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4"/>
  </p:notesMasterIdLst>
  <p:handoutMasterIdLst>
    <p:handoutMasterId r:id="rId5"/>
  </p:handoutMasterIdLst>
  <p:sldIdLst>
    <p:sldId id="291" r:id="rId2"/>
    <p:sldId id="293" r:id="rId3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79710" autoAdjust="0"/>
  </p:normalViewPr>
  <p:slideViewPr>
    <p:cSldViewPr snapToGrid="0">
      <p:cViewPr varScale="1">
        <p:scale>
          <a:sx n="74" d="100"/>
          <a:sy n="74" d="100"/>
        </p:scale>
        <p:origin x="20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376" y="18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9ED9A0-6D57-4583-9E61-02D2ABF725B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8758A82-4578-4CE9-8752-5089653D86E2}">
      <dgm:prSet/>
      <dgm:spPr/>
      <dgm:t>
        <a:bodyPr/>
        <a:lstStyle/>
        <a:p>
          <a:r>
            <a:rPr lang="en-GB" dirty="0" smtClean="0"/>
            <a:t>Course times</a:t>
          </a:r>
          <a:endParaRPr lang="en-GB" dirty="0"/>
        </a:p>
      </dgm:t>
    </dgm:pt>
    <dgm:pt modelId="{EC8D58D3-E132-482F-A2CC-1C2B574A251A}" type="parTrans" cxnId="{B3AF03AD-1870-46FC-B4DF-01FA38FE20B5}">
      <dgm:prSet/>
      <dgm:spPr/>
      <dgm:t>
        <a:bodyPr/>
        <a:lstStyle/>
        <a:p>
          <a:endParaRPr lang="en-GB"/>
        </a:p>
      </dgm:t>
    </dgm:pt>
    <dgm:pt modelId="{CCC0A3A0-A6D5-43A6-86C3-E49980D0C621}" type="sibTrans" cxnId="{B3AF03AD-1870-46FC-B4DF-01FA38FE20B5}">
      <dgm:prSet/>
      <dgm:spPr/>
      <dgm:t>
        <a:bodyPr/>
        <a:lstStyle/>
        <a:p>
          <a:endParaRPr lang="en-GB"/>
        </a:p>
      </dgm:t>
    </dgm:pt>
    <dgm:pt modelId="{B0B58749-2DB4-4A4A-B2A9-673EE68B0971}">
      <dgm:prSet/>
      <dgm:spPr/>
      <dgm:t>
        <a:bodyPr/>
        <a:lstStyle/>
        <a:p>
          <a:r>
            <a:rPr lang="en-GB" dirty="0" smtClean="0"/>
            <a:t>Breaks/Meals</a:t>
          </a:r>
          <a:endParaRPr lang="en-GB" dirty="0"/>
        </a:p>
      </dgm:t>
    </dgm:pt>
    <dgm:pt modelId="{E53115C5-2FDA-4751-ADEB-A0B2A41A41F1}" type="parTrans" cxnId="{2BF54D0B-7F8A-4A79-9101-A5AC7D0D2641}">
      <dgm:prSet/>
      <dgm:spPr/>
      <dgm:t>
        <a:bodyPr/>
        <a:lstStyle/>
        <a:p>
          <a:endParaRPr lang="en-GB"/>
        </a:p>
      </dgm:t>
    </dgm:pt>
    <dgm:pt modelId="{095A44C4-4088-490D-A5DF-40A5FEC797B0}" type="sibTrans" cxnId="{2BF54D0B-7F8A-4A79-9101-A5AC7D0D2641}">
      <dgm:prSet/>
      <dgm:spPr/>
      <dgm:t>
        <a:bodyPr/>
        <a:lstStyle/>
        <a:p>
          <a:endParaRPr lang="en-GB"/>
        </a:p>
      </dgm:t>
    </dgm:pt>
    <dgm:pt modelId="{F1107B4E-1E79-4297-9987-7F2D69692E34}">
      <dgm:prSet/>
      <dgm:spPr/>
      <dgm:t>
        <a:bodyPr/>
        <a:lstStyle/>
        <a:p>
          <a:r>
            <a:rPr lang="en-GB" smtClean="0"/>
            <a:t>Rooms</a:t>
          </a:r>
          <a:endParaRPr lang="en-GB"/>
        </a:p>
      </dgm:t>
    </dgm:pt>
    <dgm:pt modelId="{A705B6E6-63EF-4895-8F31-6D8F666943CF}" type="parTrans" cxnId="{A43302FB-E717-4BBD-958C-AE7A1F610432}">
      <dgm:prSet/>
      <dgm:spPr/>
      <dgm:t>
        <a:bodyPr/>
        <a:lstStyle/>
        <a:p>
          <a:endParaRPr lang="en-GB"/>
        </a:p>
      </dgm:t>
    </dgm:pt>
    <dgm:pt modelId="{30AFA802-0CF6-4B66-A751-D44E6CF78307}" type="sibTrans" cxnId="{A43302FB-E717-4BBD-958C-AE7A1F610432}">
      <dgm:prSet/>
      <dgm:spPr/>
      <dgm:t>
        <a:bodyPr/>
        <a:lstStyle/>
        <a:p>
          <a:endParaRPr lang="en-GB"/>
        </a:p>
      </dgm:t>
    </dgm:pt>
    <dgm:pt modelId="{91D1E82C-328B-45EF-A309-319B12E1FFE8}">
      <dgm:prSet/>
      <dgm:spPr/>
      <dgm:t>
        <a:bodyPr/>
        <a:lstStyle/>
        <a:p>
          <a:r>
            <a:rPr lang="en-GB" smtClean="0"/>
            <a:t>Messages</a:t>
          </a:r>
          <a:endParaRPr lang="en-GB"/>
        </a:p>
      </dgm:t>
    </dgm:pt>
    <dgm:pt modelId="{BD16E671-D017-4D08-85AD-373B3B785B30}" type="parTrans" cxnId="{F95FC45A-0388-478E-B6C1-9F853BF56C91}">
      <dgm:prSet/>
      <dgm:spPr/>
      <dgm:t>
        <a:bodyPr/>
        <a:lstStyle/>
        <a:p>
          <a:endParaRPr lang="en-GB"/>
        </a:p>
      </dgm:t>
    </dgm:pt>
    <dgm:pt modelId="{DE4D1FCE-9F00-4474-BEE9-FB9AD63FEF72}" type="sibTrans" cxnId="{F95FC45A-0388-478E-B6C1-9F853BF56C91}">
      <dgm:prSet/>
      <dgm:spPr/>
      <dgm:t>
        <a:bodyPr/>
        <a:lstStyle/>
        <a:p>
          <a:endParaRPr lang="en-GB"/>
        </a:p>
      </dgm:t>
    </dgm:pt>
    <dgm:pt modelId="{884723BE-74D2-40CC-B44A-FB1FFAE3ED60}">
      <dgm:prSet/>
      <dgm:spPr/>
      <dgm:t>
        <a:bodyPr/>
        <a:lstStyle/>
        <a:p>
          <a:r>
            <a:rPr lang="en-GB" smtClean="0"/>
            <a:t>Safety</a:t>
          </a:r>
          <a:endParaRPr lang="en-GB"/>
        </a:p>
      </dgm:t>
    </dgm:pt>
    <dgm:pt modelId="{A425964D-8D60-41A6-BAE0-E4574E523905}" type="parTrans" cxnId="{0178E8BA-1082-4D26-B04F-86E063514C43}">
      <dgm:prSet/>
      <dgm:spPr/>
      <dgm:t>
        <a:bodyPr/>
        <a:lstStyle/>
        <a:p>
          <a:endParaRPr lang="en-GB"/>
        </a:p>
      </dgm:t>
    </dgm:pt>
    <dgm:pt modelId="{1B9256BB-EF7A-4E43-AA40-B8FFEB3CC8B1}" type="sibTrans" cxnId="{0178E8BA-1082-4D26-B04F-86E063514C43}">
      <dgm:prSet/>
      <dgm:spPr/>
      <dgm:t>
        <a:bodyPr/>
        <a:lstStyle/>
        <a:p>
          <a:endParaRPr lang="en-GB"/>
        </a:p>
      </dgm:t>
    </dgm:pt>
    <dgm:pt modelId="{2207C047-4757-49D9-9D7A-D744C5C42FD2}">
      <dgm:prSet/>
      <dgm:spPr/>
      <dgm:t>
        <a:bodyPr/>
        <a:lstStyle/>
        <a:p>
          <a:r>
            <a:rPr lang="en-GB" dirty="0" smtClean="0"/>
            <a:t>Security</a:t>
          </a:r>
          <a:endParaRPr lang="en-GB" dirty="0"/>
        </a:p>
      </dgm:t>
    </dgm:pt>
    <dgm:pt modelId="{16E3E2D9-6297-4154-A79E-B0628FF0DD89}" type="parTrans" cxnId="{25CE519D-7123-4D9C-B099-E8C168D460E7}">
      <dgm:prSet/>
      <dgm:spPr/>
      <dgm:t>
        <a:bodyPr/>
        <a:lstStyle/>
        <a:p>
          <a:endParaRPr lang="en-GB"/>
        </a:p>
      </dgm:t>
    </dgm:pt>
    <dgm:pt modelId="{C2B76153-B5A4-428B-B011-34C6752B4536}" type="sibTrans" cxnId="{25CE519D-7123-4D9C-B099-E8C168D460E7}">
      <dgm:prSet/>
      <dgm:spPr/>
      <dgm:t>
        <a:bodyPr/>
        <a:lstStyle/>
        <a:p>
          <a:endParaRPr lang="en-GB"/>
        </a:p>
      </dgm:t>
    </dgm:pt>
    <dgm:pt modelId="{DCB274DB-8E07-4B41-A4A3-1F78198EEA4D}" type="pres">
      <dgm:prSet presAssocID="{8E9ED9A0-6D57-4583-9E61-02D2ABF725B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E2C0B07-A302-4428-B493-3E156F16AF75}" type="pres">
      <dgm:prSet presAssocID="{B0B58749-2DB4-4A4A-B2A9-673EE68B0971}" presName="node" presStyleLbl="node1" presStyleIdx="0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7C88F12B-8D70-4459-9FA3-2D32D13BA001}" type="pres">
      <dgm:prSet presAssocID="{095A44C4-4088-490D-A5DF-40A5FEC797B0}" presName="sibTrans" presStyleCnt="0"/>
      <dgm:spPr/>
    </dgm:pt>
    <dgm:pt modelId="{50CA788D-3484-4B17-B9B8-AEE339106DB0}" type="pres">
      <dgm:prSet presAssocID="{08758A82-4578-4CE9-8752-5089653D86E2}" presName="node" presStyleLbl="node1" presStyleIdx="1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EAA29F98-3EA3-4A71-95F3-BD30201B0D1E}" type="pres">
      <dgm:prSet presAssocID="{CCC0A3A0-A6D5-43A6-86C3-E49980D0C621}" presName="sibTrans" presStyleCnt="0"/>
      <dgm:spPr/>
    </dgm:pt>
    <dgm:pt modelId="{CFDBDFBB-3226-41D6-AE38-4F2047E983FC}" type="pres">
      <dgm:prSet presAssocID="{91D1E82C-328B-45EF-A309-319B12E1FFE8}" presName="node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EF8CFCB7-0860-48BF-92AE-5B23058BFF4A}" type="pres">
      <dgm:prSet presAssocID="{DE4D1FCE-9F00-4474-BEE9-FB9AD63FEF72}" presName="sibTrans" presStyleCnt="0"/>
      <dgm:spPr/>
    </dgm:pt>
    <dgm:pt modelId="{9AD88EC2-EB60-4AF0-B51D-F4BAF7702D7A}" type="pres">
      <dgm:prSet presAssocID="{F1107B4E-1E79-4297-9987-7F2D69692E34}" presName="node" presStyleLbl="node1" presStyleIdx="3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AF02C068-3A13-4A5B-919A-B9FCABEE95A2}" type="pres">
      <dgm:prSet presAssocID="{30AFA802-0CF6-4B66-A751-D44E6CF78307}" presName="sibTrans" presStyleCnt="0"/>
      <dgm:spPr/>
    </dgm:pt>
    <dgm:pt modelId="{42B65E1A-ECE2-4EF0-B2D6-0E963BBB2584}" type="pres">
      <dgm:prSet presAssocID="{2207C047-4757-49D9-9D7A-D744C5C42FD2}" presName="node" presStyleLbl="node1" presStyleIdx="4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AA254ED8-E9D8-47F0-B75F-5D0725659198}" type="pres">
      <dgm:prSet presAssocID="{C2B76153-B5A4-428B-B011-34C6752B4536}" presName="sibTrans" presStyleCnt="0"/>
      <dgm:spPr/>
    </dgm:pt>
    <dgm:pt modelId="{DC464F0E-C624-4030-8666-F952C677097D}" type="pres">
      <dgm:prSet presAssocID="{884723BE-74D2-40CC-B44A-FB1FFAE3ED60}" presName="node" presStyleLbl="node1" presStyleIdx="5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</dgm:ptLst>
  <dgm:cxnLst>
    <dgm:cxn modelId="{C2455EDC-7157-4345-AEF7-982C2A84E228}" type="presOf" srcId="{F1107B4E-1E79-4297-9987-7F2D69692E34}" destId="{9AD88EC2-EB60-4AF0-B51D-F4BAF7702D7A}" srcOrd="0" destOrd="0" presId="urn:microsoft.com/office/officeart/2005/8/layout/default"/>
    <dgm:cxn modelId="{25CE519D-7123-4D9C-B099-E8C168D460E7}" srcId="{8E9ED9A0-6D57-4583-9E61-02D2ABF725B3}" destId="{2207C047-4757-49D9-9D7A-D744C5C42FD2}" srcOrd="4" destOrd="0" parTransId="{16E3E2D9-6297-4154-A79E-B0628FF0DD89}" sibTransId="{C2B76153-B5A4-428B-B011-34C6752B4536}"/>
    <dgm:cxn modelId="{DE143D6D-01EC-BE4A-A464-846BC6FB3C5E}" type="presOf" srcId="{08758A82-4578-4CE9-8752-5089653D86E2}" destId="{50CA788D-3484-4B17-B9B8-AEE339106DB0}" srcOrd="0" destOrd="0" presId="urn:microsoft.com/office/officeart/2005/8/layout/default"/>
    <dgm:cxn modelId="{4F1C4D2C-F489-A84E-9C11-12F0421849AB}" type="presOf" srcId="{8E9ED9A0-6D57-4583-9E61-02D2ABF725B3}" destId="{DCB274DB-8E07-4B41-A4A3-1F78198EEA4D}" srcOrd="0" destOrd="0" presId="urn:microsoft.com/office/officeart/2005/8/layout/default"/>
    <dgm:cxn modelId="{2BF54D0B-7F8A-4A79-9101-A5AC7D0D2641}" srcId="{8E9ED9A0-6D57-4583-9E61-02D2ABF725B3}" destId="{B0B58749-2DB4-4A4A-B2A9-673EE68B0971}" srcOrd="0" destOrd="0" parTransId="{E53115C5-2FDA-4751-ADEB-A0B2A41A41F1}" sibTransId="{095A44C4-4088-490D-A5DF-40A5FEC797B0}"/>
    <dgm:cxn modelId="{90F69D9F-C8E6-AB46-B7D8-FD217BD99BDC}" type="presOf" srcId="{B0B58749-2DB4-4A4A-B2A9-673EE68B0971}" destId="{0E2C0B07-A302-4428-B493-3E156F16AF75}" srcOrd="0" destOrd="0" presId="urn:microsoft.com/office/officeart/2005/8/layout/default"/>
    <dgm:cxn modelId="{F95FC45A-0388-478E-B6C1-9F853BF56C91}" srcId="{8E9ED9A0-6D57-4583-9E61-02D2ABF725B3}" destId="{91D1E82C-328B-45EF-A309-319B12E1FFE8}" srcOrd="2" destOrd="0" parTransId="{BD16E671-D017-4D08-85AD-373B3B785B30}" sibTransId="{DE4D1FCE-9F00-4474-BEE9-FB9AD63FEF72}"/>
    <dgm:cxn modelId="{0178E8BA-1082-4D26-B04F-86E063514C43}" srcId="{8E9ED9A0-6D57-4583-9E61-02D2ABF725B3}" destId="{884723BE-74D2-40CC-B44A-FB1FFAE3ED60}" srcOrd="5" destOrd="0" parTransId="{A425964D-8D60-41A6-BAE0-E4574E523905}" sibTransId="{1B9256BB-EF7A-4E43-AA40-B8FFEB3CC8B1}"/>
    <dgm:cxn modelId="{1B822F1C-3F3C-D94B-8AC8-8F9D2A40B00E}" type="presOf" srcId="{91D1E82C-328B-45EF-A309-319B12E1FFE8}" destId="{CFDBDFBB-3226-41D6-AE38-4F2047E983FC}" srcOrd="0" destOrd="0" presId="urn:microsoft.com/office/officeart/2005/8/layout/default"/>
    <dgm:cxn modelId="{48D56023-1942-5842-A969-0A59AACFB27F}" type="presOf" srcId="{2207C047-4757-49D9-9D7A-D744C5C42FD2}" destId="{42B65E1A-ECE2-4EF0-B2D6-0E963BBB2584}" srcOrd="0" destOrd="0" presId="urn:microsoft.com/office/officeart/2005/8/layout/default"/>
    <dgm:cxn modelId="{85A35438-68CD-D247-8B41-36296DFD40D3}" type="presOf" srcId="{884723BE-74D2-40CC-B44A-FB1FFAE3ED60}" destId="{DC464F0E-C624-4030-8666-F952C677097D}" srcOrd="0" destOrd="0" presId="urn:microsoft.com/office/officeart/2005/8/layout/default"/>
    <dgm:cxn modelId="{B3AF03AD-1870-46FC-B4DF-01FA38FE20B5}" srcId="{8E9ED9A0-6D57-4583-9E61-02D2ABF725B3}" destId="{08758A82-4578-4CE9-8752-5089653D86E2}" srcOrd="1" destOrd="0" parTransId="{EC8D58D3-E132-482F-A2CC-1C2B574A251A}" sibTransId="{CCC0A3A0-A6D5-43A6-86C3-E49980D0C621}"/>
    <dgm:cxn modelId="{A43302FB-E717-4BBD-958C-AE7A1F610432}" srcId="{8E9ED9A0-6D57-4583-9E61-02D2ABF725B3}" destId="{F1107B4E-1E79-4297-9987-7F2D69692E34}" srcOrd="3" destOrd="0" parTransId="{A705B6E6-63EF-4895-8F31-6D8F666943CF}" sibTransId="{30AFA802-0CF6-4B66-A751-D44E6CF78307}"/>
    <dgm:cxn modelId="{89607242-1069-7A4A-ADBC-FEB751617975}" type="presParOf" srcId="{DCB274DB-8E07-4B41-A4A3-1F78198EEA4D}" destId="{0E2C0B07-A302-4428-B493-3E156F16AF75}" srcOrd="0" destOrd="0" presId="urn:microsoft.com/office/officeart/2005/8/layout/default"/>
    <dgm:cxn modelId="{AC9A000E-8753-6446-9D7D-E419DC73B490}" type="presParOf" srcId="{DCB274DB-8E07-4B41-A4A3-1F78198EEA4D}" destId="{7C88F12B-8D70-4459-9FA3-2D32D13BA001}" srcOrd="1" destOrd="0" presId="urn:microsoft.com/office/officeart/2005/8/layout/default"/>
    <dgm:cxn modelId="{65DC7643-68C6-F341-BE32-363E0C784F2A}" type="presParOf" srcId="{DCB274DB-8E07-4B41-A4A3-1F78198EEA4D}" destId="{50CA788D-3484-4B17-B9B8-AEE339106DB0}" srcOrd="2" destOrd="0" presId="urn:microsoft.com/office/officeart/2005/8/layout/default"/>
    <dgm:cxn modelId="{82580390-5DE6-E043-90B3-1268A86375CF}" type="presParOf" srcId="{DCB274DB-8E07-4B41-A4A3-1F78198EEA4D}" destId="{EAA29F98-3EA3-4A71-95F3-BD30201B0D1E}" srcOrd="3" destOrd="0" presId="urn:microsoft.com/office/officeart/2005/8/layout/default"/>
    <dgm:cxn modelId="{9D0E6510-9B47-1342-A8D1-F1D75B64E24B}" type="presParOf" srcId="{DCB274DB-8E07-4B41-A4A3-1F78198EEA4D}" destId="{CFDBDFBB-3226-41D6-AE38-4F2047E983FC}" srcOrd="4" destOrd="0" presId="urn:microsoft.com/office/officeart/2005/8/layout/default"/>
    <dgm:cxn modelId="{FD4D9D4A-DF08-694C-8C3C-A555FDF67C69}" type="presParOf" srcId="{DCB274DB-8E07-4B41-A4A3-1F78198EEA4D}" destId="{EF8CFCB7-0860-48BF-92AE-5B23058BFF4A}" srcOrd="5" destOrd="0" presId="urn:microsoft.com/office/officeart/2005/8/layout/default"/>
    <dgm:cxn modelId="{04D8DAD6-0CBF-3B43-A85E-D83D31302CDE}" type="presParOf" srcId="{DCB274DB-8E07-4B41-A4A3-1F78198EEA4D}" destId="{9AD88EC2-EB60-4AF0-B51D-F4BAF7702D7A}" srcOrd="6" destOrd="0" presId="urn:microsoft.com/office/officeart/2005/8/layout/default"/>
    <dgm:cxn modelId="{A0048EA7-A70D-594F-B493-6BB0099117C9}" type="presParOf" srcId="{DCB274DB-8E07-4B41-A4A3-1F78198EEA4D}" destId="{AF02C068-3A13-4A5B-919A-B9FCABEE95A2}" srcOrd="7" destOrd="0" presId="urn:microsoft.com/office/officeart/2005/8/layout/default"/>
    <dgm:cxn modelId="{8DAF02FE-6EF1-EC4B-AE10-8127C22DB91A}" type="presParOf" srcId="{DCB274DB-8E07-4B41-A4A3-1F78198EEA4D}" destId="{42B65E1A-ECE2-4EF0-B2D6-0E963BBB2584}" srcOrd="8" destOrd="0" presId="urn:microsoft.com/office/officeart/2005/8/layout/default"/>
    <dgm:cxn modelId="{8D7D92AB-738F-304E-857D-B9937F4D4786}" type="presParOf" srcId="{DCB274DB-8E07-4B41-A4A3-1F78198EEA4D}" destId="{AA254ED8-E9D8-47F0-B75F-5D0725659198}" srcOrd="9" destOrd="0" presId="urn:microsoft.com/office/officeart/2005/8/layout/default"/>
    <dgm:cxn modelId="{54576266-F713-A34D-A88D-7BF6D7A5C68C}" type="presParOf" srcId="{DCB274DB-8E07-4B41-A4A3-1F78198EEA4D}" destId="{DC464F0E-C624-4030-8666-F952C677097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C0B07-A302-4428-B493-3E156F16AF75}">
      <dsp:nvSpPr>
        <dsp:cNvPr id="0" name=""/>
        <dsp:cNvSpPr/>
      </dsp:nvSpPr>
      <dsp:spPr>
        <a:xfrm>
          <a:off x="0" y="823441"/>
          <a:ext cx="2745879" cy="1647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Breaks/Meals</a:t>
          </a:r>
          <a:endParaRPr lang="en-GB" sz="3000" kern="1200" dirty="0"/>
        </a:p>
      </dsp:txBody>
      <dsp:txXfrm>
        <a:off x="80426" y="903867"/>
        <a:ext cx="2585027" cy="1486675"/>
      </dsp:txXfrm>
    </dsp:sp>
    <dsp:sp modelId="{50CA788D-3484-4B17-B9B8-AEE339106DB0}">
      <dsp:nvSpPr>
        <dsp:cNvPr id="0" name=""/>
        <dsp:cNvSpPr/>
      </dsp:nvSpPr>
      <dsp:spPr>
        <a:xfrm>
          <a:off x="3020466" y="823441"/>
          <a:ext cx="2745879" cy="1647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Course times</a:t>
          </a:r>
          <a:endParaRPr lang="en-GB" sz="3000" kern="1200" dirty="0"/>
        </a:p>
      </dsp:txBody>
      <dsp:txXfrm>
        <a:off x="3100892" y="903867"/>
        <a:ext cx="2585027" cy="1486675"/>
      </dsp:txXfrm>
    </dsp:sp>
    <dsp:sp modelId="{CFDBDFBB-3226-41D6-AE38-4F2047E983FC}">
      <dsp:nvSpPr>
        <dsp:cNvPr id="0" name=""/>
        <dsp:cNvSpPr/>
      </dsp:nvSpPr>
      <dsp:spPr>
        <a:xfrm>
          <a:off x="6040933" y="823441"/>
          <a:ext cx="2745879" cy="1647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smtClean="0"/>
            <a:t>Messages</a:t>
          </a:r>
          <a:endParaRPr lang="en-GB" sz="3000" kern="1200"/>
        </a:p>
      </dsp:txBody>
      <dsp:txXfrm>
        <a:off x="6121359" y="903867"/>
        <a:ext cx="2585027" cy="1486675"/>
      </dsp:txXfrm>
    </dsp:sp>
    <dsp:sp modelId="{9AD88EC2-EB60-4AF0-B51D-F4BAF7702D7A}">
      <dsp:nvSpPr>
        <dsp:cNvPr id="0" name=""/>
        <dsp:cNvSpPr/>
      </dsp:nvSpPr>
      <dsp:spPr>
        <a:xfrm>
          <a:off x="0" y="2745556"/>
          <a:ext cx="2745879" cy="1647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smtClean="0"/>
            <a:t>Rooms</a:t>
          </a:r>
          <a:endParaRPr lang="en-GB" sz="3000" kern="1200"/>
        </a:p>
      </dsp:txBody>
      <dsp:txXfrm>
        <a:off x="80426" y="2825982"/>
        <a:ext cx="2585027" cy="1486675"/>
      </dsp:txXfrm>
    </dsp:sp>
    <dsp:sp modelId="{42B65E1A-ECE2-4EF0-B2D6-0E963BBB2584}">
      <dsp:nvSpPr>
        <dsp:cNvPr id="0" name=""/>
        <dsp:cNvSpPr/>
      </dsp:nvSpPr>
      <dsp:spPr>
        <a:xfrm>
          <a:off x="3020466" y="2745556"/>
          <a:ext cx="2745879" cy="1647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Security</a:t>
          </a:r>
          <a:endParaRPr lang="en-GB" sz="3000" kern="1200" dirty="0"/>
        </a:p>
      </dsp:txBody>
      <dsp:txXfrm>
        <a:off x="3100892" y="2825982"/>
        <a:ext cx="2585027" cy="1486675"/>
      </dsp:txXfrm>
    </dsp:sp>
    <dsp:sp modelId="{DC464F0E-C624-4030-8666-F952C677097D}">
      <dsp:nvSpPr>
        <dsp:cNvPr id="0" name=""/>
        <dsp:cNvSpPr/>
      </dsp:nvSpPr>
      <dsp:spPr>
        <a:xfrm>
          <a:off x="6040933" y="2745556"/>
          <a:ext cx="2745879" cy="1647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smtClean="0"/>
            <a:t>Safety</a:t>
          </a:r>
          <a:endParaRPr lang="en-GB" sz="3000" kern="1200"/>
        </a:p>
      </dsp:txBody>
      <dsp:txXfrm>
        <a:off x="6121359" y="2825982"/>
        <a:ext cx="2585027" cy="1486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03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999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QADEVOPSGIT</a:t>
            </a:r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247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45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670560" y="785794"/>
            <a:ext cx="743712" cy="70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QADEVOPSGIT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/>
          <a:lstStyle/>
          <a:p>
            <a:pPr algn="ctr"/>
            <a:r>
              <a:rPr lang="en-GB" sz="3600" dirty="0" smtClean="0"/>
              <a:t>Introducing GIT</a:t>
            </a:r>
            <a:endParaRPr lang="en-GB" sz="3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0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/>
          <a:lstStyle/>
          <a:p>
            <a:r>
              <a:rPr lang="en-GB" dirty="0"/>
              <a:t>Administration</a:t>
            </a:r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876712"/>
              </p:ext>
            </p:extLst>
          </p:nvPr>
        </p:nvGraphicFramePr>
        <p:xfrm>
          <a:off x="142875" y="928688"/>
          <a:ext cx="8786813" cy="5216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914" y="857566"/>
            <a:ext cx="868529" cy="14533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81" y="944167"/>
            <a:ext cx="1280163" cy="1280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55" y="944167"/>
            <a:ext cx="2907052" cy="12344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44" y="4994788"/>
            <a:ext cx="2806063" cy="10933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66" y="4994788"/>
            <a:ext cx="1837114" cy="12579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01" y="4994788"/>
            <a:ext cx="1377818" cy="13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14244"/>
      </p:ext>
    </p:extLst>
  </p:cSld>
  <p:clrMapOvr>
    <a:masterClrMapping/>
  </p:clrMapOvr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96992FA6E3523040843D4AB506E49039" ma:contentTypeVersion="0" ma:contentTypeDescription="Base content type which represents courseware documents" ma:contentTypeScope="" ma:versionID="af86aa28bf3960a38faa8d36d99b13fd">
  <xsd:schema xmlns:xsd="http://www.w3.org/2001/XMLSchema" xmlns:xs="http://www.w3.org/2001/XMLSchema" xmlns:p="http://schemas.microsoft.com/office/2006/metadata/properties" xmlns:ns2="D404941B-A9BC-4D1F-BBCD-D74C19AB4A4D" targetNamespace="http://schemas.microsoft.com/office/2006/metadata/properties" ma:root="true" ma:fieldsID="99a1c04d513b49f04b16f37bedd75b0c" ns2:_="">
    <xsd:import namespace="D404941B-A9BC-4D1F-BBCD-D74C19AB4A4D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4941B-A9BC-4D1F-BBCD-D74C19AB4A4D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D404941B-A9BC-4D1F-BBCD-D74C19AB4A4D">1</SequenceNumber>
    <IsBuildFile xmlns="D404941B-A9BC-4D1F-BBCD-D74C19AB4A4D" xsi:nil="true"/>
    <BookTypeField0 xmlns="D404941B-A9BC-4D1F-BBCD-D74C19AB4A4D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</documentManagement>
</p:properties>
</file>

<file path=customXml/itemProps1.xml><?xml version="1.0" encoding="utf-8"?>
<ds:datastoreItem xmlns:ds="http://schemas.openxmlformats.org/officeDocument/2006/customXml" ds:itemID="{0F01EE7A-69EA-47C9-89CB-CA218DF8CF27}"/>
</file>

<file path=customXml/itemProps2.xml><?xml version="1.0" encoding="utf-8"?>
<ds:datastoreItem xmlns:ds="http://schemas.openxmlformats.org/officeDocument/2006/customXml" ds:itemID="{35941E4C-1F48-4DAC-89F1-FA81D7F1CBFC}"/>
</file>

<file path=customXml/itemProps3.xml><?xml version="1.0" encoding="utf-8"?>
<ds:datastoreItem xmlns:ds="http://schemas.openxmlformats.org/officeDocument/2006/customXml" ds:itemID="{978B09E4-CF9F-4BA1-B7CC-8E9D7AE921FD}"/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15350</TotalTime>
  <Words>10</Words>
  <Application>Microsoft Macintosh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Wingdings</vt:lpstr>
      <vt:lpstr>Arial</vt:lpstr>
      <vt:lpstr>QA PowerPoint Template_DRAFTMay2012</vt:lpstr>
      <vt:lpstr>Introducing GIT</vt:lpstr>
      <vt:lpstr>Administration</vt:lpstr>
    </vt:vector>
  </TitlesOfParts>
  <Company>QA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davewalker@fictionauts.org.uk</dc:creator>
  <cp:lastModifiedBy>David Walker</cp:lastModifiedBy>
  <cp:revision>71</cp:revision>
  <dcterms:created xsi:type="dcterms:W3CDTF">2014-05-19T16:18:40Z</dcterms:created>
  <dcterms:modified xsi:type="dcterms:W3CDTF">2016-01-05T16:52:01Z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0x010100F0967B7CEE8D417F966757887D9466FB0096992FA6E3523040843D4AB506E49039</vt:lpwstr>
  </property>
  <property fmtid="{D5CDD505-2E9C-101B-9397-08002B2CF9AE}" pid="4" name="BookType">
    <vt:lpwstr>3</vt:lpwstr>
  </property>
</Properties>
</file>