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2" r:id="rId6"/>
    <p:sldId id="280" r:id="rId7"/>
    <p:sldId id="284" r:id="rId8"/>
    <p:sldId id="265" r:id="rId9"/>
    <p:sldId id="285" r:id="rId10"/>
    <p:sldId id="281" r:id="rId11"/>
    <p:sldId id="264" r:id="rId12"/>
    <p:sldId id="286" r:id="rId13"/>
    <p:sldId id="290" r:id="rId14"/>
    <p:sldId id="288" r:id="rId15"/>
    <p:sldId id="291" r:id="rId16"/>
    <p:sldId id="293" r:id="rId17"/>
    <p:sldId id="294" r:id="rId18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9688" autoAdjust="0"/>
  </p:normalViewPr>
  <p:slideViewPr>
    <p:cSldViewPr snapToGrid="0">
      <p:cViewPr varScale="1">
        <p:scale>
          <a:sx n="87" d="100"/>
          <a:sy n="87" d="100"/>
        </p:scale>
        <p:origin x="23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128" y="19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03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QADEVOPSGIT 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247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.docx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1.docx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68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847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28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65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8757"/>
              </p:ext>
            </p:extLst>
          </p:nvPr>
        </p:nvGraphicFramePr>
        <p:xfrm>
          <a:off x="728663" y="525294"/>
          <a:ext cx="5400676" cy="8404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5943600" imgH="8077200" progId="Word.Document.12">
                  <p:embed/>
                </p:oleObj>
              </mc:Choice>
              <mc:Fallback>
                <p:oleObj name="Document" r:id="rId4" imgW="5943600" imgH="807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663" y="525294"/>
                        <a:ext cx="5400676" cy="8404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21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152670"/>
              </p:ext>
            </p:extLst>
          </p:nvPr>
        </p:nvGraphicFramePr>
        <p:xfrm>
          <a:off x="573020" y="544749"/>
          <a:ext cx="5400676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4" imgW="5943600" imgH="2209800" progId="Word.Document.12">
                  <p:embed/>
                </p:oleObj>
              </mc:Choice>
              <mc:Fallback>
                <p:oleObj name="Document" r:id="rId4" imgW="5943600" imgH="2209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020" y="544749"/>
                        <a:ext cx="5400676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32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5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77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2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main tool you use to determine which files are in which state is the git status command. If you run this command directly after a clone, you should see something like this: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 nothing to commit, working directory clean</a:t>
            </a:r>
          </a:p>
        </p:txBody>
      </p:sp>
    </p:spTree>
    <p:extLst>
      <p:ext uri="{BB962C8B-B14F-4D97-AF65-F5344CB8AC3E}">
        <p14:creationId xmlns:p14="http://schemas.microsoft.com/office/powerpoint/2010/main" val="77969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69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9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git add</a:t>
            </a:r>
            <a:r>
              <a:rPr lang="en-GB" baseline="0" dirty="0"/>
              <a:t>  .  Will walk through all sub folders and add to staging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70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4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QADEVOPSGIT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Version </a:t>
            </a:r>
            <a:r>
              <a:rPr lang="en-US" dirty="0">
                <a:latin typeface="Arial" charset="0"/>
                <a:cs typeface="Arial" charset="0"/>
              </a:rPr>
              <a:t>Control Using GIT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GIT Repositories 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– The Git GUI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1" y="1221582"/>
            <a:ext cx="86010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7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Repositories are version controlled resources that require no server</a:t>
            </a:r>
          </a:p>
          <a:p>
            <a:pPr lvl="1"/>
            <a:r>
              <a:rPr lang="en-GB" dirty="0"/>
              <a:t>Files within a repo can be added to the repo or ignored </a:t>
            </a:r>
          </a:p>
          <a:p>
            <a:pPr lvl="1"/>
            <a:r>
              <a:rPr lang="en-GB" dirty="0"/>
              <a:t>Tracked files and their status will be added to the .git resources</a:t>
            </a:r>
          </a:p>
          <a:p>
            <a:pPr lvl="1"/>
            <a:r>
              <a:rPr lang="en-GB" dirty="0"/>
              <a:t>Files can be worked with and committed – once committed their log history and the user status is maintained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7394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Part 1 – Using Git Bash to create and stage repos</a:t>
            </a:r>
          </a:p>
          <a:p>
            <a:r>
              <a:rPr lang="en-GB" dirty="0"/>
              <a:t>Part 2 – Using Git GUI to create and stage repos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– Working With Repos</a:t>
            </a:r>
          </a:p>
        </p:txBody>
      </p:sp>
    </p:spTree>
    <p:extLst>
      <p:ext uri="{BB962C8B-B14F-4D97-AF65-F5344CB8AC3E}">
        <p14:creationId xmlns:p14="http://schemas.microsoft.com/office/powerpoint/2010/main" val="406527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8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Understanding repositories</a:t>
            </a:r>
          </a:p>
          <a:p>
            <a:pPr lvl="1"/>
            <a:r>
              <a:rPr lang="en-GB"/>
              <a:t>Initialising </a:t>
            </a:r>
            <a:r>
              <a:rPr lang="en-GB" dirty="0"/>
              <a:t>Repos</a:t>
            </a:r>
          </a:p>
          <a:p>
            <a:pPr lvl="1"/>
            <a:r>
              <a:rPr lang="en-GB" dirty="0"/>
              <a:t>Adding files to repos</a:t>
            </a:r>
          </a:p>
          <a:p>
            <a:pPr lvl="1"/>
            <a:r>
              <a:rPr lang="en-GB" dirty="0"/>
              <a:t>Committing </a:t>
            </a:r>
          </a:p>
          <a:p>
            <a:r>
              <a:rPr lang="en-GB" dirty="0"/>
              <a:t>Working with file staging</a:t>
            </a:r>
          </a:p>
          <a:p>
            <a:pPr lvl="1"/>
            <a:r>
              <a:rPr lang="en-GB" dirty="0"/>
              <a:t>How to stage and </a:t>
            </a:r>
            <a:r>
              <a:rPr lang="en-GB" dirty="0" err="1"/>
              <a:t>unstage</a:t>
            </a:r>
            <a:r>
              <a:rPr lang="en-GB" dirty="0"/>
              <a:t> a file</a:t>
            </a:r>
          </a:p>
          <a:p>
            <a:endParaRPr lang="en-GB" dirty="0"/>
          </a:p>
          <a:p>
            <a:r>
              <a:rPr lang="en-GB" dirty="0"/>
              <a:t>Using the Git GUI in conjunction with GIT BASH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9566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GIT holds assets in a repository (repo) </a:t>
            </a:r>
          </a:p>
          <a:p>
            <a:pPr lvl="1"/>
            <a:r>
              <a:rPr lang="en-GB" dirty="0"/>
              <a:t>A repository is a storage area for your files. </a:t>
            </a:r>
          </a:p>
          <a:p>
            <a:pPr lvl="1"/>
            <a:r>
              <a:rPr lang="en-GB" dirty="0"/>
              <a:t>This maps to a directory or folder on your file system</a:t>
            </a:r>
          </a:p>
          <a:p>
            <a:pPr lvl="2"/>
            <a:r>
              <a:rPr lang="en-GB" dirty="0"/>
              <a:t>These can include subdirectories and associated files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repo requires no server but has created a series of hidden files</a:t>
            </a:r>
          </a:p>
          <a:p>
            <a:pPr lvl="1"/>
            <a:r>
              <a:rPr lang="en-GB" dirty="0"/>
              <a:t>Located in</a:t>
            </a:r>
            <a:r>
              <a:rPr lang="en-GB" dirty="0">
                <a:solidFill>
                  <a:schemeClr val="tx2"/>
                </a:solidFill>
              </a:rPr>
              <a:t> .git </a:t>
            </a:r>
            <a:r>
              <a:rPr lang="en-GB" dirty="0"/>
              <a:t>folder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Key Concepts - Repos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831" y="2801065"/>
            <a:ext cx="7162361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firstRepo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$cd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firstRepo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$git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830" y="5289013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$git status</a:t>
            </a:r>
          </a:p>
        </p:txBody>
      </p:sp>
    </p:spTree>
    <p:extLst>
      <p:ext uri="{BB962C8B-B14F-4D97-AF65-F5344CB8AC3E}">
        <p14:creationId xmlns:p14="http://schemas.microsoft.com/office/powerpoint/2010/main" val="94001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Create a folder at the </a:t>
            </a:r>
            <a:r>
              <a:rPr lang="en-GB" dirty="0">
                <a:solidFill>
                  <a:schemeClr val="tx2"/>
                </a:solidFill>
              </a:rPr>
              <a:t>~</a:t>
            </a:r>
            <a:r>
              <a:rPr lang="en-GB" dirty="0"/>
              <a:t> called </a:t>
            </a:r>
            <a:r>
              <a:rPr lang="en-GB" dirty="0" err="1">
                <a:solidFill>
                  <a:schemeClr val="tx2"/>
                </a:solidFill>
              </a:rPr>
              <a:t>firstRepo</a:t>
            </a:r>
            <a:endParaRPr lang="en-GB" dirty="0">
              <a:solidFill>
                <a:schemeClr val="tx2"/>
              </a:solidFill>
            </a:endParaRPr>
          </a:p>
          <a:p>
            <a:r>
              <a:rPr lang="en-GB" dirty="0"/>
              <a:t>Initialise it as a git repository</a:t>
            </a:r>
          </a:p>
          <a:p>
            <a:r>
              <a:rPr lang="en-GB" dirty="0"/>
              <a:t>Check the status of the repo</a:t>
            </a:r>
          </a:p>
          <a:p>
            <a:r>
              <a:rPr lang="en-GB" dirty="0"/>
              <a:t>Use the touch command to create a file called </a:t>
            </a:r>
            <a:r>
              <a:rPr lang="en-GB" dirty="0">
                <a:solidFill>
                  <a:schemeClr val="tx2"/>
                </a:solidFill>
              </a:rPr>
              <a:t>myfile.bat</a:t>
            </a:r>
          </a:p>
          <a:p>
            <a:r>
              <a:rPr lang="en-GB" dirty="0"/>
              <a:t>Check the status of the repo</a:t>
            </a:r>
          </a:p>
          <a:p>
            <a:endParaRPr lang="en-GB" dirty="0"/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Git Repo – Ninja Lab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91" y="397818"/>
            <a:ext cx="1333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1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Each file in a  git directory can be </a:t>
            </a:r>
            <a:r>
              <a:rPr lang="en-GB" dirty="0">
                <a:solidFill>
                  <a:schemeClr val="tx2"/>
                </a:solidFill>
              </a:rPr>
              <a:t>tracked</a:t>
            </a:r>
            <a:r>
              <a:rPr lang="en-GB" dirty="0"/>
              <a:t> or </a:t>
            </a:r>
            <a:r>
              <a:rPr lang="en-GB" dirty="0">
                <a:solidFill>
                  <a:schemeClr val="tx2"/>
                </a:solidFill>
              </a:rPr>
              <a:t>untracked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Tracked</a:t>
            </a:r>
            <a:r>
              <a:rPr lang="en-GB" dirty="0"/>
              <a:t> files are files that were in the last snapshot</a:t>
            </a:r>
          </a:p>
          <a:p>
            <a:pPr lvl="2"/>
            <a:r>
              <a:rPr lang="en-GB" dirty="0"/>
              <a:t>They can be </a:t>
            </a:r>
            <a:r>
              <a:rPr lang="en-GB" dirty="0">
                <a:solidFill>
                  <a:schemeClr val="tx2"/>
                </a:solidFill>
              </a:rPr>
              <a:t>unmodified</a:t>
            </a:r>
            <a:r>
              <a:rPr lang="en-GB" dirty="0"/>
              <a:t>, </a:t>
            </a:r>
            <a:r>
              <a:rPr lang="en-GB" dirty="0">
                <a:solidFill>
                  <a:schemeClr val="tx2"/>
                </a:solidFill>
              </a:rPr>
              <a:t>modified</a:t>
            </a:r>
            <a:r>
              <a:rPr lang="en-GB" dirty="0"/>
              <a:t> or </a:t>
            </a:r>
            <a:r>
              <a:rPr lang="en-GB" dirty="0">
                <a:solidFill>
                  <a:schemeClr val="tx2"/>
                </a:solidFill>
              </a:rPr>
              <a:t>staged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Untracked</a:t>
            </a:r>
            <a:r>
              <a:rPr lang="en-GB" dirty="0"/>
              <a:t> files are everything else</a:t>
            </a:r>
          </a:p>
          <a:p>
            <a:pPr lvl="2"/>
            <a:r>
              <a:rPr lang="en-GB" dirty="0"/>
              <a:t>Not in your last snapshot or staging area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Recording Changes to a Repository</a:t>
            </a:r>
          </a:p>
        </p:txBody>
      </p:sp>
      <p:pic>
        <p:nvPicPr>
          <p:cNvPr id="4098" name="Picture 2" descr="http://git-scm.com/figures/18333fig0201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19" y="3022619"/>
            <a:ext cx="4762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37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track a file we must add it to the repo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Then we must commit the file – adding to the repository timeline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will launch the vi editor we must then then:</a:t>
            </a:r>
          </a:p>
          <a:p>
            <a:pPr lvl="1"/>
            <a:r>
              <a:rPr lang="en-GB" dirty="0"/>
              <a:t>Switch to input mode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Enter a commit message</a:t>
            </a:r>
          </a:p>
          <a:p>
            <a:pPr lvl="1"/>
            <a:r>
              <a:rPr lang="en-GB" dirty="0"/>
              <a:t>Hit ESC to complete the message</a:t>
            </a:r>
          </a:p>
          <a:p>
            <a:pPr lvl="1"/>
            <a:r>
              <a:rPr lang="en-GB" dirty="0"/>
              <a:t>Enter ZZ or :</a:t>
            </a:r>
            <a:r>
              <a:rPr lang="en-GB" dirty="0" err="1"/>
              <a:t>wq</a:t>
            </a:r>
            <a:r>
              <a:rPr lang="en-GB" dirty="0"/>
              <a:t> to exit the vii edit</a:t>
            </a:r>
          </a:p>
          <a:p>
            <a:r>
              <a:rPr lang="en-GB" dirty="0"/>
              <a:t>The master repo is now updated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Files in a Git Repo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5084" y="1424089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$ git add FILENAME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084" y="2617178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5083" y="5578092"/>
            <a:ext cx="7162361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$ git status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$ git log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$ git log --stat</a:t>
            </a:r>
          </a:p>
        </p:txBody>
      </p:sp>
    </p:spTree>
    <p:extLst>
      <p:ext uri="{BB962C8B-B14F-4D97-AF65-F5344CB8AC3E}">
        <p14:creationId xmlns:p14="http://schemas.microsoft.com/office/powerpoint/2010/main" val="248987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commit is a saved change that adds your changes to the history of your repository and assigns a commit name to it.</a:t>
            </a:r>
          </a:p>
          <a:p>
            <a:endParaRPr lang="en-GB" dirty="0"/>
          </a:p>
          <a:p>
            <a:r>
              <a:rPr lang="en-GB" dirty="0"/>
              <a:t>The change is not sent to a central repository. </a:t>
            </a:r>
          </a:p>
          <a:p>
            <a:pPr lvl="1"/>
            <a:r>
              <a:rPr lang="en-GB" dirty="0"/>
              <a:t>Other people can pull the change from you</a:t>
            </a:r>
          </a:p>
          <a:p>
            <a:pPr lvl="1"/>
            <a:r>
              <a:rPr lang="en-GB" dirty="0"/>
              <a:t>Or you can push the change to some other repository</a:t>
            </a:r>
          </a:p>
          <a:p>
            <a:pPr lvl="1"/>
            <a:r>
              <a:rPr lang="en-GB" dirty="0"/>
              <a:t>There is no automatic updating</a:t>
            </a:r>
          </a:p>
          <a:p>
            <a:endParaRPr lang="en-GB" dirty="0"/>
          </a:p>
          <a:p>
            <a:r>
              <a:rPr lang="en-GB" dirty="0"/>
              <a:t>Every commit requires a log message</a:t>
            </a:r>
          </a:p>
          <a:p>
            <a:pPr lvl="1"/>
            <a:r>
              <a:rPr lang="en-GB" dirty="0"/>
              <a:t>You can add a message by adding -m "your message". </a:t>
            </a:r>
          </a:p>
          <a:p>
            <a:pPr lvl="1"/>
            <a:r>
              <a:rPr lang="en-GB" dirty="0"/>
              <a:t>The message can be any valid string</a:t>
            </a:r>
          </a:p>
          <a:p>
            <a:pPr lvl="1"/>
            <a:r>
              <a:rPr lang="en-GB" dirty="0"/>
              <a:t>You can also specify multiple paragraphs by passing multiple -m options to git commit.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Key Concepts - Commits</a:t>
            </a:r>
          </a:p>
        </p:txBody>
      </p:sp>
    </p:spTree>
    <p:extLst>
      <p:ext uri="{BB962C8B-B14F-4D97-AF65-F5344CB8AC3E}">
        <p14:creationId xmlns:p14="http://schemas.microsoft.com/office/powerpoint/2010/main" val="141362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Adding each file manually is time consuming</a:t>
            </a:r>
          </a:p>
          <a:p>
            <a:pPr lvl="1"/>
            <a:r>
              <a:rPr lang="en-GB" dirty="0"/>
              <a:t>Where files already exist you can add by  file extension or wildcard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commit may set the message in a single command </a:t>
            </a:r>
          </a:p>
          <a:p>
            <a:pPr lvl="1"/>
            <a:r>
              <a:rPr lang="en-GB" dirty="0"/>
              <a:t>Using the </a:t>
            </a:r>
            <a:r>
              <a:rPr lang="en-GB" dirty="0">
                <a:solidFill>
                  <a:schemeClr val="tx2"/>
                </a:solidFill>
              </a:rPr>
              <a:t>–m </a:t>
            </a:r>
            <a:r>
              <a:rPr lang="en-GB" dirty="0"/>
              <a:t>flag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Multiple Files to a Repo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5084" y="1802058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$ git add *.c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662" y="3582146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$ git commit -m 'initial project version‘</a:t>
            </a:r>
          </a:p>
        </p:txBody>
      </p:sp>
    </p:spTree>
    <p:extLst>
      <p:ext uri="{BB962C8B-B14F-4D97-AF65-F5344CB8AC3E}">
        <p14:creationId xmlns:p14="http://schemas.microsoft.com/office/powerpoint/2010/main" val="261759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Add the </a:t>
            </a:r>
            <a:r>
              <a:rPr lang="en-GB" dirty="0">
                <a:solidFill>
                  <a:schemeClr val="tx2"/>
                </a:solidFill>
              </a:rPr>
              <a:t>myfile.bat</a:t>
            </a:r>
            <a:r>
              <a:rPr lang="en-GB" dirty="0"/>
              <a:t> to the tracked files of the repo</a:t>
            </a:r>
          </a:p>
          <a:p>
            <a:r>
              <a:rPr lang="en-GB" dirty="0"/>
              <a:t>Commit it</a:t>
            </a:r>
          </a:p>
          <a:p>
            <a:r>
              <a:rPr lang="en-GB" dirty="0"/>
              <a:t>Utilise vi to set its commit message</a:t>
            </a:r>
          </a:p>
          <a:p>
            <a:r>
              <a:rPr lang="en-GB" dirty="0"/>
              <a:t>Check the status of the repo</a:t>
            </a:r>
          </a:p>
          <a:p>
            <a:r>
              <a:rPr lang="en-GB" dirty="0"/>
              <a:t>Create a file called </a:t>
            </a:r>
            <a:r>
              <a:rPr lang="en-GB" dirty="0">
                <a:solidFill>
                  <a:schemeClr val="tx2"/>
                </a:solidFill>
              </a:rPr>
              <a:t>newfile.bat</a:t>
            </a:r>
          </a:p>
          <a:p>
            <a:r>
              <a:rPr lang="en-GB" dirty="0"/>
              <a:t>Add it to the tracked files</a:t>
            </a:r>
          </a:p>
          <a:p>
            <a:r>
              <a:rPr lang="en-GB" dirty="0"/>
              <a:t>Check the status</a:t>
            </a:r>
          </a:p>
          <a:p>
            <a:r>
              <a:rPr lang="en-GB" dirty="0"/>
              <a:t>Commit the file using the </a:t>
            </a:r>
            <a:r>
              <a:rPr lang="en-GB" dirty="0">
                <a:solidFill>
                  <a:schemeClr val="tx2"/>
                </a:solidFill>
              </a:rPr>
              <a:t>–m </a:t>
            </a:r>
            <a:r>
              <a:rPr lang="en-GB" dirty="0"/>
              <a:t>flag to add a message without using vi</a:t>
            </a:r>
          </a:p>
          <a:p>
            <a:r>
              <a:rPr lang="en-GB" dirty="0"/>
              <a:t>Check the status using the </a:t>
            </a:r>
            <a:r>
              <a:rPr lang="en-GB" dirty="0">
                <a:solidFill>
                  <a:schemeClr val="tx2"/>
                </a:solidFill>
              </a:rPr>
              <a:t>stat</a:t>
            </a:r>
            <a:r>
              <a:rPr lang="en-GB" dirty="0"/>
              <a:t> flag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Tracking and Committing to a Repo – Ninja Lab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332247"/>
            <a:ext cx="1333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91131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D404941B-A9BC-4D1F-BBCD-D74C19AB4A4D">3</SequenceNumber>
    <IsBuildFile xmlns="D404941B-A9BC-4D1F-BBCD-D74C19AB4A4D" xsi:nil="true"/>
    <BookTypeField0 xmlns="D404941B-A9BC-4D1F-BBCD-D74C19AB4A4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6992FA6E3523040843D4AB506E49039" ma:contentTypeVersion="0" ma:contentTypeDescription="Base content type which represents courseware documents" ma:contentTypeScope="" ma:versionID="af86aa28bf3960a38faa8d36d99b13fd">
  <xsd:schema xmlns:xsd="http://www.w3.org/2001/XMLSchema" xmlns:xs="http://www.w3.org/2001/XMLSchema" xmlns:p="http://schemas.microsoft.com/office/2006/metadata/properties" xmlns:ns2="D404941B-A9BC-4D1F-BBCD-D74C19AB4A4D" targetNamespace="http://schemas.microsoft.com/office/2006/metadata/properties" ma:root="true" ma:fieldsID="99a1c04d513b49f04b16f37bedd75b0c" ns2:_="">
    <xsd:import namespace="D404941B-A9BC-4D1F-BBCD-D74C19AB4A4D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4941B-A9BC-4D1F-BBCD-D74C19AB4A4D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F5D56-88AF-43EF-80CD-FC1ECD0BF3C3}">
  <ds:schemaRefs>
    <ds:schemaRef ds:uri="http://schemas.microsoft.com/office/2006/metadata/properties"/>
    <ds:schemaRef ds:uri="http://schemas.microsoft.com/office/infopath/2007/PartnerControls"/>
    <ds:schemaRef ds:uri="D404941B-A9BC-4D1F-BBCD-D74C19AB4A4D"/>
  </ds:schemaRefs>
</ds:datastoreItem>
</file>

<file path=customXml/itemProps2.xml><?xml version="1.0" encoding="utf-8"?>
<ds:datastoreItem xmlns:ds="http://schemas.openxmlformats.org/officeDocument/2006/customXml" ds:itemID="{BA5C4404-DD36-4224-AC79-B7066C279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04941B-A9BC-4D1F-BBCD-D74C19AB4A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3D2112-BCD1-4CD0-B7E8-00E25A802C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18685</TotalTime>
  <Words>638</Words>
  <Application>Microsoft Macintosh PowerPoint</Application>
  <PresentationFormat>On-screen Show (4:3)</PresentationFormat>
  <Paragraphs>116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Wingdings</vt:lpstr>
      <vt:lpstr>QA PowerPoint Template_DRAFTMay2012</vt:lpstr>
      <vt:lpstr>Document</vt:lpstr>
      <vt:lpstr>Version Control Using GIT</vt:lpstr>
      <vt:lpstr>Introduction</vt:lpstr>
      <vt:lpstr>GIT Key Concepts - Repos</vt:lpstr>
      <vt:lpstr>Creating a Git Repo – Ninja Lab </vt:lpstr>
      <vt:lpstr>Recording Changes to a Repository</vt:lpstr>
      <vt:lpstr>Tracking Files in a Git Repo</vt:lpstr>
      <vt:lpstr>GIT Key Concepts - Commits</vt:lpstr>
      <vt:lpstr>Adding Multiple Files to a Repo</vt:lpstr>
      <vt:lpstr>Git Tracking and Committing to a Repo – Ninja Lab</vt:lpstr>
      <vt:lpstr>Demonstration – The Git GUI </vt:lpstr>
      <vt:lpstr>Conclusion</vt:lpstr>
      <vt:lpstr>Workshop – Working With Repos</vt:lpstr>
      <vt:lpstr>PowerPoint Presentation</vt:lpstr>
      <vt:lpstr>PowerPoint Presentation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davewalker@fictionauts.org.uk</dc:creator>
  <cp:lastModifiedBy>Dean Dashwood</cp:lastModifiedBy>
  <cp:revision>85</cp:revision>
  <dcterms:created xsi:type="dcterms:W3CDTF">2014-05-19T16:18:40Z</dcterms:created>
  <dcterms:modified xsi:type="dcterms:W3CDTF">2019-07-03T08:02:18Z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0x010100F0967B7CEE8D417F966757887D9466FB0096992FA6E3523040843D4AB506E49039</vt:lpwstr>
  </property>
  <property fmtid="{D5CDD505-2E9C-101B-9397-08002B2CF9AE}" pid="4" name="BookType">
    <vt:lpwstr>3</vt:lpwstr>
  </property>
</Properties>
</file>