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9" r:id="rId4"/>
    <p:sldId id="290" r:id="rId5"/>
    <p:sldId id="291" r:id="rId6"/>
    <p:sldId id="299" r:id="rId7"/>
    <p:sldId id="265" r:id="rId8"/>
    <p:sldId id="301" r:id="rId9"/>
    <p:sldId id="298" r:id="rId10"/>
    <p:sldId id="295" r:id="rId11"/>
    <p:sldId id="300" r:id="rId12"/>
    <p:sldId id="296" r:id="rId13"/>
    <p:sldId id="285" r:id="rId14"/>
    <p:sldId id="297" r:id="rId15"/>
    <p:sldId id="281" r:id="rId16"/>
    <p:sldId id="286" r:id="rId17"/>
    <p:sldId id="288" r:id="rId18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1576" autoAdjust="0"/>
  </p:normalViewPr>
  <p:slideViewPr>
    <p:cSldViewPr snapToGrid="0">
      <p:cViewPr varScale="1">
        <p:scale>
          <a:sx n="86" d="100"/>
          <a:sy n="86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512" y="1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6" Type="http://schemas.openxmlformats.org/officeDocument/2006/relationships/customXml" Target="../customXml/item2.xml"/><Relationship Id="rId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5" Type="http://schemas.openxmlformats.org/officeDocument/2006/relationships/customXml" Target="../customXml/item1.xml"/><Relationship Id="rId20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4" Type="http://schemas.openxmlformats.org/officeDocument/2006/relationships/tableStyles" Target="tableStyle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theme" Target="theme/theme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22" Type="http://schemas.openxmlformats.org/officeDocument/2006/relationships/viewProps" Target="viewProp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E6FF2-4CDD-4AE1-A718-BFC0F9B26446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11530F-9E12-4037-BE49-79D019FEBDDD}">
      <dgm:prSet phldrT="[Text]"/>
      <dgm:spPr/>
      <dgm:t>
        <a:bodyPr/>
        <a:lstStyle/>
        <a:p>
          <a:r>
            <a:rPr lang="en-GB" dirty="0" smtClean="0"/>
            <a:t>Working</a:t>
          </a:r>
          <a:br>
            <a:rPr lang="en-GB" dirty="0" smtClean="0"/>
          </a:br>
          <a:r>
            <a:rPr lang="en-GB" dirty="0" smtClean="0"/>
            <a:t>Area</a:t>
          </a:r>
          <a:endParaRPr lang="en-GB" dirty="0"/>
        </a:p>
      </dgm:t>
    </dgm:pt>
    <dgm:pt modelId="{7348C42B-DFEB-41DD-9475-1BE7A74F2B37}" type="parTrans" cxnId="{6B69612C-BE22-418B-8F6A-AE0D7B2A3C29}">
      <dgm:prSet/>
      <dgm:spPr/>
      <dgm:t>
        <a:bodyPr/>
        <a:lstStyle/>
        <a:p>
          <a:endParaRPr lang="en-GB"/>
        </a:p>
      </dgm:t>
    </dgm:pt>
    <dgm:pt modelId="{60B05553-7383-4C43-A4D9-91B52BA1447B}" type="sibTrans" cxnId="{6B69612C-BE22-418B-8F6A-AE0D7B2A3C29}">
      <dgm:prSet/>
      <dgm:spPr/>
      <dgm:t>
        <a:bodyPr/>
        <a:lstStyle/>
        <a:p>
          <a:endParaRPr lang="en-GB"/>
        </a:p>
      </dgm:t>
    </dgm:pt>
    <dgm:pt modelId="{65AE8971-E4DC-4973-90DA-CE57A75A17FA}">
      <dgm:prSet phldrT="[Text]"/>
      <dgm:spPr/>
      <dgm:t>
        <a:bodyPr/>
        <a:lstStyle/>
        <a:p>
          <a:r>
            <a:rPr lang="en-GB" dirty="0" smtClean="0"/>
            <a:t>Staging</a:t>
          </a:r>
          <a:br>
            <a:rPr lang="en-GB" dirty="0" smtClean="0"/>
          </a:br>
          <a:r>
            <a:rPr lang="en-GB" dirty="0" smtClean="0"/>
            <a:t>Area</a:t>
          </a:r>
          <a:endParaRPr lang="en-GB" dirty="0"/>
        </a:p>
      </dgm:t>
    </dgm:pt>
    <dgm:pt modelId="{B016AEC3-90AA-433D-A800-D5EC6F07EE3F}" type="parTrans" cxnId="{3E7773E1-B87D-4CAE-AF16-7EF6025FAA7C}">
      <dgm:prSet/>
      <dgm:spPr/>
      <dgm:t>
        <a:bodyPr/>
        <a:lstStyle/>
        <a:p>
          <a:endParaRPr lang="en-GB"/>
        </a:p>
      </dgm:t>
    </dgm:pt>
    <dgm:pt modelId="{791B080F-766A-4A63-A74B-B714BE06426B}" type="sibTrans" cxnId="{3E7773E1-B87D-4CAE-AF16-7EF6025FAA7C}">
      <dgm:prSet/>
      <dgm:spPr/>
      <dgm:t>
        <a:bodyPr/>
        <a:lstStyle/>
        <a:p>
          <a:endParaRPr lang="en-GB"/>
        </a:p>
      </dgm:t>
    </dgm:pt>
    <dgm:pt modelId="{0B51D5EF-8FF2-4D84-86D4-D81D2B88513F}">
      <dgm:prSet phldrT="[Text]"/>
      <dgm:spPr/>
      <dgm:t>
        <a:bodyPr/>
        <a:lstStyle/>
        <a:p>
          <a:r>
            <a:rPr lang="en-GB" dirty="0" smtClean="0"/>
            <a:t>Commit History</a:t>
          </a:r>
          <a:endParaRPr lang="en-GB" dirty="0"/>
        </a:p>
      </dgm:t>
    </dgm:pt>
    <dgm:pt modelId="{3D13E1B3-DBB1-4C3D-BC89-BF7B9D49FF02}" type="parTrans" cxnId="{8E79D562-0C60-4267-99C9-6681E58E5CD4}">
      <dgm:prSet/>
      <dgm:spPr/>
      <dgm:t>
        <a:bodyPr/>
        <a:lstStyle/>
        <a:p>
          <a:endParaRPr lang="en-GB"/>
        </a:p>
      </dgm:t>
    </dgm:pt>
    <dgm:pt modelId="{57E41670-C4F0-4FE0-874F-04C46B72FB01}" type="sibTrans" cxnId="{8E79D562-0C60-4267-99C9-6681E58E5CD4}">
      <dgm:prSet/>
      <dgm:spPr/>
      <dgm:t>
        <a:bodyPr/>
        <a:lstStyle/>
        <a:p>
          <a:endParaRPr lang="en-GB"/>
        </a:p>
      </dgm:t>
    </dgm:pt>
    <dgm:pt modelId="{44D8ED27-92C3-435D-B069-69452621A0CF}" type="pres">
      <dgm:prSet presAssocID="{776E6FF2-4CDD-4AE1-A718-BFC0F9B26446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039D036C-7264-46E6-926B-514D415C5AA0}" type="pres">
      <dgm:prSet presAssocID="{0B51D5EF-8FF2-4D84-86D4-D81D2B88513F}" presName="Accent3" presStyleCnt="0"/>
      <dgm:spPr/>
    </dgm:pt>
    <dgm:pt modelId="{C73FB37C-4816-4307-9FBE-3B415B42784E}" type="pres">
      <dgm:prSet presAssocID="{0B51D5EF-8FF2-4D84-86D4-D81D2B88513F}" presName="Accent" presStyleLbl="node1" presStyleIdx="0" presStyleCnt="3"/>
      <dgm:spPr/>
    </dgm:pt>
    <dgm:pt modelId="{E0FC3AF1-F323-4FD5-8609-93BA084B0DD4}" type="pres">
      <dgm:prSet presAssocID="{0B51D5EF-8FF2-4D84-86D4-D81D2B88513F}" presName="ParentBackground3" presStyleCnt="0"/>
      <dgm:spPr/>
    </dgm:pt>
    <dgm:pt modelId="{49CBC555-515C-4CE2-B5CE-0CE79B34F007}" type="pres">
      <dgm:prSet presAssocID="{0B51D5EF-8FF2-4D84-86D4-D81D2B88513F}" presName="ParentBackground" presStyleLbl="fgAcc1" presStyleIdx="0" presStyleCnt="3"/>
      <dgm:spPr/>
      <dgm:t>
        <a:bodyPr/>
        <a:lstStyle/>
        <a:p>
          <a:endParaRPr lang="en-GB"/>
        </a:p>
      </dgm:t>
    </dgm:pt>
    <dgm:pt modelId="{7F699A9F-6046-427B-A11F-FB780494B591}" type="pres">
      <dgm:prSet presAssocID="{0B51D5EF-8FF2-4D84-86D4-D81D2B88513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1E2EF1D-A67E-4D3A-BAA4-1CA5DC3A2855}" type="pres">
      <dgm:prSet presAssocID="{65AE8971-E4DC-4973-90DA-CE57A75A17FA}" presName="Accent2" presStyleCnt="0"/>
      <dgm:spPr/>
    </dgm:pt>
    <dgm:pt modelId="{B6092B0F-E806-48FA-ADA8-3139BDABF4DF}" type="pres">
      <dgm:prSet presAssocID="{65AE8971-E4DC-4973-90DA-CE57A75A17FA}" presName="Accent" presStyleLbl="node1" presStyleIdx="1" presStyleCnt="3"/>
      <dgm:spPr/>
    </dgm:pt>
    <dgm:pt modelId="{BB2DE314-5C2C-46FD-B2E2-34CFD886DCD6}" type="pres">
      <dgm:prSet presAssocID="{65AE8971-E4DC-4973-90DA-CE57A75A17FA}" presName="ParentBackground2" presStyleCnt="0"/>
      <dgm:spPr/>
    </dgm:pt>
    <dgm:pt modelId="{02A0E79D-E01B-4AF4-BB79-3B1B39B9DF66}" type="pres">
      <dgm:prSet presAssocID="{65AE8971-E4DC-4973-90DA-CE57A75A17FA}" presName="ParentBackground" presStyleLbl="fgAcc1" presStyleIdx="1" presStyleCnt="3"/>
      <dgm:spPr/>
      <dgm:t>
        <a:bodyPr/>
        <a:lstStyle/>
        <a:p>
          <a:endParaRPr lang="en-GB"/>
        </a:p>
      </dgm:t>
    </dgm:pt>
    <dgm:pt modelId="{FE7CBEDB-CCC5-4CCA-B3EB-FA46AF541C00}" type="pres">
      <dgm:prSet presAssocID="{65AE8971-E4DC-4973-90DA-CE57A75A17F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2EA9C6-E1A8-450E-ACFE-0D3D6BF7F96F}" type="pres">
      <dgm:prSet presAssocID="{8E11530F-9E12-4037-BE49-79D019FEBDDD}" presName="Accent1" presStyleCnt="0"/>
      <dgm:spPr/>
    </dgm:pt>
    <dgm:pt modelId="{9CEF2B85-2941-4910-AA39-F604C6FA51CD}" type="pres">
      <dgm:prSet presAssocID="{8E11530F-9E12-4037-BE49-79D019FEBDDD}" presName="Accent" presStyleLbl="node1" presStyleIdx="2" presStyleCnt="3"/>
      <dgm:spPr/>
    </dgm:pt>
    <dgm:pt modelId="{D0E7D168-56A7-46AC-8C32-B7D06461E188}" type="pres">
      <dgm:prSet presAssocID="{8E11530F-9E12-4037-BE49-79D019FEBDDD}" presName="ParentBackground1" presStyleCnt="0"/>
      <dgm:spPr/>
    </dgm:pt>
    <dgm:pt modelId="{DA337A6F-3A88-4B01-AC4E-AEDD78F2B2FA}" type="pres">
      <dgm:prSet presAssocID="{8E11530F-9E12-4037-BE49-79D019FEBDDD}" presName="ParentBackground" presStyleLbl="fgAcc1" presStyleIdx="2" presStyleCnt="3"/>
      <dgm:spPr/>
      <dgm:t>
        <a:bodyPr/>
        <a:lstStyle/>
        <a:p>
          <a:endParaRPr lang="en-GB"/>
        </a:p>
      </dgm:t>
    </dgm:pt>
    <dgm:pt modelId="{09A85F05-E33B-49BB-9C2B-AAC6F2F68D3B}" type="pres">
      <dgm:prSet presAssocID="{8E11530F-9E12-4037-BE49-79D019FEBDD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78A7D9-A99D-4DD0-A25F-1CA73FF72C1B}" type="presOf" srcId="{65AE8971-E4DC-4973-90DA-CE57A75A17FA}" destId="{FE7CBEDB-CCC5-4CCA-B3EB-FA46AF541C00}" srcOrd="1" destOrd="0" presId="urn:microsoft.com/office/officeart/2011/layout/CircleProcess"/>
    <dgm:cxn modelId="{8E79D562-0C60-4267-99C9-6681E58E5CD4}" srcId="{776E6FF2-4CDD-4AE1-A718-BFC0F9B26446}" destId="{0B51D5EF-8FF2-4D84-86D4-D81D2B88513F}" srcOrd="2" destOrd="0" parTransId="{3D13E1B3-DBB1-4C3D-BC89-BF7B9D49FF02}" sibTransId="{57E41670-C4F0-4FE0-874F-04C46B72FB01}"/>
    <dgm:cxn modelId="{6B69612C-BE22-418B-8F6A-AE0D7B2A3C29}" srcId="{776E6FF2-4CDD-4AE1-A718-BFC0F9B26446}" destId="{8E11530F-9E12-4037-BE49-79D019FEBDDD}" srcOrd="0" destOrd="0" parTransId="{7348C42B-DFEB-41DD-9475-1BE7A74F2B37}" sibTransId="{60B05553-7383-4C43-A4D9-91B52BA1447B}"/>
    <dgm:cxn modelId="{3E7773E1-B87D-4CAE-AF16-7EF6025FAA7C}" srcId="{776E6FF2-4CDD-4AE1-A718-BFC0F9B26446}" destId="{65AE8971-E4DC-4973-90DA-CE57A75A17FA}" srcOrd="1" destOrd="0" parTransId="{B016AEC3-90AA-433D-A800-D5EC6F07EE3F}" sibTransId="{791B080F-766A-4A63-A74B-B714BE06426B}"/>
    <dgm:cxn modelId="{68B66E00-ED04-4FC9-BADC-E82EC0B159DB}" type="presOf" srcId="{776E6FF2-4CDD-4AE1-A718-BFC0F9B26446}" destId="{44D8ED27-92C3-435D-B069-69452621A0CF}" srcOrd="0" destOrd="0" presId="urn:microsoft.com/office/officeart/2011/layout/CircleProcess"/>
    <dgm:cxn modelId="{EC45FB1D-2E7F-41BE-B8A3-1E53883AE5E0}" type="presOf" srcId="{0B51D5EF-8FF2-4D84-86D4-D81D2B88513F}" destId="{7F699A9F-6046-427B-A11F-FB780494B591}" srcOrd="1" destOrd="0" presId="urn:microsoft.com/office/officeart/2011/layout/CircleProcess"/>
    <dgm:cxn modelId="{96EFD405-FE56-40C2-9927-332626BC279D}" type="presOf" srcId="{0B51D5EF-8FF2-4D84-86D4-D81D2B88513F}" destId="{49CBC555-515C-4CE2-B5CE-0CE79B34F007}" srcOrd="0" destOrd="0" presId="urn:microsoft.com/office/officeart/2011/layout/CircleProcess"/>
    <dgm:cxn modelId="{45E3FEE9-0D71-45A7-A75A-E9C07E938676}" type="presOf" srcId="{65AE8971-E4DC-4973-90DA-CE57A75A17FA}" destId="{02A0E79D-E01B-4AF4-BB79-3B1B39B9DF66}" srcOrd="0" destOrd="0" presId="urn:microsoft.com/office/officeart/2011/layout/CircleProcess"/>
    <dgm:cxn modelId="{66D52AD9-8EFE-422D-8ED0-138F690BD774}" type="presOf" srcId="{8E11530F-9E12-4037-BE49-79D019FEBDDD}" destId="{DA337A6F-3A88-4B01-AC4E-AEDD78F2B2FA}" srcOrd="0" destOrd="0" presId="urn:microsoft.com/office/officeart/2011/layout/CircleProcess"/>
    <dgm:cxn modelId="{D79F3FDC-026A-4E72-9D05-7DEC6E3C63B2}" type="presOf" srcId="{8E11530F-9E12-4037-BE49-79D019FEBDDD}" destId="{09A85F05-E33B-49BB-9C2B-AAC6F2F68D3B}" srcOrd="1" destOrd="0" presId="urn:microsoft.com/office/officeart/2011/layout/CircleProcess"/>
    <dgm:cxn modelId="{DE342930-B9CE-478E-B5F9-04CC6ED1CF65}" type="presParOf" srcId="{44D8ED27-92C3-435D-B069-69452621A0CF}" destId="{039D036C-7264-46E6-926B-514D415C5AA0}" srcOrd="0" destOrd="0" presId="urn:microsoft.com/office/officeart/2011/layout/CircleProcess"/>
    <dgm:cxn modelId="{6256859D-C021-469E-92FC-50C25538FADB}" type="presParOf" srcId="{039D036C-7264-46E6-926B-514D415C5AA0}" destId="{C73FB37C-4816-4307-9FBE-3B415B42784E}" srcOrd="0" destOrd="0" presId="urn:microsoft.com/office/officeart/2011/layout/CircleProcess"/>
    <dgm:cxn modelId="{CB21EC32-1DBC-433C-8344-69D70BDADBE7}" type="presParOf" srcId="{44D8ED27-92C3-435D-B069-69452621A0CF}" destId="{E0FC3AF1-F323-4FD5-8609-93BA084B0DD4}" srcOrd="1" destOrd="0" presId="urn:microsoft.com/office/officeart/2011/layout/CircleProcess"/>
    <dgm:cxn modelId="{FFAB8672-6890-4825-95EA-73883AC5BD97}" type="presParOf" srcId="{E0FC3AF1-F323-4FD5-8609-93BA084B0DD4}" destId="{49CBC555-515C-4CE2-B5CE-0CE79B34F007}" srcOrd="0" destOrd="0" presId="urn:microsoft.com/office/officeart/2011/layout/CircleProcess"/>
    <dgm:cxn modelId="{7EAE0544-C595-4ED4-AE0F-F156C82C82BA}" type="presParOf" srcId="{44D8ED27-92C3-435D-B069-69452621A0CF}" destId="{7F699A9F-6046-427B-A11F-FB780494B591}" srcOrd="2" destOrd="0" presId="urn:microsoft.com/office/officeart/2011/layout/CircleProcess"/>
    <dgm:cxn modelId="{E3FA6B8E-5DE2-4E14-9B9F-5A4500E5E2D5}" type="presParOf" srcId="{44D8ED27-92C3-435D-B069-69452621A0CF}" destId="{D1E2EF1D-A67E-4D3A-BAA4-1CA5DC3A2855}" srcOrd="3" destOrd="0" presId="urn:microsoft.com/office/officeart/2011/layout/CircleProcess"/>
    <dgm:cxn modelId="{A5492434-A977-49DE-865A-57093C031FB4}" type="presParOf" srcId="{D1E2EF1D-A67E-4D3A-BAA4-1CA5DC3A2855}" destId="{B6092B0F-E806-48FA-ADA8-3139BDABF4DF}" srcOrd="0" destOrd="0" presId="urn:microsoft.com/office/officeart/2011/layout/CircleProcess"/>
    <dgm:cxn modelId="{F87AFB68-D538-44CA-A277-6C1261F29D86}" type="presParOf" srcId="{44D8ED27-92C3-435D-B069-69452621A0CF}" destId="{BB2DE314-5C2C-46FD-B2E2-34CFD886DCD6}" srcOrd="4" destOrd="0" presId="urn:microsoft.com/office/officeart/2011/layout/CircleProcess"/>
    <dgm:cxn modelId="{AEA08D72-4D41-4EEA-9BE5-EFC2B85EC460}" type="presParOf" srcId="{BB2DE314-5C2C-46FD-B2E2-34CFD886DCD6}" destId="{02A0E79D-E01B-4AF4-BB79-3B1B39B9DF66}" srcOrd="0" destOrd="0" presId="urn:microsoft.com/office/officeart/2011/layout/CircleProcess"/>
    <dgm:cxn modelId="{6EBCEC8B-34B1-4035-92FF-DE0307C3211B}" type="presParOf" srcId="{44D8ED27-92C3-435D-B069-69452621A0CF}" destId="{FE7CBEDB-CCC5-4CCA-B3EB-FA46AF541C00}" srcOrd="5" destOrd="0" presId="urn:microsoft.com/office/officeart/2011/layout/CircleProcess"/>
    <dgm:cxn modelId="{6163E012-6035-4C01-9119-3B1425676DA2}" type="presParOf" srcId="{44D8ED27-92C3-435D-B069-69452621A0CF}" destId="{2B2EA9C6-E1A8-450E-ACFE-0D3D6BF7F96F}" srcOrd="6" destOrd="0" presId="urn:microsoft.com/office/officeart/2011/layout/CircleProcess"/>
    <dgm:cxn modelId="{9DD45001-0CD6-454A-8DA7-E4380E8DB97E}" type="presParOf" srcId="{2B2EA9C6-E1A8-450E-ACFE-0D3D6BF7F96F}" destId="{9CEF2B85-2941-4910-AA39-F604C6FA51CD}" srcOrd="0" destOrd="0" presId="urn:microsoft.com/office/officeart/2011/layout/CircleProcess"/>
    <dgm:cxn modelId="{59500EA7-670A-4FDE-8B8F-163478CE884E}" type="presParOf" srcId="{44D8ED27-92C3-435D-B069-69452621A0CF}" destId="{D0E7D168-56A7-46AC-8C32-B7D06461E188}" srcOrd="7" destOrd="0" presId="urn:microsoft.com/office/officeart/2011/layout/CircleProcess"/>
    <dgm:cxn modelId="{05F8F35D-AA26-4792-8D58-2A18B5EF7BD4}" type="presParOf" srcId="{D0E7D168-56A7-46AC-8C32-B7D06461E188}" destId="{DA337A6F-3A88-4B01-AC4E-AEDD78F2B2FA}" srcOrd="0" destOrd="0" presId="urn:microsoft.com/office/officeart/2011/layout/CircleProcess"/>
    <dgm:cxn modelId="{06CFC5F3-CF6B-49EA-A0FD-4C741DE8DA40}" type="presParOf" srcId="{44D8ED27-92C3-435D-B069-69452621A0CF}" destId="{09A85F05-E33B-49BB-9C2B-AAC6F2F68D3B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FB37C-4816-4307-9FBE-3B415B42784E}">
      <dsp:nvSpPr>
        <dsp:cNvPr id="0" name=""/>
        <dsp:cNvSpPr/>
      </dsp:nvSpPr>
      <dsp:spPr>
        <a:xfrm>
          <a:off x="4104829" y="627065"/>
          <a:ext cx="1661079" cy="1661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BC555-515C-4CE2-B5CE-0CE79B34F007}">
      <dsp:nvSpPr>
        <dsp:cNvPr id="0" name=""/>
        <dsp:cNvSpPr/>
      </dsp:nvSpPr>
      <dsp:spPr>
        <a:xfrm>
          <a:off x="4159982" y="682454"/>
          <a:ext cx="1550773" cy="15506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Commit History</a:t>
          </a:r>
          <a:endParaRPr lang="en-GB" sz="2200" kern="1200" dirty="0"/>
        </a:p>
      </dsp:txBody>
      <dsp:txXfrm>
        <a:off x="4381676" y="904011"/>
        <a:ext cx="1107386" cy="1107494"/>
      </dsp:txXfrm>
    </dsp:sp>
    <dsp:sp modelId="{B6092B0F-E806-48FA-ADA8-3139BDABF4DF}">
      <dsp:nvSpPr>
        <dsp:cNvPr id="0" name=""/>
        <dsp:cNvSpPr/>
      </dsp:nvSpPr>
      <dsp:spPr>
        <a:xfrm rot="2700000">
          <a:off x="2390056" y="629073"/>
          <a:ext cx="1657079" cy="16570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0E79D-E01B-4AF4-BB79-3B1B39B9DF66}">
      <dsp:nvSpPr>
        <dsp:cNvPr id="0" name=""/>
        <dsp:cNvSpPr/>
      </dsp:nvSpPr>
      <dsp:spPr>
        <a:xfrm>
          <a:off x="2443209" y="682454"/>
          <a:ext cx="1550773" cy="15506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Staging</a:t>
          </a:r>
          <a:br>
            <a:rPr lang="en-GB" sz="2200" kern="1200" dirty="0" smtClean="0"/>
          </a:br>
          <a:r>
            <a:rPr lang="en-GB" sz="2200" kern="1200" dirty="0" smtClean="0"/>
            <a:t>Area</a:t>
          </a:r>
          <a:endParaRPr lang="en-GB" sz="2200" kern="1200" dirty="0"/>
        </a:p>
      </dsp:txBody>
      <dsp:txXfrm>
        <a:off x="2664902" y="904011"/>
        <a:ext cx="1107386" cy="1107494"/>
      </dsp:txXfrm>
    </dsp:sp>
    <dsp:sp modelId="{9CEF2B85-2941-4910-AA39-F604C6FA51CD}">
      <dsp:nvSpPr>
        <dsp:cNvPr id="0" name=""/>
        <dsp:cNvSpPr/>
      </dsp:nvSpPr>
      <dsp:spPr>
        <a:xfrm rot="2700000">
          <a:off x="673282" y="629073"/>
          <a:ext cx="1657079" cy="16570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37A6F-3A88-4B01-AC4E-AEDD78F2B2FA}">
      <dsp:nvSpPr>
        <dsp:cNvPr id="0" name=""/>
        <dsp:cNvSpPr/>
      </dsp:nvSpPr>
      <dsp:spPr>
        <a:xfrm>
          <a:off x="726435" y="682454"/>
          <a:ext cx="1550773" cy="15506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Working</a:t>
          </a:r>
          <a:br>
            <a:rPr lang="en-GB" sz="2200" kern="1200" dirty="0" smtClean="0"/>
          </a:br>
          <a:r>
            <a:rPr lang="en-GB" sz="2200" kern="1200" dirty="0" smtClean="0"/>
            <a:t>Area</a:t>
          </a:r>
          <a:endParaRPr lang="en-GB" sz="2200" kern="1200" dirty="0"/>
        </a:p>
      </dsp:txBody>
      <dsp:txXfrm>
        <a:off x="948128" y="904011"/>
        <a:ext cx="1107386" cy="1107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0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999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QADEVOPSGIT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247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68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Specifically</a:t>
            </a:r>
            <a:r>
              <a:rPr lang="en-GB" baseline="0" dirty="0" smtClean="0"/>
              <a:t> the hunk is saying: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Take the original file at the first line </a:t>
            </a:r>
            <a:r>
              <a:rPr lang="en-GB" i="1" baseline="0" dirty="0" smtClean="0"/>
              <a:t>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 smtClean="0"/>
              <a:t>Then</a:t>
            </a:r>
            <a:r>
              <a:rPr lang="en-GB" i="0" baseline="0" dirty="0" smtClean="0"/>
              <a:t> apply the following two line (+1,2)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 smtClean="0"/>
              <a:t>The + shows it to be a pre-append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64393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main tool you use to determine which files are in which state is the git status command. If you run this command directly after a clone, you should see something like this: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git status 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branch master nothing to commit, working directory clean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9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-f flag performs</a:t>
            </a:r>
            <a:r>
              <a:rPr lang="en-GB" baseline="0" dirty="0" smtClean="0"/>
              <a:t> a dry run</a:t>
            </a:r>
          </a:p>
          <a:p>
            <a:r>
              <a:rPr lang="en-GB" baseline="0" dirty="0" smtClean="0"/>
              <a:t>-</a:t>
            </a:r>
            <a:r>
              <a:rPr lang="en-GB" baseline="0" dirty="0" err="1" smtClean="0"/>
              <a:t>xf</a:t>
            </a:r>
            <a:r>
              <a:rPr lang="en-GB" baseline="0" dirty="0" smtClean="0"/>
              <a:t> forces the deletion of untracked file in a directory removes untracked files and directories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29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</a:t>
            </a:r>
            <a:r>
              <a:rPr lang="en-GB" baseline="0" dirty="0" smtClean="0"/>
              <a:t> renaming files the git is optional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99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6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670560" y="785794"/>
            <a:ext cx="743712" cy="70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928670"/>
            <a:ext cx="8786844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QADEVOPSGIT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Version Control Using GIT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Updates and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Typically multiple files are added to the staging area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W</a:t>
            </a:r>
            <a:r>
              <a:rPr lang="en-GB" dirty="0" smtClean="0"/>
              <a:t>e might want to check the outcome of an add actions is as expected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solidFill>
                  <a:schemeClr val="tx2"/>
                </a:solidFill>
              </a:rPr>
              <a:t>--</a:t>
            </a:r>
            <a:r>
              <a:rPr lang="en-GB" dirty="0" err="1" smtClean="0">
                <a:solidFill>
                  <a:schemeClr val="tx2"/>
                </a:solidFill>
              </a:rPr>
              <a:t>dryrun</a:t>
            </a:r>
            <a:r>
              <a:rPr lang="en-GB" dirty="0" smtClean="0"/>
              <a:t> flag allows you to check the outcome of an add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Then add as normal – you can view the log on a single line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Multiple Files to the Staging Area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440" y="1650050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touch file1 file2 file3 file4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439" y="3818286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git add --dry-run .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438" y="5103028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git log --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oneline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Within the </a:t>
            </a:r>
            <a:r>
              <a:rPr lang="en-GB" dirty="0" err="1" smtClean="0">
                <a:solidFill>
                  <a:schemeClr val="accent4"/>
                </a:solidFill>
              </a:rPr>
              <a:t>wipeout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repo add a new line of text to </a:t>
            </a:r>
            <a:r>
              <a:rPr lang="en-GB" dirty="0" smtClean="0">
                <a:solidFill>
                  <a:schemeClr val="accent4"/>
                </a:solidFill>
              </a:rPr>
              <a:t>f1</a:t>
            </a:r>
          </a:p>
          <a:p>
            <a:r>
              <a:rPr lang="en-GB" dirty="0" smtClean="0"/>
              <a:t>Use diff and status to understand the current status of files</a:t>
            </a:r>
          </a:p>
          <a:p>
            <a:r>
              <a:rPr lang="en-GB" dirty="0" smtClean="0"/>
              <a:t>Reset the file and check the outcome via diff and status</a:t>
            </a:r>
          </a:p>
          <a:p>
            <a:r>
              <a:rPr lang="en-GB" dirty="0" smtClean="0"/>
              <a:t>Create files </a:t>
            </a:r>
            <a:r>
              <a:rPr lang="en-GB" dirty="0" smtClean="0">
                <a:solidFill>
                  <a:schemeClr val="accent4"/>
                </a:solidFill>
              </a:rPr>
              <a:t>f2,f3,f4</a:t>
            </a:r>
            <a:r>
              <a:rPr lang="en-GB" dirty="0" smtClean="0"/>
              <a:t> – add a line of text to </a:t>
            </a:r>
            <a:r>
              <a:rPr lang="en-GB" dirty="0" smtClean="0">
                <a:solidFill>
                  <a:schemeClr val="accent4"/>
                </a:solidFill>
              </a:rPr>
              <a:t>f2</a:t>
            </a:r>
          </a:p>
          <a:p>
            <a:r>
              <a:rPr lang="en-GB" dirty="0" smtClean="0"/>
              <a:t>Add </a:t>
            </a:r>
            <a:r>
              <a:rPr lang="en-GB" dirty="0" smtClean="0">
                <a:solidFill>
                  <a:schemeClr val="accent4"/>
                </a:solidFill>
              </a:rPr>
              <a:t>f2</a:t>
            </a:r>
            <a:r>
              <a:rPr lang="en-GB" dirty="0" smtClean="0"/>
              <a:t> to the repo</a:t>
            </a:r>
          </a:p>
          <a:p>
            <a:r>
              <a:rPr lang="en-GB" dirty="0" smtClean="0"/>
              <a:t>Use Status to understand the changes</a:t>
            </a:r>
          </a:p>
          <a:p>
            <a:r>
              <a:rPr lang="en-GB" dirty="0" smtClean="0"/>
              <a:t>Use reset to undo the changes in this lab</a:t>
            </a:r>
          </a:p>
          <a:p>
            <a:r>
              <a:rPr lang="en-GB" dirty="0" smtClean="0"/>
              <a:t>Use clean to remove the untracked files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Cleaning and Resetting – Ninja Lab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71" y="343508"/>
            <a:ext cx="983920" cy="7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We use the </a:t>
            </a:r>
            <a:r>
              <a:rPr lang="en-GB" dirty="0" err="1" smtClean="0">
                <a:solidFill>
                  <a:schemeClr val="tx2"/>
                </a:solidFill>
              </a:rPr>
              <a:t>rm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command in git to remove files</a:t>
            </a:r>
          </a:p>
          <a:p>
            <a:pPr lvl="1"/>
            <a:r>
              <a:rPr lang="en-GB" dirty="0" smtClean="0"/>
              <a:t>Then run status to check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Renaming can be achieved with the </a:t>
            </a:r>
            <a:r>
              <a:rPr lang="en-GB" dirty="0" smtClean="0">
                <a:solidFill>
                  <a:schemeClr val="tx2"/>
                </a:solidFill>
              </a:rPr>
              <a:t>mv</a:t>
            </a:r>
            <a:r>
              <a:rPr lang="en-GB" dirty="0" smtClean="0"/>
              <a:t> command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and Renaming Files in Git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439" y="1879003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file1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439" y="2589776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commit –m "file1 removed"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439" y="3714730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mv file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new_name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To track a file we must add it to the repo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Then we must commit the file – adding to the repository timeline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This will launch the vi editor we must then then:</a:t>
            </a:r>
          </a:p>
          <a:p>
            <a:pPr lvl="1"/>
            <a:r>
              <a:rPr lang="en-GB" dirty="0" smtClean="0"/>
              <a:t>Switch to input mode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Enter a commit message</a:t>
            </a:r>
          </a:p>
          <a:p>
            <a:pPr lvl="1"/>
            <a:r>
              <a:rPr lang="en-GB" dirty="0" smtClean="0"/>
              <a:t>Hit ESC to complete the message</a:t>
            </a:r>
          </a:p>
          <a:p>
            <a:pPr lvl="1"/>
            <a:r>
              <a:rPr lang="en-GB" dirty="0" smtClean="0"/>
              <a:t>Enter ZZ to exit the vii edit</a:t>
            </a:r>
            <a:endParaRPr lang="en-GB" dirty="0"/>
          </a:p>
          <a:p>
            <a:r>
              <a:rPr lang="en-GB" dirty="0" smtClean="0"/>
              <a:t>The master repo is now updated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Tracking Files in a Git Repo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55084" y="1424089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git add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FILENAME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084" y="2617178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commit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083" y="5578092"/>
            <a:ext cx="7162361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status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git log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git log --stat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8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Commit little and often when using GIT it is normal to commit when:</a:t>
            </a:r>
          </a:p>
          <a:p>
            <a:pPr lvl="1"/>
            <a:r>
              <a:rPr lang="en-GB" dirty="0" smtClean="0"/>
              <a:t>Adding or deleting a file</a:t>
            </a:r>
          </a:p>
          <a:p>
            <a:pPr lvl="1"/>
            <a:r>
              <a:rPr lang="en-GB" dirty="0" smtClean="0"/>
              <a:t>Renaming a file</a:t>
            </a:r>
          </a:p>
          <a:p>
            <a:pPr lvl="1"/>
            <a:r>
              <a:rPr lang="en-GB" dirty="0" smtClean="0"/>
              <a:t>Updating a file known to be in a good working state</a:t>
            </a:r>
          </a:p>
          <a:p>
            <a:pPr lvl="1"/>
            <a:r>
              <a:rPr lang="en-GB" dirty="0" smtClean="0"/>
              <a:t>When you anticipate being away from work</a:t>
            </a:r>
          </a:p>
          <a:p>
            <a:pPr lvl="1"/>
            <a:r>
              <a:rPr lang="en-GB" dirty="0" smtClean="0"/>
              <a:t>When you introduce ‘questionable’ code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Commit?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 commit is a </a:t>
            </a:r>
            <a:r>
              <a:rPr lang="en-GB" dirty="0"/>
              <a:t>saved </a:t>
            </a:r>
            <a:r>
              <a:rPr lang="en-GB" dirty="0" smtClean="0"/>
              <a:t>change that </a:t>
            </a:r>
            <a:r>
              <a:rPr lang="en-GB" dirty="0"/>
              <a:t>adds your changes to the history of your repository and assigns a commit name to it.</a:t>
            </a:r>
          </a:p>
          <a:p>
            <a:endParaRPr lang="en-GB" dirty="0"/>
          </a:p>
          <a:p>
            <a:r>
              <a:rPr lang="en-GB" dirty="0"/>
              <a:t>The change is not sent to a central </a:t>
            </a:r>
            <a:r>
              <a:rPr lang="en-GB" dirty="0" smtClean="0"/>
              <a:t>repository. </a:t>
            </a:r>
          </a:p>
          <a:p>
            <a:pPr lvl="1"/>
            <a:r>
              <a:rPr lang="en-GB" dirty="0" smtClean="0"/>
              <a:t>Other </a:t>
            </a:r>
            <a:r>
              <a:rPr lang="en-GB" dirty="0"/>
              <a:t>people can pull the change from </a:t>
            </a:r>
            <a:r>
              <a:rPr lang="en-GB" dirty="0" smtClean="0"/>
              <a:t>you</a:t>
            </a:r>
            <a:endParaRPr lang="en-GB" dirty="0"/>
          </a:p>
          <a:p>
            <a:pPr lvl="1"/>
            <a:r>
              <a:rPr lang="en-GB" dirty="0"/>
              <a:t>O</a:t>
            </a:r>
            <a:r>
              <a:rPr lang="en-GB" dirty="0" smtClean="0"/>
              <a:t>r </a:t>
            </a:r>
            <a:r>
              <a:rPr lang="en-GB" dirty="0"/>
              <a:t>you can push the change to some other </a:t>
            </a:r>
            <a:r>
              <a:rPr lang="en-GB" dirty="0" smtClean="0"/>
              <a:t>repository</a:t>
            </a:r>
            <a:endParaRPr lang="en-GB" dirty="0"/>
          </a:p>
          <a:p>
            <a:pPr lvl="1"/>
            <a:r>
              <a:rPr lang="en-GB" dirty="0" smtClean="0"/>
              <a:t>There is </a:t>
            </a:r>
            <a:r>
              <a:rPr lang="en-GB" dirty="0"/>
              <a:t>no automatic </a:t>
            </a:r>
            <a:r>
              <a:rPr lang="en-GB" dirty="0" smtClean="0"/>
              <a:t>updating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E</a:t>
            </a:r>
            <a:r>
              <a:rPr lang="en-GB" dirty="0" smtClean="0"/>
              <a:t>very </a:t>
            </a:r>
            <a:r>
              <a:rPr lang="en-GB" dirty="0"/>
              <a:t>commit requires a log </a:t>
            </a:r>
            <a:r>
              <a:rPr lang="en-GB" dirty="0" smtClean="0"/>
              <a:t>message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can add a message by adding -m "your message".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message can be any valid </a:t>
            </a:r>
            <a:r>
              <a:rPr lang="en-GB" dirty="0" smtClean="0"/>
              <a:t>string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can also specify multiple paragraphs by passing multiple -m options to git commit.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Key Concepts - Commits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6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Add the </a:t>
            </a:r>
            <a:r>
              <a:rPr lang="en-GB" dirty="0" smtClean="0">
                <a:solidFill>
                  <a:schemeClr val="tx2"/>
                </a:solidFill>
              </a:rPr>
              <a:t>myfile.bat</a:t>
            </a:r>
            <a:r>
              <a:rPr lang="en-GB" dirty="0" smtClean="0"/>
              <a:t> to the tracked files of the repo</a:t>
            </a:r>
          </a:p>
          <a:p>
            <a:r>
              <a:rPr lang="en-GB" dirty="0" smtClean="0"/>
              <a:t>Commit it</a:t>
            </a:r>
          </a:p>
          <a:p>
            <a:r>
              <a:rPr lang="en-GB" dirty="0" smtClean="0"/>
              <a:t>Utilise vi to set its commit message</a:t>
            </a:r>
          </a:p>
          <a:p>
            <a:r>
              <a:rPr lang="en-GB" dirty="0" smtClean="0"/>
              <a:t>Check the status of the repo</a:t>
            </a:r>
          </a:p>
          <a:p>
            <a:r>
              <a:rPr lang="en-GB" dirty="0" smtClean="0"/>
              <a:t>Create a file called </a:t>
            </a:r>
            <a:r>
              <a:rPr lang="en-GB" dirty="0" smtClean="0">
                <a:solidFill>
                  <a:schemeClr val="tx2"/>
                </a:solidFill>
              </a:rPr>
              <a:t>newfile.bat</a:t>
            </a:r>
          </a:p>
          <a:p>
            <a:r>
              <a:rPr lang="en-GB" dirty="0" smtClean="0"/>
              <a:t>Add it to the tracked files</a:t>
            </a:r>
          </a:p>
          <a:p>
            <a:r>
              <a:rPr lang="en-GB" dirty="0" smtClean="0"/>
              <a:t>Check the status</a:t>
            </a:r>
          </a:p>
          <a:p>
            <a:r>
              <a:rPr lang="en-GB" dirty="0" smtClean="0"/>
              <a:t>Commit the file using the </a:t>
            </a:r>
            <a:r>
              <a:rPr lang="en-GB" dirty="0" smtClean="0">
                <a:solidFill>
                  <a:schemeClr val="tx2"/>
                </a:solidFill>
              </a:rPr>
              <a:t>–m </a:t>
            </a:r>
            <a:r>
              <a:rPr lang="en-GB" dirty="0" smtClean="0"/>
              <a:t>flag to add a message without using vi</a:t>
            </a:r>
          </a:p>
          <a:p>
            <a:r>
              <a:rPr lang="en-GB" dirty="0" smtClean="0"/>
              <a:t>Check the status using the </a:t>
            </a:r>
            <a:r>
              <a:rPr lang="en-GB" dirty="0" smtClean="0">
                <a:solidFill>
                  <a:schemeClr val="tx2"/>
                </a:solidFill>
              </a:rPr>
              <a:t>stat</a:t>
            </a:r>
            <a:r>
              <a:rPr lang="en-GB" dirty="0" smtClean="0"/>
              <a:t> flag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Tracking and Committing to a Repo – Ninja Lab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357166"/>
            <a:ext cx="974411" cy="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Repositories are version controlled resources that require no server</a:t>
            </a:r>
          </a:p>
          <a:p>
            <a:pPr lvl="1"/>
            <a:r>
              <a:rPr lang="en-GB" dirty="0" smtClean="0"/>
              <a:t>Files within a repo can be added to the repo or ignored </a:t>
            </a:r>
          </a:p>
          <a:p>
            <a:pPr lvl="1"/>
            <a:r>
              <a:rPr lang="en-GB" dirty="0" smtClean="0"/>
              <a:t>Tracked files and their status will be added to the .git resources</a:t>
            </a:r>
          </a:p>
          <a:p>
            <a:pPr lvl="1"/>
            <a:r>
              <a:rPr lang="en-GB" dirty="0" smtClean="0"/>
              <a:t>Files can be worked with and committed – once committed their log history and the user status is maintained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9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Understanding file difference and hunks</a:t>
            </a:r>
          </a:p>
          <a:p>
            <a:pPr lvl="1"/>
            <a:r>
              <a:rPr lang="en-GB" dirty="0" smtClean="0"/>
              <a:t>Working with the diff command</a:t>
            </a:r>
          </a:p>
          <a:p>
            <a:endParaRPr lang="en-GB" dirty="0"/>
          </a:p>
          <a:p>
            <a:r>
              <a:rPr lang="en-GB" dirty="0" smtClean="0"/>
              <a:t>Checking out and deleting files</a:t>
            </a:r>
          </a:p>
          <a:p>
            <a:pPr lvl="1"/>
            <a:r>
              <a:rPr lang="en-GB" dirty="0" smtClean="0"/>
              <a:t>Executing Dry Runs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7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>
                <a:solidFill>
                  <a:schemeClr val="tx2"/>
                </a:solidFill>
              </a:rPr>
              <a:t>d</a:t>
            </a:r>
            <a:r>
              <a:rPr lang="en-GB" dirty="0" smtClean="0">
                <a:solidFill>
                  <a:schemeClr val="tx2"/>
                </a:solidFill>
              </a:rPr>
              <a:t>iff</a:t>
            </a:r>
            <a:r>
              <a:rPr lang="en-GB" dirty="0" smtClean="0"/>
              <a:t> command allows Git to examine a file in a repo and identify what has changed.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Output shows the files being compared</a:t>
            </a:r>
          </a:p>
          <a:p>
            <a:pPr lvl="1"/>
            <a:r>
              <a:rPr lang="en-GB" dirty="0" smtClean="0"/>
              <a:t>The string </a:t>
            </a:r>
            <a:r>
              <a:rPr lang="en-GB" dirty="0">
                <a:solidFill>
                  <a:schemeClr val="tx2"/>
                </a:solidFill>
              </a:rPr>
              <a:t>@@ -1 +1,2 @@ </a:t>
            </a:r>
            <a:r>
              <a:rPr lang="en-GB" dirty="0"/>
              <a:t>is known as a </a:t>
            </a:r>
            <a:r>
              <a:rPr lang="en-GB" dirty="0" smtClean="0"/>
              <a:t>hunk</a:t>
            </a:r>
          </a:p>
          <a:p>
            <a:pPr lvl="1"/>
            <a:r>
              <a:rPr lang="en-GB" dirty="0" smtClean="0"/>
              <a:t>Hunk shows there is a difference in the two files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Diff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93831" y="1847477"/>
            <a:ext cx="7162361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diff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diff --git a/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cache.manifest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b/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cache.manifest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index 84bc776..afd8ac9 100644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 a/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cache.manifest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+++ b/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cache.manifest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@@ -1 +1,2 @@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#Comment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+"index.html"</a:t>
            </a:r>
          </a:p>
        </p:txBody>
      </p:sp>
    </p:spTree>
    <p:extLst>
      <p:ext uri="{BB962C8B-B14F-4D97-AF65-F5344CB8AC3E}">
        <p14:creationId xmlns:p14="http://schemas.microsoft.com/office/powerpoint/2010/main" val="18333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Create  a new directory and repo in your home called </a:t>
            </a:r>
            <a:r>
              <a:rPr lang="en-GB" dirty="0" err="1" smtClean="0">
                <a:solidFill>
                  <a:schemeClr val="tx2"/>
                </a:solidFill>
              </a:rPr>
              <a:t>gitDiff</a:t>
            </a:r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/>
              <a:t>Use the </a:t>
            </a:r>
            <a:r>
              <a:rPr lang="en-GB" dirty="0" smtClean="0">
                <a:solidFill>
                  <a:schemeClr val="tx2"/>
                </a:solidFill>
              </a:rPr>
              <a:t>echo</a:t>
            </a:r>
            <a:r>
              <a:rPr lang="en-GB" dirty="0" smtClean="0"/>
              <a:t> command  to create a new file called </a:t>
            </a:r>
            <a:r>
              <a:rPr lang="en-GB" dirty="0" err="1" smtClean="0">
                <a:solidFill>
                  <a:schemeClr val="tx2"/>
                </a:solidFill>
              </a:rPr>
              <a:t>cache.manifest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ith the content: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Add and commit the file</a:t>
            </a:r>
          </a:p>
          <a:p>
            <a:r>
              <a:rPr lang="en-GB" dirty="0" smtClean="0"/>
              <a:t>Use </a:t>
            </a:r>
            <a:r>
              <a:rPr lang="en-GB" dirty="0" smtClean="0">
                <a:solidFill>
                  <a:schemeClr val="tx2"/>
                </a:solidFill>
              </a:rPr>
              <a:t>echo</a:t>
            </a:r>
            <a:r>
              <a:rPr lang="en-GB" dirty="0" smtClean="0"/>
              <a:t> and the </a:t>
            </a:r>
            <a:r>
              <a:rPr lang="en-GB" dirty="0" smtClean="0">
                <a:solidFill>
                  <a:schemeClr val="tx2"/>
                </a:solidFill>
              </a:rPr>
              <a:t>&gt;&gt;</a:t>
            </a:r>
            <a:r>
              <a:rPr lang="en-GB" dirty="0" smtClean="0"/>
              <a:t> operator to add the content to the end of the file: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Execute a status command – note what happens</a:t>
            </a:r>
          </a:p>
          <a:p>
            <a:r>
              <a:rPr lang="en-GB" dirty="0" smtClean="0"/>
              <a:t>Use the diff command to understand the changes</a:t>
            </a:r>
          </a:p>
          <a:p>
            <a:r>
              <a:rPr lang="en-GB" dirty="0" smtClean="0"/>
              <a:t>Commit the change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Diff – Ninja Lab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07340" y="2213236"/>
            <a:ext cx="656911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# Cache Manifest v1.1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169" y="3978385"/>
            <a:ext cx="656911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ndex.html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71" y="343508"/>
            <a:ext cx="983920" cy="7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The Git staging area contains a version of the working directory </a:t>
            </a:r>
          </a:p>
          <a:p>
            <a:pPr lvl="1"/>
            <a:r>
              <a:rPr lang="en-GB" dirty="0" smtClean="0"/>
              <a:t>That we will commit</a:t>
            </a:r>
          </a:p>
          <a:p>
            <a:pPr lvl="1"/>
            <a:r>
              <a:rPr lang="en-GB" dirty="0" smtClean="0"/>
              <a:t>Git allows us to continue to make changes to staged files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Using the status command will check the working and staging areas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solidFill>
                  <a:schemeClr val="tx2"/>
                </a:solidFill>
              </a:rPr>
              <a:t>diff</a:t>
            </a:r>
            <a:r>
              <a:rPr lang="en-GB" dirty="0" smtClean="0"/>
              <a:t> command has an optional </a:t>
            </a:r>
            <a:r>
              <a:rPr lang="en-GB" dirty="0" smtClean="0">
                <a:solidFill>
                  <a:schemeClr val="tx2"/>
                </a:solidFill>
              </a:rPr>
              <a:t>--staged</a:t>
            </a:r>
            <a:r>
              <a:rPr lang="en-GB" dirty="0" smtClean="0"/>
              <a:t> flag</a:t>
            </a:r>
          </a:p>
          <a:p>
            <a:pPr lvl="1"/>
            <a:r>
              <a:rPr lang="en-GB" dirty="0" smtClean="0"/>
              <a:t>This can also be managed and visualised in </a:t>
            </a:r>
            <a:r>
              <a:rPr lang="en-GB" dirty="0" smtClean="0">
                <a:solidFill>
                  <a:schemeClr val="tx2"/>
                </a:solidFill>
              </a:rPr>
              <a:t>git </a:t>
            </a:r>
            <a:r>
              <a:rPr lang="en-GB" dirty="0" err="1" smtClean="0">
                <a:solidFill>
                  <a:schemeClr val="tx2"/>
                </a:solidFill>
              </a:rPr>
              <a:t>gui</a:t>
            </a:r>
            <a:endParaRPr lang="en-GB" dirty="0" smtClean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Staging with Git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0676725"/>
              </p:ext>
            </p:extLst>
          </p:nvPr>
        </p:nvGraphicFramePr>
        <p:xfrm>
          <a:off x="1285010" y="2234046"/>
          <a:ext cx="6096000" cy="2915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7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When you </a:t>
            </a:r>
            <a:r>
              <a:rPr lang="en-GB" dirty="0" smtClean="0">
                <a:solidFill>
                  <a:schemeClr val="tx2"/>
                </a:solidFill>
              </a:rPr>
              <a:t>add</a:t>
            </a:r>
            <a:r>
              <a:rPr lang="en-GB" dirty="0" smtClean="0"/>
              <a:t> a file to a repo it is now tracked by GIT</a:t>
            </a:r>
          </a:p>
          <a:p>
            <a:pPr lvl="1"/>
            <a:r>
              <a:rPr lang="en-GB" dirty="0" smtClean="0"/>
              <a:t>You can then commit the new file added to the repo</a:t>
            </a:r>
          </a:p>
          <a:p>
            <a:endParaRPr lang="en-GB" dirty="0"/>
          </a:p>
          <a:p>
            <a:r>
              <a:rPr lang="en-GB" dirty="0" smtClean="0"/>
              <a:t>When you change a </a:t>
            </a:r>
            <a:r>
              <a:rPr lang="en-GB" dirty="0" smtClean="0">
                <a:solidFill>
                  <a:schemeClr val="tx2"/>
                </a:solidFill>
              </a:rPr>
              <a:t>tracked</a:t>
            </a:r>
            <a:r>
              <a:rPr lang="en-GB" dirty="0" smtClean="0"/>
              <a:t> file it becomes </a:t>
            </a:r>
            <a:r>
              <a:rPr lang="en-GB" dirty="0" smtClean="0">
                <a:solidFill>
                  <a:schemeClr val="tx2"/>
                </a:solidFill>
              </a:rPr>
              <a:t>modified </a:t>
            </a:r>
            <a:endParaRPr lang="en-GB" dirty="0" smtClean="0"/>
          </a:p>
          <a:p>
            <a:pPr lvl="1"/>
            <a:r>
              <a:rPr lang="en-GB" dirty="0" smtClean="0"/>
              <a:t>Something very interesting happens when you have multiple changes in a staged file</a:t>
            </a:r>
          </a:p>
          <a:p>
            <a:endParaRPr lang="en-GB" dirty="0" smtClean="0"/>
          </a:p>
          <a:p>
            <a:r>
              <a:rPr lang="en-GB" dirty="0" smtClean="0"/>
              <a:t>Demonstration:</a:t>
            </a:r>
          </a:p>
          <a:p>
            <a:pPr lvl="1"/>
            <a:r>
              <a:rPr lang="en-GB" dirty="0" smtClean="0"/>
              <a:t>Using add and stage</a:t>
            </a:r>
          </a:p>
          <a:p>
            <a:pPr lvl="1"/>
            <a:r>
              <a:rPr lang="en-GB" dirty="0" smtClean="0"/>
              <a:t>Examining hunk differences using diff</a:t>
            </a:r>
          </a:p>
          <a:p>
            <a:pPr lvl="1"/>
            <a:r>
              <a:rPr lang="en-GB" dirty="0" smtClean="0"/>
              <a:t>Committing 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 Staging with 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62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Each file in a  git directory can be </a:t>
            </a:r>
            <a:r>
              <a:rPr lang="en-GB" dirty="0" smtClean="0">
                <a:solidFill>
                  <a:schemeClr val="tx2"/>
                </a:solidFill>
              </a:rPr>
              <a:t>tracked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tx2"/>
                </a:solidFill>
              </a:rPr>
              <a:t>untracked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Tracked</a:t>
            </a:r>
            <a:r>
              <a:rPr lang="en-GB" dirty="0" smtClean="0"/>
              <a:t> files are files that were in the last snapshot</a:t>
            </a:r>
          </a:p>
          <a:p>
            <a:pPr lvl="2"/>
            <a:r>
              <a:rPr lang="en-GB" dirty="0" smtClean="0"/>
              <a:t>They can be </a:t>
            </a:r>
            <a:r>
              <a:rPr lang="en-GB" dirty="0" smtClean="0">
                <a:solidFill>
                  <a:schemeClr val="tx2"/>
                </a:solidFill>
              </a:rPr>
              <a:t>unmodified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tx2"/>
                </a:solidFill>
              </a:rPr>
              <a:t>modified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tx2"/>
                </a:solidFill>
              </a:rPr>
              <a:t>staged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Untracked</a:t>
            </a:r>
            <a:r>
              <a:rPr lang="en-GB" dirty="0" smtClean="0"/>
              <a:t> files are everything else</a:t>
            </a:r>
          </a:p>
          <a:p>
            <a:pPr lvl="2"/>
            <a:r>
              <a:rPr lang="en-GB" dirty="0" smtClean="0"/>
              <a:t>Not in your last snapshot or staging area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Recording Changes to a Repository</a:t>
            </a:r>
            <a:endParaRPr lang="en-GB" dirty="0"/>
          </a:p>
        </p:txBody>
      </p:sp>
      <p:pic>
        <p:nvPicPr>
          <p:cNvPr id="4098" name="Picture 2" descr="http://git-scm.com/figures/18333fig0201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019" y="3022619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Create a new directory called </a:t>
            </a:r>
            <a:r>
              <a:rPr lang="en-GB" dirty="0" err="1" smtClean="0">
                <a:solidFill>
                  <a:schemeClr val="accent4"/>
                </a:solidFill>
              </a:rPr>
              <a:t>wipeout</a:t>
            </a:r>
            <a:r>
              <a:rPr lang="en-GB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in your home folder</a:t>
            </a:r>
          </a:p>
          <a:p>
            <a:r>
              <a:rPr lang="en-GB" dirty="0" smtClean="0"/>
              <a:t>Initialise as a repo</a:t>
            </a:r>
          </a:p>
          <a:p>
            <a:r>
              <a:rPr lang="en-GB" dirty="0" smtClean="0"/>
              <a:t>Create a file called </a:t>
            </a:r>
            <a:r>
              <a:rPr lang="en-GB" dirty="0" smtClean="0">
                <a:solidFill>
                  <a:schemeClr val="accent4"/>
                </a:solidFill>
              </a:rPr>
              <a:t>f1</a:t>
            </a:r>
            <a:r>
              <a:rPr lang="en-GB" dirty="0" smtClean="0"/>
              <a:t> and add a line of text to it</a:t>
            </a:r>
          </a:p>
          <a:p>
            <a:r>
              <a:rPr lang="en-GB" dirty="0" smtClean="0"/>
              <a:t>Stage the file for commit and check the status</a:t>
            </a:r>
          </a:p>
          <a:p>
            <a:r>
              <a:rPr lang="en-GB" dirty="0" smtClean="0"/>
              <a:t>Commit the repo</a:t>
            </a:r>
          </a:p>
          <a:p>
            <a:r>
              <a:rPr lang="en-GB" dirty="0" smtClean="0"/>
              <a:t>Create a second empty file with one line of text</a:t>
            </a:r>
            <a:r>
              <a:rPr lang="en-GB" dirty="0"/>
              <a:t> </a:t>
            </a:r>
            <a:r>
              <a:rPr lang="en-GB" dirty="0" smtClean="0"/>
              <a:t>and add it to the repo</a:t>
            </a:r>
          </a:p>
          <a:p>
            <a:r>
              <a:rPr lang="en-GB" dirty="0" smtClean="0"/>
              <a:t>Add an additional line of text to the file</a:t>
            </a:r>
          </a:p>
          <a:p>
            <a:r>
              <a:rPr lang="en-GB" dirty="0" smtClean="0"/>
              <a:t>Use the diff command and note what it is telling you </a:t>
            </a:r>
          </a:p>
          <a:p>
            <a:r>
              <a:rPr lang="en-GB" dirty="0" smtClean="0"/>
              <a:t>Stage the file</a:t>
            </a:r>
          </a:p>
          <a:p>
            <a:r>
              <a:rPr lang="en-GB" dirty="0" smtClean="0"/>
              <a:t>Use the diff command again</a:t>
            </a:r>
          </a:p>
          <a:p>
            <a:r>
              <a:rPr lang="en-GB" dirty="0" smtClean="0"/>
              <a:t>Commit the changes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Staging – Ninja Lab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71" y="343508"/>
            <a:ext cx="983920" cy="7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2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Files once staged can be stepped backwards with a reset: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Changes to files can be undone with the checkout command: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Untracked files can be removed with the clean command: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reset command allows you to undo all changes since the last commit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Unstaging</a:t>
            </a:r>
            <a:r>
              <a:rPr lang="en-GB" dirty="0" smtClean="0"/>
              <a:t> files and reverting changes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37720" y="1570040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reset &lt;filename&gt;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718" y="3036019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checkout &lt;filename&gt;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718" y="4041848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clean –n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718" y="5543478"/>
            <a:ext cx="7162361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git reset --hard</a:t>
            </a:r>
          </a:p>
        </p:txBody>
      </p:sp>
    </p:spTree>
    <p:extLst>
      <p:ext uri="{BB962C8B-B14F-4D97-AF65-F5344CB8AC3E}">
        <p14:creationId xmlns:p14="http://schemas.microsoft.com/office/powerpoint/2010/main" val="1533881000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96992FA6E3523040843D4AB506E49039" ma:contentTypeVersion="0" ma:contentTypeDescription="Base content type which represents courseware documents" ma:contentTypeScope="" ma:versionID="af86aa28bf3960a38faa8d36d99b13fd">
  <xsd:schema xmlns:xsd="http://www.w3.org/2001/XMLSchema" xmlns:xs="http://www.w3.org/2001/XMLSchema" xmlns:p="http://schemas.microsoft.com/office/2006/metadata/properties" xmlns:ns2="D404941B-A9BC-4D1F-BBCD-D74C19AB4A4D" targetNamespace="http://schemas.microsoft.com/office/2006/metadata/properties" ma:root="true" ma:fieldsID="99a1c04d513b49f04b16f37bedd75b0c" ns2:_="">
    <xsd:import namespace="D404941B-A9BC-4D1F-BBCD-D74C19AB4A4D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4941B-A9BC-4D1F-BBCD-D74C19AB4A4D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D404941B-A9BC-4D1F-BBCD-D74C19AB4A4D">4</SequenceNumber>
    <IsBuildFile xmlns="D404941B-A9BC-4D1F-BBCD-D74C19AB4A4D" xsi:nil="true"/>
    <BookTypeField0 xmlns="D404941B-A9BC-4D1F-BBCD-D74C19AB4A4D">
      <Terms xmlns="http://schemas.microsoft.com/office/infopath/2007/PartnerControls">
        <TermInfo xmlns="http://schemas.microsoft.com/office/infopath/2007/PartnerControls">
          <TermName xmlns="http://schemas.microsoft.com/office/infopath/2007/PartnerControls">DG</TermName>
          <TermId xmlns="http://schemas.microsoft.com/office/infopath/2007/PartnerControls">702cfa80-7586-4db3-97c2-9bf08f1b4133</TermId>
        </TermInfo>
      </Terms>
    </BookTypeField0>
  </documentManagement>
</p:properties>
</file>

<file path=customXml/itemProps1.xml><?xml version="1.0" encoding="utf-8"?>
<ds:datastoreItem xmlns:ds="http://schemas.openxmlformats.org/officeDocument/2006/customXml" ds:itemID="{3BD4BB0D-CD2E-45FC-841E-CC46C501FAE1}"/>
</file>

<file path=customXml/itemProps2.xml><?xml version="1.0" encoding="utf-8"?>
<ds:datastoreItem xmlns:ds="http://schemas.openxmlformats.org/officeDocument/2006/customXml" ds:itemID="{4701C32E-3823-4042-A977-BBBE9DA62175}"/>
</file>

<file path=customXml/itemProps3.xml><?xml version="1.0" encoding="utf-8"?>
<ds:datastoreItem xmlns:ds="http://schemas.openxmlformats.org/officeDocument/2006/customXml" ds:itemID="{46230353-2690-4C33-A6FD-58ADF65DD72F}"/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18207</TotalTime>
  <Words>1164</Words>
  <Application>Microsoft Macintosh PowerPoint</Application>
  <PresentationFormat>On-screen Show (4:3)</PresentationFormat>
  <Paragraphs>227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Courier New</vt:lpstr>
      <vt:lpstr>Wingdings</vt:lpstr>
      <vt:lpstr>Arial</vt:lpstr>
      <vt:lpstr>QA PowerPoint Template_DRAFTMay2012</vt:lpstr>
      <vt:lpstr>Version Control Using GIT</vt:lpstr>
      <vt:lpstr>Introduction</vt:lpstr>
      <vt:lpstr>Git Diff</vt:lpstr>
      <vt:lpstr>Git Diff – Ninja Lab</vt:lpstr>
      <vt:lpstr>Staging with Git</vt:lpstr>
      <vt:lpstr>Demonstration Staging with Git</vt:lpstr>
      <vt:lpstr>Recording Changes to a Repository</vt:lpstr>
      <vt:lpstr>Working with Staging – Ninja Lab</vt:lpstr>
      <vt:lpstr>Unstaging files and reverting changes </vt:lpstr>
      <vt:lpstr>Adding Multiple Files to the Staging Area</vt:lpstr>
      <vt:lpstr>Cleaning and Resetting – Ninja Lab</vt:lpstr>
      <vt:lpstr>Deleting and Renaming Files in Git</vt:lpstr>
      <vt:lpstr>Tracking Files in a Git Repo</vt:lpstr>
      <vt:lpstr>When to Commit?</vt:lpstr>
      <vt:lpstr>GIT Key Concepts - Commits</vt:lpstr>
      <vt:lpstr>Git Tracking and Committing to a Repo – Ninja Lab</vt:lpstr>
      <vt:lpstr>Conclusion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davewalker@fictionauts.org.uk</dc:creator>
  <cp:lastModifiedBy>David Walker</cp:lastModifiedBy>
  <cp:revision>102</cp:revision>
  <dcterms:created xsi:type="dcterms:W3CDTF">2014-05-19T16:18:40Z</dcterms:created>
  <dcterms:modified xsi:type="dcterms:W3CDTF">2016-01-05T16:43:34Z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0x010100F0967B7CEE8D417F966757887D9466FB0096992FA6E3523040843D4AB506E49039</vt:lpwstr>
  </property>
  <property fmtid="{D5CDD505-2E9C-101B-9397-08002B2CF9AE}" pid="4" name="BookType">
    <vt:lpwstr>3</vt:lpwstr>
  </property>
</Properties>
</file>