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</p:sldMasterIdLst>
  <p:notesMasterIdLst>
    <p:notesMasterId r:id="rId28"/>
  </p:notesMasterIdLst>
  <p:handoutMasterIdLst>
    <p:handoutMasterId r:id="rId29"/>
  </p:handoutMasterIdLst>
  <p:sldIdLst>
    <p:sldId id="256" r:id="rId5"/>
    <p:sldId id="303" r:id="rId6"/>
    <p:sldId id="288" r:id="rId7"/>
    <p:sldId id="289" r:id="rId8"/>
    <p:sldId id="290" r:id="rId9"/>
    <p:sldId id="291" r:id="rId10"/>
    <p:sldId id="292" r:id="rId11"/>
    <p:sldId id="293" r:id="rId12"/>
    <p:sldId id="269" r:id="rId13"/>
    <p:sldId id="294" r:id="rId14"/>
    <p:sldId id="282" r:id="rId15"/>
    <p:sldId id="270" r:id="rId16"/>
    <p:sldId id="271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4" r:id="rId25"/>
    <p:sldId id="305" r:id="rId26"/>
    <p:sldId id="302" r:id="rId27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91550" autoAdjust="0"/>
  </p:normalViewPr>
  <p:slideViewPr>
    <p:cSldViewPr snapToGrid="0">
      <p:cViewPr varScale="1">
        <p:scale>
          <a:sx n="97" d="100"/>
          <a:sy n="97" d="100"/>
        </p:scale>
        <p:origin x="18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512" y="18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FC422C-9223-4CC4-83C7-13FDCB2BABA9}" type="doc">
      <dgm:prSet loTypeId="urn:microsoft.com/office/officeart/2011/layout/Circle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847A3536-B935-412C-AF33-7A89D98834C4}">
      <dgm:prSet phldrT="[Text]"/>
      <dgm:spPr/>
      <dgm:t>
        <a:bodyPr/>
        <a:lstStyle/>
        <a:p>
          <a:r>
            <a:rPr lang="en-GB" dirty="0"/>
            <a:t>Comm2</a:t>
          </a:r>
        </a:p>
      </dgm:t>
    </dgm:pt>
    <dgm:pt modelId="{26FDBA71-DFE2-44E1-BA87-D4AE94BAB5CD}" type="parTrans" cxnId="{245646D8-2C2B-4465-B563-C81F85F1C61D}">
      <dgm:prSet/>
      <dgm:spPr/>
      <dgm:t>
        <a:bodyPr/>
        <a:lstStyle/>
        <a:p>
          <a:endParaRPr lang="en-GB"/>
        </a:p>
      </dgm:t>
    </dgm:pt>
    <dgm:pt modelId="{4B1F7E87-0830-4CD2-B785-313E146BDC3C}" type="sibTrans" cxnId="{245646D8-2C2B-4465-B563-C81F85F1C61D}">
      <dgm:prSet/>
      <dgm:spPr/>
      <dgm:t>
        <a:bodyPr/>
        <a:lstStyle/>
        <a:p>
          <a:endParaRPr lang="en-GB"/>
        </a:p>
      </dgm:t>
    </dgm:pt>
    <dgm:pt modelId="{42A3189D-2EBE-44CA-B943-EB1C9F197E35}">
      <dgm:prSet phldrT="[Text]"/>
      <dgm:spPr/>
      <dgm:t>
        <a:bodyPr/>
        <a:lstStyle/>
        <a:p>
          <a:r>
            <a:rPr lang="en-GB" dirty="0"/>
            <a:t>Comm1</a:t>
          </a:r>
        </a:p>
      </dgm:t>
    </dgm:pt>
    <dgm:pt modelId="{D6ABF86B-C96D-46F2-A2D5-CF540E53F7FA}" type="parTrans" cxnId="{B510436E-9E5A-4A96-A3A8-C1385AD971C2}">
      <dgm:prSet/>
      <dgm:spPr/>
      <dgm:t>
        <a:bodyPr/>
        <a:lstStyle/>
        <a:p>
          <a:endParaRPr lang="en-GB"/>
        </a:p>
      </dgm:t>
    </dgm:pt>
    <dgm:pt modelId="{B99D36E7-7BB7-4AD8-8CC1-9438EF58A8E2}" type="sibTrans" cxnId="{B510436E-9E5A-4A96-A3A8-C1385AD971C2}">
      <dgm:prSet/>
      <dgm:spPr/>
      <dgm:t>
        <a:bodyPr/>
        <a:lstStyle/>
        <a:p>
          <a:endParaRPr lang="en-GB"/>
        </a:p>
      </dgm:t>
    </dgm:pt>
    <dgm:pt modelId="{67DA6FA3-9222-446E-8864-09A0692B8B77}">
      <dgm:prSet phldrT="[Text]"/>
      <dgm:spPr/>
      <dgm:t>
        <a:bodyPr/>
        <a:lstStyle/>
        <a:p>
          <a:r>
            <a:rPr lang="en-GB" dirty="0"/>
            <a:t>Comm3</a:t>
          </a:r>
        </a:p>
      </dgm:t>
    </dgm:pt>
    <dgm:pt modelId="{70C7DEF6-47EC-4E41-9BFA-ABFAA01A6F67}" type="parTrans" cxnId="{85221566-7855-4366-95B0-911D1305B378}">
      <dgm:prSet/>
      <dgm:spPr/>
      <dgm:t>
        <a:bodyPr/>
        <a:lstStyle/>
        <a:p>
          <a:endParaRPr lang="en-GB"/>
        </a:p>
      </dgm:t>
    </dgm:pt>
    <dgm:pt modelId="{2E52DF1F-8C38-4F2C-BA5A-F28AF1FF6530}" type="sibTrans" cxnId="{85221566-7855-4366-95B0-911D1305B378}">
      <dgm:prSet/>
      <dgm:spPr/>
      <dgm:t>
        <a:bodyPr/>
        <a:lstStyle/>
        <a:p>
          <a:endParaRPr lang="en-GB"/>
        </a:p>
      </dgm:t>
    </dgm:pt>
    <dgm:pt modelId="{D01681F1-BD8B-4B27-A344-FB75758D275F}">
      <dgm:prSet phldrT="[Text]"/>
      <dgm:spPr/>
      <dgm:t>
        <a:bodyPr/>
        <a:lstStyle/>
        <a:p>
          <a:r>
            <a:rPr lang="en-GB" dirty="0"/>
            <a:t>Comm0</a:t>
          </a:r>
        </a:p>
      </dgm:t>
    </dgm:pt>
    <dgm:pt modelId="{21EF2E64-87D9-4886-A087-90173546D863}" type="parTrans" cxnId="{5AA2D715-FCDC-4FB1-BFEF-F6C28CC68957}">
      <dgm:prSet/>
      <dgm:spPr/>
      <dgm:t>
        <a:bodyPr/>
        <a:lstStyle/>
        <a:p>
          <a:endParaRPr lang="en-GB"/>
        </a:p>
      </dgm:t>
    </dgm:pt>
    <dgm:pt modelId="{643D5D27-A816-411D-9042-577ACB903E51}" type="sibTrans" cxnId="{5AA2D715-FCDC-4FB1-BFEF-F6C28CC68957}">
      <dgm:prSet/>
      <dgm:spPr/>
      <dgm:t>
        <a:bodyPr/>
        <a:lstStyle/>
        <a:p>
          <a:endParaRPr lang="en-GB"/>
        </a:p>
      </dgm:t>
    </dgm:pt>
    <dgm:pt modelId="{36172D5E-DE77-41D3-8146-6D319B22B5CB}" type="pres">
      <dgm:prSet presAssocID="{85FC422C-9223-4CC4-83C7-13FDCB2BABA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4962EEF-F0B0-4D41-9A6B-9181A7A00612}" type="pres">
      <dgm:prSet presAssocID="{D01681F1-BD8B-4B27-A344-FB75758D275F}" presName="Accent4" presStyleCnt="0"/>
      <dgm:spPr/>
    </dgm:pt>
    <dgm:pt modelId="{C8AA9083-6DBF-4064-B33D-A21E78AEB038}" type="pres">
      <dgm:prSet presAssocID="{D01681F1-BD8B-4B27-A344-FB75758D275F}" presName="Accent" presStyleLbl="node1" presStyleIdx="0" presStyleCnt="4"/>
      <dgm:spPr/>
    </dgm:pt>
    <dgm:pt modelId="{BF6D7C0D-B2ED-43AF-9372-DB37A31529E5}" type="pres">
      <dgm:prSet presAssocID="{D01681F1-BD8B-4B27-A344-FB75758D275F}" presName="ParentBackground4" presStyleCnt="0"/>
      <dgm:spPr/>
    </dgm:pt>
    <dgm:pt modelId="{B0E0B1C2-5995-4F50-94B1-0FF4EA941DED}" type="pres">
      <dgm:prSet presAssocID="{D01681F1-BD8B-4B27-A344-FB75758D275F}" presName="ParentBackground" presStyleLbl="fgAcc1" presStyleIdx="0" presStyleCnt="4"/>
      <dgm:spPr/>
    </dgm:pt>
    <dgm:pt modelId="{0B33AA37-12B2-4F8D-93C3-10660545F4C5}" type="pres">
      <dgm:prSet presAssocID="{D01681F1-BD8B-4B27-A344-FB75758D275F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CAE9674-3F1F-472C-AD52-25FA8B8418CB}" type="pres">
      <dgm:prSet presAssocID="{42A3189D-2EBE-44CA-B943-EB1C9F197E35}" presName="Accent3" presStyleCnt="0"/>
      <dgm:spPr/>
    </dgm:pt>
    <dgm:pt modelId="{6AC9528F-1A78-48C4-9AD1-AE8DEDBA5774}" type="pres">
      <dgm:prSet presAssocID="{42A3189D-2EBE-44CA-B943-EB1C9F197E35}" presName="Accent" presStyleLbl="node1" presStyleIdx="1" presStyleCnt="4"/>
      <dgm:spPr/>
    </dgm:pt>
    <dgm:pt modelId="{37BDEE95-E7A9-49C4-A1CA-9734FF2D2B49}" type="pres">
      <dgm:prSet presAssocID="{42A3189D-2EBE-44CA-B943-EB1C9F197E35}" presName="ParentBackground3" presStyleCnt="0"/>
      <dgm:spPr/>
    </dgm:pt>
    <dgm:pt modelId="{70E629EB-017B-4CB5-B52E-173ECF4358FF}" type="pres">
      <dgm:prSet presAssocID="{42A3189D-2EBE-44CA-B943-EB1C9F197E35}" presName="ParentBackground" presStyleLbl="fgAcc1" presStyleIdx="1" presStyleCnt="4"/>
      <dgm:spPr/>
    </dgm:pt>
    <dgm:pt modelId="{48213B0F-6A5A-495C-8C5B-14B8E91335FE}" type="pres">
      <dgm:prSet presAssocID="{42A3189D-2EBE-44CA-B943-EB1C9F197E3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B619CDF-4EC2-4E99-BEC2-76D3EEB30857}" type="pres">
      <dgm:prSet presAssocID="{847A3536-B935-412C-AF33-7A89D98834C4}" presName="Accent2" presStyleCnt="0"/>
      <dgm:spPr/>
    </dgm:pt>
    <dgm:pt modelId="{673D20E2-21CB-4309-BD0F-B2BDF2886DFF}" type="pres">
      <dgm:prSet presAssocID="{847A3536-B935-412C-AF33-7A89D98834C4}" presName="Accent" presStyleLbl="node1" presStyleIdx="2" presStyleCnt="4"/>
      <dgm:spPr/>
    </dgm:pt>
    <dgm:pt modelId="{9CB4C2D8-9940-46D9-8E6C-CB9FDFD4F716}" type="pres">
      <dgm:prSet presAssocID="{847A3536-B935-412C-AF33-7A89D98834C4}" presName="ParentBackground2" presStyleCnt="0"/>
      <dgm:spPr/>
    </dgm:pt>
    <dgm:pt modelId="{87A8EEC4-64D1-480C-8DE6-F82388AFB434}" type="pres">
      <dgm:prSet presAssocID="{847A3536-B935-412C-AF33-7A89D98834C4}" presName="ParentBackground" presStyleLbl="fgAcc1" presStyleIdx="2" presStyleCnt="4"/>
      <dgm:spPr/>
    </dgm:pt>
    <dgm:pt modelId="{6CE1A4C8-B441-46D3-9209-BF6DD83FFA5C}" type="pres">
      <dgm:prSet presAssocID="{847A3536-B935-412C-AF33-7A89D98834C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9426133-6B3D-47F8-93E4-96CD7942BB50}" type="pres">
      <dgm:prSet presAssocID="{67DA6FA3-9222-446E-8864-09A0692B8B77}" presName="Accent1" presStyleCnt="0"/>
      <dgm:spPr/>
    </dgm:pt>
    <dgm:pt modelId="{346A078A-5399-49FF-B4AE-6F263EAA26B6}" type="pres">
      <dgm:prSet presAssocID="{67DA6FA3-9222-446E-8864-09A0692B8B77}" presName="Accent" presStyleLbl="node1" presStyleIdx="3" presStyleCnt="4"/>
      <dgm:spPr/>
    </dgm:pt>
    <dgm:pt modelId="{DFEEF261-F73A-4370-A9C0-C9FA3CA945C8}" type="pres">
      <dgm:prSet presAssocID="{67DA6FA3-9222-446E-8864-09A0692B8B77}" presName="ParentBackground1" presStyleCnt="0"/>
      <dgm:spPr/>
    </dgm:pt>
    <dgm:pt modelId="{CF0714FF-D2AC-42D7-937F-FD3AA6C44BED}" type="pres">
      <dgm:prSet presAssocID="{67DA6FA3-9222-446E-8864-09A0692B8B77}" presName="ParentBackground" presStyleLbl="fgAcc1" presStyleIdx="3" presStyleCnt="4"/>
      <dgm:spPr/>
    </dgm:pt>
    <dgm:pt modelId="{4C1B8450-03E3-496D-BBA3-246679807D80}" type="pres">
      <dgm:prSet presAssocID="{67DA6FA3-9222-446E-8864-09A0692B8B77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5AA2D715-FCDC-4FB1-BFEF-F6C28CC68957}" srcId="{85FC422C-9223-4CC4-83C7-13FDCB2BABA9}" destId="{D01681F1-BD8B-4B27-A344-FB75758D275F}" srcOrd="3" destOrd="0" parTransId="{21EF2E64-87D9-4886-A087-90173546D863}" sibTransId="{643D5D27-A816-411D-9042-577ACB903E51}"/>
    <dgm:cxn modelId="{65EF1D54-6A95-41C4-B5B3-A9E698A6902C}" type="presOf" srcId="{67DA6FA3-9222-446E-8864-09A0692B8B77}" destId="{4C1B8450-03E3-496D-BBA3-246679807D80}" srcOrd="1" destOrd="0" presId="urn:microsoft.com/office/officeart/2011/layout/CircleProcess"/>
    <dgm:cxn modelId="{349F6661-AD6A-45DF-951D-B1E4E09BB347}" type="presOf" srcId="{D01681F1-BD8B-4B27-A344-FB75758D275F}" destId="{0B33AA37-12B2-4F8D-93C3-10660545F4C5}" srcOrd="1" destOrd="0" presId="urn:microsoft.com/office/officeart/2011/layout/CircleProcess"/>
    <dgm:cxn modelId="{85221566-7855-4366-95B0-911D1305B378}" srcId="{85FC422C-9223-4CC4-83C7-13FDCB2BABA9}" destId="{67DA6FA3-9222-446E-8864-09A0692B8B77}" srcOrd="0" destOrd="0" parTransId="{70C7DEF6-47EC-4E41-9BFA-ABFAA01A6F67}" sibTransId="{2E52DF1F-8C38-4F2C-BA5A-F28AF1FF6530}"/>
    <dgm:cxn modelId="{B510436E-9E5A-4A96-A3A8-C1385AD971C2}" srcId="{85FC422C-9223-4CC4-83C7-13FDCB2BABA9}" destId="{42A3189D-2EBE-44CA-B943-EB1C9F197E35}" srcOrd="2" destOrd="0" parTransId="{D6ABF86B-C96D-46F2-A2D5-CF540E53F7FA}" sibTransId="{B99D36E7-7BB7-4AD8-8CC1-9438EF58A8E2}"/>
    <dgm:cxn modelId="{C6B8AA70-7A4D-4208-A01A-8CF3C50A878C}" type="presOf" srcId="{85FC422C-9223-4CC4-83C7-13FDCB2BABA9}" destId="{36172D5E-DE77-41D3-8146-6D319B22B5CB}" srcOrd="0" destOrd="0" presId="urn:microsoft.com/office/officeart/2011/layout/CircleProcess"/>
    <dgm:cxn modelId="{F697A67D-7990-4378-BF6A-D1E0D96AE065}" type="presOf" srcId="{847A3536-B935-412C-AF33-7A89D98834C4}" destId="{87A8EEC4-64D1-480C-8DE6-F82388AFB434}" srcOrd="0" destOrd="0" presId="urn:microsoft.com/office/officeart/2011/layout/CircleProcess"/>
    <dgm:cxn modelId="{6B6D6F88-A713-4F0D-8609-04474EDE9759}" type="presOf" srcId="{67DA6FA3-9222-446E-8864-09A0692B8B77}" destId="{CF0714FF-D2AC-42D7-937F-FD3AA6C44BED}" srcOrd="0" destOrd="0" presId="urn:microsoft.com/office/officeart/2011/layout/CircleProcess"/>
    <dgm:cxn modelId="{1CD303B5-0AC1-40BB-970A-1645D5203AF7}" type="presOf" srcId="{42A3189D-2EBE-44CA-B943-EB1C9F197E35}" destId="{70E629EB-017B-4CB5-B52E-173ECF4358FF}" srcOrd="0" destOrd="0" presId="urn:microsoft.com/office/officeart/2011/layout/CircleProcess"/>
    <dgm:cxn modelId="{35CAFBB6-DBA0-4A7E-8C46-EF0D49CE8A24}" type="presOf" srcId="{847A3536-B935-412C-AF33-7A89D98834C4}" destId="{6CE1A4C8-B441-46D3-9209-BF6DD83FFA5C}" srcOrd="1" destOrd="0" presId="urn:microsoft.com/office/officeart/2011/layout/CircleProcess"/>
    <dgm:cxn modelId="{ED5B47BF-F6E7-4531-ADDC-4F0B40117C0C}" type="presOf" srcId="{42A3189D-2EBE-44CA-B943-EB1C9F197E35}" destId="{48213B0F-6A5A-495C-8C5B-14B8E91335FE}" srcOrd="1" destOrd="0" presId="urn:microsoft.com/office/officeart/2011/layout/CircleProcess"/>
    <dgm:cxn modelId="{D6A91AD4-5A5C-4731-8B93-B24F147BC0DF}" type="presOf" srcId="{D01681F1-BD8B-4B27-A344-FB75758D275F}" destId="{B0E0B1C2-5995-4F50-94B1-0FF4EA941DED}" srcOrd="0" destOrd="0" presId="urn:microsoft.com/office/officeart/2011/layout/CircleProcess"/>
    <dgm:cxn modelId="{245646D8-2C2B-4465-B563-C81F85F1C61D}" srcId="{85FC422C-9223-4CC4-83C7-13FDCB2BABA9}" destId="{847A3536-B935-412C-AF33-7A89D98834C4}" srcOrd="1" destOrd="0" parTransId="{26FDBA71-DFE2-44E1-BA87-D4AE94BAB5CD}" sibTransId="{4B1F7E87-0830-4CD2-B785-313E146BDC3C}"/>
    <dgm:cxn modelId="{EA9E6A49-EE16-46AC-A0A9-EBB28F9D4217}" type="presParOf" srcId="{36172D5E-DE77-41D3-8146-6D319B22B5CB}" destId="{E4962EEF-F0B0-4D41-9A6B-9181A7A00612}" srcOrd="0" destOrd="0" presId="urn:microsoft.com/office/officeart/2011/layout/CircleProcess"/>
    <dgm:cxn modelId="{C7054C16-C49B-4183-A25E-DFA6C8CFE860}" type="presParOf" srcId="{E4962EEF-F0B0-4D41-9A6B-9181A7A00612}" destId="{C8AA9083-6DBF-4064-B33D-A21E78AEB038}" srcOrd="0" destOrd="0" presId="urn:microsoft.com/office/officeart/2011/layout/CircleProcess"/>
    <dgm:cxn modelId="{D2738B07-6954-400C-AA29-3EA591A6E651}" type="presParOf" srcId="{36172D5E-DE77-41D3-8146-6D319B22B5CB}" destId="{BF6D7C0D-B2ED-43AF-9372-DB37A31529E5}" srcOrd="1" destOrd="0" presId="urn:microsoft.com/office/officeart/2011/layout/CircleProcess"/>
    <dgm:cxn modelId="{5769A4B7-FAF7-4BA1-9405-53DBD0782A63}" type="presParOf" srcId="{BF6D7C0D-B2ED-43AF-9372-DB37A31529E5}" destId="{B0E0B1C2-5995-4F50-94B1-0FF4EA941DED}" srcOrd="0" destOrd="0" presId="urn:microsoft.com/office/officeart/2011/layout/CircleProcess"/>
    <dgm:cxn modelId="{400ADD49-2E03-44C7-B8BB-CA27B63364F6}" type="presParOf" srcId="{36172D5E-DE77-41D3-8146-6D319B22B5CB}" destId="{0B33AA37-12B2-4F8D-93C3-10660545F4C5}" srcOrd="2" destOrd="0" presId="urn:microsoft.com/office/officeart/2011/layout/CircleProcess"/>
    <dgm:cxn modelId="{3A3EB550-47FC-4CE5-B46C-DD05259236DC}" type="presParOf" srcId="{36172D5E-DE77-41D3-8146-6D319B22B5CB}" destId="{8CAE9674-3F1F-472C-AD52-25FA8B8418CB}" srcOrd="3" destOrd="0" presId="urn:microsoft.com/office/officeart/2011/layout/CircleProcess"/>
    <dgm:cxn modelId="{B9CA89C5-15E0-4442-B46C-DBAA38D8CECE}" type="presParOf" srcId="{8CAE9674-3F1F-472C-AD52-25FA8B8418CB}" destId="{6AC9528F-1A78-48C4-9AD1-AE8DEDBA5774}" srcOrd="0" destOrd="0" presId="urn:microsoft.com/office/officeart/2011/layout/CircleProcess"/>
    <dgm:cxn modelId="{7D27DF25-9EA8-4569-BF93-0B698BD3928C}" type="presParOf" srcId="{36172D5E-DE77-41D3-8146-6D319B22B5CB}" destId="{37BDEE95-E7A9-49C4-A1CA-9734FF2D2B49}" srcOrd="4" destOrd="0" presId="urn:microsoft.com/office/officeart/2011/layout/CircleProcess"/>
    <dgm:cxn modelId="{FA72E826-65E4-46A1-9BCF-065629CE7EA4}" type="presParOf" srcId="{37BDEE95-E7A9-49C4-A1CA-9734FF2D2B49}" destId="{70E629EB-017B-4CB5-B52E-173ECF4358FF}" srcOrd="0" destOrd="0" presId="urn:microsoft.com/office/officeart/2011/layout/CircleProcess"/>
    <dgm:cxn modelId="{738D0E67-2074-419E-9F5A-096DF4677305}" type="presParOf" srcId="{36172D5E-DE77-41D3-8146-6D319B22B5CB}" destId="{48213B0F-6A5A-495C-8C5B-14B8E91335FE}" srcOrd="5" destOrd="0" presId="urn:microsoft.com/office/officeart/2011/layout/CircleProcess"/>
    <dgm:cxn modelId="{90541F96-67F6-49C9-A49C-2DA4BB895010}" type="presParOf" srcId="{36172D5E-DE77-41D3-8146-6D319B22B5CB}" destId="{7B619CDF-4EC2-4E99-BEC2-76D3EEB30857}" srcOrd="6" destOrd="0" presId="urn:microsoft.com/office/officeart/2011/layout/CircleProcess"/>
    <dgm:cxn modelId="{3B36F8AE-DFDC-4EA8-9DF8-C6E855F243C5}" type="presParOf" srcId="{7B619CDF-4EC2-4E99-BEC2-76D3EEB30857}" destId="{673D20E2-21CB-4309-BD0F-B2BDF2886DFF}" srcOrd="0" destOrd="0" presId="urn:microsoft.com/office/officeart/2011/layout/CircleProcess"/>
    <dgm:cxn modelId="{5E1AEB8F-93CC-4111-9F3C-D8113BFF8712}" type="presParOf" srcId="{36172D5E-DE77-41D3-8146-6D319B22B5CB}" destId="{9CB4C2D8-9940-46D9-8E6C-CB9FDFD4F716}" srcOrd="7" destOrd="0" presId="urn:microsoft.com/office/officeart/2011/layout/CircleProcess"/>
    <dgm:cxn modelId="{8E584D26-FA74-493F-992F-D5D73CB1901A}" type="presParOf" srcId="{9CB4C2D8-9940-46D9-8E6C-CB9FDFD4F716}" destId="{87A8EEC4-64D1-480C-8DE6-F82388AFB434}" srcOrd="0" destOrd="0" presId="urn:microsoft.com/office/officeart/2011/layout/CircleProcess"/>
    <dgm:cxn modelId="{1C3FECF7-CA0C-40B0-B29A-3D939C3AAAAD}" type="presParOf" srcId="{36172D5E-DE77-41D3-8146-6D319B22B5CB}" destId="{6CE1A4C8-B441-46D3-9209-BF6DD83FFA5C}" srcOrd="8" destOrd="0" presId="urn:microsoft.com/office/officeart/2011/layout/CircleProcess"/>
    <dgm:cxn modelId="{A15524C7-9391-40AB-9D82-560EF9ED99AB}" type="presParOf" srcId="{36172D5E-DE77-41D3-8146-6D319B22B5CB}" destId="{89426133-6B3D-47F8-93E4-96CD7942BB50}" srcOrd="9" destOrd="0" presId="urn:microsoft.com/office/officeart/2011/layout/CircleProcess"/>
    <dgm:cxn modelId="{ADF7BA33-3F4A-418B-A098-E3689D83534A}" type="presParOf" srcId="{89426133-6B3D-47F8-93E4-96CD7942BB50}" destId="{346A078A-5399-49FF-B4AE-6F263EAA26B6}" srcOrd="0" destOrd="0" presId="urn:microsoft.com/office/officeart/2011/layout/CircleProcess"/>
    <dgm:cxn modelId="{29294D5C-6CA5-4DFA-B892-338B036E0466}" type="presParOf" srcId="{36172D5E-DE77-41D3-8146-6D319B22B5CB}" destId="{DFEEF261-F73A-4370-A9C0-C9FA3CA945C8}" srcOrd="10" destOrd="0" presId="urn:microsoft.com/office/officeart/2011/layout/CircleProcess"/>
    <dgm:cxn modelId="{06ADAD8D-41CF-4E96-B03C-F202DF0D561E}" type="presParOf" srcId="{DFEEF261-F73A-4370-A9C0-C9FA3CA945C8}" destId="{CF0714FF-D2AC-42D7-937F-FD3AA6C44BED}" srcOrd="0" destOrd="0" presId="urn:microsoft.com/office/officeart/2011/layout/CircleProcess"/>
    <dgm:cxn modelId="{E1E15DFE-0945-4548-9E00-B1832C5805BE}" type="presParOf" srcId="{36172D5E-DE77-41D3-8146-6D319B22B5CB}" destId="{4C1B8450-03E3-496D-BBA3-246679807D80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FC422C-9223-4CC4-83C7-13FDCB2BABA9}" type="doc">
      <dgm:prSet loTypeId="urn:microsoft.com/office/officeart/2011/layout/Circle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847A3536-B935-412C-AF33-7A89D98834C4}">
      <dgm:prSet phldrT="[Text]"/>
      <dgm:spPr/>
      <dgm:t>
        <a:bodyPr/>
        <a:lstStyle/>
        <a:p>
          <a:r>
            <a:rPr lang="en-GB" dirty="0"/>
            <a:t>Comm2</a:t>
          </a:r>
        </a:p>
      </dgm:t>
    </dgm:pt>
    <dgm:pt modelId="{26FDBA71-DFE2-44E1-BA87-D4AE94BAB5CD}" type="parTrans" cxnId="{245646D8-2C2B-4465-B563-C81F85F1C61D}">
      <dgm:prSet/>
      <dgm:spPr/>
      <dgm:t>
        <a:bodyPr/>
        <a:lstStyle/>
        <a:p>
          <a:endParaRPr lang="en-GB"/>
        </a:p>
      </dgm:t>
    </dgm:pt>
    <dgm:pt modelId="{4B1F7E87-0830-4CD2-B785-313E146BDC3C}" type="sibTrans" cxnId="{245646D8-2C2B-4465-B563-C81F85F1C61D}">
      <dgm:prSet/>
      <dgm:spPr/>
      <dgm:t>
        <a:bodyPr/>
        <a:lstStyle/>
        <a:p>
          <a:endParaRPr lang="en-GB"/>
        </a:p>
      </dgm:t>
    </dgm:pt>
    <dgm:pt modelId="{42A3189D-2EBE-44CA-B943-EB1C9F197E35}">
      <dgm:prSet phldrT="[Text]"/>
      <dgm:spPr/>
      <dgm:t>
        <a:bodyPr/>
        <a:lstStyle/>
        <a:p>
          <a:r>
            <a:rPr lang="en-GB" dirty="0"/>
            <a:t>Comm1</a:t>
          </a:r>
        </a:p>
      </dgm:t>
    </dgm:pt>
    <dgm:pt modelId="{D6ABF86B-C96D-46F2-A2D5-CF540E53F7FA}" type="parTrans" cxnId="{B510436E-9E5A-4A96-A3A8-C1385AD971C2}">
      <dgm:prSet/>
      <dgm:spPr/>
      <dgm:t>
        <a:bodyPr/>
        <a:lstStyle/>
        <a:p>
          <a:endParaRPr lang="en-GB"/>
        </a:p>
      </dgm:t>
    </dgm:pt>
    <dgm:pt modelId="{B99D36E7-7BB7-4AD8-8CC1-9438EF58A8E2}" type="sibTrans" cxnId="{B510436E-9E5A-4A96-A3A8-C1385AD971C2}">
      <dgm:prSet/>
      <dgm:spPr/>
      <dgm:t>
        <a:bodyPr/>
        <a:lstStyle/>
        <a:p>
          <a:endParaRPr lang="en-GB"/>
        </a:p>
      </dgm:t>
    </dgm:pt>
    <dgm:pt modelId="{67DA6FA3-9222-446E-8864-09A0692B8B77}">
      <dgm:prSet phldrT="[Text]"/>
      <dgm:spPr/>
      <dgm:t>
        <a:bodyPr/>
        <a:lstStyle/>
        <a:p>
          <a:r>
            <a:rPr lang="en-GB" dirty="0"/>
            <a:t>Comm3</a:t>
          </a:r>
        </a:p>
      </dgm:t>
    </dgm:pt>
    <dgm:pt modelId="{70C7DEF6-47EC-4E41-9BFA-ABFAA01A6F67}" type="parTrans" cxnId="{85221566-7855-4366-95B0-911D1305B378}">
      <dgm:prSet/>
      <dgm:spPr/>
      <dgm:t>
        <a:bodyPr/>
        <a:lstStyle/>
        <a:p>
          <a:endParaRPr lang="en-GB"/>
        </a:p>
      </dgm:t>
    </dgm:pt>
    <dgm:pt modelId="{2E52DF1F-8C38-4F2C-BA5A-F28AF1FF6530}" type="sibTrans" cxnId="{85221566-7855-4366-95B0-911D1305B378}">
      <dgm:prSet/>
      <dgm:spPr/>
      <dgm:t>
        <a:bodyPr/>
        <a:lstStyle/>
        <a:p>
          <a:endParaRPr lang="en-GB"/>
        </a:p>
      </dgm:t>
    </dgm:pt>
    <dgm:pt modelId="{D01681F1-BD8B-4B27-A344-FB75758D275F}">
      <dgm:prSet phldrT="[Text]"/>
      <dgm:spPr/>
      <dgm:t>
        <a:bodyPr/>
        <a:lstStyle/>
        <a:p>
          <a:r>
            <a:rPr lang="en-GB" dirty="0"/>
            <a:t>Comm0</a:t>
          </a:r>
        </a:p>
      </dgm:t>
    </dgm:pt>
    <dgm:pt modelId="{21EF2E64-87D9-4886-A087-90173546D863}" type="parTrans" cxnId="{5AA2D715-FCDC-4FB1-BFEF-F6C28CC68957}">
      <dgm:prSet/>
      <dgm:spPr/>
      <dgm:t>
        <a:bodyPr/>
        <a:lstStyle/>
        <a:p>
          <a:endParaRPr lang="en-GB"/>
        </a:p>
      </dgm:t>
    </dgm:pt>
    <dgm:pt modelId="{643D5D27-A816-411D-9042-577ACB903E51}" type="sibTrans" cxnId="{5AA2D715-FCDC-4FB1-BFEF-F6C28CC68957}">
      <dgm:prSet/>
      <dgm:spPr/>
      <dgm:t>
        <a:bodyPr/>
        <a:lstStyle/>
        <a:p>
          <a:endParaRPr lang="en-GB"/>
        </a:p>
      </dgm:t>
    </dgm:pt>
    <dgm:pt modelId="{36172D5E-DE77-41D3-8146-6D319B22B5CB}" type="pres">
      <dgm:prSet presAssocID="{85FC422C-9223-4CC4-83C7-13FDCB2BABA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4962EEF-F0B0-4D41-9A6B-9181A7A00612}" type="pres">
      <dgm:prSet presAssocID="{D01681F1-BD8B-4B27-A344-FB75758D275F}" presName="Accent4" presStyleCnt="0"/>
      <dgm:spPr/>
    </dgm:pt>
    <dgm:pt modelId="{C8AA9083-6DBF-4064-B33D-A21E78AEB038}" type="pres">
      <dgm:prSet presAssocID="{D01681F1-BD8B-4B27-A344-FB75758D275F}" presName="Accent" presStyleLbl="node1" presStyleIdx="0" presStyleCnt="4"/>
      <dgm:spPr/>
    </dgm:pt>
    <dgm:pt modelId="{BF6D7C0D-B2ED-43AF-9372-DB37A31529E5}" type="pres">
      <dgm:prSet presAssocID="{D01681F1-BD8B-4B27-A344-FB75758D275F}" presName="ParentBackground4" presStyleCnt="0"/>
      <dgm:spPr/>
    </dgm:pt>
    <dgm:pt modelId="{B0E0B1C2-5995-4F50-94B1-0FF4EA941DED}" type="pres">
      <dgm:prSet presAssocID="{D01681F1-BD8B-4B27-A344-FB75758D275F}" presName="ParentBackground" presStyleLbl="fgAcc1" presStyleIdx="0" presStyleCnt="4"/>
      <dgm:spPr/>
    </dgm:pt>
    <dgm:pt modelId="{0B33AA37-12B2-4F8D-93C3-10660545F4C5}" type="pres">
      <dgm:prSet presAssocID="{D01681F1-BD8B-4B27-A344-FB75758D275F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CAE9674-3F1F-472C-AD52-25FA8B8418CB}" type="pres">
      <dgm:prSet presAssocID="{42A3189D-2EBE-44CA-B943-EB1C9F197E35}" presName="Accent3" presStyleCnt="0"/>
      <dgm:spPr/>
    </dgm:pt>
    <dgm:pt modelId="{6AC9528F-1A78-48C4-9AD1-AE8DEDBA5774}" type="pres">
      <dgm:prSet presAssocID="{42A3189D-2EBE-44CA-B943-EB1C9F197E35}" presName="Accent" presStyleLbl="node1" presStyleIdx="1" presStyleCnt="4"/>
      <dgm:spPr/>
    </dgm:pt>
    <dgm:pt modelId="{37BDEE95-E7A9-49C4-A1CA-9734FF2D2B49}" type="pres">
      <dgm:prSet presAssocID="{42A3189D-2EBE-44CA-B943-EB1C9F197E35}" presName="ParentBackground3" presStyleCnt="0"/>
      <dgm:spPr/>
    </dgm:pt>
    <dgm:pt modelId="{70E629EB-017B-4CB5-B52E-173ECF4358FF}" type="pres">
      <dgm:prSet presAssocID="{42A3189D-2EBE-44CA-B943-EB1C9F197E35}" presName="ParentBackground" presStyleLbl="fgAcc1" presStyleIdx="1" presStyleCnt="4"/>
      <dgm:spPr/>
    </dgm:pt>
    <dgm:pt modelId="{48213B0F-6A5A-495C-8C5B-14B8E91335FE}" type="pres">
      <dgm:prSet presAssocID="{42A3189D-2EBE-44CA-B943-EB1C9F197E3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B619CDF-4EC2-4E99-BEC2-76D3EEB30857}" type="pres">
      <dgm:prSet presAssocID="{847A3536-B935-412C-AF33-7A89D98834C4}" presName="Accent2" presStyleCnt="0"/>
      <dgm:spPr/>
    </dgm:pt>
    <dgm:pt modelId="{673D20E2-21CB-4309-BD0F-B2BDF2886DFF}" type="pres">
      <dgm:prSet presAssocID="{847A3536-B935-412C-AF33-7A89D98834C4}" presName="Accent" presStyleLbl="node1" presStyleIdx="2" presStyleCnt="4"/>
      <dgm:spPr/>
    </dgm:pt>
    <dgm:pt modelId="{9CB4C2D8-9940-46D9-8E6C-CB9FDFD4F716}" type="pres">
      <dgm:prSet presAssocID="{847A3536-B935-412C-AF33-7A89D98834C4}" presName="ParentBackground2" presStyleCnt="0"/>
      <dgm:spPr/>
    </dgm:pt>
    <dgm:pt modelId="{87A8EEC4-64D1-480C-8DE6-F82388AFB434}" type="pres">
      <dgm:prSet presAssocID="{847A3536-B935-412C-AF33-7A89D98834C4}" presName="ParentBackground" presStyleLbl="fgAcc1" presStyleIdx="2" presStyleCnt="4"/>
      <dgm:spPr/>
    </dgm:pt>
    <dgm:pt modelId="{6CE1A4C8-B441-46D3-9209-BF6DD83FFA5C}" type="pres">
      <dgm:prSet presAssocID="{847A3536-B935-412C-AF33-7A89D98834C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9426133-6B3D-47F8-93E4-96CD7942BB50}" type="pres">
      <dgm:prSet presAssocID="{67DA6FA3-9222-446E-8864-09A0692B8B77}" presName="Accent1" presStyleCnt="0"/>
      <dgm:spPr/>
    </dgm:pt>
    <dgm:pt modelId="{346A078A-5399-49FF-B4AE-6F263EAA26B6}" type="pres">
      <dgm:prSet presAssocID="{67DA6FA3-9222-446E-8864-09A0692B8B77}" presName="Accent" presStyleLbl="node1" presStyleIdx="3" presStyleCnt="4"/>
      <dgm:spPr/>
    </dgm:pt>
    <dgm:pt modelId="{DFEEF261-F73A-4370-A9C0-C9FA3CA945C8}" type="pres">
      <dgm:prSet presAssocID="{67DA6FA3-9222-446E-8864-09A0692B8B77}" presName="ParentBackground1" presStyleCnt="0"/>
      <dgm:spPr/>
    </dgm:pt>
    <dgm:pt modelId="{CF0714FF-D2AC-42D7-937F-FD3AA6C44BED}" type="pres">
      <dgm:prSet presAssocID="{67DA6FA3-9222-446E-8864-09A0692B8B77}" presName="ParentBackground" presStyleLbl="fgAcc1" presStyleIdx="3" presStyleCnt="4"/>
      <dgm:spPr/>
    </dgm:pt>
    <dgm:pt modelId="{4C1B8450-03E3-496D-BBA3-246679807D80}" type="pres">
      <dgm:prSet presAssocID="{67DA6FA3-9222-446E-8864-09A0692B8B77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84D97F0A-26C3-4133-A88A-AAFD22B93886}" type="presOf" srcId="{85FC422C-9223-4CC4-83C7-13FDCB2BABA9}" destId="{36172D5E-DE77-41D3-8146-6D319B22B5CB}" srcOrd="0" destOrd="0" presId="urn:microsoft.com/office/officeart/2011/layout/CircleProcess"/>
    <dgm:cxn modelId="{5AA2D715-FCDC-4FB1-BFEF-F6C28CC68957}" srcId="{85FC422C-9223-4CC4-83C7-13FDCB2BABA9}" destId="{D01681F1-BD8B-4B27-A344-FB75758D275F}" srcOrd="3" destOrd="0" parTransId="{21EF2E64-87D9-4886-A087-90173546D863}" sibTransId="{643D5D27-A816-411D-9042-577ACB903E51}"/>
    <dgm:cxn modelId="{DA04BC18-1EE2-4A14-BE9C-539F05E156CE}" type="presOf" srcId="{847A3536-B935-412C-AF33-7A89D98834C4}" destId="{6CE1A4C8-B441-46D3-9209-BF6DD83FFA5C}" srcOrd="1" destOrd="0" presId="urn:microsoft.com/office/officeart/2011/layout/CircleProcess"/>
    <dgm:cxn modelId="{8AF3A325-AB68-461E-B056-B34F41FD74D6}" type="presOf" srcId="{42A3189D-2EBE-44CA-B943-EB1C9F197E35}" destId="{48213B0F-6A5A-495C-8C5B-14B8E91335FE}" srcOrd="1" destOrd="0" presId="urn:microsoft.com/office/officeart/2011/layout/CircleProcess"/>
    <dgm:cxn modelId="{85221566-7855-4366-95B0-911D1305B378}" srcId="{85FC422C-9223-4CC4-83C7-13FDCB2BABA9}" destId="{67DA6FA3-9222-446E-8864-09A0692B8B77}" srcOrd="0" destOrd="0" parTransId="{70C7DEF6-47EC-4E41-9BFA-ABFAA01A6F67}" sibTransId="{2E52DF1F-8C38-4F2C-BA5A-F28AF1FF6530}"/>
    <dgm:cxn modelId="{B510436E-9E5A-4A96-A3A8-C1385AD971C2}" srcId="{85FC422C-9223-4CC4-83C7-13FDCB2BABA9}" destId="{42A3189D-2EBE-44CA-B943-EB1C9F197E35}" srcOrd="2" destOrd="0" parTransId="{D6ABF86B-C96D-46F2-A2D5-CF540E53F7FA}" sibTransId="{B99D36E7-7BB7-4AD8-8CC1-9438EF58A8E2}"/>
    <dgm:cxn modelId="{F31CAF7C-1865-4CD5-9A81-2B9C5B71A838}" type="presOf" srcId="{D01681F1-BD8B-4B27-A344-FB75758D275F}" destId="{B0E0B1C2-5995-4F50-94B1-0FF4EA941DED}" srcOrd="0" destOrd="0" presId="urn:microsoft.com/office/officeart/2011/layout/CircleProcess"/>
    <dgm:cxn modelId="{0A71BC7C-AEB8-442C-8D58-5FB2B584CAA9}" type="presOf" srcId="{42A3189D-2EBE-44CA-B943-EB1C9F197E35}" destId="{70E629EB-017B-4CB5-B52E-173ECF4358FF}" srcOrd="0" destOrd="0" presId="urn:microsoft.com/office/officeart/2011/layout/CircleProcess"/>
    <dgm:cxn modelId="{0CB14F9F-5107-430E-B12D-D62A3B3239BA}" type="presOf" srcId="{847A3536-B935-412C-AF33-7A89D98834C4}" destId="{87A8EEC4-64D1-480C-8DE6-F82388AFB434}" srcOrd="0" destOrd="0" presId="urn:microsoft.com/office/officeart/2011/layout/CircleProcess"/>
    <dgm:cxn modelId="{A5D805B3-7986-42BB-B78D-5AF5BEA64DB0}" type="presOf" srcId="{D01681F1-BD8B-4B27-A344-FB75758D275F}" destId="{0B33AA37-12B2-4F8D-93C3-10660545F4C5}" srcOrd="1" destOrd="0" presId="urn:microsoft.com/office/officeart/2011/layout/CircleProcess"/>
    <dgm:cxn modelId="{6880C6C0-B3E8-48C9-A91D-BA4FA4D6D022}" type="presOf" srcId="{67DA6FA3-9222-446E-8864-09A0692B8B77}" destId="{CF0714FF-D2AC-42D7-937F-FD3AA6C44BED}" srcOrd="0" destOrd="0" presId="urn:microsoft.com/office/officeart/2011/layout/CircleProcess"/>
    <dgm:cxn modelId="{245646D8-2C2B-4465-B563-C81F85F1C61D}" srcId="{85FC422C-9223-4CC4-83C7-13FDCB2BABA9}" destId="{847A3536-B935-412C-AF33-7A89D98834C4}" srcOrd="1" destOrd="0" parTransId="{26FDBA71-DFE2-44E1-BA87-D4AE94BAB5CD}" sibTransId="{4B1F7E87-0830-4CD2-B785-313E146BDC3C}"/>
    <dgm:cxn modelId="{053072DA-80AF-4497-872E-3E408A718830}" type="presOf" srcId="{67DA6FA3-9222-446E-8864-09A0692B8B77}" destId="{4C1B8450-03E3-496D-BBA3-246679807D80}" srcOrd="1" destOrd="0" presId="urn:microsoft.com/office/officeart/2011/layout/CircleProcess"/>
    <dgm:cxn modelId="{76FB6F82-1380-4AC9-AD2D-11EFCA449DF7}" type="presParOf" srcId="{36172D5E-DE77-41D3-8146-6D319B22B5CB}" destId="{E4962EEF-F0B0-4D41-9A6B-9181A7A00612}" srcOrd="0" destOrd="0" presId="urn:microsoft.com/office/officeart/2011/layout/CircleProcess"/>
    <dgm:cxn modelId="{67F07262-F5BC-4EA5-AAEC-D8082D59C776}" type="presParOf" srcId="{E4962EEF-F0B0-4D41-9A6B-9181A7A00612}" destId="{C8AA9083-6DBF-4064-B33D-A21E78AEB038}" srcOrd="0" destOrd="0" presId="urn:microsoft.com/office/officeart/2011/layout/CircleProcess"/>
    <dgm:cxn modelId="{AE2FEF53-47F7-49B8-A61C-6909ED33B062}" type="presParOf" srcId="{36172D5E-DE77-41D3-8146-6D319B22B5CB}" destId="{BF6D7C0D-B2ED-43AF-9372-DB37A31529E5}" srcOrd="1" destOrd="0" presId="urn:microsoft.com/office/officeart/2011/layout/CircleProcess"/>
    <dgm:cxn modelId="{9D239537-310C-43B6-8727-3D364145AE06}" type="presParOf" srcId="{BF6D7C0D-B2ED-43AF-9372-DB37A31529E5}" destId="{B0E0B1C2-5995-4F50-94B1-0FF4EA941DED}" srcOrd="0" destOrd="0" presId="urn:microsoft.com/office/officeart/2011/layout/CircleProcess"/>
    <dgm:cxn modelId="{6F58C16D-70EB-4CAF-A0F9-28DEF19A5672}" type="presParOf" srcId="{36172D5E-DE77-41D3-8146-6D319B22B5CB}" destId="{0B33AA37-12B2-4F8D-93C3-10660545F4C5}" srcOrd="2" destOrd="0" presId="urn:microsoft.com/office/officeart/2011/layout/CircleProcess"/>
    <dgm:cxn modelId="{89261FE3-AE32-490E-A469-0AA22CDAB7B1}" type="presParOf" srcId="{36172D5E-DE77-41D3-8146-6D319B22B5CB}" destId="{8CAE9674-3F1F-472C-AD52-25FA8B8418CB}" srcOrd="3" destOrd="0" presId="urn:microsoft.com/office/officeart/2011/layout/CircleProcess"/>
    <dgm:cxn modelId="{CBF7C385-6DA7-4879-BCDA-591CC1CE4EF8}" type="presParOf" srcId="{8CAE9674-3F1F-472C-AD52-25FA8B8418CB}" destId="{6AC9528F-1A78-48C4-9AD1-AE8DEDBA5774}" srcOrd="0" destOrd="0" presId="urn:microsoft.com/office/officeart/2011/layout/CircleProcess"/>
    <dgm:cxn modelId="{41B9DEB8-5A05-4F67-93AB-696DE61508C3}" type="presParOf" srcId="{36172D5E-DE77-41D3-8146-6D319B22B5CB}" destId="{37BDEE95-E7A9-49C4-A1CA-9734FF2D2B49}" srcOrd="4" destOrd="0" presId="urn:microsoft.com/office/officeart/2011/layout/CircleProcess"/>
    <dgm:cxn modelId="{5C0BAFBC-EFA7-4369-AC59-95FC83A25CBA}" type="presParOf" srcId="{37BDEE95-E7A9-49C4-A1CA-9734FF2D2B49}" destId="{70E629EB-017B-4CB5-B52E-173ECF4358FF}" srcOrd="0" destOrd="0" presId="urn:microsoft.com/office/officeart/2011/layout/CircleProcess"/>
    <dgm:cxn modelId="{0C1472EC-2122-4F2B-A9B5-0CB4C585FE0F}" type="presParOf" srcId="{36172D5E-DE77-41D3-8146-6D319B22B5CB}" destId="{48213B0F-6A5A-495C-8C5B-14B8E91335FE}" srcOrd="5" destOrd="0" presId="urn:microsoft.com/office/officeart/2011/layout/CircleProcess"/>
    <dgm:cxn modelId="{6A3618B7-CBC0-4888-B246-1AFED3F066BF}" type="presParOf" srcId="{36172D5E-DE77-41D3-8146-6D319B22B5CB}" destId="{7B619CDF-4EC2-4E99-BEC2-76D3EEB30857}" srcOrd="6" destOrd="0" presId="urn:microsoft.com/office/officeart/2011/layout/CircleProcess"/>
    <dgm:cxn modelId="{36E609C6-5113-420D-B42A-20DD153DD619}" type="presParOf" srcId="{7B619CDF-4EC2-4E99-BEC2-76D3EEB30857}" destId="{673D20E2-21CB-4309-BD0F-B2BDF2886DFF}" srcOrd="0" destOrd="0" presId="urn:microsoft.com/office/officeart/2011/layout/CircleProcess"/>
    <dgm:cxn modelId="{5D57C15C-5744-4268-8EB4-6D9E017676CA}" type="presParOf" srcId="{36172D5E-DE77-41D3-8146-6D319B22B5CB}" destId="{9CB4C2D8-9940-46D9-8E6C-CB9FDFD4F716}" srcOrd="7" destOrd="0" presId="urn:microsoft.com/office/officeart/2011/layout/CircleProcess"/>
    <dgm:cxn modelId="{FFF19073-773E-423E-8F53-4980229A9192}" type="presParOf" srcId="{9CB4C2D8-9940-46D9-8E6C-CB9FDFD4F716}" destId="{87A8EEC4-64D1-480C-8DE6-F82388AFB434}" srcOrd="0" destOrd="0" presId="urn:microsoft.com/office/officeart/2011/layout/CircleProcess"/>
    <dgm:cxn modelId="{FF41CCEE-5591-43D7-8E11-CAE72CD73254}" type="presParOf" srcId="{36172D5E-DE77-41D3-8146-6D319B22B5CB}" destId="{6CE1A4C8-B441-46D3-9209-BF6DD83FFA5C}" srcOrd="8" destOrd="0" presId="urn:microsoft.com/office/officeart/2011/layout/CircleProcess"/>
    <dgm:cxn modelId="{642CED11-597C-472F-8B6A-BA52510D6B19}" type="presParOf" srcId="{36172D5E-DE77-41D3-8146-6D319B22B5CB}" destId="{89426133-6B3D-47F8-93E4-96CD7942BB50}" srcOrd="9" destOrd="0" presId="urn:microsoft.com/office/officeart/2011/layout/CircleProcess"/>
    <dgm:cxn modelId="{6E546913-BE13-4C69-9FB8-09814D4F19A8}" type="presParOf" srcId="{89426133-6B3D-47F8-93E4-96CD7942BB50}" destId="{346A078A-5399-49FF-B4AE-6F263EAA26B6}" srcOrd="0" destOrd="0" presId="urn:microsoft.com/office/officeart/2011/layout/CircleProcess"/>
    <dgm:cxn modelId="{9FAB1CA6-6087-4A23-AF60-A4A0BBAC298B}" type="presParOf" srcId="{36172D5E-DE77-41D3-8146-6D319B22B5CB}" destId="{DFEEF261-F73A-4370-A9C0-C9FA3CA945C8}" srcOrd="10" destOrd="0" presId="urn:microsoft.com/office/officeart/2011/layout/CircleProcess"/>
    <dgm:cxn modelId="{7830A61D-EA0B-43F1-AAE6-CA85B9E65656}" type="presParOf" srcId="{DFEEF261-F73A-4370-A9C0-C9FA3CA945C8}" destId="{CF0714FF-D2AC-42D7-937F-FD3AA6C44BED}" srcOrd="0" destOrd="0" presId="urn:microsoft.com/office/officeart/2011/layout/CircleProcess"/>
    <dgm:cxn modelId="{1625B4A6-7857-4B9C-A489-9C3997218958}" type="presParOf" srcId="{36172D5E-DE77-41D3-8146-6D319B22B5CB}" destId="{4C1B8450-03E3-496D-BBA3-246679807D80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A9083-6DBF-4064-B33D-A21E78AEB038}">
      <dsp:nvSpPr>
        <dsp:cNvPr id="0" name=""/>
        <dsp:cNvSpPr/>
      </dsp:nvSpPr>
      <dsp:spPr>
        <a:xfrm>
          <a:off x="4655468" y="1335447"/>
          <a:ext cx="1393279" cy="13933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0B1C2-5995-4F50-94B1-0FF4EA941DED}">
      <dsp:nvSpPr>
        <dsp:cNvPr id="0" name=""/>
        <dsp:cNvSpPr/>
      </dsp:nvSpPr>
      <dsp:spPr>
        <a:xfrm>
          <a:off x="4702070" y="1381900"/>
          <a:ext cx="1300672" cy="130044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Comm0</a:t>
          </a:r>
        </a:p>
      </dsp:txBody>
      <dsp:txXfrm>
        <a:off x="4887881" y="1567712"/>
        <a:ext cx="929051" cy="928818"/>
      </dsp:txXfrm>
    </dsp:sp>
    <dsp:sp modelId="{6AC9528F-1A78-48C4-9AD1-AE8DEDBA5774}">
      <dsp:nvSpPr>
        <dsp:cNvPr id="0" name=""/>
        <dsp:cNvSpPr/>
      </dsp:nvSpPr>
      <dsp:spPr>
        <a:xfrm rot="2700000">
          <a:off x="3209601" y="1335349"/>
          <a:ext cx="1393301" cy="1393301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629EB-017B-4CB5-B52E-173ECF4358FF}">
      <dsp:nvSpPr>
        <dsp:cNvPr id="0" name=""/>
        <dsp:cNvSpPr/>
      </dsp:nvSpPr>
      <dsp:spPr>
        <a:xfrm>
          <a:off x="3262189" y="1381900"/>
          <a:ext cx="1300672" cy="130044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Comm1</a:t>
          </a:r>
        </a:p>
      </dsp:txBody>
      <dsp:txXfrm>
        <a:off x="3448000" y="1567712"/>
        <a:ext cx="929051" cy="928818"/>
      </dsp:txXfrm>
    </dsp:sp>
    <dsp:sp modelId="{673D20E2-21CB-4309-BD0F-B2BDF2886DFF}">
      <dsp:nvSpPr>
        <dsp:cNvPr id="0" name=""/>
        <dsp:cNvSpPr/>
      </dsp:nvSpPr>
      <dsp:spPr>
        <a:xfrm rot="2700000">
          <a:off x="1775695" y="1335349"/>
          <a:ext cx="1393301" cy="1393301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8EEC4-64D1-480C-8DE6-F82388AFB434}">
      <dsp:nvSpPr>
        <dsp:cNvPr id="0" name=""/>
        <dsp:cNvSpPr/>
      </dsp:nvSpPr>
      <dsp:spPr>
        <a:xfrm>
          <a:off x="1822308" y="1381900"/>
          <a:ext cx="1300672" cy="130044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Comm2</a:t>
          </a:r>
        </a:p>
      </dsp:txBody>
      <dsp:txXfrm>
        <a:off x="2008119" y="1567712"/>
        <a:ext cx="929051" cy="928818"/>
      </dsp:txXfrm>
    </dsp:sp>
    <dsp:sp modelId="{346A078A-5399-49FF-B4AE-6F263EAA26B6}">
      <dsp:nvSpPr>
        <dsp:cNvPr id="0" name=""/>
        <dsp:cNvSpPr/>
      </dsp:nvSpPr>
      <dsp:spPr>
        <a:xfrm rot="2700000">
          <a:off x="335814" y="1335349"/>
          <a:ext cx="1393301" cy="1393301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714FF-D2AC-42D7-937F-FD3AA6C44BED}">
      <dsp:nvSpPr>
        <dsp:cNvPr id="0" name=""/>
        <dsp:cNvSpPr/>
      </dsp:nvSpPr>
      <dsp:spPr>
        <a:xfrm>
          <a:off x="382427" y="1381900"/>
          <a:ext cx="1300672" cy="130044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Comm3</a:t>
          </a:r>
        </a:p>
      </dsp:txBody>
      <dsp:txXfrm>
        <a:off x="568238" y="1567712"/>
        <a:ext cx="929051" cy="928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A9083-6DBF-4064-B33D-A21E78AEB038}">
      <dsp:nvSpPr>
        <dsp:cNvPr id="0" name=""/>
        <dsp:cNvSpPr/>
      </dsp:nvSpPr>
      <dsp:spPr>
        <a:xfrm>
          <a:off x="4655468" y="1335447"/>
          <a:ext cx="1393279" cy="13933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0B1C2-5995-4F50-94B1-0FF4EA941DED}">
      <dsp:nvSpPr>
        <dsp:cNvPr id="0" name=""/>
        <dsp:cNvSpPr/>
      </dsp:nvSpPr>
      <dsp:spPr>
        <a:xfrm>
          <a:off x="4702070" y="1381900"/>
          <a:ext cx="1300672" cy="130044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Comm0</a:t>
          </a:r>
        </a:p>
      </dsp:txBody>
      <dsp:txXfrm>
        <a:off x="4887881" y="1567712"/>
        <a:ext cx="929051" cy="928818"/>
      </dsp:txXfrm>
    </dsp:sp>
    <dsp:sp modelId="{6AC9528F-1A78-48C4-9AD1-AE8DEDBA5774}">
      <dsp:nvSpPr>
        <dsp:cNvPr id="0" name=""/>
        <dsp:cNvSpPr/>
      </dsp:nvSpPr>
      <dsp:spPr>
        <a:xfrm rot="2700000">
          <a:off x="3209601" y="1335349"/>
          <a:ext cx="1393301" cy="1393301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629EB-017B-4CB5-B52E-173ECF4358FF}">
      <dsp:nvSpPr>
        <dsp:cNvPr id="0" name=""/>
        <dsp:cNvSpPr/>
      </dsp:nvSpPr>
      <dsp:spPr>
        <a:xfrm>
          <a:off x="3262189" y="1381900"/>
          <a:ext cx="1300672" cy="130044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Comm1</a:t>
          </a:r>
        </a:p>
      </dsp:txBody>
      <dsp:txXfrm>
        <a:off x="3448000" y="1567712"/>
        <a:ext cx="929051" cy="928818"/>
      </dsp:txXfrm>
    </dsp:sp>
    <dsp:sp modelId="{673D20E2-21CB-4309-BD0F-B2BDF2886DFF}">
      <dsp:nvSpPr>
        <dsp:cNvPr id="0" name=""/>
        <dsp:cNvSpPr/>
      </dsp:nvSpPr>
      <dsp:spPr>
        <a:xfrm rot="2700000">
          <a:off x="1775695" y="1335349"/>
          <a:ext cx="1393301" cy="1393301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8EEC4-64D1-480C-8DE6-F82388AFB434}">
      <dsp:nvSpPr>
        <dsp:cNvPr id="0" name=""/>
        <dsp:cNvSpPr/>
      </dsp:nvSpPr>
      <dsp:spPr>
        <a:xfrm>
          <a:off x="1822308" y="1381900"/>
          <a:ext cx="1300672" cy="130044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Comm2</a:t>
          </a:r>
        </a:p>
      </dsp:txBody>
      <dsp:txXfrm>
        <a:off x="2008119" y="1567712"/>
        <a:ext cx="929051" cy="928818"/>
      </dsp:txXfrm>
    </dsp:sp>
    <dsp:sp modelId="{346A078A-5399-49FF-B4AE-6F263EAA26B6}">
      <dsp:nvSpPr>
        <dsp:cNvPr id="0" name=""/>
        <dsp:cNvSpPr/>
      </dsp:nvSpPr>
      <dsp:spPr>
        <a:xfrm rot="2700000">
          <a:off x="335814" y="1335349"/>
          <a:ext cx="1393301" cy="1393301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714FF-D2AC-42D7-937F-FD3AA6C44BED}">
      <dsp:nvSpPr>
        <dsp:cNvPr id="0" name=""/>
        <dsp:cNvSpPr/>
      </dsp:nvSpPr>
      <dsp:spPr>
        <a:xfrm>
          <a:off x="382427" y="1381900"/>
          <a:ext cx="1300672" cy="130044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Comm3</a:t>
          </a:r>
        </a:p>
      </dsp:txBody>
      <dsp:txXfrm>
        <a:off x="568238" y="1567712"/>
        <a:ext cx="929051" cy="92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003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999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baseline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QADEVOPSGIT</a:t>
            </a:r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247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6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670560" y="785794"/>
            <a:ext cx="743712" cy="707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928670"/>
            <a:ext cx="8786844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 QADEVOPSGIT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Version Control Using GIT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Branching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91" y="480945"/>
            <a:ext cx="1333500" cy="9906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Re run your commands from the previous ninja lab</a:t>
            </a:r>
          </a:p>
          <a:p>
            <a:r>
              <a:rPr lang="en-GB" dirty="0"/>
              <a:t>Create a suitable tag on your first commit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Move the </a:t>
            </a:r>
            <a:r>
              <a:rPr lang="en-GB" dirty="0">
                <a:solidFill>
                  <a:schemeClr val="tx2"/>
                </a:solidFill>
              </a:rPr>
              <a:t>HEAD </a:t>
            </a:r>
            <a:r>
              <a:rPr lang="en-GB" dirty="0"/>
              <a:t>back to the Master</a:t>
            </a:r>
          </a:p>
          <a:p>
            <a:r>
              <a:rPr lang="en-GB" dirty="0"/>
              <a:t>Run </a:t>
            </a:r>
            <a:r>
              <a:rPr lang="en-GB" dirty="0" err="1">
                <a:solidFill>
                  <a:schemeClr val="tx2"/>
                </a:solidFill>
              </a:rPr>
              <a:t>gitk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to explore the tag</a:t>
            </a:r>
          </a:p>
          <a:p>
            <a:r>
              <a:rPr lang="en-GB" dirty="0"/>
              <a:t>Use the one line log to find a different SHA1 id</a:t>
            </a:r>
          </a:p>
          <a:p>
            <a:r>
              <a:rPr lang="en-GB" dirty="0"/>
              <a:t>Create another tag (no need to move the head this time)</a:t>
            </a:r>
          </a:p>
          <a:p>
            <a:r>
              <a:rPr lang="en-GB" dirty="0"/>
              <a:t>Check the outcome in </a:t>
            </a:r>
            <a:r>
              <a:rPr lang="en-GB" dirty="0" err="1">
                <a:solidFill>
                  <a:schemeClr val="tx2"/>
                </a:solidFill>
              </a:rPr>
              <a:t>gitk</a:t>
            </a:r>
            <a:endParaRPr lang="en-GB" dirty="0">
              <a:solidFill>
                <a:schemeClr val="tx2"/>
              </a:solidFill>
            </a:endParaRPr>
          </a:p>
          <a:p>
            <a:r>
              <a:rPr lang="en-GB" dirty="0"/>
              <a:t>Use git show and the tag name in bash to see the diff history</a:t>
            </a:r>
          </a:p>
          <a:p>
            <a:r>
              <a:rPr lang="en-GB" dirty="0"/>
              <a:t>Checkout the second tag you created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Tagging – Ninja Lab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5088" y="1919364"/>
            <a:ext cx="716236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$ git tag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where_it_all_began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–m “Committing a tag at the start”</a:t>
            </a:r>
          </a:p>
        </p:txBody>
      </p:sp>
    </p:spTree>
    <p:extLst>
      <p:ext uri="{BB962C8B-B14F-4D97-AF65-F5344CB8AC3E}">
        <p14:creationId xmlns:p14="http://schemas.microsoft.com/office/powerpoint/2010/main" val="358456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Branches are other “paths” or “lines” of development.</a:t>
            </a:r>
          </a:p>
          <a:p>
            <a:pPr lvl="1"/>
            <a:r>
              <a:rPr lang="en-US" dirty="0"/>
              <a:t>Imagine that you’re making a website for a client, and it consists of an HTML file and a CSS file. You work on these two files in a default repository. This default repository is also conveniently associated with a default branch, which is often called “main”, or “trunk”. </a:t>
            </a:r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Key Concepts - Branching</a:t>
            </a:r>
          </a:p>
        </p:txBody>
      </p:sp>
    </p:spTree>
    <p:extLst>
      <p:ext uri="{BB962C8B-B14F-4D97-AF65-F5344CB8AC3E}">
        <p14:creationId xmlns:p14="http://schemas.microsoft.com/office/powerpoint/2010/main" val="134677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Branching allows you to diverge from the main line of development</a:t>
            </a:r>
          </a:p>
          <a:p>
            <a:pPr lvl="1"/>
            <a:r>
              <a:rPr lang="en-GB" dirty="0"/>
              <a:t>Without doing accidental damage to the main line</a:t>
            </a:r>
          </a:p>
          <a:p>
            <a:endParaRPr lang="en-GB" dirty="0"/>
          </a:p>
          <a:p>
            <a:r>
              <a:rPr lang="en-GB" dirty="0"/>
              <a:t>Git branches are very lightweight compared to other VCS</a:t>
            </a:r>
          </a:p>
          <a:p>
            <a:pPr lvl="1"/>
            <a:r>
              <a:rPr lang="en-GB" dirty="0"/>
              <a:t>Git encourages a workflow that allows you to branch and merge</a:t>
            </a:r>
          </a:p>
          <a:p>
            <a:pPr lvl="1"/>
            <a:endParaRPr lang="en-GB" dirty="0"/>
          </a:p>
          <a:p>
            <a:r>
              <a:rPr lang="en-GB" dirty="0"/>
              <a:t>Branches build on core Git features </a:t>
            </a:r>
          </a:p>
          <a:p>
            <a:pPr lvl="1"/>
            <a:r>
              <a:rPr lang="en-GB" dirty="0"/>
              <a:t>When you commit you have a snapshot of current content</a:t>
            </a:r>
          </a:p>
          <a:p>
            <a:pPr lvl="1"/>
            <a:r>
              <a:rPr lang="en-GB" dirty="0"/>
              <a:t>Plus zero or more pointers to the current commits</a:t>
            </a:r>
          </a:p>
          <a:p>
            <a:pPr lvl="2"/>
            <a:r>
              <a:rPr lang="en-GB" dirty="0"/>
              <a:t>Based on this repository or parents</a:t>
            </a:r>
          </a:p>
          <a:p>
            <a:pPr lvl="2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Branching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5088" y="5080440"/>
            <a:ext cx="716236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$ git branch testing</a:t>
            </a:r>
          </a:p>
        </p:txBody>
      </p:sp>
    </p:spTree>
    <p:extLst>
      <p:ext uri="{BB962C8B-B14F-4D97-AF65-F5344CB8AC3E}">
        <p14:creationId xmlns:p14="http://schemas.microsoft.com/office/powerpoint/2010/main" val="2431681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In this demonstration we will </a:t>
            </a:r>
          </a:p>
          <a:p>
            <a:pPr lvl="1"/>
            <a:r>
              <a:rPr lang="en-GB" dirty="0"/>
              <a:t>Do work on a website</a:t>
            </a:r>
          </a:p>
          <a:p>
            <a:pPr lvl="1"/>
            <a:r>
              <a:rPr lang="en-GB" dirty="0"/>
              <a:t>Create a branch</a:t>
            </a:r>
          </a:p>
          <a:p>
            <a:pPr lvl="1"/>
            <a:r>
              <a:rPr lang="en-GB" dirty="0"/>
              <a:t>Work in the branch</a:t>
            </a:r>
          </a:p>
          <a:p>
            <a:endParaRPr lang="en-GB" dirty="0"/>
          </a:p>
          <a:p>
            <a:r>
              <a:rPr lang="en-GB" dirty="0"/>
              <a:t>We will then do a hotfix</a:t>
            </a:r>
          </a:p>
          <a:p>
            <a:pPr lvl="1"/>
            <a:r>
              <a:rPr lang="en-GB" dirty="0"/>
              <a:t>Switch back to the production branch</a:t>
            </a:r>
          </a:p>
          <a:p>
            <a:pPr lvl="1"/>
            <a:r>
              <a:rPr lang="en-GB" dirty="0"/>
              <a:t>Create a branch to add the hotfix</a:t>
            </a:r>
          </a:p>
          <a:p>
            <a:pPr lvl="1"/>
            <a:r>
              <a:rPr lang="en-GB" dirty="0"/>
              <a:t>Test and merge the branch</a:t>
            </a:r>
          </a:p>
          <a:p>
            <a:pPr lvl="1"/>
            <a:r>
              <a:rPr lang="en-GB" dirty="0"/>
              <a:t>Switch back to the original story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Demonstration – Branches, committing and checking out</a:t>
            </a:r>
          </a:p>
        </p:txBody>
      </p:sp>
    </p:spTree>
    <p:extLst>
      <p:ext uri="{BB962C8B-B14F-4D97-AF65-F5344CB8AC3E}">
        <p14:creationId xmlns:p14="http://schemas.microsoft.com/office/powerpoint/2010/main" val="3803325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Create a new director call DevOps off your home directory</a:t>
            </a:r>
          </a:p>
          <a:p>
            <a:r>
              <a:rPr lang="en-GB" dirty="0"/>
              <a:t>Initialise it as a git repository</a:t>
            </a:r>
          </a:p>
          <a:p>
            <a:r>
              <a:rPr lang="en-GB" dirty="0"/>
              <a:t>Add a file called </a:t>
            </a:r>
            <a:r>
              <a:rPr lang="en-GB" dirty="0">
                <a:solidFill>
                  <a:schemeClr val="tx2"/>
                </a:solidFill>
              </a:rPr>
              <a:t>bar</a:t>
            </a:r>
            <a:r>
              <a:rPr lang="en-GB" dirty="0"/>
              <a:t> and commit it</a:t>
            </a:r>
          </a:p>
          <a:p>
            <a:r>
              <a:rPr lang="en-GB" dirty="0"/>
              <a:t>Use the </a:t>
            </a:r>
            <a:r>
              <a:rPr lang="en-GB" dirty="0">
                <a:solidFill>
                  <a:schemeClr val="tx2"/>
                </a:solidFill>
              </a:rPr>
              <a:t>branch</a:t>
            </a:r>
            <a:r>
              <a:rPr lang="en-GB" dirty="0"/>
              <a:t> command to see the current branches</a:t>
            </a:r>
          </a:p>
          <a:p>
            <a:r>
              <a:rPr lang="en-GB" dirty="0"/>
              <a:t>Create a new branch called </a:t>
            </a:r>
            <a:r>
              <a:rPr lang="en-GB" dirty="0">
                <a:solidFill>
                  <a:schemeClr val="tx2"/>
                </a:solidFill>
              </a:rPr>
              <a:t>ops</a:t>
            </a:r>
            <a:r>
              <a:rPr lang="en-GB" dirty="0"/>
              <a:t> and check it out</a:t>
            </a:r>
          </a:p>
          <a:p>
            <a:r>
              <a:rPr lang="en-GB" dirty="0"/>
              <a:t>Delete the </a:t>
            </a:r>
            <a:r>
              <a:rPr lang="en-GB" dirty="0">
                <a:solidFill>
                  <a:schemeClr val="tx2"/>
                </a:solidFill>
              </a:rPr>
              <a:t>master</a:t>
            </a:r>
            <a:r>
              <a:rPr lang="en-GB" dirty="0"/>
              <a:t> branch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and Deleting a Branch – Ninja Lab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91" y="480945"/>
            <a:ext cx="13335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1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master branch often represents the working code base</a:t>
            </a:r>
          </a:p>
          <a:p>
            <a:pPr lvl="1"/>
            <a:r>
              <a:rPr lang="en-GB" dirty="0"/>
              <a:t>i.e. IT WORKS!</a:t>
            </a:r>
          </a:p>
          <a:p>
            <a:pPr lvl="1"/>
            <a:r>
              <a:rPr lang="en-GB" dirty="0"/>
              <a:t>So we don’t hack on the master</a:t>
            </a:r>
          </a:p>
          <a:p>
            <a:r>
              <a:rPr lang="en-GB" dirty="0"/>
              <a:t>Branching is where we can safely introduce new code</a:t>
            </a:r>
          </a:p>
          <a:p>
            <a:pPr lvl="1"/>
            <a:r>
              <a:rPr lang="en-GB" dirty="0"/>
              <a:t>You can work and test in the branch and only commit once you are ready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and When to Branch – New Code</a:t>
            </a:r>
          </a:p>
        </p:txBody>
      </p:sp>
    </p:spTree>
    <p:extLst>
      <p:ext uri="{BB962C8B-B14F-4D97-AF65-F5344CB8AC3E}">
        <p14:creationId xmlns:p14="http://schemas.microsoft.com/office/powerpoint/2010/main" val="1307775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Branches isolate changes from the code base</a:t>
            </a:r>
          </a:p>
          <a:p>
            <a:pPr lvl="1"/>
            <a:r>
              <a:rPr lang="en-GB" dirty="0"/>
              <a:t>You can navigate to any prior commit and check it out</a:t>
            </a:r>
          </a:p>
          <a:p>
            <a:pPr lvl="1"/>
            <a:r>
              <a:rPr lang="en-GB" dirty="0"/>
              <a:t>From that point create a new branch</a:t>
            </a:r>
          </a:p>
          <a:p>
            <a:pPr lvl="1"/>
            <a:r>
              <a:rPr lang="en-GB" dirty="0"/>
              <a:t>You can then work on the fix and commit when ready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above code creates a new branch and sets from a previously defined start point</a:t>
            </a:r>
          </a:p>
          <a:p>
            <a:pPr lvl="1"/>
            <a:r>
              <a:rPr lang="en-GB" dirty="0"/>
              <a:t>The start point can be a branch, tag or SHA1 ID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and When to Branch – Hot Fixes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924" y="2875880"/>
            <a:ext cx="7162361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$ git checkout –b hotfix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thepast</a:t>
            </a:r>
            <a:endParaRPr lang="en-GB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08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If the work on a branch is no longer needed it can be deleted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need to be very careful – git really deletes the branch</a:t>
            </a:r>
          </a:p>
          <a:p>
            <a:pPr lvl="1"/>
            <a:r>
              <a:rPr lang="en-GB" dirty="0"/>
              <a:t>Git does protect us from deleting the branch we are currently on</a:t>
            </a:r>
          </a:p>
          <a:p>
            <a:pPr lvl="1"/>
            <a:r>
              <a:rPr lang="en-GB" dirty="0"/>
              <a:t>If there are uncommitted changes in the branch you may need to use the –D flag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Merging and Deleting Branches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4142" y="1712098"/>
            <a:ext cx="7162361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git branch –d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newbranch</a:t>
            </a:r>
            <a:endParaRPr lang="en-GB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781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Stashing allows us to pause some work on existing files</a:t>
            </a:r>
          </a:p>
          <a:p>
            <a:pPr lvl="1"/>
            <a:r>
              <a:rPr lang="en-GB" dirty="0"/>
              <a:t>Without needing to make a full commit</a:t>
            </a:r>
          </a:p>
          <a:p>
            <a:pPr lvl="1"/>
            <a:r>
              <a:rPr lang="en-GB" dirty="0"/>
              <a:t>This gives you a  clean working directory so you can commit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Stashing Branches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5088" y="2356335"/>
            <a:ext cx="7162361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$ git checkout –d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newbranch</a:t>
            </a:r>
            <a:endParaRPr lang="en-GB" sz="24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$ vi file //make a change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$ git stash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$ git checkout master</a:t>
            </a:r>
          </a:p>
        </p:txBody>
      </p:sp>
    </p:spTree>
    <p:extLst>
      <p:ext uri="{BB962C8B-B14F-4D97-AF65-F5344CB8AC3E}">
        <p14:creationId xmlns:p14="http://schemas.microsoft.com/office/powerpoint/2010/main" val="3552866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stash stores  WIP – you can return to using the pop command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Popping the Stash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4142" y="1712098"/>
            <a:ext cx="7162361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$ git stash 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4141" y="2957191"/>
            <a:ext cx="7162361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</p:spTree>
    <p:extLst>
      <p:ext uri="{BB962C8B-B14F-4D97-AF65-F5344CB8AC3E}">
        <p14:creationId xmlns:p14="http://schemas.microsoft.com/office/powerpoint/2010/main" val="155458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Logging – a deeper dive</a:t>
            </a:r>
          </a:p>
          <a:p>
            <a:pPr lvl="1"/>
            <a:r>
              <a:rPr lang="en-GB" dirty="0"/>
              <a:t>Patch and Tree views</a:t>
            </a:r>
          </a:p>
          <a:p>
            <a:endParaRPr lang="en-GB" dirty="0"/>
          </a:p>
          <a:p>
            <a:r>
              <a:rPr lang="en-GB" dirty="0"/>
              <a:t>How branches work</a:t>
            </a:r>
          </a:p>
          <a:p>
            <a:pPr lvl="1"/>
            <a:r>
              <a:rPr lang="en-GB" dirty="0"/>
              <a:t>The HEAD and moving it</a:t>
            </a:r>
          </a:p>
          <a:p>
            <a:endParaRPr lang="en-GB" dirty="0"/>
          </a:p>
          <a:p>
            <a:r>
              <a:rPr lang="en-GB" dirty="0"/>
              <a:t>Creating Branches</a:t>
            </a:r>
          </a:p>
          <a:p>
            <a:pPr lvl="1"/>
            <a:r>
              <a:rPr lang="en-GB" dirty="0"/>
              <a:t>Managing an switching branches</a:t>
            </a:r>
          </a:p>
          <a:p>
            <a:pPr lvl="1"/>
            <a:r>
              <a:rPr lang="en-GB" dirty="0"/>
              <a:t>Committing changes to branches</a:t>
            </a:r>
          </a:p>
          <a:p>
            <a:pPr lvl="1"/>
            <a:r>
              <a:rPr lang="en-GB" dirty="0"/>
              <a:t>Merging Branches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16174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Create a new directory and repo called stashing</a:t>
            </a:r>
          </a:p>
          <a:p>
            <a:r>
              <a:rPr lang="en-GB" dirty="0"/>
              <a:t>Use vi to create a new file called </a:t>
            </a:r>
            <a:r>
              <a:rPr lang="en-GB" dirty="0" err="1">
                <a:solidFill>
                  <a:schemeClr val="tx2"/>
                </a:solidFill>
              </a:rPr>
              <a:t>mywip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and add a line to it</a:t>
            </a:r>
          </a:p>
          <a:p>
            <a:r>
              <a:rPr lang="en-GB" dirty="0"/>
              <a:t>Add the file then commit the branch</a:t>
            </a:r>
          </a:p>
          <a:p>
            <a:r>
              <a:rPr lang="en-GB" dirty="0"/>
              <a:t>Modify the file again and commit the branch</a:t>
            </a:r>
          </a:p>
          <a:p>
            <a:r>
              <a:rPr lang="en-GB" dirty="0"/>
              <a:t>Use the log to find the original SHA1 key</a:t>
            </a:r>
          </a:p>
          <a:p>
            <a:r>
              <a:rPr lang="en-GB" dirty="0"/>
              <a:t>Move the head to that location and create a new branch</a:t>
            </a:r>
          </a:p>
          <a:p>
            <a:r>
              <a:rPr lang="en-GB" dirty="0"/>
              <a:t>Modify </a:t>
            </a:r>
            <a:r>
              <a:rPr lang="en-GB" dirty="0" err="1"/>
              <a:t>mywip</a:t>
            </a:r>
            <a:r>
              <a:rPr lang="en-GB" dirty="0"/>
              <a:t> and save</a:t>
            </a:r>
          </a:p>
          <a:p>
            <a:r>
              <a:rPr lang="en-GB" dirty="0"/>
              <a:t>Try to switch to the master branch – what happens?</a:t>
            </a:r>
          </a:p>
          <a:p>
            <a:r>
              <a:rPr lang="en-GB" dirty="0"/>
              <a:t>Stash the current </a:t>
            </a:r>
            <a:r>
              <a:rPr lang="en-GB" dirty="0" err="1"/>
              <a:t>wip</a:t>
            </a:r>
            <a:r>
              <a:rPr lang="en-GB" dirty="0"/>
              <a:t> – what happens</a:t>
            </a:r>
          </a:p>
          <a:p>
            <a:r>
              <a:rPr lang="en-GB" dirty="0"/>
              <a:t>Now switch to the master branch</a:t>
            </a:r>
          </a:p>
          <a:p>
            <a:r>
              <a:rPr lang="en-GB" dirty="0"/>
              <a:t>Check the status of the stash</a:t>
            </a:r>
          </a:p>
          <a:p>
            <a:r>
              <a:rPr lang="en-GB" dirty="0"/>
              <a:t>Pop the most recent sashed operation</a:t>
            </a:r>
          </a:p>
          <a:p>
            <a:r>
              <a:rPr lang="en-GB" dirty="0"/>
              <a:t>Change the file and commit</a:t>
            </a:r>
          </a:p>
          <a:p>
            <a:r>
              <a:rPr lang="en-GB" dirty="0"/>
              <a:t>Switch to the master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the Stash – Ninja Lab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91" y="480945"/>
            <a:ext cx="13335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74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Branches diverge code bases – ultimately want to merge branches</a:t>
            </a:r>
          </a:p>
          <a:p>
            <a:pPr lvl="1"/>
            <a:r>
              <a:rPr lang="en-GB" dirty="0"/>
              <a:t>Branches merge into the current branch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Merging Branches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029965" y="2476219"/>
            <a:ext cx="3012608" cy="3983275"/>
            <a:chOff x="2836841" y="1549293"/>
            <a:chExt cx="3012608" cy="3983275"/>
          </a:xfrm>
        </p:grpSpPr>
        <p:sp>
          <p:nvSpPr>
            <p:cNvPr id="4" name="Bent Arrow 3"/>
            <p:cNvSpPr/>
            <p:nvPr/>
          </p:nvSpPr>
          <p:spPr>
            <a:xfrm>
              <a:off x="3271139" y="3507052"/>
              <a:ext cx="638828" cy="1615858"/>
            </a:xfrm>
            <a:prstGeom prst="ben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Up Arrow 5"/>
            <p:cNvSpPr/>
            <p:nvPr/>
          </p:nvSpPr>
          <p:spPr>
            <a:xfrm>
              <a:off x="3909967" y="2020507"/>
              <a:ext cx="626302" cy="3031299"/>
            </a:xfrm>
            <a:prstGeom prst="up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Bent Arrow 6"/>
            <p:cNvSpPr/>
            <p:nvPr/>
          </p:nvSpPr>
          <p:spPr>
            <a:xfrm flipH="1">
              <a:off x="4536269" y="2716627"/>
              <a:ext cx="632804" cy="1639057"/>
            </a:xfrm>
            <a:prstGeom prst="ben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9652" y="1549293"/>
              <a:ext cx="96693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+mn-lt"/>
                  <a:cs typeface="Courier New" pitchFamily="49" charset="0"/>
                </a:rPr>
                <a:t>Master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36841" y="5194014"/>
              <a:ext cx="9028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latin typeface="+mn-lt"/>
                  <a:cs typeface="Courier New" pitchFamily="49" charset="0"/>
                </a:rPr>
                <a:t>hotfix_1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36269" y="4423924"/>
              <a:ext cx="13131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 err="1">
                  <a:latin typeface="+mn-lt"/>
                  <a:cs typeface="Courier New" pitchFamily="49" charset="0"/>
                </a:rPr>
                <a:t>new_feature</a:t>
              </a:r>
              <a:endParaRPr lang="en-GB" sz="1600" dirty="0">
                <a:latin typeface="+mn-lt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28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Git merges the traffic into the current branch</a:t>
            </a:r>
          </a:p>
          <a:p>
            <a:pPr lvl="1"/>
            <a:r>
              <a:rPr lang="en-GB" dirty="0"/>
              <a:t>So make sure you are on the right branch!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diff command can be used to explore the differences between branches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output shows the difference between branches</a:t>
            </a:r>
          </a:p>
          <a:p>
            <a:pPr lvl="1"/>
            <a:r>
              <a:rPr lang="en-GB" dirty="0"/>
              <a:t>The order of the output matters – the master is shown first</a:t>
            </a:r>
          </a:p>
          <a:p>
            <a:pPr lvl="1"/>
            <a:r>
              <a:rPr lang="en-GB" dirty="0"/>
              <a:t>Showing that branch2 will be merged into master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Merging Branches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038" y="1849884"/>
            <a:ext cx="7162361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$ git merge &lt;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branchname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4037" y="3305324"/>
            <a:ext cx="7162361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$ git diff &lt;master&gt;...&lt;branch1&gt;</a:t>
            </a:r>
          </a:p>
        </p:txBody>
      </p:sp>
    </p:spTree>
    <p:extLst>
      <p:ext uri="{BB962C8B-B14F-4D97-AF65-F5344CB8AC3E}">
        <p14:creationId xmlns:p14="http://schemas.microsoft.com/office/powerpoint/2010/main" val="154466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Git is a time machine – your history is maintained on an indexed list</a:t>
            </a:r>
          </a:p>
          <a:p>
            <a:pPr lvl="1"/>
            <a:r>
              <a:rPr lang="en-GB" dirty="0"/>
              <a:t>Each entry has a SHA1 key</a:t>
            </a:r>
          </a:p>
          <a:p>
            <a:endParaRPr lang="en-GB" dirty="0"/>
          </a:p>
          <a:p>
            <a:r>
              <a:rPr lang="en-GB" dirty="0"/>
              <a:t>You can branch from your code allowing you to fix and edit code</a:t>
            </a:r>
          </a:p>
          <a:p>
            <a:pPr lvl="1"/>
            <a:r>
              <a:rPr lang="en-GB" dirty="0"/>
              <a:t>One of the most powerful features of GIT</a:t>
            </a:r>
          </a:p>
          <a:p>
            <a:endParaRPr lang="en-GB" dirty="0"/>
          </a:p>
          <a:p>
            <a:r>
              <a:rPr lang="en-GB" dirty="0"/>
              <a:t>Stashing allows you to save WIP and commit at a later point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449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When we use git log we see a detailed history of the history log</a:t>
            </a:r>
          </a:p>
          <a:p>
            <a:pPr lvl="1"/>
            <a:r>
              <a:rPr lang="en-GB" dirty="0"/>
              <a:t>Provided in reverse chronological order </a:t>
            </a:r>
          </a:p>
          <a:p>
            <a:r>
              <a:rPr lang="en-GB" dirty="0"/>
              <a:t>Each entry in the log has a </a:t>
            </a:r>
            <a:r>
              <a:rPr lang="en-GB" dirty="0">
                <a:solidFill>
                  <a:schemeClr val="tx2"/>
                </a:solidFill>
              </a:rPr>
              <a:t>SHA1</a:t>
            </a:r>
            <a:r>
              <a:rPr lang="en-GB" dirty="0"/>
              <a:t> ID making each commit unique</a:t>
            </a:r>
          </a:p>
          <a:p>
            <a:pPr lvl="1"/>
            <a:r>
              <a:rPr lang="en-GB" dirty="0"/>
              <a:t>This is a cryptographically strong ID</a:t>
            </a:r>
          </a:p>
          <a:p>
            <a:r>
              <a:rPr lang="en-GB" dirty="0"/>
              <a:t>The commit also holds </a:t>
            </a:r>
            <a:r>
              <a:rPr lang="en-GB" dirty="0">
                <a:solidFill>
                  <a:schemeClr val="tx2"/>
                </a:solidFill>
              </a:rPr>
              <a:t>author</a:t>
            </a:r>
            <a:r>
              <a:rPr lang="en-GB" dirty="0"/>
              <a:t> and  </a:t>
            </a:r>
            <a:r>
              <a:rPr lang="en-GB" dirty="0">
                <a:solidFill>
                  <a:schemeClr val="tx2"/>
                </a:solidFill>
              </a:rPr>
              <a:t>date</a:t>
            </a:r>
            <a:r>
              <a:rPr lang="en-GB" dirty="0"/>
              <a:t> meta information</a:t>
            </a:r>
          </a:p>
          <a:p>
            <a:pPr lvl="1"/>
            <a:r>
              <a:rPr lang="en-GB" dirty="0"/>
              <a:t>Plus a log message</a:t>
            </a:r>
          </a:p>
          <a:p>
            <a:r>
              <a:rPr lang="en-GB" dirty="0"/>
              <a:t>Each commit always points back to its parent</a:t>
            </a:r>
          </a:p>
          <a:p>
            <a:pPr lvl="1"/>
            <a:r>
              <a:rPr lang="en-GB" dirty="0"/>
              <a:t>We can visualise the history with </a:t>
            </a:r>
            <a:r>
              <a:rPr lang="en-GB" dirty="0" err="1">
                <a:solidFill>
                  <a:schemeClr val="tx2"/>
                </a:solidFill>
              </a:rPr>
              <a:t>gitk</a:t>
            </a:r>
            <a:endParaRPr lang="en-GB" dirty="0">
              <a:solidFill>
                <a:schemeClr val="tx2"/>
              </a:solidFill>
            </a:endParaRP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Logging – A Deeper Dive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2815"/>
          <a:stretch/>
        </p:blipFill>
        <p:spPr>
          <a:xfrm>
            <a:off x="535305" y="4090673"/>
            <a:ext cx="78200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0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GITK viewer has two ways to see the changes</a:t>
            </a:r>
          </a:p>
          <a:p>
            <a:pPr lvl="1"/>
            <a:r>
              <a:rPr lang="en-GB" dirty="0"/>
              <a:t>The Patch view show the files that were patched in a commit</a:t>
            </a:r>
          </a:p>
          <a:p>
            <a:pPr lvl="2"/>
            <a:r>
              <a:rPr lang="en-GB" dirty="0"/>
              <a:t>Showing how the files was changed</a:t>
            </a:r>
          </a:p>
          <a:p>
            <a:pPr lvl="2"/>
            <a:r>
              <a:rPr lang="en-GB" dirty="0"/>
              <a:t>Shown as a flat directory  reflecting the changes</a:t>
            </a:r>
          </a:p>
          <a:p>
            <a:pPr lvl="1"/>
            <a:r>
              <a:rPr lang="en-GB" dirty="0"/>
              <a:t>The Tree view shows the files changed and the meta data </a:t>
            </a:r>
          </a:p>
          <a:p>
            <a:pPr lvl="2"/>
            <a:r>
              <a:rPr lang="en-GB" dirty="0"/>
              <a:t>It represents the directory structure of the project</a:t>
            </a:r>
          </a:p>
          <a:p>
            <a:pPr lvl="2"/>
            <a:r>
              <a:rPr lang="en-GB" dirty="0"/>
              <a:t>But not the details of the hunks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GITK - Patch and Tree views</a:t>
            </a:r>
          </a:p>
        </p:txBody>
      </p:sp>
    </p:spTree>
    <p:extLst>
      <p:ext uri="{BB962C8B-B14F-4D97-AF65-F5344CB8AC3E}">
        <p14:creationId xmlns:p14="http://schemas.microsoft.com/office/powerpoint/2010/main" val="12358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Commits occur in a line created when we first initialise the repo</a:t>
            </a:r>
          </a:p>
          <a:p>
            <a:pPr lvl="1"/>
            <a:r>
              <a:rPr lang="en-GB" dirty="0"/>
              <a:t>Git also creates a default </a:t>
            </a:r>
            <a:r>
              <a:rPr lang="en-GB" dirty="0">
                <a:solidFill>
                  <a:schemeClr val="tx2"/>
                </a:solidFill>
              </a:rPr>
              <a:t>Branch</a:t>
            </a:r>
            <a:r>
              <a:rPr lang="en-GB" dirty="0"/>
              <a:t> called </a:t>
            </a:r>
            <a:r>
              <a:rPr lang="en-GB" dirty="0">
                <a:solidFill>
                  <a:schemeClr val="tx2"/>
                </a:solidFill>
              </a:rPr>
              <a:t>Master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Master </a:t>
            </a:r>
            <a:r>
              <a:rPr lang="en-GB" dirty="0"/>
              <a:t>is a pointer to the last commit in the branch</a:t>
            </a:r>
          </a:p>
          <a:p>
            <a:pPr lvl="1"/>
            <a:r>
              <a:rPr lang="en-GB" dirty="0"/>
              <a:t>The HEAD represents our current location</a:t>
            </a:r>
          </a:p>
          <a:p>
            <a:pPr lvl="1"/>
            <a:r>
              <a:rPr lang="en-GB" dirty="0"/>
              <a:t>Normally in the same place as Master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Branch History Works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48061073"/>
              </p:ext>
            </p:extLst>
          </p:nvPr>
        </p:nvGraphicFramePr>
        <p:xfrm>
          <a:off x="1191492" y="226983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1765" y="2847109"/>
            <a:ext cx="1163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4566" y="3156829"/>
            <a:ext cx="207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(latest commit)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41765" y="5049983"/>
            <a:ext cx="1163782" cy="735115"/>
            <a:chOff x="1641765" y="5049983"/>
            <a:chExt cx="1163782" cy="735115"/>
          </a:xfrm>
        </p:grpSpPr>
        <p:sp>
          <p:nvSpPr>
            <p:cNvPr id="8" name="TextBox 7"/>
            <p:cNvSpPr txBox="1"/>
            <p:nvPr/>
          </p:nvSpPr>
          <p:spPr>
            <a:xfrm>
              <a:off x="1641765" y="5384988"/>
              <a:ext cx="1163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HEAD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2223656" y="5049983"/>
              <a:ext cx="0" cy="3532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422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HEAD can move – checking out previous commits</a:t>
            </a:r>
          </a:p>
          <a:p>
            <a:pPr lvl="1"/>
            <a:r>
              <a:rPr lang="en-GB" dirty="0"/>
              <a:t>You need the SHA1 id to achieve this – use log to find it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Then using the first </a:t>
            </a:r>
            <a:r>
              <a:rPr lang="en-GB"/>
              <a:t>4 characters </a:t>
            </a:r>
            <a:r>
              <a:rPr lang="en-GB" dirty="0"/>
              <a:t>in the ID checkout what you want</a:t>
            </a:r>
          </a:p>
          <a:p>
            <a:r>
              <a:rPr lang="en-GB" dirty="0"/>
              <a:t>		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Checkout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3360" y="1844414"/>
            <a:ext cx="7162361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$ git log --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oneline</a:t>
            </a:r>
            <a:endParaRPr lang="en-GB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359" y="3512597"/>
            <a:ext cx="7162361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$ git checkout YOUR_SHA1ID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59" y="4163798"/>
            <a:ext cx="8141718" cy="213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Normally the </a:t>
            </a:r>
            <a:r>
              <a:rPr lang="en-GB" dirty="0">
                <a:solidFill>
                  <a:schemeClr val="accent4"/>
                </a:solidFill>
              </a:rPr>
              <a:t>HEAD</a:t>
            </a:r>
            <a:r>
              <a:rPr lang="en-GB" dirty="0"/>
              <a:t> is attached to a branch but we can move it</a:t>
            </a:r>
          </a:p>
          <a:p>
            <a:pPr lvl="1"/>
            <a:r>
              <a:rPr lang="en-GB" dirty="0"/>
              <a:t>This is what we did with </a:t>
            </a:r>
            <a:r>
              <a:rPr lang="en-GB" dirty="0">
                <a:solidFill>
                  <a:schemeClr val="accent4"/>
                </a:solidFill>
              </a:rPr>
              <a:t>checkout </a:t>
            </a:r>
          </a:p>
          <a:p>
            <a:pPr marL="0" indent="0">
              <a:buNone/>
            </a:pPr>
            <a:endParaRPr lang="en-GB" dirty="0">
              <a:solidFill>
                <a:schemeClr val="accent4"/>
              </a:solidFill>
            </a:endParaRPr>
          </a:p>
          <a:p>
            <a:r>
              <a:rPr lang="en-GB" dirty="0"/>
              <a:t>When we move the HEAD from the Master git considers it detached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Detaching the HEAD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33972753"/>
              </p:ext>
            </p:extLst>
          </p:nvPr>
        </p:nvGraphicFramePr>
        <p:xfrm>
          <a:off x="1191492" y="226983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4566" y="3156829"/>
            <a:ext cx="207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(latest commit)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41765" y="5049983"/>
            <a:ext cx="1163782" cy="735115"/>
            <a:chOff x="1641765" y="5049983"/>
            <a:chExt cx="1163782" cy="735115"/>
          </a:xfrm>
        </p:grpSpPr>
        <p:sp>
          <p:nvSpPr>
            <p:cNvPr id="7" name="TextBox 6"/>
            <p:cNvSpPr txBox="1"/>
            <p:nvPr/>
          </p:nvSpPr>
          <p:spPr>
            <a:xfrm>
              <a:off x="1641765" y="5384988"/>
              <a:ext cx="1163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HEAD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2223656" y="5049983"/>
              <a:ext cx="0" cy="3532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612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0.48194 0.008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7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In your most recent repo use the one line log </a:t>
            </a:r>
            <a:br>
              <a:rPr lang="en-GB" dirty="0"/>
            </a:br>
            <a:r>
              <a:rPr lang="en-GB" dirty="0"/>
              <a:t>to locate the sha1 history</a:t>
            </a:r>
          </a:p>
          <a:p>
            <a:r>
              <a:rPr lang="en-GB" dirty="0"/>
              <a:t>Move the HEAD to the start of the commit history via checkout</a:t>
            </a:r>
          </a:p>
          <a:p>
            <a:r>
              <a:rPr lang="en-GB" dirty="0"/>
              <a:t>Check the log history</a:t>
            </a:r>
          </a:p>
          <a:p>
            <a:r>
              <a:rPr lang="en-GB" dirty="0"/>
              <a:t>Use touch to create a new file</a:t>
            </a:r>
          </a:p>
          <a:p>
            <a:r>
              <a:rPr lang="en-GB" dirty="0"/>
              <a:t>Add it to the repo</a:t>
            </a:r>
          </a:p>
          <a:p>
            <a:r>
              <a:rPr lang="en-GB" dirty="0"/>
              <a:t>Commit the changes</a:t>
            </a:r>
          </a:p>
          <a:p>
            <a:r>
              <a:rPr lang="en-GB" dirty="0"/>
              <a:t>Use checkout to return to the master</a:t>
            </a:r>
          </a:p>
          <a:p>
            <a:r>
              <a:rPr lang="en-GB" dirty="0"/>
              <a:t>Check the contents of your directory and note what has happened to the new file</a:t>
            </a:r>
          </a:p>
          <a:p>
            <a:r>
              <a:rPr lang="en-GB" dirty="0"/>
              <a:t>Check the log history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– Working with the HEAD – Ninja Lab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0" y="357166"/>
            <a:ext cx="13335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6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Tagging allows you to add metadata to a repository </a:t>
            </a:r>
          </a:p>
          <a:p>
            <a:pPr lvl="1"/>
            <a:r>
              <a:rPr lang="en-GB" dirty="0"/>
              <a:t>Often used for versioning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You can search for tag patterns using the </a:t>
            </a:r>
            <a:r>
              <a:rPr lang="en-GB" dirty="0">
                <a:solidFill>
                  <a:schemeClr val="tx2"/>
                </a:solidFill>
              </a:rPr>
              <a:t>–l </a:t>
            </a:r>
            <a:r>
              <a:rPr lang="en-GB" dirty="0"/>
              <a:t>flag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create an annotate the </a:t>
            </a:r>
            <a:r>
              <a:rPr lang="en-GB" dirty="0">
                <a:solidFill>
                  <a:schemeClr val="tx2"/>
                </a:solidFill>
              </a:rPr>
              <a:t>–a</a:t>
            </a:r>
            <a:r>
              <a:rPr lang="en-GB" dirty="0"/>
              <a:t> flag 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Tagging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5087" y="1740916"/>
            <a:ext cx="7162361" cy="738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$ git tag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v0.1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v1.3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086" y="3291826"/>
            <a:ext cx="7162361" cy="738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sv-SE" sz="1400" dirty="0">
                <a:latin typeface="Courier New" pitchFamily="49" charset="0"/>
                <a:cs typeface="Courier New" pitchFamily="49" charset="0"/>
              </a:rPr>
              <a:t>$ git tag -l 'v1.4.2.*'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sv-SE" sz="1400" dirty="0">
                <a:latin typeface="Courier New" pitchFamily="49" charset="0"/>
                <a:cs typeface="Courier New" pitchFamily="49" charset="0"/>
              </a:rPr>
              <a:t>v1.4.2.1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sv-SE" sz="1400" dirty="0">
                <a:latin typeface="Courier New" pitchFamily="49" charset="0"/>
                <a:cs typeface="Courier New" pitchFamily="49" charset="0"/>
              </a:rPr>
              <a:t>v1.4.2.2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5085" y="4795441"/>
            <a:ext cx="7162361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sv-SE" sz="1400" dirty="0">
                <a:latin typeface="Courier New" pitchFamily="49" charset="0"/>
                <a:cs typeface="Courier New" pitchFamily="49" charset="0"/>
              </a:rPr>
              <a:t>$ git tag -a v1.4 -m 'my version 1.4'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sv-SE" sz="1400" dirty="0">
                <a:latin typeface="Courier New" pitchFamily="49" charset="0"/>
                <a:cs typeface="Courier New" pitchFamily="49" charset="0"/>
              </a:rPr>
              <a:t>$ git tag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sv-SE" sz="1400" dirty="0">
                <a:latin typeface="Courier New" pitchFamily="49" charset="0"/>
                <a:cs typeface="Courier New" pitchFamily="49" charset="0"/>
              </a:rPr>
              <a:t>v0.1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sv-SE" sz="1400" dirty="0">
                <a:latin typeface="Courier New" pitchFamily="49" charset="0"/>
                <a:cs typeface="Courier New" pitchFamily="49" charset="0"/>
              </a:rPr>
              <a:t>v1.3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sv-SE" sz="1400" dirty="0">
                <a:latin typeface="Courier New" pitchFamily="49" charset="0"/>
                <a:cs typeface="Courier New" pitchFamily="49" charset="0"/>
              </a:rPr>
              <a:t>v1.4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13322"/>
      </p:ext>
    </p:extLst>
  </p:cSld>
  <p:clrMapOvr>
    <a:masterClrMapping/>
  </p:clrMapOvr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quenceNumber xmlns="D404941B-A9BC-4D1F-BBCD-D74C19AB4A4D">5</SequenceNumber>
    <IsBuildFile xmlns="D404941B-A9BC-4D1F-BBCD-D74C19AB4A4D" xsi:nil="true"/>
    <BookTypeField0 xmlns="D404941B-A9BC-4D1F-BBCD-D74C19AB4A4D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96992FA6E3523040843D4AB506E49039" ma:contentTypeVersion="0" ma:contentTypeDescription="Base content type which represents courseware documents" ma:contentTypeScope="" ma:versionID="af86aa28bf3960a38faa8d36d99b13fd">
  <xsd:schema xmlns:xsd="http://www.w3.org/2001/XMLSchema" xmlns:xs="http://www.w3.org/2001/XMLSchema" xmlns:p="http://schemas.microsoft.com/office/2006/metadata/properties" xmlns:ns2="D404941B-A9BC-4D1F-BBCD-D74C19AB4A4D" targetNamespace="http://schemas.microsoft.com/office/2006/metadata/properties" ma:root="true" ma:fieldsID="99a1c04d513b49f04b16f37bedd75b0c" ns2:_="">
    <xsd:import namespace="D404941B-A9BC-4D1F-BBCD-D74C19AB4A4D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4941B-A9BC-4D1F-BBCD-D74C19AB4A4D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28A8FD-715A-4886-B3A9-8551ED89FFFD}">
  <ds:schemaRefs>
    <ds:schemaRef ds:uri="http://schemas.microsoft.com/office/2006/metadata/properties"/>
    <ds:schemaRef ds:uri="http://schemas.microsoft.com/office/infopath/2007/PartnerControls"/>
    <ds:schemaRef ds:uri="D404941B-A9BC-4D1F-BBCD-D74C19AB4A4D"/>
  </ds:schemaRefs>
</ds:datastoreItem>
</file>

<file path=customXml/itemProps2.xml><?xml version="1.0" encoding="utf-8"?>
<ds:datastoreItem xmlns:ds="http://schemas.openxmlformats.org/officeDocument/2006/customXml" ds:itemID="{A4E63DA0-11F1-414E-B968-1A11401619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04941B-A9BC-4D1F-BBCD-D74C19AB4A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449525-7694-4974-9FA8-1B8E2DBB6C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IT_Slides_2013_v1.0</Template>
  <TotalTime>18857</TotalTime>
  <Words>1378</Words>
  <Application>Microsoft Macintosh PowerPoint</Application>
  <PresentationFormat>On-screen Show (4:3)</PresentationFormat>
  <Paragraphs>228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Courier New</vt:lpstr>
      <vt:lpstr>Wingdings</vt:lpstr>
      <vt:lpstr>QA PowerPoint Template_DRAFTMay2012</vt:lpstr>
      <vt:lpstr>Version Control Using GIT</vt:lpstr>
      <vt:lpstr>Introduction</vt:lpstr>
      <vt:lpstr>Git Logging – A Deeper Dive</vt:lpstr>
      <vt:lpstr>GITK - Patch and Tree views</vt:lpstr>
      <vt:lpstr>How Branch History Works</vt:lpstr>
      <vt:lpstr>Git Checkout</vt:lpstr>
      <vt:lpstr>Detaching the HEAD</vt:lpstr>
      <vt:lpstr>Git – Working with the HEAD – Ninja Lab</vt:lpstr>
      <vt:lpstr>Tagging</vt:lpstr>
      <vt:lpstr>Git Tagging – Ninja Lab</vt:lpstr>
      <vt:lpstr>Git Key Concepts - Branching</vt:lpstr>
      <vt:lpstr>Git Branching </vt:lpstr>
      <vt:lpstr>Demonstration – Branches, committing and checking out</vt:lpstr>
      <vt:lpstr>Making and Deleting a Branch – Ninja Lab</vt:lpstr>
      <vt:lpstr>Why and When to Branch – New Code</vt:lpstr>
      <vt:lpstr>Why and When to Branch – Hot Fixes</vt:lpstr>
      <vt:lpstr>Merging and Deleting Branches</vt:lpstr>
      <vt:lpstr>Stashing Branches</vt:lpstr>
      <vt:lpstr>Popping the Stash</vt:lpstr>
      <vt:lpstr>Working with the Stash – Ninja Lab</vt:lpstr>
      <vt:lpstr>Merging Branches </vt:lpstr>
      <vt:lpstr>Merging Branches</vt:lpstr>
      <vt:lpstr>Conclusion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davewalker@fictionauts.org.uk</dc:creator>
  <cp:lastModifiedBy>Dean Dashwood</cp:lastModifiedBy>
  <cp:revision>120</cp:revision>
  <dcterms:created xsi:type="dcterms:W3CDTF">2014-05-19T16:18:40Z</dcterms:created>
  <dcterms:modified xsi:type="dcterms:W3CDTF">2020-01-13T11:47:37Z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0x010100F0967B7CEE8D417F966757887D9466FB0096992FA6E3523040843D4AB506E49039</vt:lpwstr>
  </property>
  <property fmtid="{D5CDD505-2E9C-101B-9397-08002B2CF9AE}" pid="4" name="BookType">
    <vt:lpwstr>3</vt:lpwstr>
  </property>
</Properties>
</file>