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56" r:id="rId2"/>
    <p:sldId id="288" r:id="rId3"/>
    <p:sldId id="289" r:id="rId4"/>
    <p:sldId id="268" r:id="rId5"/>
    <p:sldId id="272" r:id="rId6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8" autoAdjust="0"/>
    <p:restoredTop sz="91621" autoAdjust="0"/>
  </p:normalViewPr>
  <p:slideViewPr>
    <p:cSldViewPr snapToGrid="0">
      <p:cViewPr varScale="1">
        <p:scale>
          <a:sx n="85" d="100"/>
          <a:sy n="85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28" y="22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999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QADEVOPSGIT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also specify </a:t>
            </a:r>
            <a:r>
              <a:rPr lang="en-GB" dirty="0" smtClean="0"/>
              <a:t>-v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which shows you the URL that Git has stored for the short name to be expanded to.</a:t>
            </a:r>
          </a:p>
          <a:p>
            <a:endParaRPr lang="en-GB" dirty="0"/>
          </a:p>
          <a:p>
            <a:r>
              <a:rPr lang="en-GB" dirty="0"/>
              <a:t>If you want to rename a reference, in newer versions of Git you can run git remote rename to change a remote’s </a:t>
            </a:r>
            <a:r>
              <a:rPr lang="en-GB" dirty="0" err="1"/>
              <a:t>shortname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remote rename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remote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/>
          </a:p>
          <a:p>
            <a:r>
              <a:rPr lang="en-GB" dirty="0" smtClean="0"/>
              <a:t>It’s </a:t>
            </a:r>
            <a:r>
              <a:rPr lang="en-GB" dirty="0"/>
              <a:t>worth mentioning that this changes your remote branch names, too. What used to be referenced at </a:t>
            </a:r>
            <a:r>
              <a:rPr lang="en-GB" dirty="0" err="1"/>
              <a:t>pb</a:t>
            </a:r>
            <a:r>
              <a:rPr lang="en-GB" dirty="0"/>
              <a:t>/master is now at </a:t>
            </a:r>
            <a:r>
              <a:rPr lang="en-GB" dirty="0" err="1"/>
              <a:t>paul</a:t>
            </a:r>
            <a:r>
              <a:rPr lang="en-GB" dirty="0"/>
              <a:t>/master.</a:t>
            </a:r>
          </a:p>
          <a:p>
            <a:endParaRPr lang="en-GB" dirty="0"/>
          </a:p>
          <a:p>
            <a:r>
              <a:rPr lang="en-GB" dirty="0"/>
              <a:t>If you want to remove a reference for some reason — you’ve moved the server or are no longer using a particular mirror, or perhaps a contributor isn’t contributing anymore — you can use git remote </a:t>
            </a:r>
            <a:r>
              <a:rPr lang="en-GB" dirty="0" err="1"/>
              <a:t>rm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$ git remote </a:t>
            </a:r>
            <a:r>
              <a:rPr lang="en-GB" dirty="0" err="1"/>
              <a:t>rm</a:t>
            </a:r>
            <a:r>
              <a:rPr lang="en-GB" dirty="0"/>
              <a:t> </a:t>
            </a:r>
            <a:r>
              <a:rPr lang="en-GB" dirty="0" err="1" smtClean="0"/>
              <a:t>dave</a:t>
            </a:r>
            <a:endParaRPr lang="en-GB" dirty="0"/>
          </a:p>
          <a:p>
            <a:r>
              <a:rPr lang="en-GB" dirty="0"/>
              <a:t>$ git remote</a:t>
            </a:r>
          </a:p>
          <a:p>
            <a:r>
              <a:rPr lang="en-GB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332489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QADEVOPSGIT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Version Control Using GIT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Cloning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Cloning </a:t>
            </a:r>
            <a:r>
              <a:rPr lang="en-GB" dirty="0"/>
              <a:t> </a:t>
            </a:r>
            <a:r>
              <a:rPr lang="en-GB" dirty="0" smtClean="0"/>
              <a:t>makes a physical copy of a Git repository </a:t>
            </a:r>
          </a:p>
          <a:p>
            <a:pPr lvl="1"/>
            <a:r>
              <a:rPr lang="en-GB" dirty="0" smtClean="0"/>
              <a:t>It can be done locally or via a remote server e.g. GitHub</a:t>
            </a:r>
          </a:p>
          <a:p>
            <a:pPr lvl="1"/>
            <a:r>
              <a:rPr lang="en-GB" dirty="0" smtClean="0"/>
              <a:t>You can push and pull updates from the repository</a:t>
            </a:r>
          </a:p>
          <a:p>
            <a:r>
              <a:rPr lang="en-GB" dirty="0" smtClean="0"/>
              <a:t>The benefit of cloning repos is that the commit history is maintained </a:t>
            </a:r>
          </a:p>
          <a:p>
            <a:pPr lvl="1"/>
            <a:r>
              <a:rPr lang="en-GB" dirty="0" smtClean="0"/>
              <a:t>Changes can be sent back between the original and the clone</a:t>
            </a:r>
          </a:p>
          <a:p>
            <a:pPr lvl="1"/>
            <a:endParaRPr lang="en-GB" dirty="0"/>
          </a:p>
          <a:p>
            <a:r>
              <a:rPr lang="en-GB" dirty="0" smtClean="0"/>
              <a:t>Cloning is achieved with the clone command :</a:t>
            </a:r>
            <a:endParaRPr lang="en-GB" dirty="0"/>
          </a:p>
          <a:p>
            <a:pPr lvl="1"/>
            <a:r>
              <a:rPr lang="en-GB" dirty="0" smtClean="0"/>
              <a:t>Or through the GUI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The GUI branch visualizer gives us a very useful way to see the origins of branches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 of the Clones!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55088" y="4077587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defRPr/>
            </a:pP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$git clone source </a:t>
            </a:r>
            <a:r>
              <a:rPr lang="en-GB" sz="2400" b="1" dirty="0" err="1" smtClean="0">
                <a:latin typeface="Courier New" pitchFamily="49" charset="0"/>
                <a:cs typeface="Courier New" pitchFamily="49" charset="0"/>
              </a:rPr>
              <a:t>destination_url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8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 – Cloning and Visualising Using the GUI</a:t>
            </a:r>
            <a:endParaRPr lang="en-GB" dirty="0"/>
          </a:p>
        </p:txBody>
      </p:sp>
      <p:pic>
        <p:nvPicPr>
          <p:cNvPr id="1026" name="Picture 2" descr="https://matthew-brett.github.io/pydagogue/_images/git_gui_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56" y="2321719"/>
            <a:ext cx="43148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6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Git projects are often held on remote repositories </a:t>
            </a:r>
          </a:p>
          <a:p>
            <a:pPr lvl="1"/>
            <a:r>
              <a:rPr lang="en-GB" dirty="0" smtClean="0"/>
              <a:t>These hold versions of a project or dependencies on the web/network</a:t>
            </a:r>
          </a:p>
          <a:p>
            <a:endParaRPr lang="en-GB" dirty="0"/>
          </a:p>
          <a:p>
            <a:r>
              <a:rPr lang="en-GB" dirty="0" smtClean="0"/>
              <a:t>To see configured remote repositories run the </a:t>
            </a:r>
            <a:r>
              <a:rPr lang="en-GB" dirty="0" smtClean="0">
                <a:solidFill>
                  <a:schemeClr val="tx2"/>
                </a:solidFill>
              </a:rPr>
              <a:t>git remote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If you have cloned a repository you should see the origin</a:t>
            </a:r>
          </a:p>
          <a:p>
            <a:pPr lvl="1"/>
            <a:r>
              <a:rPr lang="en-GB" dirty="0" smtClean="0"/>
              <a:t>To add a repository: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err="1">
                <a:solidFill>
                  <a:schemeClr val="tx2"/>
                </a:solidFill>
              </a:rPr>
              <a:t>s</a:t>
            </a:r>
            <a:r>
              <a:rPr lang="en-GB" dirty="0" err="1" smtClean="0">
                <a:solidFill>
                  <a:schemeClr val="tx2"/>
                </a:solidFill>
              </a:rPr>
              <a:t>hortname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becomes an alias for access to the repository</a:t>
            </a:r>
          </a:p>
          <a:p>
            <a:endParaRPr lang="en-GB" dirty="0" smtClean="0"/>
          </a:p>
          <a:p>
            <a:r>
              <a:rPr lang="en-GB" dirty="0" smtClean="0"/>
              <a:t>When you have your project at a point you want to share you have to push it upstream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Remote Repositories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55088" y="3382268"/>
            <a:ext cx="71623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git remote add [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shortname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678" y="5610211"/>
            <a:ext cx="71623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$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9011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You will either need to create or access a Git Server</a:t>
            </a:r>
          </a:p>
          <a:p>
            <a:pPr lvl="1"/>
            <a:r>
              <a:rPr lang="en-GB" dirty="0" smtClean="0"/>
              <a:t>Workshop activity – week 4 create and manage your own Git Server</a:t>
            </a:r>
          </a:p>
          <a:p>
            <a:endParaRPr lang="en-GB" dirty="0" smtClean="0"/>
          </a:p>
          <a:p>
            <a:r>
              <a:rPr lang="en-GB" dirty="0" smtClean="0"/>
              <a:t>When getting started with Git a hosted solution is a great tool</a:t>
            </a:r>
          </a:p>
          <a:p>
            <a:pPr lvl="1"/>
            <a:r>
              <a:rPr lang="en-GB" dirty="0" err="1" smtClean="0"/>
              <a:t>GitHub</a:t>
            </a:r>
            <a:r>
              <a:rPr lang="en-GB" dirty="0" smtClean="0"/>
              <a:t> is the most common of these</a:t>
            </a:r>
          </a:p>
          <a:p>
            <a:pPr lvl="2"/>
            <a:r>
              <a:rPr lang="en-GB" dirty="0" smtClean="0"/>
              <a:t>User centric solution </a:t>
            </a:r>
          </a:p>
          <a:p>
            <a:pPr lvl="2"/>
            <a:r>
              <a:rPr lang="en-GB" dirty="0" smtClean="0"/>
              <a:t>Uses SSH </a:t>
            </a:r>
            <a:r>
              <a:rPr lang="en-GB" dirty="0" smtClean="0"/>
              <a:t>protocol or HTTPS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on the Server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9" y="3913414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6992FA6E3523040843D4AB506E49039" ma:contentTypeVersion="0" ma:contentTypeDescription="Base content type which represents courseware documents" ma:contentTypeScope="" ma:versionID="af86aa28bf3960a38faa8d36d99b13fd">
  <xsd:schema xmlns:xsd="http://www.w3.org/2001/XMLSchema" xmlns:xs="http://www.w3.org/2001/XMLSchema" xmlns:p="http://schemas.microsoft.com/office/2006/metadata/properties" xmlns:ns2="D404941B-A9BC-4D1F-BBCD-D74C19AB4A4D" targetNamespace="http://schemas.microsoft.com/office/2006/metadata/properties" ma:root="true" ma:fieldsID="99a1c04d513b49f04b16f37bedd75b0c" ns2:_="">
    <xsd:import namespace="D404941B-A9BC-4D1F-BBCD-D74C19AB4A4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4941B-A9BC-4D1F-BBCD-D74C19AB4A4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D404941B-A9BC-4D1F-BBCD-D74C19AB4A4D">6</SequenceNumber>
    <IsBuildFile xmlns="D404941B-A9BC-4D1F-BBCD-D74C19AB4A4D" xsi:nil="true"/>
    <BookTypeField0 xmlns="D404941B-A9BC-4D1F-BBCD-D74C19AB4A4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60B35C1D-9F11-432F-A310-E2FF7F7158A2}"/>
</file>

<file path=customXml/itemProps2.xml><?xml version="1.0" encoding="utf-8"?>
<ds:datastoreItem xmlns:ds="http://schemas.openxmlformats.org/officeDocument/2006/customXml" ds:itemID="{31916892-C9F2-4ED4-A11E-0C472329E4DB}"/>
</file>

<file path=customXml/itemProps3.xml><?xml version="1.0" encoding="utf-8"?>
<ds:datastoreItem xmlns:ds="http://schemas.openxmlformats.org/officeDocument/2006/customXml" ds:itemID="{F2CD07F5-77C2-4B17-A59F-E14872B0EF6D}"/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21304</TotalTime>
  <Words>253</Words>
  <Application>Microsoft Macintosh PowerPoint</Application>
  <PresentationFormat>On-screen Show (4:3)</PresentationFormat>
  <Paragraphs>56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 New</vt:lpstr>
      <vt:lpstr>Wingdings</vt:lpstr>
      <vt:lpstr>Arial</vt:lpstr>
      <vt:lpstr>QA PowerPoint Template_DRAFTMay2012</vt:lpstr>
      <vt:lpstr>Version Control Using GIT</vt:lpstr>
      <vt:lpstr>Attack of the Clones!</vt:lpstr>
      <vt:lpstr>Demonstration – Cloning and Visualising Using the GUI</vt:lpstr>
      <vt:lpstr>Working with Remote Repositories </vt:lpstr>
      <vt:lpstr>Git on the Server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davewalker@fictionauts.org.uk</dc:creator>
  <cp:lastModifiedBy>David Walker</cp:lastModifiedBy>
  <cp:revision>114</cp:revision>
  <dcterms:created xsi:type="dcterms:W3CDTF">2014-05-19T16:18:40Z</dcterms:created>
  <dcterms:modified xsi:type="dcterms:W3CDTF">2016-01-05T16:46:08Z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0x010100F0967B7CEE8D417F966757887D9466FB0096992FA6E3523040843D4AB506E49039</vt:lpwstr>
  </property>
  <property fmtid="{D5CDD505-2E9C-101B-9397-08002B2CF9AE}" pid="4" name="BookType">
    <vt:lpwstr>3</vt:lpwstr>
  </property>
</Properties>
</file>