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8"/>
  </p:notesMasterIdLst>
  <p:handoutMasterIdLst>
    <p:handoutMasterId r:id="rId9"/>
  </p:handoutMasterIdLst>
  <p:sldIdLst>
    <p:sldId id="294" r:id="rId5"/>
    <p:sldId id="295" r:id="rId6"/>
    <p:sldId id="296" r:id="rId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9710" autoAdjust="0"/>
  </p:normalViewPr>
  <p:slideViewPr>
    <p:cSldViewPr snapToGrid="0">
      <p:cViewPr varScale="1">
        <p:scale>
          <a:sx n="67" d="100"/>
          <a:sy n="67" d="100"/>
        </p:scale>
        <p:origin x="18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376" y="1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96118" y="6492899"/>
            <a:ext cx="2133600" cy="365125"/>
          </a:xfrm>
          <a:prstGeom prst="rect">
            <a:avLst/>
          </a:prstGeom>
        </p:spPr>
        <p:txBody>
          <a:bodyPr/>
          <a:lstStyle/>
          <a:p>
            <a:fld id="{518ABFB6-A9C6-4619-9721-3B608E8ED14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844" y="357166"/>
            <a:ext cx="8786844" cy="500065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GB" dirty="0" smtClean="0"/>
              <a:t>Insert heading here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4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77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What next?</a:t>
            </a:r>
            <a:endParaRPr lang="en-GB" dirty="0">
              <a:latin typeface="+mj-l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34506" y="3151858"/>
            <a:ext cx="1944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sz="2400" b="1">
                <a:solidFill>
                  <a:srgbClr val="002142"/>
                </a:solidFill>
                <a:latin typeface="+mj-lt"/>
                <a:cs typeface="Arial" charset="0"/>
              </a:rPr>
              <a:t>Consolidate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400" b="1">
                <a:solidFill>
                  <a:srgbClr val="002142"/>
                </a:solidFill>
                <a:latin typeface="+mj-lt"/>
                <a:cs typeface="Arial" charset="0"/>
              </a:rPr>
              <a:t>learning</a:t>
            </a:r>
          </a:p>
        </p:txBody>
      </p: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482600" y="4995580"/>
            <a:ext cx="110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sz="2000" b="1">
                <a:solidFill>
                  <a:srgbClr val="002142"/>
                </a:solidFill>
                <a:latin typeface="+mj-lt"/>
                <a:cs typeface="Arial" charset="0"/>
              </a:rPr>
              <a:t>Further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000" b="1">
                <a:solidFill>
                  <a:srgbClr val="002142"/>
                </a:solidFill>
                <a:latin typeface="+mj-lt"/>
                <a:cs typeface="Arial" charset="0"/>
              </a:rPr>
              <a:t>reading</a:t>
            </a:r>
          </a:p>
        </p:txBody>
      </p: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6635750" y="3766220"/>
            <a:ext cx="1158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sz="2000" b="1" dirty="0">
                <a:solidFill>
                  <a:srgbClr val="002142"/>
                </a:solidFill>
                <a:latin typeface="+mj-lt"/>
                <a:cs typeface="Arial" charset="0"/>
              </a:rPr>
              <a:t>Support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000" b="1" dirty="0">
                <a:solidFill>
                  <a:srgbClr val="002142"/>
                </a:solidFill>
                <a:latin typeface="+mj-lt"/>
                <a:cs typeface="Arial" charset="0"/>
              </a:rPr>
              <a:t>from </a:t>
            </a:r>
            <a:br>
              <a:rPr lang="en-GB" sz="2000" b="1" dirty="0">
                <a:solidFill>
                  <a:srgbClr val="002142"/>
                </a:solidFill>
                <a:latin typeface="+mj-lt"/>
                <a:cs typeface="Arial" charset="0"/>
              </a:rPr>
            </a:br>
            <a:r>
              <a:rPr lang="en-GB" sz="2000" b="1" dirty="0" smtClean="0">
                <a:solidFill>
                  <a:srgbClr val="002142"/>
                </a:solidFill>
                <a:latin typeface="+mj-lt"/>
                <a:cs typeface="Arial" charset="0"/>
              </a:rPr>
              <a:t>QA</a:t>
            </a:r>
            <a:endParaRPr lang="en-GB" sz="2000" b="1" dirty="0">
              <a:solidFill>
                <a:srgbClr val="002142"/>
              </a:solidFill>
              <a:latin typeface="+mj-lt"/>
              <a:cs typeface="Arial" charset="0"/>
            </a:endParaRPr>
          </a:p>
        </p:txBody>
      </p:sp>
      <p:sp>
        <p:nvSpPr>
          <p:cNvPr id="74" name="Text Box 73"/>
          <p:cNvSpPr txBox="1">
            <a:spLocks noChangeArrowheads="1"/>
          </p:cNvSpPr>
          <p:nvPr/>
        </p:nvSpPr>
        <p:spPr bwMode="auto">
          <a:xfrm>
            <a:off x="7555230" y="935390"/>
            <a:ext cx="1128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sz="2000" b="1" dirty="0">
                <a:solidFill>
                  <a:srgbClr val="002142"/>
                </a:solidFill>
                <a:latin typeface="+mj-lt"/>
                <a:cs typeface="Arial" charset="0"/>
              </a:rPr>
              <a:t>Doing it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000" b="1" dirty="0">
                <a:solidFill>
                  <a:srgbClr val="002142"/>
                </a:solidFill>
                <a:latin typeface="+mj-lt"/>
                <a:cs typeface="Arial" charset="0"/>
              </a:rPr>
              <a:t>for real</a:t>
            </a:r>
          </a:p>
        </p:txBody>
      </p:sp>
      <p:sp>
        <p:nvSpPr>
          <p:cNvPr id="98" name="Text Box 97"/>
          <p:cNvSpPr txBox="1">
            <a:spLocks noChangeArrowheads="1"/>
          </p:cNvSpPr>
          <p:nvPr/>
        </p:nvSpPr>
        <p:spPr bwMode="auto">
          <a:xfrm>
            <a:off x="2743200" y="984920"/>
            <a:ext cx="1155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GB" sz="2000" b="1">
                <a:solidFill>
                  <a:srgbClr val="002142"/>
                </a:solidFill>
                <a:latin typeface="+mj-lt"/>
                <a:cs typeface="Arial" charset="0"/>
              </a:rPr>
              <a:t>Course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000" b="1">
                <a:solidFill>
                  <a:srgbClr val="002142"/>
                </a:solidFill>
                <a:latin typeface="+mj-lt"/>
                <a:cs typeface="Arial" charset="0"/>
              </a:rPr>
              <a:t>material</a:t>
            </a:r>
          </a:p>
        </p:txBody>
      </p:sp>
      <p:sp>
        <p:nvSpPr>
          <p:cNvPr id="167" name="AutoShape 173"/>
          <p:cNvSpPr>
            <a:spLocks noChangeArrowheads="1"/>
          </p:cNvSpPr>
          <p:nvPr/>
        </p:nvSpPr>
        <p:spPr bwMode="auto">
          <a:xfrm flipH="1">
            <a:off x="2400300" y="3358550"/>
            <a:ext cx="685800" cy="685800"/>
          </a:xfrm>
          <a:prstGeom prst="leftArrow">
            <a:avLst>
              <a:gd name="adj1" fmla="val 42593"/>
              <a:gd name="adj2" fmla="val 3402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+mj-lt"/>
            </a:endParaRPr>
          </a:p>
        </p:txBody>
      </p:sp>
      <p:sp>
        <p:nvSpPr>
          <p:cNvPr id="168" name="AutoShape 174"/>
          <p:cNvSpPr>
            <a:spLocks noChangeArrowheads="1"/>
          </p:cNvSpPr>
          <p:nvPr/>
        </p:nvSpPr>
        <p:spPr bwMode="auto">
          <a:xfrm>
            <a:off x="5356860" y="3335690"/>
            <a:ext cx="685800" cy="685800"/>
          </a:xfrm>
          <a:prstGeom prst="leftArrow">
            <a:avLst>
              <a:gd name="adj1" fmla="val 42593"/>
              <a:gd name="adj2" fmla="val 3402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+mj-lt"/>
            </a:endParaRPr>
          </a:p>
        </p:txBody>
      </p:sp>
      <p:sp>
        <p:nvSpPr>
          <p:cNvPr id="183" name="AutoShape 190"/>
          <p:cNvSpPr>
            <a:spLocks noChangeArrowheads="1"/>
          </p:cNvSpPr>
          <p:nvPr/>
        </p:nvSpPr>
        <p:spPr bwMode="auto">
          <a:xfrm rot="5400000">
            <a:off x="3905250" y="4299620"/>
            <a:ext cx="685800" cy="685800"/>
          </a:xfrm>
          <a:prstGeom prst="leftArrow">
            <a:avLst>
              <a:gd name="adj1" fmla="val 42593"/>
              <a:gd name="adj2" fmla="val 3402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+mj-lt"/>
            </a:endParaRPr>
          </a:p>
        </p:txBody>
      </p:sp>
      <p:sp>
        <p:nvSpPr>
          <p:cNvPr id="184" name="AutoShape 191"/>
          <p:cNvSpPr>
            <a:spLocks noChangeArrowheads="1"/>
          </p:cNvSpPr>
          <p:nvPr/>
        </p:nvSpPr>
        <p:spPr bwMode="auto">
          <a:xfrm rot="18362813" flipV="1">
            <a:off x="4827271" y="2215550"/>
            <a:ext cx="685800" cy="685800"/>
          </a:xfrm>
          <a:prstGeom prst="leftArrow">
            <a:avLst>
              <a:gd name="adj1" fmla="val 42593"/>
              <a:gd name="adj2" fmla="val 3402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+mj-lt"/>
            </a:endParaRPr>
          </a:p>
        </p:txBody>
      </p:sp>
      <p:sp>
        <p:nvSpPr>
          <p:cNvPr id="185" name="AutoShape 192"/>
          <p:cNvSpPr>
            <a:spLocks noChangeArrowheads="1"/>
          </p:cNvSpPr>
          <p:nvPr/>
        </p:nvSpPr>
        <p:spPr bwMode="auto">
          <a:xfrm rot="13404375" flipV="1">
            <a:off x="3070861" y="2238410"/>
            <a:ext cx="685800" cy="685800"/>
          </a:xfrm>
          <a:prstGeom prst="leftArrow">
            <a:avLst>
              <a:gd name="adj1" fmla="val 42593"/>
              <a:gd name="adj2" fmla="val 3402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1" y="1082800"/>
            <a:ext cx="1811060" cy="665990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93" y="1026411"/>
            <a:ext cx="1776987" cy="1618987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2" y="3574540"/>
            <a:ext cx="1505715" cy="1331979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27" y="4903409"/>
            <a:ext cx="1527813" cy="153178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8" y="4537710"/>
            <a:ext cx="1445560" cy="18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/>
              <a:t>to make </a:t>
            </a:r>
            <a:r>
              <a:rPr lang="en-US" dirty="0" smtClean="0"/>
              <a:t>a copy </a:t>
            </a:r>
            <a:r>
              <a:rPr lang="en-US" dirty="0"/>
              <a:t>of your work </a:t>
            </a:r>
            <a:r>
              <a:rPr lang="en-US" dirty="0" smtClean="0"/>
              <a:t>to </a:t>
            </a:r>
            <a:r>
              <a:rPr lang="en-US" dirty="0"/>
              <a:t>take </a:t>
            </a:r>
            <a:r>
              <a:rPr lang="en-US" dirty="0" smtClean="0"/>
              <a:t>away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/>
              <a:t>complete your course evaluation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closing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 rot="1980000">
            <a:off x="2551246" y="2673484"/>
            <a:ext cx="625475" cy="423862"/>
          </a:xfrm>
          <a:prstGeom prst="rightArrow">
            <a:avLst>
              <a:gd name="adj1" fmla="val 50000"/>
              <a:gd name="adj2" fmla="val 7392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 rot="1980000">
            <a:off x="5358765" y="4097973"/>
            <a:ext cx="628650" cy="423862"/>
          </a:xfrm>
          <a:prstGeom prst="rightArrow">
            <a:avLst>
              <a:gd name="adj1" fmla="val 50000"/>
              <a:gd name="adj2" fmla="val 7430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1" y="1668780"/>
            <a:ext cx="1559715" cy="15476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74" y="2526029"/>
            <a:ext cx="1342671" cy="175565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61" y="2586989"/>
            <a:ext cx="1008130" cy="94945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70" y="4402723"/>
            <a:ext cx="2101600" cy="14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7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19807-6788-4E03-ADF0-44D87DBC8E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F3CD59-8FAB-4FCE-B66D-94980C57BA48}">
  <ds:schemaRefs>
    <ds:schemaRef ds:uri="http://schemas.microsoft.com/office/2006/metadata/properties"/>
    <ds:schemaRef ds:uri="http://schemas.microsoft.com/office/infopath/2007/PartnerControls"/>
    <ds:schemaRef ds:uri="D404941B-A9BC-4D1F-BBCD-D74C19AB4A4D"/>
  </ds:schemaRefs>
</ds:datastoreItem>
</file>

<file path=customXml/itemProps3.xml><?xml version="1.0" encoding="utf-8"?>
<ds:datastoreItem xmlns:ds="http://schemas.openxmlformats.org/officeDocument/2006/customXml" ds:itemID="{659A9C26-E501-48AE-B3F4-8696420193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4941B-A9BC-4D1F-BBCD-D74C19AB4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15429</TotalTime>
  <Words>35</Words>
  <Application>Microsoft Office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QA PowerPoint Template_DRAFTMay2012</vt:lpstr>
      <vt:lpstr>Conclusion</vt:lpstr>
      <vt:lpstr>PowerPoint Presentation</vt:lpstr>
      <vt:lpstr>In closing…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Priestley, Wendy</cp:lastModifiedBy>
  <cp:revision>73</cp:revision>
  <dcterms:created xsi:type="dcterms:W3CDTF">2014-05-19T16:18:40Z</dcterms:created>
  <dcterms:modified xsi:type="dcterms:W3CDTF">2016-01-13T14:10:00Z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