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0" r:id="rId4"/>
  </p:sldMasterIdLst>
  <p:notesMasterIdLst>
    <p:notesMasterId r:id="rId13"/>
  </p:notesMasterIdLst>
  <p:handoutMasterIdLst>
    <p:handoutMasterId r:id="rId14"/>
  </p:handoutMasterIdLst>
  <p:sldIdLst>
    <p:sldId id="2147470731" r:id="rId5"/>
    <p:sldId id="2147470732" r:id="rId6"/>
    <p:sldId id="2147470733" r:id="rId7"/>
    <p:sldId id="2147470734" r:id="rId8"/>
    <p:sldId id="2147470737" r:id="rId9"/>
    <p:sldId id="2147470735" r:id="rId10"/>
    <p:sldId id="2147470736" r:id="rId11"/>
    <p:sldId id="2147470738" r:id="rId12"/>
  </p:sldIdLst>
  <p:sldSz cx="12192000" cy="6858000"/>
  <p:notesSz cx="6858000" cy="9144000"/>
  <p:embeddedFontLst>
    <p:embeddedFont>
      <p:font typeface="CiscoSansTT ExtraLight" panose="020B0303020201020303" pitchFamily="34" charset="0"/>
      <p:regular r:id="rId15"/>
      <p:italic r:id="rId16"/>
    </p:embeddedFont>
    <p:embeddedFont>
      <p:font typeface="CiscoSansTT Light" panose="020B0503020201020303" pitchFamily="34" charset="0"/>
      <p:regular r:id="rId17"/>
      <p:italic r:id="rId18"/>
    </p:embeddedFont>
  </p:embeddedFontLst>
  <p:custDataLst>
    <p:tags r:id="rId19"/>
  </p:custDataLst>
  <p:defaultTextStyle>
    <a:defPPr>
      <a:defRPr lang="en-US"/>
    </a:defPPr>
    <a:lvl1pPr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5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1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67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23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797" algn="l" defTabSz="609559" rtl="0" eaLnBrk="1" latinLnBrk="0" hangingPunct="1">
      <a:defRPr kern="1200">
        <a:solidFill>
          <a:schemeClr val="tx1"/>
        </a:solidFill>
        <a:latin typeface="Arial" charset="0"/>
        <a:ea typeface="ＭＳ Ｐゴシック" charset="0"/>
        <a:cs typeface="ＭＳ Ｐゴシック" charset="0"/>
      </a:defRPr>
    </a:lvl6pPr>
    <a:lvl7pPr marL="3657357" algn="l" defTabSz="609559" rtl="0" eaLnBrk="1" latinLnBrk="0" hangingPunct="1">
      <a:defRPr kern="1200">
        <a:solidFill>
          <a:schemeClr val="tx1"/>
        </a:solidFill>
        <a:latin typeface="Arial" charset="0"/>
        <a:ea typeface="ＭＳ Ｐゴシック" charset="0"/>
        <a:cs typeface="ＭＳ Ｐゴシック" charset="0"/>
      </a:defRPr>
    </a:lvl7pPr>
    <a:lvl8pPr marL="4266915" algn="l" defTabSz="609559" rtl="0" eaLnBrk="1" latinLnBrk="0" hangingPunct="1">
      <a:defRPr kern="1200">
        <a:solidFill>
          <a:schemeClr val="tx1"/>
        </a:solidFill>
        <a:latin typeface="Arial" charset="0"/>
        <a:ea typeface="ＭＳ Ｐゴシック" charset="0"/>
        <a:cs typeface="ＭＳ Ｐゴシック" charset="0"/>
      </a:defRPr>
    </a:lvl8pPr>
    <a:lvl9pPr marL="4876475" algn="l" defTabSz="609559"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AC4F5C-28A8-C9E5-F3F8-523D24D0BDD9}" name="Oliver Tuszik (otuszik)" initials="O(" userId="S::otuszik@cisco.com::018275a1-b5b8-4c0f-ba53-7c06c8d13f3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7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5" autoAdjust="0"/>
    <p:restoredTop sz="88299" autoAdjust="0"/>
  </p:normalViewPr>
  <p:slideViewPr>
    <p:cSldViewPr snapToGrid="0" snapToObjects="1" showGuides="1">
      <p:cViewPr varScale="1">
        <p:scale>
          <a:sx n="112" d="100"/>
          <a:sy n="112" d="100"/>
        </p:scale>
        <p:origin x="1256" y="192"/>
      </p:cViewPr>
      <p:guideLst/>
    </p:cSldViewPr>
  </p:slideViewPr>
  <p:outlineViewPr>
    <p:cViewPr>
      <p:scale>
        <a:sx n="20" d="100"/>
        <a:sy n="20" d="100"/>
      </p:scale>
      <p:origin x="0" y="0"/>
    </p:cViewPr>
  </p:outlineViewPr>
  <p:notesTextViewPr>
    <p:cViewPr>
      <p:scale>
        <a:sx n="100" d="100"/>
        <a:sy n="100" d="100"/>
      </p:scale>
      <p:origin x="0" y="0"/>
    </p:cViewPr>
  </p:notesTextViewPr>
  <p:sorterViewPr>
    <p:cViewPr varScale="1">
      <p:scale>
        <a:sx n="1" d="1"/>
        <a:sy n="1" d="1"/>
      </p:scale>
      <p:origin x="0" y="-192"/>
    </p:cViewPr>
  </p:sorterViewPr>
  <p:notesViewPr>
    <p:cSldViewPr snapToGrid="0" snapToObjects="1" showGuides="1">
      <p:cViewPr varScale="1">
        <p:scale>
          <a:sx n="127" d="100"/>
          <a:sy n="127" d="100"/>
        </p:scale>
        <p:origin x="440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5/30/24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dirty="0"/>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5/30/24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dirty="0"/>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609559" rtl="0" eaLnBrk="0" fontAlgn="base" hangingPunct="0">
      <a:spcBef>
        <a:spcPct val="30000"/>
      </a:spcBef>
      <a:spcAft>
        <a:spcPct val="0"/>
      </a:spcAft>
      <a:defRPr sz="1600" kern="1200">
        <a:solidFill>
          <a:schemeClr val="tx1"/>
        </a:solidFill>
        <a:latin typeface="+mn-lt"/>
        <a:ea typeface="ＭＳ Ｐゴシック" charset="0"/>
        <a:cs typeface="ＭＳ Ｐゴシック" charset="0"/>
      </a:defRPr>
    </a:lvl1pPr>
    <a:lvl2pPr marL="609559"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2pPr>
    <a:lvl3pPr marL="1219119"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3pPr>
    <a:lvl4pPr marL="1828678"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4pPr>
    <a:lvl5pPr marL="2438238"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5pPr>
    <a:lvl6pPr marL="3047797" algn="l" defTabSz="609559" rtl="0" eaLnBrk="1" latinLnBrk="0" hangingPunct="1">
      <a:defRPr sz="1600" kern="1200">
        <a:solidFill>
          <a:schemeClr val="tx1"/>
        </a:solidFill>
        <a:latin typeface="+mn-lt"/>
        <a:ea typeface="+mn-ea"/>
        <a:cs typeface="+mn-cs"/>
      </a:defRPr>
    </a:lvl6pPr>
    <a:lvl7pPr marL="3657357" algn="l" defTabSz="609559" rtl="0" eaLnBrk="1" latinLnBrk="0" hangingPunct="1">
      <a:defRPr sz="1600" kern="1200">
        <a:solidFill>
          <a:schemeClr val="tx1"/>
        </a:solidFill>
        <a:latin typeface="+mn-lt"/>
        <a:ea typeface="+mn-ea"/>
        <a:cs typeface="+mn-cs"/>
      </a:defRPr>
    </a:lvl7pPr>
    <a:lvl8pPr marL="4266915" algn="l" defTabSz="609559" rtl="0" eaLnBrk="1" latinLnBrk="0" hangingPunct="1">
      <a:defRPr sz="1600" kern="1200">
        <a:solidFill>
          <a:schemeClr val="tx1"/>
        </a:solidFill>
        <a:latin typeface="+mn-lt"/>
        <a:ea typeface="+mn-ea"/>
        <a:cs typeface="+mn-cs"/>
      </a:defRPr>
    </a:lvl8pPr>
    <a:lvl9pPr marL="4876475" algn="l" defTabSz="60955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ef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20819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gue Midnigh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FBD5B-070A-7471-FA02-D8ABC325D191}"/>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3" name="Picture 7">
            <a:extLst>
              <a:ext uri="{FF2B5EF4-FFF2-40B4-BE49-F238E27FC236}">
                <a16:creationId xmlns:a16="http://schemas.microsoft.com/office/drawing/2014/main" id="{74964416-F71E-D7CA-E3FB-1B38FEC4ED6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4" name="Title 1">
            <a:extLst>
              <a:ext uri="{FF2B5EF4-FFF2-40B4-BE49-F238E27FC236}">
                <a16:creationId xmlns:a16="http://schemas.microsoft.com/office/drawing/2014/main" id="{30E683ED-333E-71AE-8D5B-04FB014DEDA7}"/>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228898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382421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7BA-D190-36C9-FC38-746943551A15}"/>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249710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Midnigh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646CD-FB63-F3C0-1A8A-8157E8BB059B}"/>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5" name="Picture 7">
            <a:extLst>
              <a:ext uri="{FF2B5EF4-FFF2-40B4-BE49-F238E27FC236}">
                <a16:creationId xmlns:a16="http://schemas.microsoft.com/office/drawing/2014/main" id="{5B019962-90BF-9C68-7A80-7C374B3C86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1">
            <a:extLst>
              <a:ext uri="{FF2B5EF4-FFF2-40B4-BE49-F238E27FC236}">
                <a16:creationId xmlns:a16="http://schemas.microsoft.com/office/drawing/2014/main" id="{3362D482-EDEF-0534-A336-804F44744A73}"/>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408339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hi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tx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1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ky">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7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Midnight">
    <p:bg>
      <p:bgPr>
        <a:solidFill>
          <a:schemeClr val="bg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2"/>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2"/>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9ECC5C-23D8-044B-A13F-1C7CFA30043D}"/>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6" name="Picture 7">
            <a:extLst>
              <a:ext uri="{FF2B5EF4-FFF2-40B4-BE49-F238E27FC236}">
                <a16:creationId xmlns:a16="http://schemas.microsoft.com/office/drawing/2014/main" id="{92C7939B-219A-BC07-DCE7-4B36AF2A4EA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70127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5166360" cy="2743200"/>
          </a:xfrm>
          <a:prstGeom prst="rect">
            <a:avLst/>
          </a:prstGeom>
        </p:spPr>
        <p:txBody>
          <a:bodyPr lIns="45720" tIns="45720" rIns="45720" bIns="45720">
            <a:noAutofit/>
          </a:bodyPr>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Tree>
    <p:extLst>
      <p:ext uri="{BB962C8B-B14F-4D97-AF65-F5344CB8AC3E}">
        <p14:creationId xmlns:p14="http://schemas.microsoft.com/office/powerpoint/2010/main" val="165123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19"/>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0"/>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3" name="Text Placeholder 2">
            <a:extLst>
              <a:ext uri="{FF2B5EF4-FFF2-40B4-BE49-F238E27FC236}">
                <a16:creationId xmlns:a16="http://schemas.microsoft.com/office/drawing/2014/main" id="{F2F8DA8E-89D4-2754-2F23-8BC1A882CC64}"/>
              </a:ext>
            </a:extLst>
          </p:cNvPr>
          <p:cNvSpPr>
            <a:spLocks noGrp="1"/>
          </p:cNvSpPr>
          <p:nvPr>
            <p:ph type="body" sz="quarter" idx="30" hasCustomPrompt="1"/>
          </p:nvPr>
        </p:nvSpPr>
        <p:spPr>
          <a:xfrm>
            <a:off x="623679"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0AC6832F-2D70-B8EC-0B06-A53E0213069D}"/>
              </a:ext>
            </a:extLst>
          </p:cNvPr>
          <p:cNvSpPr>
            <a:spLocks noGrp="1"/>
          </p:cNvSpPr>
          <p:nvPr>
            <p:ph type="body" sz="quarter" idx="27" hasCustomPrompt="1"/>
          </p:nvPr>
        </p:nvSpPr>
        <p:spPr>
          <a:xfrm>
            <a:off x="6399977"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6" name="Title 1">
            <a:extLst>
              <a:ext uri="{FF2B5EF4-FFF2-40B4-BE49-F238E27FC236}">
                <a16:creationId xmlns:a16="http://schemas.microsoft.com/office/drawing/2014/main" id="{AEA1A354-0871-A2E1-F013-7080A6D3E53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
        <p:nvSpPr>
          <p:cNvPr id="9" name="Text Placeholder 6">
            <a:extLst>
              <a:ext uri="{FF2B5EF4-FFF2-40B4-BE49-F238E27FC236}">
                <a16:creationId xmlns:a16="http://schemas.microsoft.com/office/drawing/2014/main" id="{6C8EA024-D9FE-B723-2F3F-890E3F4517DB}"/>
              </a:ext>
            </a:extLst>
          </p:cNvPr>
          <p:cNvSpPr>
            <a:spLocks noGrp="1"/>
          </p:cNvSpPr>
          <p:nvPr>
            <p:ph type="body" sz="quarter" idx="19" hasCustomPrompt="1"/>
          </p:nvPr>
        </p:nvSpPr>
        <p:spPr>
          <a:xfrm>
            <a:off x="6407661" y="1551433"/>
            <a:ext cx="5165819" cy="658368"/>
          </a:xfrm>
          <a:prstGeom prst="rect">
            <a:avLst/>
          </a:prstGeom>
        </p:spPr>
        <p:txBody>
          <a:bodyPr lIns="45720" tIns="45720" rIns="45720" bIns="45720" anchor="b" anchorCtr="0">
            <a:noAutofit/>
          </a:bodyPr>
          <a:lstStyle>
            <a:lvl1pPr marL="0" indent="0">
              <a:lnSpc>
                <a:spcPct val="100000"/>
              </a:lnSpc>
              <a:spcBef>
                <a:spcPts val="0"/>
              </a:spcBef>
              <a:buNone/>
              <a:defRPr sz="3200" b="0" i="0">
                <a:solidFill>
                  <a:schemeClr val="bg1"/>
                </a:solidFill>
                <a:latin typeface="+mj-lt"/>
                <a:cs typeface="CiscoSansTT ExtraLight" panose="020B0303020201020303" pitchFamily="34" charset="0"/>
              </a:defRPr>
            </a:lvl1pPr>
          </a:lstStyle>
          <a:p>
            <a:r>
              <a:rPr lang="en-GB" dirty="0"/>
              <a:t>Heading</a:t>
            </a:r>
          </a:p>
        </p:txBody>
      </p:sp>
    </p:spTree>
    <p:extLst>
      <p:ext uri="{BB962C8B-B14F-4D97-AF65-F5344CB8AC3E}">
        <p14:creationId xmlns:p14="http://schemas.microsoft.com/office/powerpoint/2010/main" val="376918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21966"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4"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62644" y="1549400"/>
            <a:ext cx="3489236"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3165" y="1549400"/>
            <a:ext cx="3489762"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 name="Text Placeholder 2">
            <a:extLst>
              <a:ext uri="{FF2B5EF4-FFF2-40B4-BE49-F238E27FC236}">
                <a16:creationId xmlns:a16="http://schemas.microsoft.com/office/drawing/2014/main" id="{90CFD439-E346-0E67-C9C2-132C9C4EAD4D}"/>
              </a:ext>
            </a:extLst>
          </p:cNvPr>
          <p:cNvSpPr>
            <a:spLocks noGrp="1"/>
          </p:cNvSpPr>
          <p:nvPr>
            <p:ph type="body" sz="quarter" idx="15" hasCustomPrompt="1"/>
          </p:nvPr>
        </p:nvSpPr>
        <p:spPr>
          <a:xfrm>
            <a:off x="621966"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3" name="Text Placeholder 2">
            <a:extLst>
              <a:ext uri="{FF2B5EF4-FFF2-40B4-BE49-F238E27FC236}">
                <a16:creationId xmlns:a16="http://schemas.microsoft.com/office/drawing/2014/main" id="{444CB3C8-42AF-C48C-331D-14C6776D22E0}"/>
              </a:ext>
            </a:extLst>
          </p:cNvPr>
          <p:cNvSpPr>
            <a:spLocks noGrp="1"/>
          </p:cNvSpPr>
          <p:nvPr>
            <p:ph type="body" sz="quarter" idx="18" hasCustomPrompt="1"/>
          </p:nvPr>
        </p:nvSpPr>
        <p:spPr>
          <a:xfrm>
            <a:off x="8093165"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4" name="Text Placeholder 2">
            <a:extLst>
              <a:ext uri="{FF2B5EF4-FFF2-40B4-BE49-F238E27FC236}">
                <a16:creationId xmlns:a16="http://schemas.microsoft.com/office/drawing/2014/main" id="{995EC4FE-BFD0-FE57-EEA5-41CE44541429}"/>
              </a:ext>
            </a:extLst>
          </p:cNvPr>
          <p:cNvSpPr>
            <a:spLocks noGrp="1"/>
          </p:cNvSpPr>
          <p:nvPr>
            <p:ph type="body" sz="quarter" idx="20" hasCustomPrompt="1"/>
          </p:nvPr>
        </p:nvSpPr>
        <p:spPr>
          <a:xfrm>
            <a:off x="4362644"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6" name="Title 1">
            <a:extLst>
              <a:ext uri="{FF2B5EF4-FFF2-40B4-BE49-F238E27FC236}">
                <a16:creationId xmlns:a16="http://schemas.microsoft.com/office/drawing/2014/main" id="{75EF17F4-A551-A381-6DF1-CED9B14FF852}"/>
              </a:ext>
            </a:extLst>
          </p:cNvPr>
          <p:cNvSpPr>
            <a:spLocks noGrp="1"/>
          </p:cNvSpPr>
          <p:nvPr>
            <p:ph type="ctrTitle" hasCustomPrompt="1"/>
          </p:nvPr>
        </p:nvSpPr>
        <p:spPr>
          <a:xfrm>
            <a:off x="621966" y="1549400"/>
            <a:ext cx="3493008"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eft Sky ">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33485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w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 name="Text Placeholder 2">
            <a:extLst>
              <a:ext uri="{FF2B5EF4-FFF2-40B4-BE49-F238E27FC236}">
                <a16:creationId xmlns:a16="http://schemas.microsoft.com/office/drawing/2014/main" id="{AF99BB75-045A-328E-9E50-C137137C8101}"/>
              </a:ext>
            </a:extLst>
          </p:cNvPr>
          <p:cNvSpPr>
            <a:spLocks noGrp="1"/>
          </p:cNvSpPr>
          <p:nvPr>
            <p:ph type="body" sz="quarter" idx="15" hasCustomPrompt="1"/>
          </p:nvPr>
        </p:nvSpPr>
        <p:spPr>
          <a:xfrm>
            <a:off x="623679"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3" name="Text Placeholder 2">
            <a:extLst>
              <a:ext uri="{FF2B5EF4-FFF2-40B4-BE49-F238E27FC236}">
                <a16:creationId xmlns:a16="http://schemas.microsoft.com/office/drawing/2014/main" id="{D02EA339-5A4D-1610-0BDA-90202AD72237}"/>
              </a:ext>
            </a:extLst>
          </p:cNvPr>
          <p:cNvSpPr>
            <a:spLocks noGrp="1"/>
          </p:cNvSpPr>
          <p:nvPr>
            <p:ph type="body" sz="quarter" idx="27" hasCustomPrompt="1"/>
          </p:nvPr>
        </p:nvSpPr>
        <p:spPr>
          <a:xfrm>
            <a:off x="6399977"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Tree>
    <p:extLst>
      <p:ext uri="{BB962C8B-B14F-4D97-AF65-F5344CB8AC3E}">
        <p14:creationId xmlns:p14="http://schemas.microsoft.com/office/powerpoint/2010/main" val="24065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w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 name="Text Placeholder 2">
            <a:extLst>
              <a:ext uri="{FF2B5EF4-FFF2-40B4-BE49-F238E27FC236}">
                <a16:creationId xmlns:a16="http://schemas.microsoft.com/office/drawing/2014/main" id="{66A53209-57D8-0C80-F7FB-B1A028923F8E}"/>
              </a:ext>
            </a:extLst>
          </p:cNvPr>
          <p:cNvSpPr>
            <a:spLocks noGrp="1"/>
          </p:cNvSpPr>
          <p:nvPr>
            <p:ph type="body" sz="quarter" idx="15" hasCustomPrompt="1"/>
          </p:nvPr>
        </p:nvSpPr>
        <p:spPr>
          <a:xfrm>
            <a:off x="632125"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3" name="Text Placeholder 2">
            <a:extLst>
              <a:ext uri="{FF2B5EF4-FFF2-40B4-BE49-F238E27FC236}">
                <a16:creationId xmlns:a16="http://schemas.microsoft.com/office/drawing/2014/main" id="{87B629FA-854C-9FDB-35AE-257C4F46B331}"/>
              </a:ext>
            </a:extLst>
          </p:cNvPr>
          <p:cNvSpPr>
            <a:spLocks noGrp="1"/>
          </p:cNvSpPr>
          <p:nvPr>
            <p:ph type="body" sz="quarter" idx="29" hasCustomPrompt="1"/>
          </p:nvPr>
        </p:nvSpPr>
        <p:spPr>
          <a:xfrm>
            <a:off x="4350253"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4" name="Text Placeholder 2">
            <a:extLst>
              <a:ext uri="{FF2B5EF4-FFF2-40B4-BE49-F238E27FC236}">
                <a16:creationId xmlns:a16="http://schemas.microsoft.com/office/drawing/2014/main" id="{A86DDF84-07E1-9F30-2A61-508622F128AE}"/>
              </a:ext>
            </a:extLst>
          </p:cNvPr>
          <p:cNvSpPr>
            <a:spLocks noGrp="1"/>
          </p:cNvSpPr>
          <p:nvPr>
            <p:ph type="body" sz="quarter" idx="30" hasCustomPrompt="1"/>
          </p:nvPr>
        </p:nvSpPr>
        <p:spPr>
          <a:xfrm>
            <a:off x="8102968"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5" name="Text Placeholder 6">
            <a:extLst>
              <a:ext uri="{FF2B5EF4-FFF2-40B4-BE49-F238E27FC236}">
                <a16:creationId xmlns:a16="http://schemas.microsoft.com/office/drawing/2014/main" id="{4F16851C-FF16-C8FD-C1A2-97DC62B0B3A0}"/>
              </a:ext>
            </a:extLst>
          </p:cNvPr>
          <p:cNvSpPr>
            <a:spLocks noGrp="1"/>
          </p:cNvSpPr>
          <p:nvPr>
            <p:ph type="body" sz="quarter" idx="31" hasCustomPrompt="1"/>
          </p:nvPr>
        </p:nvSpPr>
        <p:spPr>
          <a:xfrm>
            <a:off x="621759" y="2755766"/>
            <a:ext cx="3493008"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Tree>
    <p:extLst>
      <p:ext uri="{BB962C8B-B14F-4D97-AF65-F5344CB8AC3E}">
        <p14:creationId xmlns:p14="http://schemas.microsoft.com/office/powerpoint/2010/main" val="322817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ing Only">
    <p:bg>
      <p:bgPr>
        <a:solidFill>
          <a:schemeClr val="bg2"/>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48FA65F1-BAFB-6C36-2878-6CF1B8179A70}"/>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245731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ing w Section Title">
    <p:bg>
      <p:bgPr>
        <a:solidFill>
          <a:schemeClr val="bg2"/>
        </a:solidFill>
        <a:effectLst/>
      </p:bgPr>
    </p:bg>
    <p:spTree>
      <p:nvGrpSpPr>
        <p:cNvPr id="1" name=""/>
        <p:cNvGrpSpPr/>
        <p:nvPr/>
      </p:nvGrpSpPr>
      <p:grpSpPr>
        <a:xfrm>
          <a:off x="0" y="0"/>
          <a:ext cx="0" cy="0"/>
          <a:chOff x="0" y="0"/>
          <a:chExt cx="0" cy="0"/>
        </a:xfrm>
      </p:grpSpPr>
      <p:sp>
        <p:nvSpPr>
          <p:cNvPr id="7" name="Text Placeholder 2" descr="Section title">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3" name="Title Placeholder 1">
            <a:extLst>
              <a:ext uri="{FF2B5EF4-FFF2-40B4-BE49-F238E27FC236}">
                <a16:creationId xmlns:a16="http://schemas.microsoft.com/office/drawing/2014/main" id="{689D7222-F544-8734-1474-646E4190C25B}"/>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35282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ing w Bullet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3BF51A-3A82-60DC-93A5-2213ED8791FE}"/>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dirty="0"/>
              <a:t>Click to edit master title style</a:t>
            </a:r>
          </a:p>
        </p:txBody>
      </p:sp>
      <p:sp>
        <p:nvSpPr>
          <p:cNvPr id="13" name="Text Placeholder 12">
            <a:extLst>
              <a:ext uri="{FF2B5EF4-FFF2-40B4-BE49-F238E27FC236}">
                <a16:creationId xmlns:a16="http://schemas.microsoft.com/office/drawing/2014/main" id="{575B45E7-43EA-8FCF-779D-B7F08D02F592}"/>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919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ing w 2 Bullets">
    <p:spTree>
      <p:nvGrpSpPr>
        <p:cNvPr id="1" name=""/>
        <p:cNvGrpSpPr/>
        <p:nvPr/>
      </p:nvGrpSpPr>
      <p:grpSpPr>
        <a:xfrm>
          <a:off x="0" y="0"/>
          <a:ext cx="0" cy="0"/>
          <a:chOff x="0" y="0"/>
          <a:chExt cx="0" cy="0"/>
        </a:xfrm>
      </p:grpSpPr>
      <p:sp>
        <p:nvSpPr>
          <p:cNvPr id="8" name="Text Placeholder 2" descr="Section title">
            <a:extLst>
              <a:ext uri="{FF2B5EF4-FFF2-40B4-BE49-F238E27FC236}">
                <a16:creationId xmlns:a16="http://schemas.microsoft.com/office/drawing/2014/main" id="{20BBFC84-0D1A-41D8-BAF7-77889FB4926E}"/>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1" name="Title Placeholder 1">
            <a:extLst>
              <a:ext uri="{FF2B5EF4-FFF2-40B4-BE49-F238E27FC236}">
                <a16:creationId xmlns:a16="http://schemas.microsoft.com/office/drawing/2014/main" id="{EB3BF19B-575A-779B-73CC-537ABB67E7D3}"/>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dirty="0"/>
              <a:t>Click to edit master title style</a:t>
            </a:r>
          </a:p>
        </p:txBody>
      </p:sp>
      <p:sp>
        <p:nvSpPr>
          <p:cNvPr id="12" name="Text Placeholder 8">
            <a:extLst>
              <a:ext uri="{FF2B5EF4-FFF2-40B4-BE49-F238E27FC236}">
                <a16:creationId xmlns:a16="http://schemas.microsoft.com/office/drawing/2014/main" id="{A2705B8E-4073-4179-061E-6BB2F2D366C9}"/>
              </a:ext>
            </a:extLst>
          </p:cNvPr>
          <p:cNvSpPr>
            <a:spLocks noGrp="1"/>
          </p:cNvSpPr>
          <p:nvPr>
            <p:ph type="body" sz="quarter" idx="16"/>
          </p:nvPr>
        </p:nvSpPr>
        <p:spPr>
          <a:xfrm>
            <a:off x="609600"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8">
            <a:extLst>
              <a:ext uri="{FF2B5EF4-FFF2-40B4-BE49-F238E27FC236}">
                <a16:creationId xmlns:a16="http://schemas.microsoft.com/office/drawing/2014/main" id="{0020ADB6-8EC0-CC3A-6343-8EB97EAED4A5}"/>
              </a:ext>
            </a:extLst>
          </p:cNvPr>
          <p:cNvSpPr>
            <a:spLocks noGrp="1"/>
          </p:cNvSpPr>
          <p:nvPr>
            <p:ph type="body" sz="quarter" idx="17"/>
          </p:nvPr>
        </p:nvSpPr>
        <p:spPr>
          <a:xfrm>
            <a:off x="6371699"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087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Page 1">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3" name="Text Placeholder 2">
            <a:extLst>
              <a:ext uri="{FF2B5EF4-FFF2-40B4-BE49-F238E27FC236}">
                <a16:creationId xmlns:a16="http://schemas.microsoft.com/office/drawing/2014/main" id="{DD493A0E-205E-98C2-0661-3E250B8F3BDC}"/>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4" name="Rectangle 3">
            <a:extLst>
              <a:ext uri="{FF2B5EF4-FFF2-40B4-BE49-F238E27FC236}">
                <a16:creationId xmlns:a16="http://schemas.microsoft.com/office/drawing/2014/main" id="{2A93EC81-A266-1756-37B4-B83297C32E10}"/>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Placeholder 1">
            <a:extLst>
              <a:ext uri="{FF2B5EF4-FFF2-40B4-BE49-F238E27FC236}">
                <a16:creationId xmlns:a16="http://schemas.microsoft.com/office/drawing/2014/main" id="{1344FDFA-4E0E-FB13-FB45-5AECC129F575}"/>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280475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alf Page Sky 1">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6" name="Text Placeholder 2">
            <a:extLst>
              <a:ext uri="{FF2B5EF4-FFF2-40B4-BE49-F238E27FC236}">
                <a16:creationId xmlns:a16="http://schemas.microsoft.com/office/drawing/2014/main" id="{24EE68BB-B0C9-B5EC-846B-9A437BE66887}"/>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10" name="Text Placeholder 2">
            <a:extLst>
              <a:ext uri="{FF2B5EF4-FFF2-40B4-BE49-F238E27FC236}">
                <a16:creationId xmlns:a16="http://schemas.microsoft.com/office/drawing/2014/main" id="{F80CA85F-96FC-6CA6-B62F-6AD3B87CEE67}"/>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3" name="Title Placeholder 1">
            <a:extLst>
              <a:ext uri="{FF2B5EF4-FFF2-40B4-BE49-F238E27FC236}">
                <a16:creationId xmlns:a16="http://schemas.microsoft.com/office/drawing/2014/main" id="{1D697ECA-1DF4-14D1-3EFA-CC34EEA2F637}"/>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30138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alf Page Midnight 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Rectangle 1">
            <a:extLst>
              <a:ext uri="{FF2B5EF4-FFF2-40B4-BE49-F238E27FC236}">
                <a16:creationId xmlns:a16="http://schemas.microsoft.com/office/drawing/2014/main" id="{298433B5-A3AF-015C-FF50-9B6EFD4ED59C}"/>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5" name="Picture 7">
            <a:extLst>
              <a:ext uri="{FF2B5EF4-FFF2-40B4-BE49-F238E27FC236}">
                <a16:creationId xmlns:a16="http://schemas.microsoft.com/office/drawing/2014/main" id="{D4B0C0A3-33C1-48B7-2BE2-945A09E048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6" name="Text Placeholder 2">
            <a:extLst>
              <a:ext uri="{FF2B5EF4-FFF2-40B4-BE49-F238E27FC236}">
                <a16:creationId xmlns:a16="http://schemas.microsoft.com/office/drawing/2014/main" id="{128A24FB-C90E-8608-90DD-14467743B562}"/>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3" name="Text Placeholder 2">
            <a:extLst>
              <a:ext uri="{FF2B5EF4-FFF2-40B4-BE49-F238E27FC236}">
                <a16:creationId xmlns:a16="http://schemas.microsoft.com/office/drawing/2014/main" id="{D696A67E-A1D7-9527-29EB-EF2FEEA57D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9" name="Title Placeholder 1">
            <a:extLst>
              <a:ext uri="{FF2B5EF4-FFF2-40B4-BE49-F238E27FC236}">
                <a16:creationId xmlns:a16="http://schemas.microsoft.com/office/drawing/2014/main" id="{958130C6-64C1-4324-51CC-4C096C99291A}"/>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05669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alf Page White 1b">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EFE848-FBF2-0C2C-70C7-541164BEA728}"/>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36BE0368-12F7-D52E-F159-299C7A027BAC}"/>
              </a:ext>
            </a:extLst>
          </p:cNvPr>
          <p:cNvSpPr txBox="1">
            <a:spLocks/>
          </p:cNvSpPr>
          <p:nvPr userDrawn="1"/>
        </p:nvSpPr>
        <p:spPr>
          <a:xfrm>
            <a:off x="609602" y="2389491"/>
            <a:ext cx="4594524" cy="1668780"/>
          </a:xfrm>
          <a:prstGeom prst="rect">
            <a:avLst/>
          </a:prstGeom>
        </p:spPr>
        <p:txBody>
          <a:bodyPr vert="horz" lIns="45720" tIns="45720" rIns="45720" bIns="45720" rtlCol="0" anchor="ctr">
            <a:noAutofit/>
          </a:bodyPr>
          <a:lstStyle>
            <a:lvl1pPr algn="l" defTabSz="912276" rtl="0" eaLnBrk="1" fontAlgn="base" hangingPunct="1">
              <a:lnSpc>
                <a:spcPct val="80000"/>
              </a:lnSpc>
              <a:spcBef>
                <a:spcPct val="0"/>
              </a:spcBef>
              <a:spcAft>
                <a:spcPct val="0"/>
              </a:spcAft>
              <a:defRPr lang="en-US" sz="4400" b="0" i="0" u="none" kern="1200">
                <a:solidFill>
                  <a:schemeClr val="accent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r>
              <a:rPr lang="en-US" dirty="0">
                <a:solidFill>
                  <a:schemeClr val="bg1"/>
                </a:solidFill>
              </a:rPr>
              <a:t>Click to edit master title style</a:t>
            </a:r>
          </a:p>
        </p:txBody>
      </p:sp>
    </p:spTree>
    <p:extLst>
      <p:ext uri="{BB962C8B-B14F-4D97-AF65-F5344CB8AC3E}">
        <p14:creationId xmlns:p14="http://schemas.microsoft.com/office/powerpoint/2010/main" val="148267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Left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dirty="0"/>
              <a:t>Date</a:t>
            </a:r>
          </a:p>
        </p:txBody>
      </p:sp>
    </p:spTree>
    <p:extLst>
      <p:ext uri="{BB962C8B-B14F-4D97-AF65-F5344CB8AC3E}">
        <p14:creationId xmlns:p14="http://schemas.microsoft.com/office/powerpoint/2010/main" val="110750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alf Page Sky 1b">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0FD046DA-7F8D-D93E-4767-7220FA5FC771}"/>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4287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Page Midnight 1b">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5" name="Rectangle 4">
            <a:extLst>
              <a:ext uri="{FF2B5EF4-FFF2-40B4-BE49-F238E27FC236}">
                <a16:creationId xmlns:a16="http://schemas.microsoft.com/office/drawing/2014/main" id="{BC2B0B16-6FD5-BE2F-C1B8-70937A5FE1F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Placeholder 1">
            <a:extLst>
              <a:ext uri="{FF2B5EF4-FFF2-40B4-BE49-F238E27FC236}">
                <a16:creationId xmlns:a16="http://schemas.microsoft.com/office/drawing/2014/main" id="{5CF32D2A-AF9C-9AB4-07AC-81C3BE77627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40406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Page White 2">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4B198-906C-DED8-39CD-143C051E0AB8}"/>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4" name="Text Placeholder 2">
            <a:extLst>
              <a:ext uri="{FF2B5EF4-FFF2-40B4-BE49-F238E27FC236}">
                <a16:creationId xmlns:a16="http://schemas.microsoft.com/office/drawing/2014/main" id="{46340164-DEFF-0BA4-370E-859A0468D0FC}"/>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8" name="Title Placeholder 1">
            <a:extLst>
              <a:ext uri="{FF2B5EF4-FFF2-40B4-BE49-F238E27FC236}">
                <a16:creationId xmlns:a16="http://schemas.microsoft.com/office/drawing/2014/main" id="{C99E3E55-8166-7139-C253-102273D365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7431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alf Page Sky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8" name="Title Placeholder 1">
            <a:extLst>
              <a:ext uri="{FF2B5EF4-FFF2-40B4-BE49-F238E27FC236}">
                <a16:creationId xmlns:a16="http://schemas.microsoft.com/office/drawing/2014/main" id="{1678C93B-D86B-F551-9504-47EEC4B636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45813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alf Page Midnight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B0B16-6FD5-BE2F-C1B8-70937A5FE1F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Rectangle 1">
            <a:extLst>
              <a:ext uri="{FF2B5EF4-FFF2-40B4-BE49-F238E27FC236}">
                <a16:creationId xmlns:a16="http://schemas.microsoft.com/office/drawing/2014/main" id="{9F336399-B83B-D450-D7E9-D04E0D0AE3D1}"/>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3" name="Text Placeholder 2">
            <a:extLst>
              <a:ext uri="{FF2B5EF4-FFF2-40B4-BE49-F238E27FC236}">
                <a16:creationId xmlns:a16="http://schemas.microsoft.com/office/drawing/2014/main" id="{27C7D05B-CC63-FBAA-768B-D092C4B24200}"/>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11" name="Title Placeholder 1">
            <a:extLst>
              <a:ext uri="{FF2B5EF4-FFF2-40B4-BE49-F238E27FC236}">
                <a16:creationId xmlns:a16="http://schemas.microsoft.com/office/drawing/2014/main" id="{B356B89E-D2D7-929C-273F-CBC73FF73B68}"/>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42494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Page White 3">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61106-D3DD-0F37-EFE8-57DD295D000B}"/>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 name="Text Placeholder 2">
            <a:extLst>
              <a:ext uri="{FF2B5EF4-FFF2-40B4-BE49-F238E27FC236}">
                <a16:creationId xmlns:a16="http://schemas.microsoft.com/office/drawing/2014/main" id="{D97C18FD-8F1B-2986-B145-F4D51FBC379A}"/>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9" name="Title Placeholder 1">
            <a:extLst>
              <a:ext uri="{FF2B5EF4-FFF2-40B4-BE49-F238E27FC236}">
                <a16:creationId xmlns:a16="http://schemas.microsoft.com/office/drawing/2014/main" id="{88961B96-5529-2E18-4428-44E2322295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09665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alf Page Sky 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A5D03-02A4-EA4A-094B-A8B636BEEA62}"/>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a:extLst>
              <a:ext uri="{FF2B5EF4-FFF2-40B4-BE49-F238E27FC236}">
                <a16:creationId xmlns:a16="http://schemas.microsoft.com/office/drawing/2014/main" id="{BAE8E5E8-2C0F-35E1-4BBC-22A54E53D007}"/>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7" name="Text Placeholder 2">
            <a:extLst>
              <a:ext uri="{FF2B5EF4-FFF2-40B4-BE49-F238E27FC236}">
                <a16:creationId xmlns:a16="http://schemas.microsoft.com/office/drawing/2014/main" id="{B8CA8218-1F96-926F-0917-A1DA9EC3D62E}"/>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8" name="Text Placeholder 2">
            <a:extLst>
              <a:ext uri="{FF2B5EF4-FFF2-40B4-BE49-F238E27FC236}">
                <a16:creationId xmlns:a16="http://schemas.microsoft.com/office/drawing/2014/main" id="{5DA6A0B3-3F42-9922-BAAE-F792CABE6A62}"/>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9" name="Text Placeholder 2">
            <a:extLst>
              <a:ext uri="{FF2B5EF4-FFF2-40B4-BE49-F238E27FC236}">
                <a16:creationId xmlns:a16="http://schemas.microsoft.com/office/drawing/2014/main" id="{A0A54D0A-2CB9-C133-9718-79E64013583A}"/>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0" name="Text Placeholder 2">
            <a:extLst>
              <a:ext uri="{FF2B5EF4-FFF2-40B4-BE49-F238E27FC236}">
                <a16:creationId xmlns:a16="http://schemas.microsoft.com/office/drawing/2014/main" id="{FE7857C7-CFC6-7ADB-633F-1D3BDB556DC3}"/>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1" name="Text Placeholder 2">
            <a:extLst>
              <a:ext uri="{FF2B5EF4-FFF2-40B4-BE49-F238E27FC236}">
                <a16:creationId xmlns:a16="http://schemas.microsoft.com/office/drawing/2014/main" id="{3956A5C8-C1EE-D5F1-1FDE-C826F9C25E5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596C5BB2-EAA0-1030-EEEE-5D28A08C67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4" name="Title Placeholder 1">
            <a:extLst>
              <a:ext uri="{FF2B5EF4-FFF2-40B4-BE49-F238E27FC236}">
                <a16:creationId xmlns:a16="http://schemas.microsoft.com/office/drawing/2014/main" id="{09AC8211-966A-8BD9-DA4C-39DC7380ADE0}"/>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7235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alf Page Midnight 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1C29C-6FEC-2B4F-8596-2BF88EE08B54}"/>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2024  Cisco and/or its affiliates. All rights reserved.   Cisco Confidential</a:t>
            </a:r>
          </a:p>
        </p:txBody>
      </p:sp>
      <p:pic>
        <p:nvPicPr>
          <p:cNvPr id="3" name="Picture 7">
            <a:extLst>
              <a:ext uri="{FF2B5EF4-FFF2-40B4-BE49-F238E27FC236}">
                <a16:creationId xmlns:a16="http://schemas.microsoft.com/office/drawing/2014/main" id="{293D168C-8A00-4D1A-279C-0D2E586D4D1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5" name="Rectangle 4">
            <a:extLst>
              <a:ext uri="{FF2B5EF4-FFF2-40B4-BE49-F238E27FC236}">
                <a16:creationId xmlns:a16="http://schemas.microsoft.com/office/drawing/2014/main" id="{C185D6C4-923D-0A37-5765-F4FFA48FC1C2}"/>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2">
            <a:extLst>
              <a:ext uri="{FF2B5EF4-FFF2-40B4-BE49-F238E27FC236}">
                <a16:creationId xmlns:a16="http://schemas.microsoft.com/office/drawing/2014/main" id="{15B3E190-93EE-235A-0F6B-07C04E09A1D3}"/>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9" name="Text Placeholder 2">
            <a:extLst>
              <a:ext uri="{FF2B5EF4-FFF2-40B4-BE49-F238E27FC236}">
                <a16:creationId xmlns:a16="http://schemas.microsoft.com/office/drawing/2014/main" id="{618BC08B-D219-8756-C142-C4584D727A25}"/>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0" name="Text Placeholder 2">
            <a:extLst>
              <a:ext uri="{FF2B5EF4-FFF2-40B4-BE49-F238E27FC236}">
                <a16:creationId xmlns:a16="http://schemas.microsoft.com/office/drawing/2014/main" id="{04803960-9A60-1EDC-E465-98985D436CD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1" name="Text Placeholder 2">
            <a:extLst>
              <a:ext uri="{FF2B5EF4-FFF2-40B4-BE49-F238E27FC236}">
                <a16:creationId xmlns:a16="http://schemas.microsoft.com/office/drawing/2014/main" id="{FF220C6C-65CC-3070-48A3-52BC6CD2323F}"/>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2" name="Text Placeholder 2">
            <a:extLst>
              <a:ext uri="{FF2B5EF4-FFF2-40B4-BE49-F238E27FC236}">
                <a16:creationId xmlns:a16="http://schemas.microsoft.com/office/drawing/2014/main" id="{995A9DA7-0C91-35C3-D416-9F0304263448}"/>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3" name="Text Placeholder 2">
            <a:extLst>
              <a:ext uri="{FF2B5EF4-FFF2-40B4-BE49-F238E27FC236}">
                <a16:creationId xmlns:a16="http://schemas.microsoft.com/office/drawing/2014/main" id="{E6DF162A-E518-4D2F-E1D4-46E7A06FEE65}"/>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74DE6FCA-9477-3080-6D9A-BF19D9088219}"/>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6" name="Title Placeholder 1">
            <a:extLst>
              <a:ext uri="{FF2B5EF4-FFF2-40B4-BE49-F238E27FC236}">
                <a16:creationId xmlns:a16="http://schemas.microsoft.com/office/drawing/2014/main" id="{3EA95E83-5C21-97F4-1503-23FF4926ADCF}"/>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73092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Page Photo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dirty="0"/>
          </a:p>
        </p:txBody>
      </p:sp>
      <p:sp>
        <p:nvSpPr>
          <p:cNvPr id="9" name="Text Placeholder 8"/>
          <p:cNvSpPr>
            <a:spLocks noGrp="1"/>
          </p:cNvSpPr>
          <p:nvPr>
            <p:ph type="body" sz="quarter" idx="11" hasCustomPrompt="1"/>
          </p:nvPr>
        </p:nvSpPr>
        <p:spPr>
          <a:xfrm>
            <a:off x="6786035" y="5893686"/>
            <a:ext cx="4745567" cy="365760"/>
          </a:xfrm>
          <a:prstGeom prst="rect">
            <a:avLst/>
          </a:prstGeom>
        </p:spPr>
        <p:txBody>
          <a:bodyPr lIns="45720" tIns="45720" rIns="45720" bIns="45720"/>
          <a:lstStyle>
            <a:lvl1pPr marL="0" indent="0">
              <a:buNone/>
              <a:defRPr sz="1600">
                <a:solidFill>
                  <a:schemeClr val="tx1"/>
                </a:solidFill>
              </a:defRPr>
            </a:lvl1pPr>
          </a:lstStyle>
          <a:p>
            <a:pPr lvl="0"/>
            <a:r>
              <a:rPr lang="en-US" dirty="0"/>
              <a:t>Photo caption</a:t>
            </a:r>
          </a:p>
        </p:txBody>
      </p:sp>
      <p:sp>
        <p:nvSpPr>
          <p:cNvPr id="2" name="Text Placeholder 2">
            <a:extLst>
              <a:ext uri="{FF2B5EF4-FFF2-40B4-BE49-F238E27FC236}">
                <a16:creationId xmlns:a16="http://schemas.microsoft.com/office/drawing/2014/main" id="{35D4FA6F-8B16-848A-2676-892437DBB5FF}"/>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8" name="Title Placeholder 1">
            <a:extLst>
              <a:ext uri="{FF2B5EF4-FFF2-40B4-BE49-F238E27FC236}">
                <a16:creationId xmlns:a16="http://schemas.microsoft.com/office/drawing/2014/main" id="{D7E02133-90CD-7A73-3378-09367C5F77ED}"/>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7" pos="427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alf Pa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dirty="0"/>
          </a:p>
        </p:txBody>
      </p:sp>
      <p:sp>
        <p:nvSpPr>
          <p:cNvPr id="2" name="Text Placeholder 2">
            <a:extLst>
              <a:ext uri="{FF2B5EF4-FFF2-40B4-BE49-F238E27FC236}">
                <a16:creationId xmlns:a16="http://schemas.microsoft.com/office/drawing/2014/main" id="{75226FFA-E401-8D3F-A7A7-AC5403A29F1B}"/>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5" name="Title Placeholder 1">
            <a:extLst>
              <a:ext uri="{FF2B5EF4-FFF2-40B4-BE49-F238E27FC236}">
                <a16:creationId xmlns:a16="http://schemas.microsoft.com/office/drawing/2014/main" id="{0B83CA69-90DB-1977-3B75-3C078FC9706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5408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eft Photo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412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hoto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dirty="0"/>
              <a:t>Click to add picture</a:t>
            </a:r>
          </a:p>
        </p:txBody>
      </p:sp>
      <p:sp>
        <p:nvSpPr>
          <p:cNvPr id="3" name="Title Placeholder 1">
            <a:extLst>
              <a:ext uri="{FF2B5EF4-FFF2-40B4-BE49-F238E27FC236}">
                <a16:creationId xmlns:a16="http://schemas.microsoft.com/office/drawing/2014/main" id="{4B7F8C95-951F-9098-CC7F-F731FC33A01A}"/>
              </a:ext>
            </a:extLst>
          </p:cNvPr>
          <p:cNvSpPr>
            <a:spLocks noGrp="1"/>
          </p:cNvSpPr>
          <p:nvPr>
            <p:ph type="title" hasCustomPrompt="1"/>
          </p:nvPr>
        </p:nvSpPr>
        <p:spPr>
          <a:xfrm>
            <a:off x="609600" y="4333956"/>
            <a:ext cx="10972800" cy="1828800"/>
          </a:xfrm>
          <a:prstGeom prst="rect">
            <a:avLst/>
          </a:prstGeom>
        </p:spPr>
        <p:txBody>
          <a:bodyPr vert="horz" lIns="45720" tIns="45720" rIns="45720" bIns="45720" rtlCol="0" anchor="ctr">
            <a:noAutofit/>
          </a:bodyPr>
          <a:lstStyle>
            <a:lvl1pPr algn="ct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5702297"/>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chart</a:t>
            </a:r>
            <a:endParaRPr lang="en-US" dirty="0"/>
          </a:p>
        </p:txBody>
      </p:sp>
      <p:sp>
        <p:nvSpPr>
          <p:cNvPr id="2" name="Text Placeholder 2">
            <a:extLst>
              <a:ext uri="{FF2B5EF4-FFF2-40B4-BE49-F238E27FC236}">
                <a16:creationId xmlns:a16="http://schemas.microsoft.com/office/drawing/2014/main" id="{5BE4A1D4-402D-E43A-DA8F-9D864914384E}"/>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0" name="Title Placeholder 1">
            <a:extLst>
              <a:ext uri="{FF2B5EF4-FFF2-40B4-BE49-F238E27FC236}">
                <a16:creationId xmlns:a16="http://schemas.microsoft.com/office/drawing/2014/main" id="{16A48D0D-58D2-4F34-4F9C-0B14501499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ing w 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409700"/>
            <a:ext cx="10974395" cy="3932321"/>
          </a:xfrm>
          <a:prstGeom prst="rect">
            <a:avLst/>
          </a:prstGeom>
        </p:spPr>
        <p:txBody>
          <a:bodyPr lIns="45720" tIns="45720" rIns="45720" bIns="45720">
            <a:noAutofit/>
          </a:bodyPr>
          <a:lstStyle>
            <a:lvl1pPr marL="0" indent="0" algn="ctr">
              <a:lnSpc>
                <a:spcPct val="100000"/>
              </a:lnSpc>
              <a:spcBef>
                <a:spcPts val="0"/>
              </a:spcBef>
              <a:buNone/>
              <a:defRPr sz="2400" baseline="0">
                <a:solidFill>
                  <a:schemeClr val="tx1"/>
                </a:solidFill>
                <a:latin typeface="+mn-lt"/>
              </a:defRPr>
            </a:lvl1pPr>
          </a:lstStyle>
          <a:p>
            <a:pPr lvl="0"/>
            <a:r>
              <a:rPr lang="en-GB" noProof="0"/>
              <a:t>Click icon to add table</a:t>
            </a:r>
            <a:endParaRPr lang="en-GB" noProof="0" dirty="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Table caption</a:t>
            </a:r>
          </a:p>
        </p:txBody>
      </p:sp>
      <p:sp>
        <p:nvSpPr>
          <p:cNvPr id="3" name="Title Placeholder 1">
            <a:extLst>
              <a:ext uri="{FF2B5EF4-FFF2-40B4-BE49-F238E27FC236}">
                <a16:creationId xmlns:a16="http://schemas.microsoft.com/office/drawing/2014/main" id="{051B1935-8F76-89F3-34A7-104AF19A7D3D}"/>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 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Chart caption</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409701"/>
            <a:ext cx="10960608" cy="3937002"/>
          </a:xfrm>
          <a:prstGeom prst="rect">
            <a:avLst/>
          </a:prstGeom>
        </p:spPr>
        <p:txBody>
          <a:bodyPr vert="horz" lIns="45720" tIns="45720" rIns="45720" bIns="45720">
            <a:noAutofit/>
          </a:bodyPr>
          <a:lstStyle>
            <a:lvl1pPr marL="0" indent="0" algn="ctr">
              <a:lnSpc>
                <a:spcPct val="100000"/>
              </a:lnSpc>
              <a:spcBef>
                <a:spcPts val="0"/>
              </a:spcBef>
              <a:buNone/>
              <a:defRPr sz="2400" b="0" i="0">
                <a:solidFill>
                  <a:schemeClr val="tx1"/>
                </a:solidFill>
                <a:latin typeface="+mn-lt"/>
                <a:cs typeface="CiscoSans ExtraLight"/>
              </a:defRPr>
            </a:lvl1pPr>
          </a:lstStyle>
          <a:p>
            <a:pPr lvl="0"/>
            <a:r>
              <a:rPr lang="en-GB" noProof="0"/>
              <a:t>Click icon to add chart</a:t>
            </a:r>
            <a:endParaRPr lang="en-US" noProof="0" dirty="0"/>
          </a:p>
        </p:txBody>
      </p:sp>
      <p:sp>
        <p:nvSpPr>
          <p:cNvPr id="3" name="Title Placeholder 1">
            <a:extLst>
              <a:ext uri="{FF2B5EF4-FFF2-40B4-BE49-F238E27FC236}">
                <a16:creationId xmlns:a16="http://schemas.microsoft.com/office/drawing/2014/main" id="{34A57B70-3F6E-FA7F-CC44-293D6CF9E212}"/>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91870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ky">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89473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Midnigh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2733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Left Photo Sky">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280996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Left Photo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bg2"/>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348498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Righ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r">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r">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lgn="r">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9432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que White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39631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6C47-BF34-58BF-BFE8-DDC169C5472A}"/>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9104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tx1"/>
                </a:solidFill>
                <a:latin typeface="+mn-lt"/>
                <a:ea typeface="+mn-ea"/>
                <a:cs typeface="CiscoSansTT Light" panose="020B0503020201020303" pitchFamily="34" charset="0"/>
              </a:rPr>
              <a:t>© 2024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userDrawn="1"/>
        </p:nvPicPr>
        <p:blipFill>
          <a:blip r:embed="rId50" cstate="screen">
            <a:extLst>
              <a:ext uri="{28A0092B-C50C-407E-A947-70E740481C1C}">
                <a14:useLocalDpi xmlns:a14="http://schemas.microsoft.com/office/drawing/2010/main"/>
              </a:ext>
              <a:ext uri="{96DAC541-7B7A-43D3-8B79-37D633B846F1}">
                <asvg:svgBlip xmlns:asvg="http://schemas.microsoft.com/office/drawing/2016/SVG/main" r:embed="rId51"/>
              </a:ext>
            </a:extLst>
          </a:blip>
          <a:srcRect/>
          <a:stretch/>
        </p:blipFill>
        <p:spPr>
          <a:xfrm>
            <a:off x="609602" y="6342698"/>
            <a:ext cx="396305" cy="208228"/>
          </a:xfrm>
          <a:prstGeom prst="rect">
            <a:avLst/>
          </a:prstGeom>
        </p:spPr>
      </p:pic>
      <p:sp>
        <p:nvSpPr>
          <p:cNvPr id="3" name="Title Placeholder 1">
            <a:extLst>
              <a:ext uri="{FF2B5EF4-FFF2-40B4-BE49-F238E27FC236}">
                <a16:creationId xmlns:a16="http://schemas.microsoft.com/office/drawing/2014/main" id="{F21F2830-F0A3-2EAC-C709-5C928A8C49EF}"/>
              </a:ext>
            </a:extLst>
          </p:cNvPr>
          <p:cNvSpPr>
            <a:spLocks noGrp="1"/>
          </p:cNvSpPr>
          <p:nvPr>
            <p:ph type="title"/>
          </p:nvPr>
        </p:nvSpPr>
        <p:spPr>
          <a:xfrm>
            <a:off x="609602" y="384079"/>
            <a:ext cx="10972800" cy="685800"/>
          </a:xfrm>
          <a:prstGeom prst="rect">
            <a:avLst/>
          </a:prstGeom>
        </p:spPr>
        <p:txBody>
          <a:bodyPr vert="horz" lIns="45720" tIns="45720" rIns="45720" bIns="45720" rtlCol="0" anchor="ctr">
            <a:noAutofit/>
          </a:bodyPr>
          <a:lstStyle/>
          <a:p>
            <a:r>
              <a:rPr lang="en-GB"/>
              <a:t>Click to edit Master title style</a:t>
            </a:r>
            <a:endParaRPr lang="en-US" dirty="0"/>
          </a:p>
        </p:txBody>
      </p:sp>
      <p:sp>
        <p:nvSpPr>
          <p:cNvPr id="7" name="Text Placeholder 2">
            <a:extLst>
              <a:ext uri="{FF2B5EF4-FFF2-40B4-BE49-F238E27FC236}">
                <a16:creationId xmlns:a16="http://schemas.microsoft.com/office/drawing/2014/main" id="{455BE63C-8C0C-FC75-3DF2-F8F96A3C87BE}"/>
              </a:ext>
            </a:extLst>
          </p:cNvPr>
          <p:cNvSpPr>
            <a:spLocks noGrp="1"/>
          </p:cNvSpPr>
          <p:nvPr>
            <p:ph type="body" idx="1"/>
          </p:nvPr>
        </p:nvSpPr>
        <p:spPr>
          <a:xfrm>
            <a:off x="609602" y="1409700"/>
            <a:ext cx="10972798" cy="4724400"/>
          </a:xfrm>
          <a:prstGeom prst="rect">
            <a:avLst/>
          </a:prstGeom>
        </p:spPr>
        <p:txBody>
          <a:bodyPr vert="horz" lIns="45720" tIns="45720" rIns="4572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 bg1="dk1" tx1="lt1" bg2="dk2" tx2="lt2" accent1="accent1" accent2="accent2" accent3="accent3" accent4="accent4" accent5="accent5" accent6="accent6" hlink="hlink" folHlink="folHlink"/>
  <p:sldLayoutIdLst>
    <p:sldLayoutId id="2147484042" r:id="rId1"/>
    <p:sldLayoutId id="2147484147" r:id="rId2"/>
    <p:sldLayoutId id="2147484204" r:id="rId3"/>
    <p:sldLayoutId id="2147484149" r:id="rId4"/>
    <p:sldLayoutId id="2147484150" r:id="rId5"/>
    <p:sldLayoutId id="2147484205" r:id="rId6"/>
    <p:sldLayoutId id="2147484152" r:id="rId7"/>
    <p:sldLayoutId id="2147484199" r:id="rId8"/>
    <p:sldLayoutId id="2147484200" r:id="rId9"/>
    <p:sldLayoutId id="2147484207" r:id="rId10"/>
    <p:sldLayoutId id="2147484202" r:id="rId11"/>
    <p:sldLayoutId id="2147484203" r:id="rId12"/>
    <p:sldLayoutId id="2147484208" r:id="rId13"/>
    <p:sldLayoutId id="2147484019" r:id="rId14"/>
    <p:sldLayoutId id="2147484076" r:id="rId15"/>
    <p:sldLayoutId id="2147484209" r:id="rId16"/>
    <p:sldLayoutId id="2147484157" r:id="rId17"/>
    <p:sldLayoutId id="2147484092" r:id="rId18"/>
    <p:sldLayoutId id="2147483976" r:id="rId19"/>
    <p:sldLayoutId id="2147484062" r:id="rId20"/>
    <p:sldLayoutId id="2147484026" r:id="rId21"/>
    <p:sldLayoutId id="2147484100" r:id="rId22"/>
    <p:sldLayoutId id="2147484047" r:id="rId23"/>
    <p:sldLayoutId id="2147484140" r:id="rId24"/>
    <p:sldLayoutId id="2147484114" r:id="rId25"/>
    <p:sldLayoutId id="2147484137" r:id="rId26"/>
    <p:sldLayoutId id="2147484124" r:id="rId27"/>
    <p:sldLayoutId id="2147484125" r:id="rId28"/>
    <p:sldLayoutId id="2147484112" r:id="rId29"/>
    <p:sldLayoutId id="2147484122" r:id="rId30"/>
    <p:sldLayoutId id="2147484117" r:id="rId31"/>
    <p:sldLayoutId id="2147484143" r:id="rId32"/>
    <p:sldLayoutId id="2147484144" r:id="rId33"/>
    <p:sldLayoutId id="2147484145" r:id="rId34"/>
    <p:sldLayoutId id="2147484113" r:id="rId35"/>
    <p:sldLayoutId id="2147484121" r:id="rId36"/>
    <p:sldLayoutId id="2147484118" r:id="rId37"/>
    <p:sldLayoutId id="2147483967" r:id="rId38"/>
    <p:sldLayoutId id="2147484033" r:id="rId39"/>
    <p:sldLayoutId id="2147483979" r:id="rId40"/>
    <p:sldLayoutId id="2147483981" r:id="rId41"/>
    <p:sldLayoutId id="2147484077" r:id="rId42"/>
    <p:sldLayoutId id="2147483971" r:id="rId43"/>
    <p:sldLayoutId id="2147483985" r:id="rId44"/>
    <p:sldLayoutId id="2147483986" r:id="rId45"/>
    <p:sldLayoutId id="2147484032" r:id="rId46"/>
    <p:sldLayoutId id="2147484075" r:id="rId47"/>
    <p:sldLayoutId id="2147484206"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userDrawn="1">
          <p15:clr>
            <a:srgbClr val="F26B43"/>
          </p15:clr>
        </p15:guide>
        <p15:guide id="3" pos="7296" userDrawn="1">
          <p15:clr>
            <a:srgbClr val="F26B43"/>
          </p15:clr>
        </p15:guide>
        <p15:guide id="6" pos="3835" userDrawn="1">
          <p15:clr>
            <a:srgbClr val="F26B43"/>
          </p15:clr>
        </p15:guide>
        <p15:guide id="9" orient="horz" pos="3864" userDrawn="1">
          <p15:clr>
            <a:srgbClr val="F26B43"/>
          </p15:clr>
        </p15:guide>
        <p15:guide id="10" orient="horz" pos="240" userDrawn="1">
          <p15:clr>
            <a:srgbClr val="F26B43"/>
          </p15:clr>
        </p15:guide>
        <p15:guide id="11" orient="horz" pos="2160" userDrawn="1">
          <p15:clr>
            <a:srgbClr val="F26B43"/>
          </p15:clr>
        </p15:guide>
        <p15:guide id="12" orient="horz" pos="672" userDrawn="1">
          <p15:clr>
            <a:srgbClr val="F26B43"/>
          </p15:clr>
        </p15:guide>
        <p15:guide id="13" orient="horz" pos="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trex-aastha@cisco.com"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astha.cisco.com/"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hyperlink" Target="https://aastha.cisco.com:9005/aastha/release/latest/"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https://aastha.cisco.com:9005/aastha/release/latest/focal/aastha-bundle.tar.gz"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D22F-972E-1483-1E83-1582973D1595}"/>
              </a:ext>
            </a:extLst>
          </p:cNvPr>
          <p:cNvSpPr>
            <a:spLocks noGrp="1"/>
          </p:cNvSpPr>
          <p:nvPr>
            <p:ph type="ctrTitle"/>
          </p:nvPr>
        </p:nvSpPr>
        <p:spPr/>
        <p:txBody>
          <a:bodyPr/>
          <a:lstStyle/>
          <a:p>
            <a:r>
              <a:rPr lang="en-US" dirty="0"/>
              <a:t>Aastha – an easy and powerful traffic generator</a:t>
            </a:r>
          </a:p>
        </p:txBody>
      </p:sp>
      <p:sp>
        <p:nvSpPr>
          <p:cNvPr id="3" name="Text Placeholder 2">
            <a:extLst>
              <a:ext uri="{FF2B5EF4-FFF2-40B4-BE49-F238E27FC236}">
                <a16:creationId xmlns:a16="http://schemas.microsoft.com/office/drawing/2014/main" id="{59E6ABFB-4D2F-D62C-CE41-A7437EBDB209}"/>
              </a:ext>
            </a:extLst>
          </p:cNvPr>
          <p:cNvSpPr>
            <a:spLocks noGrp="1"/>
          </p:cNvSpPr>
          <p:nvPr>
            <p:ph type="body" sz="quarter" idx="13"/>
          </p:nvPr>
        </p:nvSpPr>
        <p:spPr/>
        <p:txBody>
          <a:bodyPr/>
          <a:lstStyle/>
          <a:p>
            <a:r>
              <a:rPr lang="en-US" dirty="0"/>
              <a:t>Publish date: 12.08.2023</a:t>
            </a:r>
          </a:p>
        </p:txBody>
      </p:sp>
      <p:sp>
        <p:nvSpPr>
          <p:cNvPr id="6" name="Subtitle 5">
            <a:extLst>
              <a:ext uri="{FF2B5EF4-FFF2-40B4-BE49-F238E27FC236}">
                <a16:creationId xmlns:a16="http://schemas.microsoft.com/office/drawing/2014/main" id="{63D70B0C-045B-1E42-DAB1-FFB9DB0CE589}"/>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DFAF111C-AC31-35CC-AEF0-F7BAC7220B60}"/>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31826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0342-A14B-AEF3-34CF-4A53C2AD08D9}"/>
              </a:ext>
            </a:extLst>
          </p:cNvPr>
          <p:cNvSpPr>
            <a:spLocks noGrp="1"/>
          </p:cNvSpPr>
          <p:nvPr>
            <p:ph type="title"/>
          </p:nvPr>
        </p:nvSpPr>
        <p:spPr/>
        <p:txBody>
          <a:bodyPr/>
          <a:lstStyle/>
          <a:p>
            <a:r>
              <a:rPr lang="en-BE" dirty="0"/>
              <a:t>What is Aastha</a:t>
            </a:r>
          </a:p>
        </p:txBody>
      </p:sp>
      <p:sp>
        <p:nvSpPr>
          <p:cNvPr id="3" name="Text Placeholder 2">
            <a:extLst>
              <a:ext uri="{FF2B5EF4-FFF2-40B4-BE49-F238E27FC236}">
                <a16:creationId xmlns:a16="http://schemas.microsoft.com/office/drawing/2014/main" id="{90800D82-232A-646D-2EA2-B3CECD23AAF7}"/>
              </a:ext>
            </a:extLst>
          </p:cNvPr>
          <p:cNvSpPr>
            <a:spLocks noGrp="1"/>
          </p:cNvSpPr>
          <p:nvPr>
            <p:ph type="body" sz="quarter" idx="10"/>
          </p:nvPr>
        </p:nvSpPr>
        <p:spPr/>
        <p:txBody>
          <a:bodyPr/>
          <a:lstStyle/>
          <a:p>
            <a:r>
              <a:rPr lang="en-GB" dirty="0"/>
              <a:t>Aastha is a tool developed by Cisco engineering from DCN BU.</a:t>
            </a:r>
          </a:p>
          <a:p>
            <a:r>
              <a:rPr lang="en-GB" dirty="0"/>
              <a:t>Aastha is L2-L7 realistic traffic generator that supports HTTP(S), FTP(S), IMAP/POP3/SMTP protocols natively and any other through </a:t>
            </a:r>
            <a:r>
              <a:rPr lang="en-GB" dirty="0" err="1"/>
              <a:t>TRex</a:t>
            </a:r>
            <a:r>
              <a:rPr lang="en-GB" dirty="0"/>
              <a:t> integration. Generates up to 10000 virtual clients on a single node, supports distributed tests started simultaneously in different machines/VMs/places. Support IP pools, VLANs, QOS, Mac address generation.</a:t>
            </a:r>
          </a:p>
          <a:p>
            <a:r>
              <a:rPr lang="en-GB" dirty="0"/>
              <a:t>Support using through simple intuitive Web UI, REST API, CLI tool, Python API. Web and PDF reports with charts and tables stored on the server.</a:t>
            </a:r>
          </a:p>
          <a:p>
            <a:endParaRPr lang="en-GB" dirty="0"/>
          </a:p>
          <a:p>
            <a:endParaRPr lang="en-GB" dirty="0">
              <a:hlinkClick r:id="rId2"/>
            </a:endParaRPr>
          </a:p>
          <a:p>
            <a:r>
              <a:rPr lang="en-GB" dirty="0">
                <a:hlinkClick r:id="rId2"/>
              </a:rPr>
              <a:t>trex-aastha@cisco.com</a:t>
            </a:r>
            <a:r>
              <a:rPr lang="en-GB" dirty="0"/>
              <a:t> is the internal contact</a:t>
            </a:r>
          </a:p>
          <a:p>
            <a:endParaRPr lang="en-BE" dirty="0"/>
          </a:p>
        </p:txBody>
      </p:sp>
    </p:spTree>
    <p:extLst>
      <p:ext uri="{BB962C8B-B14F-4D97-AF65-F5344CB8AC3E}">
        <p14:creationId xmlns:p14="http://schemas.microsoft.com/office/powerpoint/2010/main" val="17455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2D5C-20CE-B77B-D4D6-1C8FD366E2D4}"/>
              </a:ext>
            </a:extLst>
          </p:cNvPr>
          <p:cNvSpPr>
            <a:spLocks noGrp="1"/>
          </p:cNvSpPr>
          <p:nvPr>
            <p:ph type="title"/>
          </p:nvPr>
        </p:nvSpPr>
        <p:spPr/>
        <p:txBody>
          <a:bodyPr/>
          <a:lstStyle/>
          <a:p>
            <a:r>
              <a:rPr lang="en-BE" dirty="0"/>
              <a:t>Where is it?</a:t>
            </a:r>
          </a:p>
        </p:txBody>
      </p:sp>
      <p:sp>
        <p:nvSpPr>
          <p:cNvPr id="3" name="Text Placeholder 2">
            <a:extLst>
              <a:ext uri="{FF2B5EF4-FFF2-40B4-BE49-F238E27FC236}">
                <a16:creationId xmlns:a16="http://schemas.microsoft.com/office/drawing/2014/main" id="{FF37469C-6073-67D4-203F-368DF69B4DCD}"/>
              </a:ext>
            </a:extLst>
          </p:cNvPr>
          <p:cNvSpPr>
            <a:spLocks noGrp="1"/>
          </p:cNvSpPr>
          <p:nvPr>
            <p:ph type="body" sz="quarter" idx="10"/>
          </p:nvPr>
        </p:nvSpPr>
        <p:spPr/>
        <p:txBody>
          <a:bodyPr/>
          <a:lstStyle/>
          <a:p>
            <a:r>
              <a:rPr lang="en-GB" dirty="0">
                <a:hlinkClick r:id="rId2"/>
              </a:rPr>
              <a:t>https://aastha.cisco.com/</a:t>
            </a:r>
            <a:endParaRPr lang="en-GB" dirty="0"/>
          </a:p>
          <a:p>
            <a:r>
              <a:rPr lang="en-GB" dirty="0"/>
              <a:t>No license is needed.</a:t>
            </a:r>
            <a:endParaRPr lang="en-BE" dirty="0"/>
          </a:p>
        </p:txBody>
      </p:sp>
      <p:pic>
        <p:nvPicPr>
          <p:cNvPr id="5" name="Picture 4" descr="A screenshot of a computer&#10;&#10;Description automatically generated">
            <a:extLst>
              <a:ext uri="{FF2B5EF4-FFF2-40B4-BE49-F238E27FC236}">
                <a16:creationId xmlns:a16="http://schemas.microsoft.com/office/drawing/2014/main" id="{A844BAFA-45D9-05D1-74CF-036CA5261A7D}"/>
              </a:ext>
            </a:extLst>
          </p:cNvPr>
          <p:cNvPicPr>
            <a:picLocks noChangeAspect="1"/>
          </p:cNvPicPr>
          <p:nvPr/>
        </p:nvPicPr>
        <p:blipFill>
          <a:blip r:embed="rId3"/>
          <a:stretch>
            <a:fillRect/>
          </a:stretch>
        </p:blipFill>
        <p:spPr>
          <a:xfrm>
            <a:off x="3809998" y="2834998"/>
            <a:ext cx="7772400" cy="3299102"/>
          </a:xfrm>
          <a:prstGeom prst="rect">
            <a:avLst/>
          </a:prstGeom>
        </p:spPr>
      </p:pic>
    </p:spTree>
    <p:extLst>
      <p:ext uri="{BB962C8B-B14F-4D97-AF65-F5344CB8AC3E}">
        <p14:creationId xmlns:p14="http://schemas.microsoft.com/office/powerpoint/2010/main" val="209041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0B26-EF7A-B0DE-491F-B0EB27B35052}"/>
              </a:ext>
            </a:extLst>
          </p:cNvPr>
          <p:cNvSpPr>
            <a:spLocks noGrp="1"/>
          </p:cNvSpPr>
          <p:nvPr>
            <p:ph type="title"/>
          </p:nvPr>
        </p:nvSpPr>
        <p:spPr/>
        <p:txBody>
          <a:bodyPr/>
          <a:lstStyle/>
          <a:p>
            <a:r>
              <a:rPr lang="en-BE" dirty="0"/>
              <a:t>How to install</a:t>
            </a:r>
          </a:p>
        </p:txBody>
      </p:sp>
      <p:sp>
        <p:nvSpPr>
          <p:cNvPr id="3" name="Text Placeholder 2">
            <a:extLst>
              <a:ext uri="{FF2B5EF4-FFF2-40B4-BE49-F238E27FC236}">
                <a16:creationId xmlns:a16="http://schemas.microsoft.com/office/drawing/2014/main" id="{925076C8-B9C5-3D32-F433-E46E06957C0B}"/>
              </a:ext>
            </a:extLst>
          </p:cNvPr>
          <p:cNvSpPr>
            <a:spLocks noGrp="1"/>
          </p:cNvSpPr>
          <p:nvPr>
            <p:ph type="body" sz="quarter" idx="10"/>
          </p:nvPr>
        </p:nvSpPr>
        <p:spPr/>
        <p:txBody>
          <a:bodyPr/>
          <a:lstStyle/>
          <a:p>
            <a:r>
              <a:rPr lang="en-BE" dirty="0"/>
              <a:t>Images can be found here </a:t>
            </a:r>
            <a:r>
              <a:rPr lang="en-GB" dirty="0">
                <a:hlinkClick r:id="rId2"/>
              </a:rPr>
              <a:t>https://aastha.cisco.com:9005/aastha/release/latest/</a:t>
            </a:r>
            <a:endParaRPr lang="en-GB" dirty="0"/>
          </a:p>
          <a:p>
            <a:r>
              <a:rPr lang="en-GB" dirty="0"/>
              <a:t>Images are available for Windows, MacOS, Ubuntu, Docker. I have tested only Ubuntu.</a:t>
            </a:r>
          </a:p>
          <a:p>
            <a:r>
              <a:rPr lang="en-GB" dirty="0"/>
              <a:t>You can run one node for the Web and API and one or more nodes for generating traffic agent.</a:t>
            </a:r>
          </a:p>
          <a:p>
            <a:r>
              <a:rPr lang="en-GB" dirty="0"/>
              <a:t>You can also run a single node with both web and agent.</a:t>
            </a:r>
          </a:p>
          <a:p>
            <a:r>
              <a:rPr lang="en-GB" dirty="0"/>
              <a:t>You can assign multiple interfaces to each node. Clients and servers can’t run on the same interface, so you either need two nodes (one for client one for server) or two interfaces (one for client, one for server).</a:t>
            </a:r>
            <a:endParaRPr lang="en-BE" dirty="0"/>
          </a:p>
        </p:txBody>
      </p:sp>
    </p:spTree>
    <p:extLst>
      <p:ext uri="{BB962C8B-B14F-4D97-AF65-F5344CB8AC3E}">
        <p14:creationId xmlns:p14="http://schemas.microsoft.com/office/powerpoint/2010/main" val="33165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AB41-63A0-66E4-BDE2-B4CD42D2215D}"/>
              </a:ext>
            </a:extLst>
          </p:cNvPr>
          <p:cNvSpPr>
            <a:spLocks noGrp="1"/>
          </p:cNvSpPr>
          <p:nvPr>
            <p:ph type="title"/>
          </p:nvPr>
        </p:nvSpPr>
        <p:spPr/>
        <p:txBody>
          <a:bodyPr/>
          <a:lstStyle/>
          <a:p>
            <a:r>
              <a:rPr lang="en-BE" dirty="0"/>
              <a:t>Basic Topology</a:t>
            </a:r>
          </a:p>
        </p:txBody>
      </p:sp>
      <p:pic>
        <p:nvPicPr>
          <p:cNvPr id="8" name="Picture 133" descr="ToR1.png">
            <a:extLst>
              <a:ext uri="{FF2B5EF4-FFF2-40B4-BE49-F238E27FC236}">
                <a16:creationId xmlns:a16="http://schemas.microsoft.com/office/drawing/2014/main" id="{06F3507E-782B-EA49-2312-7E6141C509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3315" y="3160417"/>
            <a:ext cx="1183186" cy="16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33" descr="ToR1.png">
            <a:extLst>
              <a:ext uri="{FF2B5EF4-FFF2-40B4-BE49-F238E27FC236}">
                <a16:creationId xmlns:a16="http://schemas.microsoft.com/office/drawing/2014/main" id="{32C1A145-42A9-7C70-DC5D-9016AF6E5C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1430" y="3137006"/>
            <a:ext cx="1183186" cy="16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E64C108D-7FA1-52C9-BA09-549B9590ACD9}"/>
              </a:ext>
            </a:extLst>
          </p:cNvPr>
          <p:cNvCxnSpPr>
            <a:cxnSpLocks/>
            <a:stCxn id="20" idx="2"/>
            <a:endCxn id="9" idx="0"/>
          </p:cNvCxnSpPr>
          <p:nvPr/>
        </p:nvCxnSpPr>
        <p:spPr>
          <a:xfrm>
            <a:off x="3060265" y="2625955"/>
            <a:ext cx="1352758" cy="5110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EEDCD-3267-0D9E-EBF7-056A34873518}"/>
              </a:ext>
            </a:extLst>
          </p:cNvPr>
          <p:cNvCxnSpPr>
            <a:cxnSpLocks/>
            <a:stCxn id="20" idx="2"/>
            <a:endCxn id="8" idx="0"/>
          </p:cNvCxnSpPr>
          <p:nvPr/>
        </p:nvCxnSpPr>
        <p:spPr>
          <a:xfrm flipH="1">
            <a:off x="1824908" y="2625955"/>
            <a:ext cx="1235357" cy="5344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0" name="Picture 127" descr="Cortina8Front.png">
            <a:extLst>
              <a:ext uri="{FF2B5EF4-FFF2-40B4-BE49-F238E27FC236}">
                <a16:creationId xmlns:a16="http://schemas.microsoft.com/office/drawing/2014/main" id="{91712089-9B80-9630-FA8B-DF2AE5A0C7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7792" y="2004100"/>
            <a:ext cx="684946" cy="621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4" name="Straight Connector 23">
            <a:extLst>
              <a:ext uri="{FF2B5EF4-FFF2-40B4-BE49-F238E27FC236}">
                <a16:creationId xmlns:a16="http://schemas.microsoft.com/office/drawing/2014/main" id="{45759B87-941C-A37E-38A2-6C298E7E02DD}"/>
              </a:ext>
            </a:extLst>
          </p:cNvPr>
          <p:cNvCxnSpPr>
            <a:cxnSpLocks/>
            <a:stCxn id="8" idx="2"/>
            <a:endCxn id="26" idx="4"/>
          </p:cNvCxnSpPr>
          <p:nvPr/>
        </p:nvCxnSpPr>
        <p:spPr>
          <a:xfrm>
            <a:off x="1824908" y="3322846"/>
            <a:ext cx="1127756" cy="6497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Group 4">
            <a:extLst>
              <a:ext uri="{FF2B5EF4-FFF2-40B4-BE49-F238E27FC236}">
                <a16:creationId xmlns:a16="http://schemas.microsoft.com/office/drawing/2014/main" id="{3917948B-E129-21D7-C23D-7E395D70367F}"/>
              </a:ext>
            </a:extLst>
          </p:cNvPr>
          <p:cNvGrpSpPr>
            <a:grpSpLocks noChangeAspect="1"/>
          </p:cNvGrpSpPr>
          <p:nvPr/>
        </p:nvGrpSpPr>
        <p:grpSpPr bwMode="auto">
          <a:xfrm>
            <a:off x="2918885" y="3972601"/>
            <a:ext cx="282759" cy="495571"/>
            <a:chOff x="2272" y="264"/>
            <a:chExt cx="2102" cy="3684"/>
          </a:xfrm>
        </p:grpSpPr>
        <p:sp>
          <p:nvSpPr>
            <p:cNvPr id="26" name="Freeform 5">
              <a:extLst>
                <a:ext uri="{FF2B5EF4-FFF2-40B4-BE49-F238E27FC236}">
                  <a16:creationId xmlns:a16="http://schemas.microsoft.com/office/drawing/2014/main" id="{BEF6C60B-B3EB-5315-D267-63D495FF8B66}"/>
                </a:ext>
              </a:extLst>
            </p:cNvPr>
            <p:cNvSpPr>
              <a:spLocks/>
            </p:cNvSpPr>
            <p:nvPr/>
          </p:nvSpPr>
          <p:spPr bwMode="auto">
            <a:xfrm>
              <a:off x="2272"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39BA446F-A0A9-A35A-B8AC-A3723AD798BC}"/>
                </a:ext>
              </a:extLst>
            </p:cNvPr>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FE51D4FC-AACA-BB2B-B8EB-61C044938D9B}"/>
                </a:ext>
              </a:extLst>
            </p:cNvPr>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8">
              <a:extLst>
                <a:ext uri="{FF2B5EF4-FFF2-40B4-BE49-F238E27FC236}">
                  <a16:creationId xmlns:a16="http://schemas.microsoft.com/office/drawing/2014/main" id="{A7C2F42D-A8C1-7BB4-8572-98F72551C969}"/>
                </a:ext>
              </a:extLst>
            </p:cNvPr>
            <p:cNvSpPr>
              <a:spLocks noChangeArrowheads="1"/>
            </p:cNvSpPr>
            <p:nvPr/>
          </p:nvSpPr>
          <p:spPr bwMode="auto">
            <a:xfrm>
              <a:off x="4037" y="509"/>
              <a:ext cx="201" cy="1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FC3A1215-D25B-12AF-2AAE-67061E497DE4}"/>
                </a:ext>
              </a:extLst>
            </p:cNvPr>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68972D31-DA61-EFB3-D198-8F2DD133750B}"/>
                </a:ext>
              </a:extLst>
            </p:cNvPr>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3" name="Straight Connector 32">
            <a:extLst>
              <a:ext uri="{FF2B5EF4-FFF2-40B4-BE49-F238E27FC236}">
                <a16:creationId xmlns:a16="http://schemas.microsoft.com/office/drawing/2014/main" id="{62AFF26B-7661-3C91-5D1F-1F7BB170A6B2}"/>
              </a:ext>
            </a:extLst>
          </p:cNvPr>
          <p:cNvCxnSpPr>
            <a:cxnSpLocks/>
            <a:stCxn id="9" idx="2"/>
            <a:endCxn id="26" idx="5"/>
          </p:cNvCxnSpPr>
          <p:nvPr/>
        </p:nvCxnSpPr>
        <p:spPr>
          <a:xfrm flipH="1">
            <a:off x="3167865" y="3299435"/>
            <a:ext cx="1245158" cy="67316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5EE741-2BF4-A6D9-E5DF-86D50C75C707}"/>
              </a:ext>
            </a:extLst>
          </p:cNvPr>
          <p:cNvSpPr txBox="1"/>
          <p:nvPr/>
        </p:nvSpPr>
        <p:spPr>
          <a:xfrm>
            <a:off x="3323710" y="3859769"/>
            <a:ext cx="978153" cy="646331"/>
          </a:xfrm>
          <a:prstGeom prst="rect">
            <a:avLst/>
          </a:prstGeom>
          <a:noFill/>
        </p:spPr>
        <p:txBody>
          <a:bodyPr wrap="none" rtlCol="0">
            <a:spAutoFit/>
          </a:bodyPr>
          <a:lstStyle/>
          <a:p>
            <a:r>
              <a:rPr lang="en-BE" dirty="0">
                <a:latin typeface="+mn-lt"/>
              </a:rPr>
              <a:t>vNIC3</a:t>
            </a:r>
          </a:p>
          <a:p>
            <a:r>
              <a:rPr lang="en-BE" dirty="0">
                <a:latin typeface="+mn-lt"/>
              </a:rPr>
              <a:t>ens224</a:t>
            </a:r>
          </a:p>
        </p:txBody>
      </p:sp>
      <p:sp>
        <p:nvSpPr>
          <p:cNvPr id="42" name="TextBox 41">
            <a:extLst>
              <a:ext uri="{FF2B5EF4-FFF2-40B4-BE49-F238E27FC236}">
                <a16:creationId xmlns:a16="http://schemas.microsoft.com/office/drawing/2014/main" id="{4455B1A3-EF2D-9A0F-819C-19B36D78817F}"/>
              </a:ext>
            </a:extLst>
          </p:cNvPr>
          <p:cNvSpPr txBox="1"/>
          <p:nvPr/>
        </p:nvSpPr>
        <p:spPr>
          <a:xfrm>
            <a:off x="1965927" y="3860524"/>
            <a:ext cx="978153" cy="646331"/>
          </a:xfrm>
          <a:prstGeom prst="rect">
            <a:avLst/>
          </a:prstGeom>
          <a:noFill/>
        </p:spPr>
        <p:txBody>
          <a:bodyPr wrap="none" rtlCol="0">
            <a:spAutoFit/>
          </a:bodyPr>
          <a:lstStyle/>
          <a:p>
            <a:r>
              <a:rPr lang="en-BE" dirty="0">
                <a:latin typeface="+mn-lt"/>
              </a:rPr>
              <a:t>vNIC2</a:t>
            </a:r>
          </a:p>
          <a:p>
            <a:r>
              <a:rPr lang="en-BE" dirty="0">
                <a:latin typeface="+mn-lt"/>
              </a:rPr>
              <a:t>ens192</a:t>
            </a:r>
          </a:p>
        </p:txBody>
      </p:sp>
      <p:sp>
        <p:nvSpPr>
          <p:cNvPr id="43" name="TextBox 42">
            <a:extLst>
              <a:ext uri="{FF2B5EF4-FFF2-40B4-BE49-F238E27FC236}">
                <a16:creationId xmlns:a16="http://schemas.microsoft.com/office/drawing/2014/main" id="{D5819540-3332-83DF-349C-4088B450181E}"/>
              </a:ext>
            </a:extLst>
          </p:cNvPr>
          <p:cNvSpPr txBox="1"/>
          <p:nvPr/>
        </p:nvSpPr>
        <p:spPr>
          <a:xfrm>
            <a:off x="1099791" y="3342972"/>
            <a:ext cx="1019831" cy="369332"/>
          </a:xfrm>
          <a:prstGeom prst="rect">
            <a:avLst/>
          </a:prstGeom>
          <a:noFill/>
        </p:spPr>
        <p:txBody>
          <a:bodyPr wrap="none" rtlCol="0">
            <a:spAutoFit/>
          </a:bodyPr>
          <a:lstStyle/>
          <a:p>
            <a:r>
              <a:rPr lang="en-GB" dirty="0">
                <a:latin typeface="+mn-lt"/>
              </a:rPr>
              <a:t>e</a:t>
            </a:r>
            <a:r>
              <a:rPr lang="en-BE" dirty="0">
                <a:latin typeface="+mn-lt"/>
              </a:rPr>
              <a:t>th1/20</a:t>
            </a:r>
          </a:p>
        </p:txBody>
      </p:sp>
      <p:sp>
        <p:nvSpPr>
          <p:cNvPr id="44" name="TextBox 43">
            <a:extLst>
              <a:ext uri="{FF2B5EF4-FFF2-40B4-BE49-F238E27FC236}">
                <a16:creationId xmlns:a16="http://schemas.microsoft.com/office/drawing/2014/main" id="{A92D8FCA-FA3B-E278-B0BD-359EF97D706F}"/>
              </a:ext>
            </a:extLst>
          </p:cNvPr>
          <p:cNvSpPr txBox="1"/>
          <p:nvPr/>
        </p:nvSpPr>
        <p:spPr>
          <a:xfrm>
            <a:off x="4198904" y="3278391"/>
            <a:ext cx="1019831" cy="369332"/>
          </a:xfrm>
          <a:prstGeom prst="rect">
            <a:avLst/>
          </a:prstGeom>
          <a:noFill/>
        </p:spPr>
        <p:txBody>
          <a:bodyPr wrap="none" rtlCol="0">
            <a:spAutoFit/>
          </a:bodyPr>
          <a:lstStyle/>
          <a:p>
            <a:r>
              <a:rPr lang="en-GB" dirty="0">
                <a:latin typeface="+mn-lt"/>
              </a:rPr>
              <a:t>e</a:t>
            </a:r>
            <a:r>
              <a:rPr lang="en-BE" dirty="0">
                <a:latin typeface="+mn-lt"/>
              </a:rPr>
              <a:t>th1/20</a:t>
            </a:r>
          </a:p>
        </p:txBody>
      </p:sp>
      <p:sp>
        <p:nvSpPr>
          <p:cNvPr id="45" name="TextBox 44">
            <a:extLst>
              <a:ext uri="{FF2B5EF4-FFF2-40B4-BE49-F238E27FC236}">
                <a16:creationId xmlns:a16="http://schemas.microsoft.com/office/drawing/2014/main" id="{D98B93EF-8947-2CE7-02B3-AAB195AB501F}"/>
              </a:ext>
            </a:extLst>
          </p:cNvPr>
          <p:cNvSpPr txBox="1"/>
          <p:nvPr/>
        </p:nvSpPr>
        <p:spPr>
          <a:xfrm>
            <a:off x="2588944" y="4538367"/>
            <a:ext cx="978153" cy="646331"/>
          </a:xfrm>
          <a:prstGeom prst="rect">
            <a:avLst/>
          </a:prstGeom>
          <a:noFill/>
        </p:spPr>
        <p:txBody>
          <a:bodyPr wrap="none" rtlCol="0">
            <a:spAutoFit/>
          </a:bodyPr>
          <a:lstStyle/>
          <a:p>
            <a:r>
              <a:rPr lang="en-BE" dirty="0">
                <a:latin typeface="+mn-lt"/>
              </a:rPr>
              <a:t>vNIC1</a:t>
            </a:r>
          </a:p>
          <a:p>
            <a:r>
              <a:rPr lang="en-BE" dirty="0">
                <a:latin typeface="+mn-lt"/>
              </a:rPr>
              <a:t>ens160</a:t>
            </a:r>
          </a:p>
        </p:txBody>
      </p:sp>
      <p:cxnSp>
        <p:nvCxnSpPr>
          <p:cNvPr id="46" name="Straight Connector 45">
            <a:extLst>
              <a:ext uri="{FF2B5EF4-FFF2-40B4-BE49-F238E27FC236}">
                <a16:creationId xmlns:a16="http://schemas.microsoft.com/office/drawing/2014/main" id="{CE7D1D67-C0D5-1A8B-D96E-E8936A154586}"/>
              </a:ext>
            </a:extLst>
          </p:cNvPr>
          <p:cNvCxnSpPr>
            <a:cxnSpLocks/>
            <a:endCxn id="28" idx="2"/>
          </p:cNvCxnSpPr>
          <p:nvPr/>
        </p:nvCxnSpPr>
        <p:spPr>
          <a:xfrm flipH="1" flipV="1">
            <a:off x="3145886" y="4430372"/>
            <a:ext cx="557454" cy="9113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50" name="Picture 133" descr="ToR1.png">
            <a:extLst>
              <a:ext uri="{FF2B5EF4-FFF2-40B4-BE49-F238E27FC236}">
                <a16:creationId xmlns:a16="http://schemas.microsoft.com/office/drawing/2014/main" id="{DFFDCD38-F2BA-0CC1-F94F-7866968E56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8107" y="5285347"/>
            <a:ext cx="1183186" cy="16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TextBox 50">
            <a:extLst>
              <a:ext uri="{FF2B5EF4-FFF2-40B4-BE49-F238E27FC236}">
                <a16:creationId xmlns:a16="http://schemas.microsoft.com/office/drawing/2014/main" id="{322BA99B-5204-A420-9A39-25C73DAF89F1}"/>
              </a:ext>
            </a:extLst>
          </p:cNvPr>
          <p:cNvSpPr txBox="1"/>
          <p:nvPr/>
        </p:nvSpPr>
        <p:spPr>
          <a:xfrm>
            <a:off x="3669030" y="5657850"/>
            <a:ext cx="686406" cy="369332"/>
          </a:xfrm>
          <a:prstGeom prst="rect">
            <a:avLst/>
          </a:prstGeom>
          <a:noFill/>
        </p:spPr>
        <p:txBody>
          <a:bodyPr wrap="none" rtlCol="0">
            <a:spAutoFit/>
          </a:bodyPr>
          <a:lstStyle/>
          <a:p>
            <a:r>
              <a:rPr lang="en-BE" dirty="0">
                <a:latin typeface="+mn-lt"/>
              </a:rPr>
              <a:t>OOB</a:t>
            </a:r>
          </a:p>
        </p:txBody>
      </p:sp>
      <p:pic>
        <p:nvPicPr>
          <p:cNvPr id="53" name="Picture 52" descr="A white rectangular object with a black border&#10;&#10;Description automatically generated with medium confidence">
            <a:extLst>
              <a:ext uri="{FF2B5EF4-FFF2-40B4-BE49-F238E27FC236}">
                <a16:creationId xmlns:a16="http://schemas.microsoft.com/office/drawing/2014/main" id="{AA187EDB-A23B-F49C-1304-5F6FD0CF2ABC}"/>
              </a:ext>
            </a:extLst>
          </p:cNvPr>
          <p:cNvPicPr>
            <a:picLocks noChangeAspect="1"/>
          </p:cNvPicPr>
          <p:nvPr/>
        </p:nvPicPr>
        <p:blipFill>
          <a:blip r:embed="rId4"/>
          <a:stretch>
            <a:fillRect/>
          </a:stretch>
        </p:blipFill>
        <p:spPr>
          <a:xfrm>
            <a:off x="6399068" y="1319900"/>
            <a:ext cx="4780391" cy="1307213"/>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7371747A-34D2-E886-0ED8-77927D7ADDE8}"/>
              </a:ext>
            </a:extLst>
          </p:cNvPr>
          <p:cNvPicPr>
            <a:picLocks noChangeAspect="1"/>
          </p:cNvPicPr>
          <p:nvPr/>
        </p:nvPicPr>
        <p:blipFill>
          <a:blip r:embed="rId5"/>
          <a:stretch>
            <a:fillRect/>
          </a:stretch>
        </p:blipFill>
        <p:spPr>
          <a:xfrm>
            <a:off x="6455924" y="2689734"/>
            <a:ext cx="4723535" cy="1892568"/>
          </a:xfrm>
          <a:prstGeom prst="rect">
            <a:avLst/>
          </a:prstGeom>
        </p:spPr>
      </p:pic>
      <p:pic>
        <p:nvPicPr>
          <p:cNvPr id="57" name="Picture 56" descr="A screenshot of a computer&#10;&#10;Description automatically generated">
            <a:extLst>
              <a:ext uri="{FF2B5EF4-FFF2-40B4-BE49-F238E27FC236}">
                <a16:creationId xmlns:a16="http://schemas.microsoft.com/office/drawing/2014/main" id="{4B4A0817-9229-CDE5-5FE8-3483E7F00E6B}"/>
              </a:ext>
            </a:extLst>
          </p:cNvPr>
          <p:cNvPicPr>
            <a:picLocks noChangeAspect="1"/>
          </p:cNvPicPr>
          <p:nvPr/>
        </p:nvPicPr>
        <p:blipFill>
          <a:blip r:embed="rId6"/>
          <a:stretch>
            <a:fillRect/>
          </a:stretch>
        </p:blipFill>
        <p:spPr>
          <a:xfrm>
            <a:off x="6376238" y="4719534"/>
            <a:ext cx="4826049" cy="1637132"/>
          </a:xfrm>
          <a:prstGeom prst="rect">
            <a:avLst/>
          </a:prstGeom>
        </p:spPr>
      </p:pic>
      <p:sp>
        <p:nvSpPr>
          <p:cNvPr id="58" name="TextBox 57">
            <a:extLst>
              <a:ext uri="{FF2B5EF4-FFF2-40B4-BE49-F238E27FC236}">
                <a16:creationId xmlns:a16="http://schemas.microsoft.com/office/drawing/2014/main" id="{9236E1B7-DECF-2CD1-A1AB-F1A904DAE737}"/>
              </a:ext>
            </a:extLst>
          </p:cNvPr>
          <p:cNvSpPr txBox="1"/>
          <p:nvPr/>
        </p:nvSpPr>
        <p:spPr>
          <a:xfrm>
            <a:off x="4551293" y="245513"/>
            <a:ext cx="7582525" cy="923330"/>
          </a:xfrm>
          <a:prstGeom prst="rect">
            <a:avLst/>
          </a:prstGeom>
          <a:noFill/>
        </p:spPr>
        <p:txBody>
          <a:bodyPr wrap="none" rtlCol="0">
            <a:spAutoFit/>
          </a:bodyPr>
          <a:lstStyle/>
          <a:p>
            <a:r>
              <a:rPr lang="en-GB" dirty="0">
                <a:latin typeface="+mn-lt"/>
              </a:rPr>
              <a:t>One single VM with both web and agent.</a:t>
            </a:r>
          </a:p>
          <a:p>
            <a:r>
              <a:rPr lang="en-GB" dirty="0">
                <a:latin typeface="+mn-lt"/>
              </a:rPr>
              <a:t>3 P</a:t>
            </a:r>
            <a:r>
              <a:rPr lang="en-BE" dirty="0">
                <a:latin typeface="+mn-lt"/>
              </a:rPr>
              <a:t>ort groups, one for mgmt OOB</a:t>
            </a:r>
          </a:p>
          <a:p>
            <a:r>
              <a:rPr lang="en-BE" dirty="0">
                <a:latin typeface="+mn-lt"/>
              </a:rPr>
              <a:t>2 ports should be trunk promiscous for generating dot1q tagged traffic</a:t>
            </a:r>
          </a:p>
        </p:txBody>
      </p:sp>
    </p:spTree>
    <p:extLst>
      <p:ext uri="{BB962C8B-B14F-4D97-AF65-F5344CB8AC3E}">
        <p14:creationId xmlns:p14="http://schemas.microsoft.com/office/powerpoint/2010/main" val="12978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CAF237-CCE4-AECD-94D2-7B85E5C7A167}"/>
              </a:ext>
            </a:extLst>
          </p:cNvPr>
          <p:cNvSpPr>
            <a:spLocks noGrp="1"/>
          </p:cNvSpPr>
          <p:nvPr>
            <p:ph type="body" sz="quarter" idx="10"/>
          </p:nvPr>
        </p:nvSpPr>
        <p:spPr/>
        <p:txBody>
          <a:bodyPr/>
          <a:lstStyle/>
          <a:p>
            <a:r>
              <a:rPr lang="en-BE" dirty="0"/>
              <a:t>Ubuntu 20.04 at least 24GB RAM, 4vCPUs, 20GB HDD (this is what I have tested in the lab, but Aastha does not expose any specific requirements)</a:t>
            </a:r>
          </a:p>
          <a:p>
            <a:r>
              <a:rPr lang="en-BE" dirty="0"/>
              <a:t>Download </a:t>
            </a:r>
            <a:r>
              <a:rPr lang="en-GB" dirty="0">
                <a:hlinkClick r:id="rId2"/>
              </a:rPr>
              <a:t>https://aastha.cisco.com:9005/aastha/release/latest/focal/aastha-bundle.tar.gz</a:t>
            </a:r>
            <a:r>
              <a:rPr lang="en-GB" dirty="0"/>
              <a:t> and </a:t>
            </a:r>
            <a:r>
              <a:rPr lang="en-GB" dirty="0" err="1"/>
              <a:t>untar</a:t>
            </a:r>
            <a:endParaRPr lang="en-BE" dirty="0"/>
          </a:p>
          <a:p>
            <a:r>
              <a:rPr lang="en-BE" dirty="0"/>
              <a:t>Install as a service </a:t>
            </a:r>
            <a:r>
              <a:rPr lang="en-GB" dirty="0"/>
              <a:t>./</a:t>
            </a:r>
            <a:r>
              <a:rPr lang="en-GB" dirty="0" err="1"/>
              <a:t>aastha</a:t>
            </a:r>
            <a:r>
              <a:rPr lang="en-GB" dirty="0"/>
              <a:t>-services</a:t>
            </a:r>
            <a:endParaRPr lang="en-BE" dirty="0"/>
          </a:p>
          <a:p>
            <a:r>
              <a:rPr lang="en-BE" dirty="0"/>
              <a:t>Install npm</a:t>
            </a:r>
          </a:p>
          <a:p>
            <a:r>
              <a:rPr lang="en-BE" dirty="0"/>
              <a:t>Install </a:t>
            </a:r>
          </a:p>
          <a:p>
            <a:pPr lvl="1"/>
            <a:r>
              <a:rPr lang="en-GB" dirty="0" err="1"/>
              <a:t>npm</a:t>
            </a:r>
            <a:r>
              <a:rPr lang="en-GB" dirty="0"/>
              <a:t> install mime-types</a:t>
            </a:r>
          </a:p>
          <a:p>
            <a:pPr lvl="1"/>
            <a:r>
              <a:rPr lang="en-GB" dirty="0" err="1"/>
              <a:t>npm</a:t>
            </a:r>
            <a:r>
              <a:rPr lang="en-GB" dirty="0"/>
              <a:t> install debug</a:t>
            </a:r>
            <a:endParaRPr lang="en-BE" dirty="0"/>
          </a:p>
          <a:p>
            <a:r>
              <a:rPr lang="en-GB" dirty="0"/>
              <a:t>Y</a:t>
            </a:r>
            <a:r>
              <a:rPr lang="en-BE" dirty="0"/>
              <a:t>ou may have to copy </a:t>
            </a:r>
            <a:r>
              <a:rPr lang="en-GB" dirty="0"/>
              <a:t>/</a:t>
            </a:r>
            <a:r>
              <a:rPr lang="en-GB" dirty="0" err="1"/>
              <a:t>node_modules</a:t>
            </a:r>
            <a:r>
              <a:rPr lang="en-GB" dirty="0"/>
              <a:t> to /opt/</a:t>
            </a:r>
            <a:r>
              <a:rPr lang="en-GB" dirty="0" err="1"/>
              <a:t>aastha</a:t>
            </a:r>
            <a:r>
              <a:rPr lang="en-GB" dirty="0"/>
              <a:t>/</a:t>
            </a:r>
          </a:p>
          <a:p>
            <a:endParaRPr lang="en-BE" dirty="0"/>
          </a:p>
        </p:txBody>
      </p:sp>
      <p:sp>
        <p:nvSpPr>
          <p:cNvPr id="2" name="Title 1">
            <a:extLst>
              <a:ext uri="{FF2B5EF4-FFF2-40B4-BE49-F238E27FC236}">
                <a16:creationId xmlns:a16="http://schemas.microsoft.com/office/drawing/2014/main" id="{E73E1DB1-CD91-A707-335D-32C6369CF198}"/>
              </a:ext>
            </a:extLst>
          </p:cNvPr>
          <p:cNvSpPr>
            <a:spLocks noGrp="1"/>
          </p:cNvSpPr>
          <p:nvPr>
            <p:ph type="title"/>
          </p:nvPr>
        </p:nvSpPr>
        <p:spPr/>
        <p:txBody>
          <a:bodyPr/>
          <a:lstStyle/>
          <a:p>
            <a:r>
              <a:rPr lang="en-BE" dirty="0"/>
              <a:t>Ubuntu Installation</a:t>
            </a:r>
          </a:p>
        </p:txBody>
      </p:sp>
    </p:spTree>
    <p:extLst>
      <p:ext uri="{BB962C8B-B14F-4D97-AF65-F5344CB8AC3E}">
        <p14:creationId xmlns:p14="http://schemas.microsoft.com/office/powerpoint/2010/main" val="345768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74E-557E-FF70-32B0-A72A0BF9BD0C}"/>
              </a:ext>
            </a:extLst>
          </p:cNvPr>
          <p:cNvSpPr>
            <a:spLocks noGrp="1"/>
          </p:cNvSpPr>
          <p:nvPr>
            <p:ph type="title"/>
          </p:nvPr>
        </p:nvSpPr>
        <p:spPr/>
        <p:txBody>
          <a:bodyPr/>
          <a:lstStyle/>
          <a:p>
            <a:r>
              <a:rPr lang="en-BE" dirty="0"/>
              <a:t>Start the service</a:t>
            </a:r>
          </a:p>
        </p:txBody>
      </p:sp>
      <p:sp>
        <p:nvSpPr>
          <p:cNvPr id="3" name="Text Placeholder 2">
            <a:extLst>
              <a:ext uri="{FF2B5EF4-FFF2-40B4-BE49-F238E27FC236}">
                <a16:creationId xmlns:a16="http://schemas.microsoft.com/office/drawing/2014/main" id="{E3118BEF-5C19-A988-AB0D-BB7A88D521FD}"/>
              </a:ext>
            </a:extLst>
          </p:cNvPr>
          <p:cNvSpPr>
            <a:spLocks noGrp="1"/>
          </p:cNvSpPr>
          <p:nvPr>
            <p:ph type="body" sz="quarter" idx="10"/>
          </p:nvPr>
        </p:nvSpPr>
        <p:spPr/>
        <p:txBody>
          <a:bodyPr/>
          <a:lstStyle/>
          <a:p>
            <a:r>
              <a:rPr lang="en-BE" dirty="0"/>
              <a:t>On the web node you should start the web service:</a:t>
            </a:r>
          </a:p>
          <a:p>
            <a:pPr lvl="1"/>
            <a:r>
              <a:rPr lang="en-GB" dirty="0"/>
              <a:t>service </a:t>
            </a:r>
            <a:r>
              <a:rPr lang="en-GB" dirty="0" err="1"/>
              <a:t>aastha</a:t>
            </a:r>
            <a:r>
              <a:rPr lang="en-GB" dirty="0"/>
              <a:t>-web start</a:t>
            </a:r>
            <a:endParaRPr lang="en-BE" dirty="0"/>
          </a:p>
          <a:p>
            <a:r>
              <a:rPr lang="en-GB" dirty="0"/>
              <a:t>On the agent node you should start the node service:</a:t>
            </a:r>
          </a:p>
          <a:p>
            <a:pPr lvl="1"/>
            <a:r>
              <a:rPr lang="en-GB" dirty="0"/>
              <a:t>service </a:t>
            </a:r>
            <a:r>
              <a:rPr lang="en-GB" dirty="0" err="1"/>
              <a:t>aastha</a:t>
            </a:r>
            <a:r>
              <a:rPr lang="en-GB" dirty="0"/>
              <a:t>-agent start</a:t>
            </a:r>
            <a:endParaRPr lang="en-BE" dirty="0"/>
          </a:p>
        </p:txBody>
      </p:sp>
    </p:spTree>
    <p:extLst>
      <p:ext uri="{BB962C8B-B14F-4D97-AF65-F5344CB8AC3E}">
        <p14:creationId xmlns:p14="http://schemas.microsoft.com/office/powerpoint/2010/main" val="173206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B099-4E91-18E5-9370-C41CDE45D3D8}"/>
              </a:ext>
            </a:extLst>
          </p:cNvPr>
          <p:cNvSpPr>
            <a:spLocks noGrp="1"/>
          </p:cNvSpPr>
          <p:nvPr>
            <p:ph type="title"/>
          </p:nvPr>
        </p:nvSpPr>
        <p:spPr/>
        <p:txBody>
          <a:bodyPr/>
          <a:lstStyle/>
          <a:p>
            <a:r>
              <a:rPr lang="en-BE" dirty="0"/>
              <a:t>Access web UI</a:t>
            </a:r>
          </a:p>
        </p:txBody>
      </p:sp>
      <p:sp>
        <p:nvSpPr>
          <p:cNvPr id="3" name="Text Placeholder 2">
            <a:extLst>
              <a:ext uri="{FF2B5EF4-FFF2-40B4-BE49-F238E27FC236}">
                <a16:creationId xmlns:a16="http://schemas.microsoft.com/office/drawing/2014/main" id="{99183808-41CA-BE9C-967A-2CD6A5F97AD6}"/>
              </a:ext>
            </a:extLst>
          </p:cNvPr>
          <p:cNvSpPr>
            <a:spLocks noGrp="1"/>
          </p:cNvSpPr>
          <p:nvPr>
            <p:ph type="body" sz="quarter" idx="10"/>
          </p:nvPr>
        </p:nvSpPr>
        <p:spPr/>
        <p:txBody>
          <a:bodyPr/>
          <a:lstStyle/>
          <a:p>
            <a:r>
              <a:rPr lang="en-BE" dirty="0"/>
              <a:t>Once web service runs, it opens portal on port 80 (make sure it is free)</a:t>
            </a:r>
          </a:p>
          <a:p>
            <a:r>
              <a:rPr lang="en-BE" dirty="0"/>
              <a:t>So just login to </a:t>
            </a:r>
            <a:r>
              <a:rPr lang="en-GB" dirty="0"/>
              <a:t>http://&lt;</a:t>
            </a:r>
            <a:r>
              <a:rPr lang="en-GB" dirty="0" err="1"/>
              <a:t>aastha_web_IP</a:t>
            </a:r>
            <a:r>
              <a:rPr lang="en-GB" dirty="0"/>
              <a:t>&gt;</a:t>
            </a:r>
            <a:endParaRPr lang="en-BE" dirty="0"/>
          </a:p>
        </p:txBody>
      </p:sp>
    </p:spTree>
    <p:extLst>
      <p:ext uri="{BB962C8B-B14F-4D97-AF65-F5344CB8AC3E}">
        <p14:creationId xmlns:p14="http://schemas.microsoft.com/office/powerpoint/2010/main" val="235065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11.0&quot;&gt;&lt;object type=&quot;1&quot; unique_id=&quot;10001&quot;&gt;&lt;object type=&quot;2&quot; unique_id=&quot;10002&quot;&gt;&lt;object type=&quot;3&quot; unique_id=&quot;184152&quot;&gt;&lt;property id=&quot;20148&quot; value=&quot;5&quot;/&gt;&lt;property id=&quot;20300&quot; value=&quot;Slide 1 - &amp;quot;Please read&amp;quot;&quot;/&gt;&lt;property id=&quot;20307&quot; value=&quot;283&quot;/&gt;&lt;/object&gt;&lt;object type=&quot;3&quot; unique_id=&quot;184153&quot;&gt;&lt;property id=&quot;20148&quot; value=&quot;5&quot;/&gt;&lt;property id=&quot;20300&quot; value=&quot;Slide 5 - &amp;quot;Presentation Title Goes Here&amp;quot;&quot;/&gt;&lt;property id=&quot;20307&quot; value=&quot;257&quot;/&gt;&lt;/object&gt;&lt;object type=&quot;3&quot; unique_id=&quot;184154&quot;&gt;&lt;property id=&quot;20148&quot; value=&quot;5&quot;/&gt;&lt;property id=&quot;20300&quot; value=&quot;Slide 6 - &amp;quot;Use this slide for transitions&amp;quot;&quot;/&gt;&lt;property id=&quot;20307&quot; value=&quot;258&quot;/&gt;&lt;/object&gt;&lt;object type=&quot;3&quot; unique_id=&quot;184155&quot;&gt;&lt;property id=&quot;20148&quot; value=&quot;5&quot;/&gt;&lt;property id=&quot;20300&quot; value=&quot;Slide 7 - &amp;quot;Use this slide for transitions&amp;quot;&quot;/&gt;&lt;property id=&quot;20307&quot; value=&quot;259&quot;/&gt;&lt;/object&gt;&lt;object type=&quot;3&quot; unique_id=&quot;184156&quot;&gt;&lt;property id=&quot;20148&quot; value=&quot;5&quot;/&gt;&lt;property id=&quot;20300&quot; value=&quot;Slide 8 - &amp;quot;“Design is the silent  ambassador of your brand.”&amp;quot;&quot;/&gt;&lt;property id=&quot;20307&quot; value=&quot;260&quot;/&gt;&lt;/object&gt;&lt;object type=&quot;3&quot; unique_id=&quot;184157&quot;&gt;&lt;property id=&quot;20148&quot; value=&quot;5&quot;/&gt;&lt;property id=&quot;20300&quot; value=&quot;Slide 9 - &amp;quot;“Design is the silent  ambassador of your brand.”&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3 - &amp;quot;Two-column layout&amp;quot;&quot;/&gt;&lt;property id=&quot;20307&quot; value=&quot;265&quot;/&gt;&lt;/object&gt;&lt;object type=&quot;3&quot; unique_id=&quot;184162&quot;&gt;&lt;property id=&quot;20148&quot; value=&quot;5&quot;/&gt;&lt;property id=&quot;20300&quot; value=&quot;Slide 14 - &amp;quot;This is a sample headline&amp;quot;&quot;/&gt;&lt;property id=&quot;20307&quot; value=&quot;266&quot;/&gt;&lt;/object&gt;&lt;object type=&quot;3&quot; unique_id=&quot;184163&quot;&gt;&lt;property id=&quot;20148&quot; value=&quot;5&quot;/&gt;&lt;property id=&quot;20300&quot; value=&quot;Slide 15 - &amp;quot;This is a sample headline&amp;quot;&quot;/&gt;&lt;property id=&quot;20307&quot; value=&quot;267&quot;/&gt;&lt;/object&gt;&lt;object type=&quot;3&quot; unique_id=&quot;184164&quot;&gt;&lt;property id=&quot;20148&quot; value=&quot;5&quot;/&gt;&lt;property id=&quot;20300&quot; value=&quot;Slide 16 - &amp;quot;This is a sample headline&amp;quot;&quot;/&gt;&lt;property id=&quot;20307&quot; value=&quot;268&quot;/&gt;&lt;/object&gt;&lt;object type=&quot;3&quot; unique_id=&quot;184165&quot;&gt;&lt;property id=&quot;20148&quot; value=&quot;5&quot;/&gt;&lt;property id=&quot;20300&quot; value=&quot;Slide 17 - &amp;quot;Bar charts&amp;quot;&quot;/&gt;&lt;property id=&quot;20307&quot; value=&quot;269&quot;/&gt;&lt;/object&gt;&lt;object type=&quot;3&quot; unique_id=&quot;184166&quot;&gt;&lt;property id=&quot;20148&quot; value=&quot;5&quot;/&gt;&lt;property id=&quot;20300&quot; value=&quot;Slide 18 - &amp;quot;Line charts&amp;quot;&quot;/&gt;&lt;property id=&quot;20307&quot; value=&quot;270&quot;/&gt;&lt;/object&gt;&lt;object type=&quot;3&quot; unique_id=&quot;184167&quot;&gt;&lt;property id=&quot;20148&quot; value=&quot;5&quot;/&gt;&lt;property id=&quot;20300&quot; value=&quot;Slide 19 - &amp;quot;This is a sample headline&amp;quot;&quot;/&gt;&lt;property id=&quot;20307&quot; value=&quot;271&quot;/&gt;&lt;/object&gt;&lt;object type=&quot;3&quot; unique_id=&quot;184168&quot;&gt;&lt;property id=&quot;20148&quot; value=&quot;5&quot;/&gt;&lt;property id=&quot;20300&quot; value=&quot;Slide 20 - &amp;quot;Slide title&amp;quot;&quot;/&gt;&lt;property id=&quot;20307&quot; value=&quot;272&quot;/&gt;&lt;/object&gt;&lt;object type=&quot;3&quot; unique_id=&quot;184169&quot;&gt;&lt;property id=&quot;20148&quot; value=&quot;5&quot;/&gt;&lt;property id=&quot;20300&quot; value=&quot;Slide 21 - &amp;quot;Use this layout when pairing words with a picture.&amp;quot;&quot;/&gt;&lt;property id=&quot;20307&quot; value=&quot;273&quot;/&gt;&lt;/object&gt;&lt;object type=&quot;3&quot; unique_id=&quot;184170&quot;&gt;&lt;property id=&quot;20148&quot; value=&quot;5&quot;/&gt;&lt;property id=&quot;20300&quot; value=&quot;Slide 22 - &amp;quot;Use this layout when pairing words with a picture.&amp;quot;&quot;/&gt;&lt;property id=&quot;20307&quot; value=&quot;274&quot;/&gt;&lt;/object&gt;&lt;object type=&quot;3&quot; unique_id=&quot;184171&quot;&gt;&lt;property id=&quot;20148&quot; value=&quot;5&quot;/&gt;&lt;property id=&quot;20300&quot; value=&quot;Slide 23&quot;/&gt;&lt;property id=&quot;20307&quot; value=&quot;275&quot;/&gt;&lt;/object&gt;&lt;object type=&quot;3&quot; unique_id=&quot;184172&quot;&gt;&lt;property id=&quot;20148&quot; value=&quot;5&quot;/&gt;&lt;property id=&quot;20300&quot; value=&quot;Slide 24 - &amp;quot;Best practices&amp;quot;&quot;/&gt;&lt;property id=&quot;20307&quot; value=&quot;276&quot;/&gt;&lt;/object&gt;&lt;object type=&quot;3&quot; unique_id=&quot;184173&quot;&gt;&lt;property id=&quot;20148&quot; value=&quot;5&quot;/&gt;&lt;property id=&quot;20300&quot; value=&quot;Slide 25 - &amp;quot;Color palette&amp;quot;&quot;/&gt;&lt;property id=&quot;20307&quot; value=&quot;277&quot;/&gt;&lt;/object&gt;&lt;object type=&quot;3&quot; unique_id=&quot;184174&quot;&gt;&lt;property id=&quot;20148&quot; value=&quot;5&quot;/&gt;&lt;property id=&quot;20300&quot; value=&quot;Slide 26 - &amp;quot;Only use the themes provided&amp;quot;&quot;/&gt;&lt;property id=&quot;20307&quot; value=&quot;278&quot;/&gt;&lt;/object&gt;&lt;object type=&quot;3&quot; unique_id=&quot;184175&quot;&gt;&lt;property id=&quot;20148&quot; value=&quot;5&quot;/&gt;&lt;property id=&quot;20300&quot; value=&quot;Slide 26 - &amp;quot;Color themes&amp;quot;&quot;/&gt;&lt;property id=&quot;20307&quot; value=&quot;279&quot;/&gt;&lt;/object&gt;&lt;object type=&quot;3&quot; unique_id=&quot;184176&quot;&gt;&lt;property id=&quot;20148&quot; value=&quot;5&quot;/&gt;&lt;property id=&quot;20300&quot; value=&quot;Slide 27 - &amp;quot;Seven tips for better presentations&amp;quot;&quot;/&gt;&lt;property id=&quot;20307&quot; value=&quot;280&quot;/&gt;&lt;/object&gt;&lt;object type=&quot;3&quot; unique_id=&quot;184178&quot;&gt;&lt;property id=&quot;20148&quot; value=&quot;5&quot;/&gt;&lt;property id=&quot;20300&quot; value=&quot;Slide 28&quot;/&gt;&lt;property id=&quot;20307&quot; value=&quot;282&quot;/&gt;&lt;/object&gt;&lt;object type=&quot;3&quot; unique_id=&quot;198815&quot;&gt;&lt;property id=&quot;20148&quot; value=&quot;5&quot;/&gt;&lt;property id=&quot;20300&quot; value=&quot;Slide 2 - &amp;quot;Everyone is responsible for security&amp;quot;&quot;/&gt;&lt;property id=&quot;20307&quot; value=&quot;286&quot;/&gt;&lt;/object&gt;&lt;object type=&quot;3&quot; unique_id=&quot;198816&quot;&gt;&lt;property id=&quot;20148&quot; value=&quot;5&quot;/&gt;&lt;property id=&quot;20300&quot; value=&quot;Slide 3 - &amp;quot;Please read&amp;quot;&quot;/&gt;&lt;property id=&quot;20307&quot; value=&quot;287&quot;/&gt;&lt;/object&gt;&lt;object type=&quot;3&quot; unique_id=&quot;198998&quot;&gt;&lt;property id=&quot;20148&quot; value=&quot;5&quot;/&gt;&lt;property id=&quot;20300&quot; value=&quot;Slide 4 - &amp;quot;Color themes&amp;quot;&quot;/&gt;&lt;property id=&quot;20307&quot; value=&quot;288&quot;/&gt;&lt;/object&gt;&lt;/object&gt;&lt;object type=&quot;8&quot; unique_id=&quot;10268&quot;&gt;&lt;/object&gt;&lt;/object&gt;&lt;/database&gt;"/>
</p:tagLst>
</file>

<file path=ppt/theme/theme1.xml><?xml version="1.0" encoding="utf-8"?>
<a:theme xmlns:a="http://schemas.openxmlformats.org/drawingml/2006/main" name="2023 Cisco Template Master">
  <a:themeElements>
    <a:clrScheme name="Custom 1">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Custom 13">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45720" rIns="4572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_PowerPoint_Template_LIGHT_12-08-23(1).pptx" id="{A5D2584D-3366-4D13-895D-947EFEBFE606}" vid="{263B9A2D-619D-4241-97A7-A349D3CDD5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C60D967E7E4E468F8E77D5EFBE9D35" ma:contentTypeVersion="4" ma:contentTypeDescription="Create a new document." ma:contentTypeScope="" ma:versionID="9b14ea8ec98ccbb5511658db2d6c416c">
  <xsd:schema xmlns:xsd="http://www.w3.org/2001/XMLSchema" xmlns:xs="http://www.w3.org/2001/XMLSchema" xmlns:p="http://schemas.microsoft.com/office/2006/metadata/properties" xmlns:ns2="1acc131a-528c-4fcd-b881-62a2db5af9e6" targetNamespace="http://schemas.microsoft.com/office/2006/metadata/properties" ma:root="true" ma:fieldsID="003069ad2547fa00a236fde7bbac5986" ns2:_="">
    <xsd:import namespace="1acc131a-528c-4fcd-b881-62a2db5af9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c131a-528c-4fcd-b881-62a2db5af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6CFD82-2F9D-4FCF-8C9C-3A9599D2BAEA}">
  <ds:schemaRefs>
    <ds:schemaRef ds:uri="http://schemas.microsoft.com/sharepoint/v3/contenttype/forms"/>
  </ds:schemaRefs>
</ds:datastoreItem>
</file>

<file path=customXml/itemProps2.xml><?xml version="1.0" encoding="utf-8"?>
<ds:datastoreItem xmlns:ds="http://schemas.openxmlformats.org/officeDocument/2006/customXml" ds:itemID="{6DA7552C-4262-49EB-9778-AA584118DCC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4629C6-1BAF-4081-A2D8-4CC9EDA97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cc131a-528c-4fcd-b881-62a2db5af9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2023 Cisco Template Master</Template>
  <TotalTime>1159</TotalTime>
  <Words>465</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CiscoSansTT Light</vt:lpstr>
      <vt:lpstr>Calibri</vt:lpstr>
      <vt:lpstr>CiscoSansTT ExtraLight</vt:lpstr>
      <vt:lpstr>Arial</vt:lpstr>
      <vt:lpstr>2023 Cisco Template Master</vt:lpstr>
      <vt:lpstr>Aastha – an easy and powerful traffic generator</vt:lpstr>
      <vt:lpstr>What is Aastha</vt:lpstr>
      <vt:lpstr>Where is it?</vt:lpstr>
      <vt:lpstr>How to install</vt:lpstr>
      <vt:lpstr>Basic Topology</vt:lpstr>
      <vt:lpstr>Ubuntu Installation</vt:lpstr>
      <vt:lpstr>Start the service</vt:lpstr>
      <vt:lpstr>Access web 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Domenico Dastoli (ddastoli)</dc:creator>
  <cp:lastModifiedBy>Domenico Dastoli (ddastoli)</cp:lastModifiedBy>
  <cp:revision>1</cp:revision>
  <cp:lastPrinted>2022-03-18T19:12:29Z</cp:lastPrinted>
  <dcterms:created xsi:type="dcterms:W3CDTF">2024-05-30T20:19:47Z</dcterms:created>
  <dcterms:modified xsi:type="dcterms:W3CDTF">2024-05-31T15:39:21Z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0x01010062C60D967E7E4E468F8E77D5EFBE9D35</vt:lpwstr>
  </property>
</Properties>
</file>