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70" r:id="rId6"/>
    <p:sldId id="273" r:id="rId7"/>
    <p:sldId id="261" r:id="rId8"/>
    <p:sldId id="262" r:id="rId9"/>
    <p:sldId id="264" r:id="rId10"/>
    <p:sldId id="269" r:id="rId11"/>
    <p:sldId id="265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75A85B-B32D-414B-B42B-B283E6DD1E14}" v="136" dt="2022-01-20T07:45:37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93FC35-BBCC-4B74-B16D-F816C68E8F1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E2C1CB0-71EE-45A1-BFA4-BA53C480DF98}">
      <dgm:prSet/>
      <dgm:spPr/>
      <dgm:t>
        <a:bodyPr/>
        <a:lstStyle/>
        <a:p>
          <a:r>
            <a:rPr lang="it-IT" dirty="0"/>
            <a:t>Avere un’interfaccia user-friendly, semplice e intuitiva che permetta quindi anche all’utente inesperto di muoversi all’interno dell’applicazione.</a:t>
          </a:r>
          <a:endParaRPr lang="en-US" dirty="0"/>
        </a:p>
      </dgm:t>
    </dgm:pt>
    <dgm:pt modelId="{AD86E380-432F-4E4D-A1A3-A9C9FE6459CF}" type="parTrans" cxnId="{3893F300-8C6D-44D1-932E-0220E221336A}">
      <dgm:prSet/>
      <dgm:spPr/>
      <dgm:t>
        <a:bodyPr/>
        <a:lstStyle/>
        <a:p>
          <a:endParaRPr lang="en-US"/>
        </a:p>
      </dgm:t>
    </dgm:pt>
    <dgm:pt modelId="{79C9409D-9AD8-4531-A624-47980558C9B7}" type="sibTrans" cxnId="{3893F300-8C6D-44D1-932E-0220E221336A}">
      <dgm:prSet/>
      <dgm:spPr/>
      <dgm:t>
        <a:bodyPr/>
        <a:lstStyle/>
        <a:p>
          <a:endParaRPr lang="en-US"/>
        </a:p>
      </dgm:t>
    </dgm:pt>
    <dgm:pt modelId="{235DBE5A-AB10-4C29-8866-815D844A80CF}">
      <dgm:prSet/>
      <dgm:spPr>
        <a:solidFill>
          <a:srgbClr val="0D0D0D"/>
        </a:solidFill>
      </dgm:spPr>
      <dgm:t>
        <a:bodyPr/>
        <a:lstStyle/>
        <a:p>
          <a:r>
            <a:rPr lang="it-IT"/>
            <a:t>Essere accessibile da ogni piattaforma (smartphone, web…).</a:t>
          </a:r>
          <a:endParaRPr lang="en-US"/>
        </a:p>
      </dgm:t>
    </dgm:pt>
    <dgm:pt modelId="{6E246506-7E4E-4601-B0BA-2E3F7641711B}" type="parTrans" cxnId="{D1C2C848-1774-4FC5-B889-B31536C6E2C5}">
      <dgm:prSet/>
      <dgm:spPr/>
      <dgm:t>
        <a:bodyPr/>
        <a:lstStyle/>
        <a:p>
          <a:endParaRPr lang="en-US"/>
        </a:p>
      </dgm:t>
    </dgm:pt>
    <dgm:pt modelId="{AC5CD2FD-E0A9-437B-9BC4-10A744D33089}" type="sibTrans" cxnId="{D1C2C848-1774-4FC5-B889-B31536C6E2C5}">
      <dgm:prSet/>
      <dgm:spPr/>
      <dgm:t>
        <a:bodyPr/>
        <a:lstStyle/>
        <a:p>
          <a:endParaRPr lang="en-US"/>
        </a:p>
      </dgm:t>
    </dgm:pt>
    <dgm:pt modelId="{104257B9-9A1B-4EBB-B720-4D9369EC32AA}" type="pres">
      <dgm:prSet presAssocID="{2193FC35-BBCC-4B74-B16D-F816C68E8F1F}" presName="linear" presStyleCnt="0">
        <dgm:presLayoutVars>
          <dgm:animLvl val="lvl"/>
          <dgm:resizeHandles val="exact"/>
        </dgm:presLayoutVars>
      </dgm:prSet>
      <dgm:spPr/>
    </dgm:pt>
    <dgm:pt modelId="{908564AF-22FB-451F-8BDB-87EC6B4201E8}" type="pres">
      <dgm:prSet presAssocID="{AE2C1CB0-71EE-45A1-BFA4-BA53C480DF9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DF9320-9176-4CC0-B13E-1D3F9160F849}" type="pres">
      <dgm:prSet presAssocID="{79C9409D-9AD8-4531-A624-47980558C9B7}" presName="spacer" presStyleCnt="0"/>
      <dgm:spPr/>
    </dgm:pt>
    <dgm:pt modelId="{50DDD83D-A185-443F-B275-01AEEFFE9D08}" type="pres">
      <dgm:prSet presAssocID="{235DBE5A-AB10-4C29-8866-815D844A80C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893F300-8C6D-44D1-932E-0220E221336A}" srcId="{2193FC35-BBCC-4B74-B16D-F816C68E8F1F}" destId="{AE2C1CB0-71EE-45A1-BFA4-BA53C480DF98}" srcOrd="0" destOrd="0" parTransId="{AD86E380-432F-4E4D-A1A3-A9C9FE6459CF}" sibTransId="{79C9409D-9AD8-4531-A624-47980558C9B7}"/>
    <dgm:cxn modelId="{D1C2C848-1774-4FC5-B889-B31536C6E2C5}" srcId="{2193FC35-BBCC-4B74-B16D-F816C68E8F1F}" destId="{235DBE5A-AB10-4C29-8866-815D844A80CF}" srcOrd="1" destOrd="0" parTransId="{6E246506-7E4E-4601-B0BA-2E3F7641711B}" sibTransId="{AC5CD2FD-E0A9-437B-9BC4-10A744D33089}"/>
    <dgm:cxn modelId="{2AE4E980-4791-4249-9428-D308197EE7E4}" type="presOf" srcId="{AE2C1CB0-71EE-45A1-BFA4-BA53C480DF98}" destId="{908564AF-22FB-451F-8BDB-87EC6B4201E8}" srcOrd="0" destOrd="0" presId="urn:microsoft.com/office/officeart/2005/8/layout/vList2"/>
    <dgm:cxn modelId="{647C32D9-CD1E-4132-8A47-EFC7F3C136EB}" type="presOf" srcId="{235DBE5A-AB10-4C29-8866-815D844A80CF}" destId="{50DDD83D-A185-443F-B275-01AEEFFE9D08}" srcOrd="0" destOrd="0" presId="urn:microsoft.com/office/officeart/2005/8/layout/vList2"/>
    <dgm:cxn modelId="{F3D527E7-B31F-419E-9BDB-FE533A799FEC}" type="presOf" srcId="{2193FC35-BBCC-4B74-B16D-F816C68E8F1F}" destId="{104257B9-9A1B-4EBB-B720-4D9369EC32AA}" srcOrd="0" destOrd="0" presId="urn:microsoft.com/office/officeart/2005/8/layout/vList2"/>
    <dgm:cxn modelId="{F4C6061D-569F-4A3B-B1A9-473E499DF25B}" type="presParOf" srcId="{104257B9-9A1B-4EBB-B720-4D9369EC32AA}" destId="{908564AF-22FB-451F-8BDB-87EC6B4201E8}" srcOrd="0" destOrd="0" presId="urn:microsoft.com/office/officeart/2005/8/layout/vList2"/>
    <dgm:cxn modelId="{A702B5F6-33FC-4E3B-8358-6EC43205C792}" type="presParOf" srcId="{104257B9-9A1B-4EBB-B720-4D9369EC32AA}" destId="{A4DF9320-9176-4CC0-B13E-1D3F9160F849}" srcOrd="1" destOrd="0" presId="urn:microsoft.com/office/officeart/2005/8/layout/vList2"/>
    <dgm:cxn modelId="{FB752777-F861-4C78-9318-057E3234F572}" type="presParOf" srcId="{104257B9-9A1B-4EBB-B720-4D9369EC32AA}" destId="{50DDD83D-A185-443F-B275-01AEEFFE9D0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AE0A11-0EBD-4082-B07B-0E73FC16704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1ADFF4-64FF-4AAA-BED4-3B91A1E3EA0D}">
      <dgm:prSet/>
      <dgm:spPr/>
      <dgm:t>
        <a:bodyPr/>
        <a:lstStyle/>
        <a:p>
          <a:pPr>
            <a:defRPr cap="all"/>
          </a:pPr>
          <a:r>
            <a:rPr lang="it-IT"/>
            <a:t>Home</a:t>
          </a:r>
          <a:endParaRPr lang="en-US"/>
        </a:p>
      </dgm:t>
    </dgm:pt>
    <dgm:pt modelId="{8C0610A9-50FE-4BEE-AEDA-7087B036B429}" type="parTrans" cxnId="{F6CC6A37-3720-4AFC-8BC3-218F0220BF39}">
      <dgm:prSet/>
      <dgm:spPr/>
      <dgm:t>
        <a:bodyPr/>
        <a:lstStyle/>
        <a:p>
          <a:endParaRPr lang="en-US"/>
        </a:p>
      </dgm:t>
    </dgm:pt>
    <dgm:pt modelId="{B5B92C1B-B95D-47EA-A0BC-40E50E84DE41}" type="sibTrans" cxnId="{F6CC6A37-3720-4AFC-8BC3-218F0220BF39}">
      <dgm:prSet/>
      <dgm:spPr/>
      <dgm:t>
        <a:bodyPr/>
        <a:lstStyle/>
        <a:p>
          <a:endParaRPr lang="en-US"/>
        </a:p>
      </dgm:t>
    </dgm:pt>
    <dgm:pt modelId="{E07366E6-305F-4257-A365-A318356F85BF}">
      <dgm:prSet/>
      <dgm:spPr/>
      <dgm:t>
        <a:bodyPr/>
        <a:lstStyle/>
        <a:p>
          <a:pPr>
            <a:defRPr cap="all"/>
          </a:pPr>
          <a:r>
            <a:rPr lang="it-IT"/>
            <a:t>Ricerca</a:t>
          </a:r>
          <a:endParaRPr lang="en-US"/>
        </a:p>
      </dgm:t>
    </dgm:pt>
    <dgm:pt modelId="{FF76D4AC-6686-4FB8-805B-AE0A7BBD82D6}" type="parTrans" cxnId="{448772E2-104D-487D-89EA-AAAF69EA4C46}">
      <dgm:prSet/>
      <dgm:spPr/>
      <dgm:t>
        <a:bodyPr/>
        <a:lstStyle/>
        <a:p>
          <a:endParaRPr lang="en-US"/>
        </a:p>
      </dgm:t>
    </dgm:pt>
    <dgm:pt modelId="{4BE7B4B7-4AB5-4CA4-A7F0-D24E38A5B1C2}" type="sibTrans" cxnId="{448772E2-104D-487D-89EA-AAAF69EA4C46}">
      <dgm:prSet/>
      <dgm:spPr/>
      <dgm:t>
        <a:bodyPr/>
        <a:lstStyle/>
        <a:p>
          <a:endParaRPr lang="en-US"/>
        </a:p>
      </dgm:t>
    </dgm:pt>
    <dgm:pt modelId="{19529ADF-FF3F-4828-9120-CEFD7EA12F5B}">
      <dgm:prSet/>
      <dgm:spPr/>
      <dgm:t>
        <a:bodyPr/>
        <a:lstStyle/>
        <a:p>
          <a:pPr>
            <a:defRPr cap="all"/>
          </a:pPr>
          <a:r>
            <a:rPr lang="it-IT"/>
            <a:t>Profilo </a:t>
          </a:r>
          <a:endParaRPr lang="en-US"/>
        </a:p>
      </dgm:t>
    </dgm:pt>
    <dgm:pt modelId="{97D40ACB-F61B-4B7F-A4C5-1387117842D1}" type="parTrans" cxnId="{451CA33A-D4A6-4376-AA98-BD0C625581F9}">
      <dgm:prSet/>
      <dgm:spPr/>
      <dgm:t>
        <a:bodyPr/>
        <a:lstStyle/>
        <a:p>
          <a:endParaRPr lang="en-US"/>
        </a:p>
      </dgm:t>
    </dgm:pt>
    <dgm:pt modelId="{50ECF439-4E88-45C2-A985-60A7106C369E}" type="sibTrans" cxnId="{451CA33A-D4A6-4376-AA98-BD0C625581F9}">
      <dgm:prSet/>
      <dgm:spPr/>
      <dgm:t>
        <a:bodyPr/>
        <a:lstStyle/>
        <a:p>
          <a:endParaRPr lang="en-US"/>
        </a:p>
      </dgm:t>
    </dgm:pt>
    <dgm:pt modelId="{8A5AB8AB-63A0-4E78-8CE4-6096DFA85862}">
      <dgm:prSet/>
      <dgm:spPr/>
      <dgm:t>
        <a:bodyPr/>
        <a:lstStyle/>
        <a:p>
          <a:pPr>
            <a:defRPr cap="all"/>
          </a:pPr>
          <a:r>
            <a:rPr lang="it-IT"/>
            <a:t>Aggiungi</a:t>
          </a:r>
          <a:endParaRPr lang="en-US"/>
        </a:p>
      </dgm:t>
    </dgm:pt>
    <dgm:pt modelId="{E57B713B-25E1-4BCB-AB70-52EC34CEA022}" type="parTrans" cxnId="{17D11B2D-344D-4F22-A739-0F3112D2BD78}">
      <dgm:prSet/>
      <dgm:spPr/>
      <dgm:t>
        <a:bodyPr/>
        <a:lstStyle/>
        <a:p>
          <a:endParaRPr lang="en-US"/>
        </a:p>
      </dgm:t>
    </dgm:pt>
    <dgm:pt modelId="{29081F0E-2E80-4590-AC23-F4DDE4DE1545}" type="sibTrans" cxnId="{17D11B2D-344D-4F22-A739-0F3112D2BD78}">
      <dgm:prSet/>
      <dgm:spPr/>
      <dgm:t>
        <a:bodyPr/>
        <a:lstStyle/>
        <a:p>
          <a:endParaRPr lang="en-US"/>
        </a:p>
      </dgm:t>
    </dgm:pt>
    <dgm:pt modelId="{C90DAE25-EE60-4BEF-B03A-0713A276930F}" type="pres">
      <dgm:prSet presAssocID="{98AE0A11-0EBD-4082-B07B-0E73FC167047}" presName="root" presStyleCnt="0">
        <dgm:presLayoutVars>
          <dgm:dir/>
          <dgm:resizeHandles val="exact"/>
        </dgm:presLayoutVars>
      </dgm:prSet>
      <dgm:spPr/>
    </dgm:pt>
    <dgm:pt modelId="{96522B42-D9E8-459B-86F9-FE8ACA206C50}" type="pres">
      <dgm:prSet presAssocID="{321ADFF4-64FF-4AAA-BED4-3B91A1E3EA0D}" presName="compNode" presStyleCnt="0"/>
      <dgm:spPr/>
    </dgm:pt>
    <dgm:pt modelId="{17E9C7A4-9E4A-4878-BB4B-DAFA1D22B529}" type="pres">
      <dgm:prSet presAssocID="{321ADFF4-64FF-4AAA-BED4-3B91A1E3EA0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421579E-9841-42B2-8DBF-0B437F6F2960}" type="pres">
      <dgm:prSet presAssocID="{321ADFF4-64FF-4AAA-BED4-3B91A1E3EA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1FCB8EB-F162-4F7A-8BDC-1056E0E46DDB}" type="pres">
      <dgm:prSet presAssocID="{321ADFF4-64FF-4AAA-BED4-3B91A1E3EA0D}" presName="spaceRect" presStyleCnt="0"/>
      <dgm:spPr/>
    </dgm:pt>
    <dgm:pt modelId="{D4891CF3-3A19-4AF0-B8A2-77D1720757C7}" type="pres">
      <dgm:prSet presAssocID="{321ADFF4-64FF-4AAA-BED4-3B91A1E3EA0D}" presName="textRect" presStyleLbl="revTx" presStyleIdx="0" presStyleCnt="4">
        <dgm:presLayoutVars>
          <dgm:chMax val="1"/>
          <dgm:chPref val="1"/>
        </dgm:presLayoutVars>
      </dgm:prSet>
      <dgm:spPr/>
    </dgm:pt>
    <dgm:pt modelId="{DA268E54-2A19-40BD-BFAF-0B96D68BFDC4}" type="pres">
      <dgm:prSet presAssocID="{B5B92C1B-B95D-47EA-A0BC-40E50E84DE41}" presName="sibTrans" presStyleCnt="0"/>
      <dgm:spPr/>
    </dgm:pt>
    <dgm:pt modelId="{DF668EBF-56E9-4F99-ACD4-CEEA223A72D9}" type="pres">
      <dgm:prSet presAssocID="{E07366E6-305F-4257-A365-A318356F85BF}" presName="compNode" presStyleCnt="0"/>
      <dgm:spPr/>
    </dgm:pt>
    <dgm:pt modelId="{BB3BA9AE-883D-479D-BED4-6E1C3B72D9C0}" type="pres">
      <dgm:prSet presAssocID="{E07366E6-305F-4257-A365-A318356F85B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74BF87B-5094-4C38-9AE8-5DDE13453326}" type="pres">
      <dgm:prSet presAssocID="{E07366E6-305F-4257-A365-A318356F85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A6F98EF-C1E8-4BE6-9C93-763EF6C82BA8}" type="pres">
      <dgm:prSet presAssocID="{E07366E6-305F-4257-A365-A318356F85BF}" presName="spaceRect" presStyleCnt="0"/>
      <dgm:spPr/>
    </dgm:pt>
    <dgm:pt modelId="{E8B645A3-969E-488E-9FFB-B19718BEF1F4}" type="pres">
      <dgm:prSet presAssocID="{E07366E6-305F-4257-A365-A318356F85BF}" presName="textRect" presStyleLbl="revTx" presStyleIdx="1" presStyleCnt="4">
        <dgm:presLayoutVars>
          <dgm:chMax val="1"/>
          <dgm:chPref val="1"/>
        </dgm:presLayoutVars>
      </dgm:prSet>
      <dgm:spPr/>
    </dgm:pt>
    <dgm:pt modelId="{F846F185-C06B-47AB-9B79-0443EB0C1989}" type="pres">
      <dgm:prSet presAssocID="{4BE7B4B7-4AB5-4CA4-A7F0-D24E38A5B1C2}" presName="sibTrans" presStyleCnt="0"/>
      <dgm:spPr/>
    </dgm:pt>
    <dgm:pt modelId="{EF14DF95-12BA-4476-B840-12EBE1AFFD02}" type="pres">
      <dgm:prSet presAssocID="{19529ADF-FF3F-4828-9120-CEFD7EA12F5B}" presName="compNode" presStyleCnt="0"/>
      <dgm:spPr/>
    </dgm:pt>
    <dgm:pt modelId="{42945088-F5BD-4929-88F6-74E47ABBFA6C}" type="pres">
      <dgm:prSet presAssocID="{19529ADF-FF3F-4828-9120-CEFD7EA12F5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F50E23B-8FCC-4489-9FE4-585B0A95E1B1}" type="pres">
      <dgm:prSet presAssocID="{19529ADF-FF3F-4828-9120-CEFD7EA12F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D12094B4-380B-4C61-9604-D425F83E5B24}" type="pres">
      <dgm:prSet presAssocID="{19529ADF-FF3F-4828-9120-CEFD7EA12F5B}" presName="spaceRect" presStyleCnt="0"/>
      <dgm:spPr/>
    </dgm:pt>
    <dgm:pt modelId="{DE88F5AB-9108-4DA5-B22B-DF02B1C8CD61}" type="pres">
      <dgm:prSet presAssocID="{19529ADF-FF3F-4828-9120-CEFD7EA12F5B}" presName="textRect" presStyleLbl="revTx" presStyleIdx="2" presStyleCnt="4">
        <dgm:presLayoutVars>
          <dgm:chMax val="1"/>
          <dgm:chPref val="1"/>
        </dgm:presLayoutVars>
      </dgm:prSet>
      <dgm:spPr/>
    </dgm:pt>
    <dgm:pt modelId="{4928BC3A-B62C-450D-ABFE-D480ECA4A5E5}" type="pres">
      <dgm:prSet presAssocID="{50ECF439-4E88-45C2-A985-60A7106C369E}" presName="sibTrans" presStyleCnt="0"/>
      <dgm:spPr/>
    </dgm:pt>
    <dgm:pt modelId="{13E88F4E-4BCC-419A-B595-FFD3B413E2B2}" type="pres">
      <dgm:prSet presAssocID="{8A5AB8AB-63A0-4E78-8CE4-6096DFA85862}" presName="compNode" presStyleCnt="0"/>
      <dgm:spPr/>
    </dgm:pt>
    <dgm:pt modelId="{299C1EF1-BEFA-464A-B05E-8AFE398BFAC1}" type="pres">
      <dgm:prSet presAssocID="{8A5AB8AB-63A0-4E78-8CE4-6096DFA8586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E36D3AF-A4B7-4A51-92FE-2A09C4FD484B}" type="pres">
      <dgm:prSet presAssocID="{8A5AB8AB-63A0-4E78-8CE4-6096DFA858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ggiungere"/>
        </a:ext>
      </dgm:extLst>
    </dgm:pt>
    <dgm:pt modelId="{89800912-664D-4C95-A0B6-43B51B80DABB}" type="pres">
      <dgm:prSet presAssocID="{8A5AB8AB-63A0-4E78-8CE4-6096DFA85862}" presName="spaceRect" presStyleCnt="0"/>
      <dgm:spPr/>
    </dgm:pt>
    <dgm:pt modelId="{15E1FD5B-1921-4FC9-939B-8A8FA171E661}" type="pres">
      <dgm:prSet presAssocID="{8A5AB8AB-63A0-4E78-8CE4-6096DFA8586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7D11B2D-344D-4F22-A739-0F3112D2BD78}" srcId="{98AE0A11-0EBD-4082-B07B-0E73FC167047}" destId="{8A5AB8AB-63A0-4E78-8CE4-6096DFA85862}" srcOrd="3" destOrd="0" parTransId="{E57B713B-25E1-4BCB-AB70-52EC34CEA022}" sibTransId="{29081F0E-2E80-4590-AC23-F4DDE4DE1545}"/>
    <dgm:cxn modelId="{F6CC6A37-3720-4AFC-8BC3-218F0220BF39}" srcId="{98AE0A11-0EBD-4082-B07B-0E73FC167047}" destId="{321ADFF4-64FF-4AAA-BED4-3B91A1E3EA0D}" srcOrd="0" destOrd="0" parTransId="{8C0610A9-50FE-4BEE-AEDA-7087B036B429}" sibTransId="{B5B92C1B-B95D-47EA-A0BC-40E50E84DE41}"/>
    <dgm:cxn modelId="{EE886B39-7214-453A-AF56-3D7BE0238AE0}" type="presOf" srcId="{19529ADF-FF3F-4828-9120-CEFD7EA12F5B}" destId="{DE88F5AB-9108-4DA5-B22B-DF02B1C8CD61}" srcOrd="0" destOrd="0" presId="urn:microsoft.com/office/officeart/2018/5/layout/IconLeafLabelList"/>
    <dgm:cxn modelId="{451CA33A-D4A6-4376-AA98-BD0C625581F9}" srcId="{98AE0A11-0EBD-4082-B07B-0E73FC167047}" destId="{19529ADF-FF3F-4828-9120-CEFD7EA12F5B}" srcOrd="2" destOrd="0" parTransId="{97D40ACB-F61B-4B7F-A4C5-1387117842D1}" sibTransId="{50ECF439-4E88-45C2-A985-60A7106C369E}"/>
    <dgm:cxn modelId="{D606FD45-593F-44FA-9080-77BD8E753826}" type="presOf" srcId="{321ADFF4-64FF-4AAA-BED4-3B91A1E3EA0D}" destId="{D4891CF3-3A19-4AF0-B8A2-77D1720757C7}" srcOrd="0" destOrd="0" presId="urn:microsoft.com/office/officeart/2018/5/layout/IconLeafLabelList"/>
    <dgm:cxn modelId="{3D0B6A6E-1CE2-4541-808B-5A8FB6E089DF}" type="presOf" srcId="{8A5AB8AB-63A0-4E78-8CE4-6096DFA85862}" destId="{15E1FD5B-1921-4FC9-939B-8A8FA171E661}" srcOrd="0" destOrd="0" presId="urn:microsoft.com/office/officeart/2018/5/layout/IconLeafLabelList"/>
    <dgm:cxn modelId="{A189127B-FABC-46B3-A06F-78D1DED560E8}" type="presOf" srcId="{E07366E6-305F-4257-A365-A318356F85BF}" destId="{E8B645A3-969E-488E-9FFB-B19718BEF1F4}" srcOrd="0" destOrd="0" presId="urn:microsoft.com/office/officeart/2018/5/layout/IconLeafLabelList"/>
    <dgm:cxn modelId="{25C85E94-1649-4F88-BBB6-75FB5D1C6FB7}" type="presOf" srcId="{98AE0A11-0EBD-4082-B07B-0E73FC167047}" destId="{C90DAE25-EE60-4BEF-B03A-0713A276930F}" srcOrd="0" destOrd="0" presId="urn:microsoft.com/office/officeart/2018/5/layout/IconLeafLabelList"/>
    <dgm:cxn modelId="{448772E2-104D-487D-89EA-AAAF69EA4C46}" srcId="{98AE0A11-0EBD-4082-B07B-0E73FC167047}" destId="{E07366E6-305F-4257-A365-A318356F85BF}" srcOrd="1" destOrd="0" parTransId="{FF76D4AC-6686-4FB8-805B-AE0A7BBD82D6}" sibTransId="{4BE7B4B7-4AB5-4CA4-A7F0-D24E38A5B1C2}"/>
    <dgm:cxn modelId="{7E42AE07-958D-41DD-8686-71F74F8CCFDF}" type="presParOf" srcId="{C90DAE25-EE60-4BEF-B03A-0713A276930F}" destId="{96522B42-D9E8-459B-86F9-FE8ACA206C50}" srcOrd="0" destOrd="0" presId="urn:microsoft.com/office/officeart/2018/5/layout/IconLeafLabelList"/>
    <dgm:cxn modelId="{568DCA51-090B-4DE8-961F-66EA663751E0}" type="presParOf" srcId="{96522B42-D9E8-459B-86F9-FE8ACA206C50}" destId="{17E9C7A4-9E4A-4878-BB4B-DAFA1D22B529}" srcOrd="0" destOrd="0" presId="urn:microsoft.com/office/officeart/2018/5/layout/IconLeafLabelList"/>
    <dgm:cxn modelId="{7C803EDB-A340-4994-BE4B-31DA796B3FD9}" type="presParOf" srcId="{96522B42-D9E8-459B-86F9-FE8ACA206C50}" destId="{9421579E-9841-42B2-8DBF-0B437F6F2960}" srcOrd="1" destOrd="0" presId="urn:microsoft.com/office/officeart/2018/5/layout/IconLeafLabelList"/>
    <dgm:cxn modelId="{1D6299EF-F82C-4819-9FA6-2349A9FCD258}" type="presParOf" srcId="{96522B42-D9E8-459B-86F9-FE8ACA206C50}" destId="{D1FCB8EB-F162-4F7A-8BDC-1056E0E46DDB}" srcOrd="2" destOrd="0" presId="urn:microsoft.com/office/officeart/2018/5/layout/IconLeafLabelList"/>
    <dgm:cxn modelId="{A7CB499F-C2B7-49EF-B4A0-17FA05810133}" type="presParOf" srcId="{96522B42-D9E8-459B-86F9-FE8ACA206C50}" destId="{D4891CF3-3A19-4AF0-B8A2-77D1720757C7}" srcOrd="3" destOrd="0" presId="urn:microsoft.com/office/officeart/2018/5/layout/IconLeafLabelList"/>
    <dgm:cxn modelId="{B25F482B-B859-42B6-AC91-408EE57F8D28}" type="presParOf" srcId="{C90DAE25-EE60-4BEF-B03A-0713A276930F}" destId="{DA268E54-2A19-40BD-BFAF-0B96D68BFDC4}" srcOrd="1" destOrd="0" presId="urn:microsoft.com/office/officeart/2018/5/layout/IconLeafLabelList"/>
    <dgm:cxn modelId="{7CEC9FFA-B45C-46F0-9F51-03C9513A584F}" type="presParOf" srcId="{C90DAE25-EE60-4BEF-B03A-0713A276930F}" destId="{DF668EBF-56E9-4F99-ACD4-CEEA223A72D9}" srcOrd="2" destOrd="0" presId="urn:microsoft.com/office/officeart/2018/5/layout/IconLeafLabelList"/>
    <dgm:cxn modelId="{F9036965-D17A-4D5B-8548-F90CD82BDFD1}" type="presParOf" srcId="{DF668EBF-56E9-4F99-ACD4-CEEA223A72D9}" destId="{BB3BA9AE-883D-479D-BED4-6E1C3B72D9C0}" srcOrd="0" destOrd="0" presId="urn:microsoft.com/office/officeart/2018/5/layout/IconLeafLabelList"/>
    <dgm:cxn modelId="{E75AA94E-F53A-4263-8A48-AE9A18374D9E}" type="presParOf" srcId="{DF668EBF-56E9-4F99-ACD4-CEEA223A72D9}" destId="{474BF87B-5094-4C38-9AE8-5DDE13453326}" srcOrd="1" destOrd="0" presId="urn:microsoft.com/office/officeart/2018/5/layout/IconLeafLabelList"/>
    <dgm:cxn modelId="{16FBDBF8-D2E9-4C06-9DDC-869BCA28E071}" type="presParOf" srcId="{DF668EBF-56E9-4F99-ACD4-CEEA223A72D9}" destId="{DA6F98EF-C1E8-4BE6-9C93-763EF6C82BA8}" srcOrd="2" destOrd="0" presId="urn:microsoft.com/office/officeart/2018/5/layout/IconLeafLabelList"/>
    <dgm:cxn modelId="{E96D936C-EBC5-42D4-8692-FF8DAE0088D5}" type="presParOf" srcId="{DF668EBF-56E9-4F99-ACD4-CEEA223A72D9}" destId="{E8B645A3-969E-488E-9FFB-B19718BEF1F4}" srcOrd="3" destOrd="0" presId="urn:microsoft.com/office/officeart/2018/5/layout/IconLeafLabelList"/>
    <dgm:cxn modelId="{8E0006F2-4345-4C7D-B96A-D89B9A4DFBFC}" type="presParOf" srcId="{C90DAE25-EE60-4BEF-B03A-0713A276930F}" destId="{F846F185-C06B-47AB-9B79-0443EB0C1989}" srcOrd="3" destOrd="0" presId="urn:microsoft.com/office/officeart/2018/5/layout/IconLeafLabelList"/>
    <dgm:cxn modelId="{EF3D560F-C75B-44A1-9F05-9F4761EC5C49}" type="presParOf" srcId="{C90DAE25-EE60-4BEF-B03A-0713A276930F}" destId="{EF14DF95-12BA-4476-B840-12EBE1AFFD02}" srcOrd="4" destOrd="0" presId="urn:microsoft.com/office/officeart/2018/5/layout/IconLeafLabelList"/>
    <dgm:cxn modelId="{6C1C49AE-1853-4BE5-AB68-9B0CAA7E4EF1}" type="presParOf" srcId="{EF14DF95-12BA-4476-B840-12EBE1AFFD02}" destId="{42945088-F5BD-4929-88F6-74E47ABBFA6C}" srcOrd="0" destOrd="0" presId="urn:microsoft.com/office/officeart/2018/5/layout/IconLeafLabelList"/>
    <dgm:cxn modelId="{59B60EDF-0CE1-46B1-B8EE-80767016A859}" type="presParOf" srcId="{EF14DF95-12BA-4476-B840-12EBE1AFFD02}" destId="{4F50E23B-8FCC-4489-9FE4-585B0A95E1B1}" srcOrd="1" destOrd="0" presId="urn:microsoft.com/office/officeart/2018/5/layout/IconLeafLabelList"/>
    <dgm:cxn modelId="{57B88E20-286E-40DA-AC6B-17856E2534EE}" type="presParOf" srcId="{EF14DF95-12BA-4476-B840-12EBE1AFFD02}" destId="{D12094B4-380B-4C61-9604-D425F83E5B24}" srcOrd="2" destOrd="0" presId="urn:microsoft.com/office/officeart/2018/5/layout/IconLeafLabelList"/>
    <dgm:cxn modelId="{2B10B37B-949D-45E7-8899-AED5A1D1919B}" type="presParOf" srcId="{EF14DF95-12BA-4476-B840-12EBE1AFFD02}" destId="{DE88F5AB-9108-4DA5-B22B-DF02B1C8CD61}" srcOrd="3" destOrd="0" presId="urn:microsoft.com/office/officeart/2018/5/layout/IconLeafLabelList"/>
    <dgm:cxn modelId="{0B186C6A-1FE8-4F17-8721-9762C2485224}" type="presParOf" srcId="{C90DAE25-EE60-4BEF-B03A-0713A276930F}" destId="{4928BC3A-B62C-450D-ABFE-D480ECA4A5E5}" srcOrd="5" destOrd="0" presId="urn:microsoft.com/office/officeart/2018/5/layout/IconLeafLabelList"/>
    <dgm:cxn modelId="{FEB9361D-C21A-41C1-BB45-5D236666E750}" type="presParOf" srcId="{C90DAE25-EE60-4BEF-B03A-0713A276930F}" destId="{13E88F4E-4BCC-419A-B595-FFD3B413E2B2}" srcOrd="6" destOrd="0" presId="urn:microsoft.com/office/officeart/2018/5/layout/IconLeafLabelList"/>
    <dgm:cxn modelId="{1551C8A1-42CB-4082-ABA0-D14F5E5B8917}" type="presParOf" srcId="{13E88F4E-4BCC-419A-B595-FFD3B413E2B2}" destId="{299C1EF1-BEFA-464A-B05E-8AFE398BFAC1}" srcOrd="0" destOrd="0" presId="urn:microsoft.com/office/officeart/2018/5/layout/IconLeafLabelList"/>
    <dgm:cxn modelId="{02BAE6AE-9D80-4F30-8A21-E2614A6CAFD2}" type="presParOf" srcId="{13E88F4E-4BCC-419A-B595-FFD3B413E2B2}" destId="{7E36D3AF-A4B7-4A51-92FE-2A09C4FD484B}" srcOrd="1" destOrd="0" presId="urn:microsoft.com/office/officeart/2018/5/layout/IconLeafLabelList"/>
    <dgm:cxn modelId="{C6F3909F-4A20-4645-A3F7-93C77E94EF89}" type="presParOf" srcId="{13E88F4E-4BCC-419A-B595-FFD3B413E2B2}" destId="{89800912-664D-4C95-A0B6-43B51B80DABB}" srcOrd="2" destOrd="0" presId="urn:microsoft.com/office/officeart/2018/5/layout/IconLeafLabelList"/>
    <dgm:cxn modelId="{8534EDE4-198E-4D67-A90F-5AB095063493}" type="presParOf" srcId="{13E88F4E-4BCC-419A-B595-FFD3B413E2B2}" destId="{15E1FD5B-1921-4FC9-939B-8A8FA171E66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8564AF-22FB-451F-8BDB-87EC6B4201E8}">
      <dsp:nvSpPr>
        <dsp:cNvPr id="0" name=""/>
        <dsp:cNvSpPr/>
      </dsp:nvSpPr>
      <dsp:spPr>
        <a:xfrm>
          <a:off x="0" y="438150"/>
          <a:ext cx="6900512" cy="2283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Avere un’interfaccia user-friendly, semplice e intuitiva che permetta quindi anche all’utente inesperto di muoversi all’interno dell’applicazione.</a:t>
          </a:r>
          <a:endParaRPr lang="en-US" sz="3200" kern="1200" dirty="0"/>
        </a:p>
      </dsp:txBody>
      <dsp:txXfrm>
        <a:off x="111488" y="549638"/>
        <a:ext cx="6677536" cy="2060864"/>
      </dsp:txXfrm>
    </dsp:sp>
    <dsp:sp modelId="{50DDD83D-A185-443F-B275-01AEEFFE9D08}">
      <dsp:nvSpPr>
        <dsp:cNvPr id="0" name=""/>
        <dsp:cNvSpPr/>
      </dsp:nvSpPr>
      <dsp:spPr>
        <a:xfrm>
          <a:off x="0" y="2814150"/>
          <a:ext cx="6900512" cy="2283840"/>
        </a:xfrm>
        <a:prstGeom prst="roundRect">
          <a:avLst/>
        </a:prstGeom>
        <a:solidFill>
          <a:srgbClr val="0D0D0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Essere accessibile da ogni piattaforma (smartphone, web…).</a:t>
          </a:r>
          <a:endParaRPr lang="en-US" sz="3200" kern="1200"/>
        </a:p>
      </dsp:txBody>
      <dsp:txXfrm>
        <a:off x="111488" y="2925638"/>
        <a:ext cx="6677536" cy="20608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9C7A4-9E4A-4878-BB4B-DAFA1D22B529}">
      <dsp:nvSpPr>
        <dsp:cNvPr id="0" name=""/>
        <dsp:cNvSpPr/>
      </dsp:nvSpPr>
      <dsp:spPr>
        <a:xfrm>
          <a:off x="973190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1579E-9841-42B2-8DBF-0B437F6F2960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91CF3-3A19-4AF0-B8A2-77D1720757C7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Home</a:t>
          </a:r>
          <a:endParaRPr lang="en-US" sz="3200" kern="1200"/>
        </a:p>
      </dsp:txBody>
      <dsp:txXfrm>
        <a:off x="569079" y="2644614"/>
        <a:ext cx="2072362" cy="720000"/>
      </dsp:txXfrm>
    </dsp:sp>
    <dsp:sp modelId="{BB3BA9AE-883D-479D-BED4-6E1C3B72D9C0}">
      <dsp:nvSpPr>
        <dsp:cNvPr id="0" name=""/>
        <dsp:cNvSpPr/>
      </dsp:nvSpPr>
      <dsp:spPr>
        <a:xfrm>
          <a:off x="3408216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BF87B-5094-4C38-9AE8-5DDE13453326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645A3-969E-488E-9FFB-B19718BEF1F4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Ricerca</a:t>
          </a:r>
          <a:endParaRPr lang="en-US" sz="3200" kern="1200"/>
        </a:p>
      </dsp:txBody>
      <dsp:txXfrm>
        <a:off x="3004105" y="2644614"/>
        <a:ext cx="2072362" cy="720000"/>
      </dsp:txXfrm>
    </dsp:sp>
    <dsp:sp modelId="{42945088-F5BD-4929-88F6-74E47ABBFA6C}">
      <dsp:nvSpPr>
        <dsp:cNvPr id="0" name=""/>
        <dsp:cNvSpPr/>
      </dsp:nvSpPr>
      <dsp:spPr>
        <a:xfrm>
          <a:off x="5843242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0E23B-8FCC-4489-9FE4-585B0A95E1B1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8F5AB-9108-4DA5-B22B-DF02B1C8CD61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Profilo </a:t>
          </a:r>
          <a:endParaRPr lang="en-US" sz="3200" kern="1200"/>
        </a:p>
      </dsp:txBody>
      <dsp:txXfrm>
        <a:off x="5439131" y="2644614"/>
        <a:ext cx="2072362" cy="720000"/>
      </dsp:txXfrm>
    </dsp:sp>
    <dsp:sp modelId="{299C1EF1-BEFA-464A-B05E-8AFE398BFAC1}">
      <dsp:nvSpPr>
        <dsp:cNvPr id="0" name=""/>
        <dsp:cNvSpPr/>
      </dsp:nvSpPr>
      <dsp:spPr>
        <a:xfrm>
          <a:off x="8278268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6D3AF-A4B7-4A51-92FE-2A09C4FD484B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1FD5B-1921-4FC9-939B-8A8FA171E661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Aggiungi</a:t>
          </a:r>
          <a:endParaRPr lang="en-US" sz="3200" kern="1200"/>
        </a:p>
      </dsp:txBody>
      <dsp:txXfrm>
        <a:off x="7874157" y="264461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23.01.2022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23.01.2022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23.01.2022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23.01.2022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23.01.2022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23.01.2022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23.01.2022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23.01.2022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23.01.2022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23.01.2022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23.01.2022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23.01.2022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330D6772-5550-42D5-B8BC-CDE283656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97DB0DD1-0F30-4B7E-A6DC-3DDA7D5B3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7" descr="Immagine che contiene pattinaggio, pattinaggio a rotelle, sport&#10;&#10;Descrizione generata automaticamente">
            <a:extLst>
              <a:ext uri="{FF2B5EF4-FFF2-40B4-BE49-F238E27FC236}">
                <a16:creationId xmlns:a16="http://schemas.microsoft.com/office/drawing/2014/main" id="{50DFF2CF-55D2-41BA-B006-D2574359F8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856" b="22832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8B033B-1DE8-4F08-9D0F-45C1CCD46D62}"/>
              </a:ext>
            </a:extLst>
          </p:cNvPr>
          <p:cNvSpPr txBox="1"/>
          <p:nvPr/>
        </p:nvSpPr>
        <p:spPr>
          <a:xfrm>
            <a:off x="4823182" y="2954888"/>
            <a:ext cx="2547748" cy="9461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4800" dirty="0">
                <a:solidFill>
                  <a:srgbClr val="FFFFFF"/>
                </a:solidFill>
              </a:rPr>
              <a:t>HypeBest</a:t>
            </a:r>
            <a:endParaRPr lang="it-IT" sz="48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62989D6-9FED-49BC-B5FC-1BCB3124F40A}"/>
              </a:ext>
            </a:extLst>
          </p:cNvPr>
          <p:cNvSpPr txBox="1"/>
          <p:nvPr/>
        </p:nvSpPr>
        <p:spPr>
          <a:xfrm>
            <a:off x="3452648" y="1351867"/>
            <a:ext cx="1208288" cy="6883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1D2FA2-DB70-49CC-90F6-C7380BCFED3C}"/>
              </a:ext>
            </a:extLst>
          </p:cNvPr>
          <p:cNvSpPr txBox="1"/>
          <p:nvPr/>
        </p:nvSpPr>
        <p:spPr>
          <a:xfrm>
            <a:off x="461175" y="2550220"/>
            <a:ext cx="6425098" cy="35261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AEE7DFC-F0EC-46D6-9B48-F4B3D4415305}"/>
              </a:ext>
            </a:extLst>
          </p:cNvPr>
          <p:cNvSpPr txBox="1"/>
          <p:nvPr/>
        </p:nvSpPr>
        <p:spPr>
          <a:xfrm>
            <a:off x="625129" y="2577158"/>
            <a:ext cx="6863326" cy="362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800" dirty="0">
                <a:solidFill>
                  <a:schemeClr val="bg1"/>
                </a:solidFill>
              </a:rPr>
              <a:t>Per essere inserito, un post deve possedere una foto, l’utente deve essere loggato e devono essere </a:t>
            </a:r>
            <a:r>
              <a:rPr lang="it-IT" sz="1800" noProof="1">
                <a:solidFill>
                  <a:schemeClr val="bg1"/>
                </a:solidFill>
              </a:rPr>
              <a:t>inseriti</a:t>
            </a:r>
            <a:r>
              <a:rPr lang="it-IT" sz="1800" dirty="0">
                <a:solidFill>
                  <a:schemeClr val="bg1"/>
                </a:solidFill>
              </a:rPr>
              <a:t> i vari criteri utili per la ricerca.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800" dirty="0">
                <a:solidFill>
                  <a:schemeClr val="bg1"/>
                </a:solidFill>
              </a:rPr>
              <a:t>In un post opzionalmente si possono aggiungere: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Descrizione, che permette di scrivere un breve testo.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Tag, che riportano l’URL del sito dove è possibile acquistare il capo d’abbigliamento a cui fa riferimento.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Un collegamento ad un altro profilo (generalmente inserito se nel post sono presenti altri utenti dell’applicazione).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E4BDE6E-FBAD-4EEE-9CD4-55E62808AA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7" t="31859" r="23302" b="14106"/>
          <a:stretch/>
        </p:blipFill>
        <p:spPr>
          <a:xfrm>
            <a:off x="7902342" y="1018994"/>
            <a:ext cx="3580598" cy="482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55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62989D6-9FED-49BC-B5FC-1BCB3124F40A}"/>
              </a:ext>
            </a:extLst>
          </p:cNvPr>
          <p:cNvSpPr txBox="1"/>
          <p:nvPr/>
        </p:nvSpPr>
        <p:spPr>
          <a:xfrm>
            <a:off x="126206" y="683394"/>
            <a:ext cx="4508946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Cerca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1D2FA2-DB70-49CC-90F6-C7380BCFED3C}"/>
              </a:ext>
            </a:extLst>
          </p:cNvPr>
          <p:cNvSpPr txBox="1"/>
          <p:nvPr/>
        </p:nvSpPr>
        <p:spPr>
          <a:xfrm>
            <a:off x="461175" y="2550220"/>
            <a:ext cx="6425098" cy="35261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La pagina di ricerca permetterà tramite una barra di ricerca di trovare determinati post che corrispondono ai criteri richiesti.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Saranno presenti dei filtri permetteranno di mostrare solo I post che rispondono ad essi.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1A80165C-A86E-4BF5-9D67-B3903FA1EC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808290"/>
            <a:ext cx="2773110" cy="277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E5651B7-CC44-46FA-B98B-9D0F6B54D1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7" r="12743" b="9169"/>
          <a:stretch/>
        </p:blipFill>
        <p:spPr>
          <a:xfrm>
            <a:off x="7225457" y="808290"/>
            <a:ext cx="4245256" cy="52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10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62989D6-9FED-49BC-B5FC-1BCB3124F40A}"/>
              </a:ext>
            </a:extLst>
          </p:cNvPr>
          <p:cNvSpPr txBox="1"/>
          <p:nvPr/>
        </p:nvSpPr>
        <p:spPr>
          <a:xfrm>
            <a:off x="2843116" y="722309"/>
            <a:ext cx="1661216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Profilo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1D2FA2-DB70-49CC-90F6-C7380BCFED3C}"/>
              </a:ext>
            </a:extLst>
          </p:cNvPr>
          <p:cNvSpPr txBox="1"/>
          <p:nvPr/>
        </p:nvSpPr>
        <p:spPr>
          <a:xfrm>
            <a:off x="461175" y="2550220"/>
            <a:ext cx="6425098" cy="35261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8F2DE12-005F-41E2-BDE9-19BAF94C8CD1}"/>
              </a:ext>
            </a:extLst>
          </p:cNvPr>
          <p:cNvSpPr txBox="1"/>
          <p:nvPr/>
        </p:nvSpPr>
        <p:spPr>
          <a:xfrm>
            <a:off x="672565" y="2814913"/>
            <a:ext cx="58871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La pagina del profilo permetterà di visualizzare tutte le </a:t>
            </a:r>
          </a:p>
          <a:p>
            <a:r>
              <a:rPr lang="it-IT" dirty="0">
                <a:solidFill>
                  <a:schemeClr val="bg1"/>
                </a:solidFill>
              </a:rPr>
              <a:t>     caratteristiche di un profilo utente.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Nella parte bassa della schermata verranno visualizzati in successione tutti i post dell’utente che si sta osservando.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La pagina profilo presenterà un bottone che permetta di modificarlo.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Da questa schermata sarà possibile inoltre eliminare uno o più post precedentemente inseriti.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69002DB-C7B5-4332-82D7-9076E0786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96" y="599287"/>
            <a:ext cx="4382739" cy="565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1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62989D6-9FED-49BC-B5FC-1BCB3124F40A}"/>
              </a:ext>
            </a:extLst>
          </p:cNvPr>
          <p:cNvSpPr txBox="1"/>
          <p:nvPr/>
        </p:nvSpPr>
        <p:spPr>
          <a:xfrm>
            <a:off x="2901839" y="338986"/>
            <a:ext cx="5702523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 dove nasce HypeBest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1D2FA2-DB70-49CC-90F6-C7380BCFED3C}"/>
              </a:ext>
            </a:extLst>
          </p:cNvPr>
          <p:cNvSpPr txBox="1"/>
          <p:nvPr/>
        </p:nvSpPr>
        <p:spPr>
          <a:xfrm>
            <a:off x="1123015" y="2635128"/>
            <a:ext cx="9406666" cy="20728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2000" dirty="0">
                <a:solidFill>
                  <a:schemeClr val="bg1"/>
                </a:solidFill>
              </a:rPr>
              <a:t>HypeBest nasce da una passione comune quale lo «streetwear».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2000" dirty="0">
                <a:solidFill>
                  <a:schemeClr val="bg1"/>
                </a:solidFill>
              </a:rPr>
              <a:t>Abbiamo pensato a come poter conciliare la nostra passione con il progetto scolastico.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2000" dirty="0">
                <a:solidFill>
                  <a:schemeClr val="bg1"/>
                </a:solidFill>
              </a:rPr>
              <a:t>Dopo alcune riunioni di gruppo siamo giunti alla conclusione per cui molte volte ci si trova senza sapere come abbinare un outfit ad un capo d’abbigliamento o senza idee per come vestire in una determinata situazione.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2000" dirty="0">
                <a:solidFill>
                  <a:schemeClr val="bg1"/>
                </a:solidFill>
              </a:rPr>
              <a:t>Nasce quindi HypeBest.</a:t>
            </a:r>
            <a:endParaRPr lang="it-IT" sz="20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291F1D2-9829-4AF5-9CE4-16284C7A319C}"/>
              </a:ext>
            </a:extLst>
          </p:cNvPr>
          <p:cNvSpPr/>
          <p:nvPr/>
        </p:nvSpPr>
        <p:spPr>
          <a:xfrm>
            <a:off x="126207" y="1785146"/>
            <a:ext cx="5626894" cy="36490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893A9089-18DF-452B-8EF5-FD74AA3EA8B3}"/>
              </a:ext>
            </a:extLst>
          </p:cNvPr>
          <p:cNvCxnSpPr>
            <a:cxnSpLocks/>
          </p:cNvCxnSpPr>
          <p:nvPr/>
        </p:nvCxnSpPr>
        <p:spPr>
          <a:xfrm>
            <a:off x="2511649" y="1785146"/>
            <a:ext cx="648290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D297DB36-D664-4AC0-B1F1-FB4F4166D175}"/>
              </a:ext>
            </a:extLst>
          </p:cNvPr>
          <p:cNvCxnSpPr>
            <a:cxnSpLocks/>
          </p:cNvCxnSpPr>
          <p:nvPr/>
        </p:nvCxnSpPr>
        <p:spPr>
          <a:xfrm>
            <a:off x="126206" y="1526963"/>
            <a:ext cx="0" cy="10136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34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B68CBCC-3495-4301-ADE7-F1B9F2577881}"/>
              </a:ext>
            </a:extLst>
          </p:cNvPr>
          <p:cNvSpPr txBox="1"/>
          <p:nvPr/>
        </p:nvSpPr>
        <p:spPr>
          <a:xfrm>
            <a:off x="793662" y="386930"/>
            <a:ext cx="10066122" cy="12984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Scopo dell’applicazione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A090534-9902-4E11-B0F5-FE1DBAD0EBA8}"/>
              </a:ext>
            </a:extLst>
          </p:cNvPr>
          <p:cNvSpPr txBox="1"/>
          <p:nvPr/>
        </p:nvSpPr>
        <p:spPr>
          <a:xfrm>
            <a:off x="793660" y="2599509"/>
            <a:ext cx="6234063" cy="36394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Lo scopo è quello di permettere ad una persona che cerca ispirazione per un outfit partendo da un capo d’abbigliamento di trovarne diversi, caricati precedentemente da altri utenti.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6">
            <a:extLst>
              <a:ext uri="{FF2B5EF4-FFF2-40B4-BE49-F238E27FC236}">
                <a16:creationId xmlns:a16="http://schemas.microsoft.com/office/drawing/2014/main" id="{58F4CB07-97EB-4C83-8EE9-B523996EB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452835" y="2780068"/>
            <a:ext cx="2796064" cy="2333042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24122531-2679-43E3-B898-31002D112C13}"/>
              </a:ext>
            </a:extLst>
          </p:cNvPr>
          <p:cNvSpPr/>
          <p:nvPr/>
        </p:nvSpPr>
        <p:spPr>
          <a:xfrm>
            <a:off x="-2" y="1998368"/>
            <a:ext cx="11454595" cy="204711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2FA4BE3-2817-48DC-9CBB-4799186CCF8D}"/>
              </a:ext>
            </a:extLst>
          </p:cNvPr>
          <p:cNvSpPr/>
          <p:nvPr/>
        </p:nvSpPr>
        <p:spPr>
          <a:xfrm>
            <a:off x="11542699" y="1998368"/>
            <a:ext cx="152382" cy="781699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59F8583-51CC-499E-99AC-6508E5CEAC65}"/>
              </a:ext>
            </a:extLst>
          </p:cNvPr>
          <p:cNvSpPr/>
          <p:nvPr/>
        </p:nvSpPr>
        <p:spPr>
          <a:xfrm>
            <a:off x="11383362" y="2203079"/>
            <a:ext cx="71231" cy="576988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62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C5EBF79-AC07-494C-AA96-B904AE38D758}"/>
              </a:ext>
            </a:extLst>
          </p:cNvPr>
          <p:cNvSpPr txBox="1"/>
          <p:nvPr/>
        </p:nvSpPr>
        <p:spPr>
          <a:xfrm>
            <a:off x="473060" y="602248"/>
            <a:ext cx="3868634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Gli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obiettivi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asellaDiTesto 2">
            <a:extLst>
              <a:ext uri="{FF2B5EF4-FFF2-40B4-BE49-F238E27FC236}">
                <a16:creationId xmlns:a16="http://schemas.microsoft.com/office/drawing/2014/main" id="{4F760058-6D69-45D1-B620-6D50DD62AB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689524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13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BAD158-7B27-4B25-A987-A9E58CEA865B}"/>
              </a:ext>
            </a:extLst>
          </p:cNvPr>
          <p:cNvSpPr txBox="1"/>
          <p:nvPr/>
        </p:nvSpPr>
        <p:spPr>
          <a:xfrm>
            <a:off x="6739128" y="638089"/>
            <a:ext cx="4818888" cy="147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React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D7BC0B0-D69E-44C7-8B45-0A72188BC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44" b="90000" l="5833" r="93889">
                        <a14:foregroundMark x1="24722" y1="16667" x2="24722" y2="16667"/>
                        <a14:foregroundMark x1="25833" y1="16389" x2="26667" y2="18056"/>
                        <a14:foregroundMark x1="10278" y1="43056" x2="9167" y2="53611"/>
                        <a14:foregroundMark x1="88056" y1="55000" x2="88889" y2="43056"/>
                        <a14:foregroundMark x1="93056" y1="46944" x2="93333" y2="47778"/>
                        <a14:foregroundMark x1="93889" y1="49167" x2="93889" y2="49167"/>
                        <a14:foregroundMark x1="93889" y1="48056" x2="93889" y2="48056"/>
                        <a14:foregroundMark x1="93611" y1="46944" x2="93611" y2="46944"/>
                        <a14:foregroundMark x1="93889" y1="48611" x2="93889" y2="47222"/>
                        <a14:foregroundMark x1="70556" y1="10000" x2="65556" y2="10278"/>
                        <a14:foregroundMark x1="35556" y1="9722" x2="30278" y2="10000"/>
                        <a14:foregroundMark x1="48056" y1="49722" x2="47500" y2="50556"/>
                        <a14:foregroundMark x1="6667" y1="48333" x2="5833" y2="48333"/>
                        <a14:foregroundMark x1="10000" y1="48056" x2="10000" y2="48056"/>
                        <a14:foregroundMark x1="10556" y1="48333" x2="10556" y2="4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" b="304"/>
          <a:stretch/>
        </p:blipFill>
        <p:spPr>
          <a:xfrm>
            <a:off x="630936" y="707759"/>
            <a:ext cx="5458968" cy="5442481"/>
          </a:xfrm>
          <a:prstGeom prst="rect">
            <a:avLst/>
          </a:prstGeom>
        </p:spPr>
      </p:pic>
      <p:sp>
        <p:nvSpPr>
          <p:cNvPr id="2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B55D8F-32A1-42ED-A47B-FDDF62BD5EE8}"/>
              </a:ext>
            </a:extLst>
          </p:cNvPr>
          <p:cNvSpPr txBox="1"/>
          <p:nvPr/>
        </p:nvSpPr>
        <p:spPr>
          <a:xfrm>
            <a:off x="6739128" y="2664886"/>
            <a:ext cx="4818888" cy="1622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Abbiamo</a:t>
            </a:r>
            <a:r>
              <a:rPr lang="en-US" sz="2200" dirty="0"/>
              <a:t> </a:t>
            </a:r>
            <a:r>
              <a:rPr lang="en-US" sz="2200" dirty="0" err="1"/>
              <a:t>scelto</a:t>
            </a:r>
            <a:r>
              <a:rPr lang="en-US" sz="2200" dirty="0"/>
              <a:t> di </a:t>
            </a:r>
            <a:r>
              <a:rPr lang="en-US" sz="2200" dirty="0" err="1"/>
              <a:t>utilizzare</a:t>
            </a:r>
            <a:r>
              <a:rPr lang="en-US" sz="2200" dirty="0"/>
              <a:t> react </a:t>
            </a:r>
            <a:r>
              <a:rPr lang="en-US" sz="2200" dirty="0" err="1"/>
              <a:t>perché</a:t>
            </a:r>
            <a:r>
              <a:rPr lang="en-US" sz="2200" dirty="0"/>
              <a:t> </a:t>
            </a:r>
            <a:r>
              <a:rPr lang="en-US" sz="2200" dirty="0" err="1"/>
              <a:t>attraverso</a:t>
            </a:r>
            <a:r>
              <a:rPr lang="en-US" sz="2200" dirty="0"/>
              <a:t> </a:t>
            </a:r>
            <a:r>
              <a:rPr lang="en-US" sz="2200" dirty="0" err="1"/>
              <a:t>un’accurata</a:t>
            </a:r>
            <a:r>
              <a:rPr lang="en-US" sz="2200" dirty="0"/>
              <a:t> </a:t>
            </a:r>
            <a:r>
              <a:rPr lang="en-US" sz="2200" dirty="0" err="1"/>
              <a:t>programmazione</a:t>
            </a:r>
            <a:r>
              <a:rPr lang="en-US" sz="2200" dirty="0"/>
              <a:t> </a:t>
            </a:r>
            <a:r>
              <a:rPr lang="en-US" sz="2200" dirty="0" err="1"/>
              <a:t>permette</a:t>
            </a:r>
            <a:r>
              <a:rPr lang="en-US" sz="2200" dirty="0"/>
              <a:t> lo </a:t>
            </a:r>
            <a:r>
              <a:rPr lang="en-US" sz="2200" dirty="0" err="1"/>
              <a:t>sviluppo</a:t>
            </a:r>
            <a:r>
              <a:rPr lang="en-US" sz="2200" dirty="0"/>
              <a:t> </a:t>
            </a:r>
            <a:r>
              <a:rPr lang="en-US" sz="2200" dirty="0" err="1"/>
              <a:t>simultaneo</a:t>
            </a:r>
            <a:r>
              <a:rPr lang="en-US" sz="2200" dirty="0"/>
              <a:t> </a:t>
            </a:r>
            <a:r>
              <a:rPr lang="en-US" sz="2200" dirty="0" err="1"/>
              <a:t>su</a:t>
            </a:r>
            <a:r>
              <a:rPr lang="en-US" sz="2200" dirty="0"/>
              <a:t> diverse </a:t>
            </a:r>
            <a:r>
              <a:rPr lang="en-US" sz="2200" dirty="0" err="1"/>
              <a:t>piattaforme</a:t>
            </a:r>
            <a:r>
              <a:rPr lang="en-US" sz="2200" dirty="0"/>
              <a:t> (Android, IOS, Web). </a:t>
            </a:r>
          </a:p>
        </p:txBody>
      </p:sp>
    </p:spTree>
    <p:extLst>
      <p:ext uri="{BB962C8B-B14F-4D97-AF65-F5344CB8AC3E}">
        <p14:creationId xmlns:p14="http://schemas.microsoft.com/office/powerpoint/2010/main" val="257399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62989D6-9FED-49BC-B5FC-1BCB3124F40A}"/>
              </a:ext>
            </a:extLst>
          </p:cNvPr>
          <p:cNvSpPr txBox="1"/>
          <p:nvPr/>
        </p:nvSpPr>
        <p:spPr>
          <a:xfrm>
            <a:off x="739672" y="1161918"/>
            <a:ext cx="4607474" cy="79843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Login/</a:t>
            </a:r>
            <a:r>
              <a:rPr lang="en-US" sz="4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Registrazione</a:t>
            </a:r>
            <a:endParaRPr lang="en-US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1D2FA2-DB70-49CC-90F6-C7380BCFED3C}"/>
              </a:ext>
            </a:extLst>
          </p:cNvPr>
          <p:cNvSpPr txBox="1"/>
          <p:nvPr/>
        </p:nvSpPr>
        <p:spPr>
          <a:xfrm>
            <a:off x="461175" y="2599348"/>
            <a:ext cx="5634825" cy="293517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La pagina login permetterà all’utente di accedere al proprio account (se ne possiede uno), altrimenti gli darà la possibilità di registrarsi sulla piattaforma.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Per effettuare il login sarà necessario compilare i campi username/email e password.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Per effettuare la registrazione sarà invece necessario inserire: username, password, nome, cognome, email, data di nascita, sesso e gli interessi personali.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C82FEB7-2453-4A4D-BEAD-5979D4860E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4" t="9711" r="13010" b="17087"/>
          <a:stretch/>
        </p:blipFill>
        <p:spPr>
          <a:xfrm>
            <a:off x="9192125" y="1411300"/>
            <a:ext cx="2685449" cy="35228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86B5DC3-16AE-4AAC-9404-C1EC6AA9C9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5" t="11531" r="13246" b="16943"/>
          <a:stretch/>
        </p:blipFill>
        <p:spPr>
          <a:xfrm>
            <a:off x="6303295" y="1411300"/>
            <a:ext cx="2762624" cy="35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0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asellaDiTesto 1">
            <a:extLst>
              <a:ext uri="{FF2B5EF4-FFF2-40B4-BE49-F238E27FC236}">
                <a16:creationId xmlns:a16="http://schemas.microsoft.com/office/drawing/2014/main" id="{ADA0C3B3-98E4-4D45-B2EC-AF378B1AFB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8532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C2F225D-7864-4D9A-AF51-0B2DC92A0CC2}"/>
              </a:ext>
            </a:extLst>
          </p:cNvPr>
          <p:cNvSpPr txBox="1"/>
          <p:nvPr/>
        </p:nvSpPr>
        <p:spPr>
          <a:xfrm>
            <a:off x="2524413" y="1014672"/>
            <a:ext cx="7143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L’applicazione fornirà le seguenti funzioni:</a:t>
            </a:r>
          </a:p>
        </p:txBody>
      </p:sp>
    </p:spTree>
    <p:extLst>
      <p:ext uri="{BB962C8B-B14F-4D97-AF65-F5344CB8AC3E}">
        <p14:creationId xmlns:p14="http://schemas.microsoft.com/office/powerpoint/2010/main" val="44743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62989D6-9FED-49BC-B5FC-1BCB3124F40A}"/>
              </a:ext>
            </a:extLst>
          </p:cNvPr>
          <p:cNvSpPr txBox="1"/>
          <p:nvPr/>
        </p:nvSpPr>
        <p:spPr>
          <a:xfrm>
            <a:off x="2864480" y="700777"/>
            <a:ext cx="1618487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Home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1D2FA2-DB70-49CC-90F6-C7380BCFED3C}"/>
              </a:ext>
            </a:extLst>
          </p:cNvPr>
          <p:cNvSpPr txBox="1"/>
          <p:nvPr/>
        </p:nvSpPr>
        <p:spPr>
          <a:xfrm>
            <a:off x="461175" y="2550220"/>
            <a:ext cx="6425098" cy="35261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>
                <a:solidFill>
                  <a:schemeClr val="bg1"/>
                </a:solidFill>
              </a:rPr>
              <a:t>La Home è la pagina principale dell’applicazione, viene visualizzata all’avvio di quest’ultima.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20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>
                <a:solidFill>
                  <a:schemeClr val="bg1"/>
                </a:solidFill>
              </a:rPr>
              <a:t>Qui vengono visualizzati i post degli utenti seguiti.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20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>
                <a:solidFill>
                  <a:schemeClr val="bg1"/>
                </a:solidFill>
              </a:rPr>
              <a:t>La pagina permetterà l’interazione con i post, dando la possibilità di salvarlo, inserire commenti, mettere like e visualizzare i capi d’abbigliamento tramite i tag presenti.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20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>
                <a:solidFill>
                  <a:schemeClr val="bg1"/>
                </a:solidFill>
              </a:rPr>
              <a:t>Dalla Home è raggiungibile ognuna delle funzioni nominate in precedenza.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744F474-890B-4FB7-8B89-BFB7D6FBB3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9"/>
          <a:stretch/>
        </p:blipFill>
        <p:spPr>
          <a:xfrm>
            <a:off x="6844856" y="663766"/>
            <a:ext cx="4297453" cy="517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2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62989D6-9FED-49BC-B5FC-1BCB3124F40A}"/>
              </a:ext>
            </a:extLst>
          </p:cNvPr>
          <p:cNvSpPr txBox="1"/>
          <p:nvPr/>
        </p:nvSpPr>
        <p:spPr>
          <a:xfrm>
            <a:off x="2595288" y="1359897"/>
            <a:ext cx="2156872" cy="6490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Aggiungi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1D2FA2-DB70-49CC-90F6-C7380BCFED3C}"/>
              </a:ext>
            </a:extLst>
          </p:cNvPr>
          <p:cNvSpPr txBox="1"/>
          <p:nvPr/>
        </p:nvSpPr>
        <p:spPr>
          <a:xfrm>
            <a:off x="461175" y="2550220"/>
            <a:ext cx="6425098" cy="35261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AEE7DFC-F0EC-46D6-9B48-F4B3D4415305}"/>
              </a:ext>
            </a:extLst>
          </p:cNvPr>
          <p:cNvSpPr txBox="1"/>
          <p:nvPr/>
        </p:nvSpPr>
        <p:spPr>
          <a:xfrm>
            <a:off x="762417" y="2711264"/>
            <a:ext cx="61238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 pagina Aggiungi permetterà di aggiungere un post alla volta.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Per essere aggiunto, un post deve soddisfare i requisiti richiesti </a:t>
            </a:r>
          </a:p>
          <a:p>
            <a:r>
              <a:rPr lang="it-IT" dirty="0">
                <a:solidFill>
                  <a:schemeClr val="bg1"/>
                </a:solidFill>
              </a:rPr>
              <a:t>nella diapositiva successiva.</a:t>
            </a:r>
          </a:p>
          <a:p>
            <a:endParaRPr lang="it-IT" u="sng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Aggiungendo un post l’utente avrà la possibilità di inserire i tag </a:t>
            </a:r>
          </a:p>
          <a:p>
            <a:r>
              <a:rPr lang="it-IT" dirty="0">
                <a:solidFill>
                  <a:schemeClr val="bg1"/>
                </a:solidFill>
              </a:rPr>
              <a:t>riguardanti l’abbigliamento indossato.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89BFD47-EDE8-4A26-B0A4-DC54E4051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867" y="781636"/>
            <a:ext cx="3916928" cy="505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98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527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Daniele Iania</cp:lastModifiedBy>
  <cp:revision>77</cp:revision>
  <dcterms:created xsi:type="dcterms:W3CDTF">2022-01-20T07:27:30Z</dcterms:created>
  <dcterms:modified xsi:type="dcterms:W3CDTF">2022-01-23T16:36:23Z</dcterms:modified>
</cp:coreProperties>
</file>