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A1E"/>
    <a:srgbClr val="DE0000"/>
    <a:srgbClr val="404040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79953" autoAdjust="0"/>
  </p:normalViewPr>
  <p:slideViewPr>
    <p:cSldViewPr snapToGrid="0">
      <p:cViewPr varScale="1">
        <p:scale>
          <a:sx n="88" d="100"/>
          <a:sy n="88" d="100"/>
        </p:scale>
        <p:origin x="1182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22/05/2022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22/05/2022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funzione preferenze permetterà di indicare le preferenze di un utente.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Questa funzione è soprattutto utile quando un utente non segue nessun altro account.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Tramite le preferenze all’utente verranno visualizzati dal utente tutti i post che coincidono con le preferenze prestabilite.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433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funzione tag permetterà al utente di raggiungere un’altra pagina semplicemente cliccando sul tag.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u="none" dirty="0">
                <a:solidFill>
                  <a:schemeClr val="bg1"/>
                </a:solidFill>
              </a:rPr>
              <a:t>Tramite il tag l’utente potrà visualizzare la pagina riferita al tag.</a:t>
            </a:r>
          </a:p>
          <a:p>
            <a:r>
              <a:rPr lang="it-IT" u="none" dirty="0">
                <a:solidFill>
                  <a:schemeClr val="bg1"/>
                </a:solidFill>
              </a:rPr>
              <a:t>Si possono taggare sia gli utenti che i siti per effettuare l’acquisto.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547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del login permette al utente di effettuare l’accesso al </a:t>
            </a:r>
            <a:r>
              <a:rPr lang="it-IT">
                <a:solidFill>
                  <a:schemeClr val="bg1"/>
                </a:solidFill>
              </a:rPr>
              <a:t>proprio profilo. 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7771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HypeBest nasce da una passione comune quale lo «streetwear».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Abbiamo pensato a come poter conciliare la nostra passione con il progetto scolastico.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Dopo alcune riunioni di gruppo siamo giunti alla conclusione per cui molte volte ci si trova senza sapere come abbinare un outfit ad un capo d’abbigliamento o senza idee per come vestire in una determinata situazione.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Nasce quindi HypeBest.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Lo scopo è quello di permettere ad una persona che cerca ispirazione per un outfit partendo da un capo d’abbigliamento di trovarne diversi, caricati precedentemente da altri utenti.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Avere un’interfaccia user-</a:t>
            </a:r>
            <a:r>
              <a:rPr lang="it-IT" dirty="0" err="1"/>
              <a:t>friendly</a:t>
            </a:r>
            <a:r>
              <a:rPr lang="it-IT" dirty="0"/>
              <a:t>, semplice e intuitiva che permetta quindi anche all’utente inesperto di muoversi all’interno dell’applicazione.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Essere accessibile da ogni piattaforma (smartphone, web…).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29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login permetterà all’utente di accedere al proprio account (se ne possiede uno), altrimenti gli darà la possibilità di registrarsi sulla piattaforma.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il login sarà necessario compilare i campi username/email e password.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la registrazione sarà invece necessario inserire: username, password, nome, cognome, email, data di nascita, sesso e gli interessi personali.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254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Home è la pagina principale dell’applicazione, viene visualizzata all’avvio di quest’ultima.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Qui vengono visualizzati i post degli utenti seguiti.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permetterà l’interazione con i post, dando la possibilità di salvarlo, inserire commenti, mettere like e visualizzare i capi d’abbigliamento tramite i tag presenti.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Dalla Home è raggiungibile ognuna delle funzioni nominate in precedenza.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65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di ricerca permetterà tramite una barra di ricerca di trovare determinati post che corrispondono ai criteri richiesti.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Saranno presenti dei filtri permetteranno di mostrare solo I post che rispondono ad essi.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632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del profilo permetterà di visualizzare tutte le </a:t>
            </a:r>
          </a:p>
          <a:p>
            <a:r>
              <a:rPr lang="it-IT" dirty="0">
                <a:solidFill>
                  <a:schemeClr val="bg1"/>
                </a:solidFill>
              </a:rPr>
              <a:t>     caratteristiche di un profilo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Nella parte bassa della schermata verranno visualizzati in successione tutti i post dell’utente che si sta osservando.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profilo presenterà un bottone che permetta di modificarlo.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questa schermata sarà possibile inoltre eliminare uno o più post precedentemente inseriti.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01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Aggiungi permetterà di aggiungere un post alla volta.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essere aggiunto, un post deve soddisfare i requisiti richiesti </a:t>
            </a:r>
          </a:p>
          <a:p>
            <a:r>
              <a:rPr lang="it-IT" dirty="0">
                <a:solidFill>
                  <a:schemeClr val="bg1"/>
                </a:solidFill>
              </a:rPr>
              <a:t>nella diapositiva successiva.</a:t>
            </a:r>
          </a:p>
          <a:p>
            <a:endParaRPr lang="it-IT" u="sng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Aggiungendo un post l’utente avrà la possibilità di inserire i tag </a:t>
            </a:r>
          </a:p>
          <a:p>
            <a:r>
              <a:rPr lang="it-IT" dirty="0">
                <a:solidFill>
                  <a:schemeClr val="bg1"/>
                </a:solidFill>
              </a:rPr>
              <a:t>riguardanti l’abbigliamento indossato.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214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Per essere inserito, un post deve possedere una foto, l’utente deve essere loggato e devono essere </a:t>
            </a:r>
            <a:r>
              <a:rPr lang="it-IT" sz="1200" noProof="1">
                <a:solidFill>
                  <a:schemeClr val="bg1"/>
                </a:solidFill>
              </a:rPr>
              <a:t>inseriti</a:t>
            </a:r>
            <a:r>
              <a:rPr lang="it-IT" sz="1200" dirty="0">
                <a:solidFill>
                  <a:schemeClr val="bg1"/>
                </a:solidFill>
              </a:rPr>
              <a:t> i vari criteri utili per la ricerca.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In un post opzionalmente si possono aggiungere: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Descrizione, che permette di scrivere un breve testo.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Tag, che riportano l’URL del sito dove è possibile acquistare il capo d’abbigliamento a cui fa riferimento.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Un collegamento ad un altro profilo (generalmente inserito se nel post sono presenti altri utenti dell’applicazione).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66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7073" y="2652061"/>
            <a:ext cx="1483449" cy="935106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3B9E00-F11C-46BF-A609-843BB2506C31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23966446-6C0A-81C5-9335-EDA6E9DD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24" y="844927"/>
            <a:ext cx="4260342" cy="51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1321" y="2767468"/>
            <a:ext cx="3078513" cy="704292"/>
          </a:xfrm>
        </p:spPr>
        <p:txBody>
          <a:bodyPr>
            <a:noAutofit/>
          </a:bodyPr>
          <a:lstStyle/>
          <a:p>
            <a:r>
              <a:rPr lang="it-IT" sz="5400" b="1" dirty="0"/>
              <a:t>Preferenze</a:t>
            </a:r>
            <a:endParaRPr lang="it-IT" sz="54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34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6184" y="2707242"/>
            <a:ext cx="1268030" cy="824741"/>
          </a:xfrm>
        </p:spPr>
        <p:txBody>
          <a:bodyPr>
            <a:normAutofit/>
          </a:bodyPr>
          <a:lstStyle/>
          <a:p>
            <a:r>
              <a:rPr lang="it-IT" sz="5400" b="1" dirty="0"/>
              <a:t>Tag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sp>
        <p:nvSpPr>
          <p:cNvPr id="3" name="Stella a 5 punte 2">
            <a:extLst>
              <a:ext uri="{FF2B5EF4-FFF2-40B4-BE49-F238E27FC236}">
                <a16:creationId xmlns:a16="http://schemas.microsoft.com/office/drawing/2014/main" id="{89134E77-3C3F-98BC-15F6-D22B0FE6D8FA}"/>
              </a:ext>
            </a:extLst>
          </p:cNvPr>
          <p:cNvSpPr/>
          <p:nvPr/>
        </p:nvSpPr>
        <p:spPr>
          <a:xfrm>
            <a:off x="511488" y="2961828"/>
            <a:ext cx="563714" cy="57384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362458-4551-4AFB-3A5B-CAE7B846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94" y="396804"/>
            <a:ext cx="4543906" cy="54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16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4507" y="2767467"/>
            <a:ext cx="3078513" cy="704292"/>
          </a:xfrm>
        </p:spPr>
        <p:txBody>
          <a:bodyPr>
            <a:noAutofit/>
          </a:bodyPr>
          <a:lstStyle/>
          <a:p>
            <a:r>
              <a:rPr lang="it-IT" sz="5400" b="1" dirty="0"/>
              <a:t>Login</a:t>
            </a:r>
            <a:endParaRPr lang="it-IT" sz="54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1C0BC03-B4DD-09F0-5C2F-ABD1BFF16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28" t="17198" r="19799" b="15667"/>
          <a:stretch/>
        </p:blipFill>
        <p:spPr>
          <a:xfrm>
            <a:off x="6610927" y="1574173"/>
            <a:ext cx="5284486" cy="2791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909EBA-0575-B3AF-50CF-17C9B30D3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735" y="460516"/>
            <a:ext cx="2586621" cy="50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725904" y="3177091"/>
            <a:ext cx="108011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404040"/>
                </a:solidFill>
              </a:rPr>
              <a:t>HypeBest è un’applicazione che permette agli utenti di trovare ispirazione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404519" y="2685153"/>
            <a:ext cx="7443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la 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un capo d’abbigliamento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404040"/>
              </a:solidFill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61675" y="1492837"/>
            <a:ext cx="4125993" cy="5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 descr="User friendly sign or stamp Royalty Free Vector Image">
            <a:extLst>
              <a:ext uri="{FF2B5EF4-FFF2-40B4-BE49-F238E27FC236}">
                <a16:creationId xmlns:a16="http://schemas.microsoft.com/office/drawing/2014/main" id="{32E0554B-F042-4C53-8763-7ABC470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451589" y="1073312"/>
            <a:ext cx="1402830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iluppo app multipiattaforma con Flutter - Flutter App">
            <a:extLst>
              <a:ext uri="{FF2B5EF4-FFF2-40B4-BE49-F238E27FC236}">
                <a16:creationId xmlns:a16="http://schemas.microsoft.com/office/drawing/2014/main" id="{2EFA6512-B003-42D3-BAAD-2F6E714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328822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90A2A-D200-4E5A-9027-FB91DEC35A30}"/>
              </a:ext>
            </a:extLst>
          </p:cNvPr>
          <p:cNvSpPr txBox="1"/>
          <p:nvPr/>
        </p:nvSpPr>
        <p:spPr>
          <a:xfrm flipH="1">
            <a:off x="7061675" y="3927244"/>
            <a:ext cx="343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266" y="2763953"/>
            <a:ext cx="1896510" cy="886482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164199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433590" y="2844552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ACB3360-5B88-4400-9DD1-53A759541AB3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0981EAD3-FFA3-A606-8DCC-08262F398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896" y="1303942"/>
            <a:ext cx="5432166" cy="26255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925A55-C3E6-8E5F-4809-20F02E77C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312" y="793609"/>
            <a:ext cx="1894688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73421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61405" y="2886107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DDD396B-5AE2-4E08-96C6-BBF55F153CBC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ABBB5CA-FFA1-985A-4F65-9BCF48DD1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41" y="1850571"/>
            <a:ext cx="5219524" cy="25282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CB49F56-B9E1-D687-ADC6-082B1D6E0C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3" t="1" b="953"/>
          <a:stretch/>
        </p:blipFill>
        <p:spPr>
          <a:xfrm>
            <a:off x="4157450" y="793609"/>
            <a:ext cx="2175551" cy="47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597626"/>
            <a:ext cx="2756807" cy="1043975"/>
          </a:xfrm>
        </p:spPr>
        <p:txBody>
          <a:bodyPr>
            <a:normAutofit/>
          </a:bodyPr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3" y="2608448"/>
            <a:ext cx="1268078" cy="12680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9395" y="97743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25EAD7-9C25-4BB2-848B-4EB6E0C5A869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E89FAA2B-04DB-4EC6-9EC9-DC6F23DE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085" y="1585706"/>
            <a:ext cx="5316970" cy="25726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014E6FC-4437-EC1D-002A-A675D122C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298" y="793608"/>
            <a:ext cx="2167071" cy="47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64199" y="2616714"/>
            <a:ext cx="1258292" cy="1264069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6456" y="2162003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30702" y="2886105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E714DDE-80A1-1AD6-B7D1-4F555A660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221" y="1763487"/>
            <a:ext cx="5174521" cy="25037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A64BF8-6630-3142-A5E1-01341D6B4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1" t="174" b="1387"/>
          <a:stretch/>
        </p:blipFill>
        <p:spPr>
          <a:xfrm>
            <a:off x="4077763" y="608610"/>
            <a:ext cx="2427415" cy="53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</TotalTime>
  <Words>654</Words>
  <Application>Microsoft Office PowerPoint</Application>
  <PresentationFormat>Widescreen</PresentationFormat>
  <Paragraphs>94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Home </vt:lpstr>
      <vt:lpstr>Ricerca</vt:lpstr>
      <vt:lpstr>Profilo</vt:lpstr>
      <vt:lpstr>Aggiungi</vt:lpstr>
      <vt:lpstr>Post</vt:lpstr>
      <vt:lpstr>Preferenze</vt:lpstr>
      <vt:lpstr>Tag</vt:lpstr>
      <vt:lpstr>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Alberto</cp:lastModifiedBy>
  <cp:revision>14</cp:revision>
  <dcterms:created xsi:type="dcterms:W3CDTF">2022-03-01T14:33:03Z</dcterms:created>
  <dcterms:modified xsi:type="dcterms:W3CDTF">2022-05-22T12:05:36Z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