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3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59" r:id="rId7"/>
    <p:sldId id="257" r:id="rId8"/>
    <p:sldId id="260" r:id="rId9"/>
    <p:sldId id="262" r:id="rId10"/>
    <p:sldId id="264" r:id="rId11"/>
    <p:sldId id="265" r:id="rId12"/>
    <p:sldId id="263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2A1E"/>
    <a:srgbClr val="DE0000"/>
    <a:srgbClr val="404040"/>
    <a:srgbClr val="FFFFFF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8" autoAdjust="0"/>
    <p:restoredTop sz="79953" autoAdjust="0"/>
  </p:normalViewPr>
  <p:slideViewPr>
    <p:cSldViewPr snapToGrid="0">
      <p:cViewPr varScale="1">
        <p:scale>
          <a:sx n="91" d="100"/>
          <a:sy n="91" d="100"/>
        </p:scale>
        <p:origin x="1062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AE0A11-0EBD-4082-B07B-0E73FC16704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21ADFF4-64FF-4AAA-BED4-3B91A1E3EA0D}">
      <dgm:prSet/>
      <dgm:spPr/>
      <dgm:t>
        <a:bodyPr/>
        <a:lstStyle/>
        <a:p>
          <a:pPr>
            <a:defRPr cap="all"/>
          </a:pPr>
          <a:r>
            <a:rPr lang="it-IT"/>
            <a:t>Home</a:t>
          </a:r>
          <a:endParaRPr lang="en-US"/>
        </a:p>
      </dgm:t>
    </dgm:pt>
    <dgm:pt modelId="{8C0610A9-50FE-4BEE-AEDA-7087B036B429}" type="parTrans" cxnId="{F6CC6A37-3720-4AFC-8BC3-218F0220BF39}">
      <dgm:prSet/>
      <dgm:spPr/>
      <dgm:t>
        <a:bodyPr/>
        <a:lstStyle/>
        <a:p>
          <a:endParaRPr lang="en-US"/>
        </a:p>
      </dgm:t>
    </dgm:pt>
    <dgm:pt modelId="{B5B92C1B-B95D-47EA-A0BC-40E50E84DE41}" type="sibTrans" cxnId="{F6CC6A37-3720-4AFC-8BC3-218F0220BF39}">
      <dgm:prSet/>
      <dgm:spPr/>
      <dgm:t>
        <a:bodyPr/>
        <a:lstStyle/>
        <a:p>
          <a:endParaRPr lang="en-US"/>
        </a:p>
      </dgm:t>
    </dgm:pt>
    <dgm:pt modelId="{E07366E6-305F-4257-A365-A318356F85BF}">
      <dgm:prSet/>
      <dgm:spPr/>
      <dgm:t>
        <a:bodyPr/>
        <a:lstStyle/>
        <a:p>
          <a:pPr>
            <a:defRPr cap="all"/>
          </a:pPr>
          <a:r>
            <a:rPr lang="it-IT"/>
            <a:t>Ricerca</a:t>
          </a:r>
          <a:endParaRPr lang="en-US"/>
        </a:p>
      </dgm:t>
    </dgm:pt>
    <dgm:pt modelId="{FF76D4AC-6686-4FB8-805B-AE0A7BBD82D6}" type="parTrans" cxnId="{448772E2-104D-487D-89EA-AAAF69EA4C46}">
      <dgm:prSet/>
      <dgm:spPr/>
      <dgm:t>
        <a:bodyPr/>
        <a:lstStyle/>
        <a:p>
          <a:endParaRPr lang="en-US"/>
        </a:p>
      </dgm:t>
    </dgm:pt>
    <dgm:pt modelId="{4BE7B4B7-4AB5-4CA4-A7F0-D24E38A5B1C2}" type="sibTrans" cxnId="{448772E2-104D-487D-89EA-AAAF69EA4C46}">
      <dgm:prSet/>
      <dgm:spPr/>
      <dgm:t>
        <a:bodyPr/>
        <a:lstStyle/>
        <a:p>
          <a:endParaRPr lang="en-US"/>
        </a:p>
      </dgm:t>
    </dgm:pt>
    <dgm:pt modelId="{19529ADF-FF3F-4828-9120-CEFD7EA12F5B}">
      <dgm:prSet/>
      <dgm:spPr/>
      <dgm:t>
        <a:bodyPr/>
        <a:lstStyle/>
        <a:p>
          <a:pPr>
            <a:defRPr cap="all"/>
          </a:pPr>
          <a:r>
            <a:rPr lang="it-IT"/>
            <a:t>Profilo </a:t>
          </a:r>
          <a:endParaRPr lang="en-US"/>
        </a:p>
      </dgm:t>
    </dgm:pt>
    <dgm:pt modelId="{97D40ACB-F61B-4B7F-A4C5-1387117842D1}" type="parTrans" cxnId="{451CA33A-D4A6-4376-AA98-BD0C625581F9}">
      <dgm:prSet/>
      <dgm:spPr/>
      <dgm:t>
        <a:bodyPr/>
        <a:lstStyle/>
        <a:p>
          <a:endParaRPr lang="en-US"/>
        </a:p>
      </dgm:t>
    </dgm:pt>
    <dgm:pt modelId="{50ECF439-4E88-45C2-A985-60A7106C369E}" type="sibTrans" cxnId="{451CA33A-D4A6-4376-AA98-BD0C625581F9}">
      <dgm:prSet/>
      <dgm:spPr/>
      <dgm:t>
        <a:bodyPr/>
        <a:lstStyle/>
        <a:p>
          <a:endParaRPr lang="en-US"/>
        </a:p>
      </dgm:t>
    </dgm:pt>
    <dgm:pt modelId="{8A5AB8AB-63A0-4E78-8CE4-6096DFA85862}">
      <dgm:prSet/>
      <dgm:spPr/>
      <dgm:t>
        <a:bodyPr/>
        <a:lstStyle/>
        <a:p>
          <a:pPr>
            <a:defRPr cap="all"/>
          </a:pPr>
          <a:r>
            <a:rPr lang="it-IT"/>
            <a:t>Aggiungi</a:t>
          </a:r>
          <a:endParaRPr lang="en-US"/>
        </a:p>
      </dgm:t>
    </dgm:pt>
    <dgm:pt modelId="{E57B713B-25E1-4BCB-AB70-52EC34CEA022}" type="parTrans" cxnId="{17D11B2D-344D-4F22-A739-0F3112D2BD78}">
      <dgm:prSet/>
      <dgm:spPr/>
      <dgm:t>
        <a:bodyPr/>
        <a:lstStyle/>
        <a:p>
          <a:endParaRPr lang="en-US"/>
        </a:p>
      </dgm:t>
    </dgm:pt>
    <dgm:pt modelId="{29081F0E-2E80-4590-AC23-F4DDE4DE1545}" type="sibTrans" cxnId="{17D11B2D-344D-4F22-A739-0F3112D2BD78}">
      <dgm:prSet/>
      <dgm:spPr/>
      <dgm:t>
        <a:bodyPr/>
        <a:lstStyle/>
        <a:p>
          <a:endParaRPr lang="en-US"/>
        </a:p>
      </dgm:t>
    </dgm:pt>
    <dgm:pt modelId="{C90DAE25-EE60-4BEF-B03A-0713A276930F}" type="pres">
      <dgm:prSet presAssocID="{98AE0A11-0EBD-4082-B07B-0E73FC167047}" presName="root" presStyleCnt="0">
        <dgm:presLayoutVars>
          <dgm:dir/>
          <dgm:resizeHandles val="exact"/>
        </dgm:presLayoutVars>
      </dgm:prSet>
      <dgm:spPr/>
    </dgm:pt>
    <dgm:pt modelId="{96522B42-D9E8-459B-86F9-FE8ACA206C50}" type="pres">
      <dgm:prSet presAssocID="{321ADFF4-64FF-4AAA-BED4-3B91A1E3EA0D}" presName="compNode" presStyleCnt="0"/>
      <dgm:spPr/>
    </dgm:pt>
    <dgm:pt modelId="{17E9C7A4-9E4A-4878-BB4B-DAFA1D22B529}" type="pres">
      <dgm:prSet presAssocID="{321ADFF4-64FF-4AAA-BED4-3B91A1E3EA0D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</dgm:spPr>
    </dgm:pt>
    <dgm:pt modelId="{9421579E-9841-42B2-8DBF-0B437F6F2960}" type="pres">
      <dgm:prSet presAssocID="{321ADFF4-64FF-4AAA-BED4-3B91A1E3EA0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D1FCB8EB-F162-4F7A-8BDC-1056E0E46DDB}" type="pres">
      <dgm:prSet presAssocID="{321ADFF4-64FF-4AAA-BED4-3B91A1E3EA0D}" presName="spaceRect" presStyleCnt="0"/>
      <dgm:spPr/>
    </dgm:pt>
    <dgm:pt modelId="{D4891CF3-3A19-4AF0-B8A2-77D1720757C7}" type="pres">
      <dgm:prSet presAssocID="{321ADFF4-64FF-4AAA-BED4-3B91A1E3EA0D}" presName="textRect" presStyleLbl="revTx" presStyleIdx="0" presStyleCnt="4">
        <dgm:presLayoutVars>
          <dgm:chMax val="1"/>
          <dgm:chPref val="1"/>
        </dgm:presLayoutVars>
      </dgm:prSet>
      <dgm:spPr/>
    </dgm:pt>
    <dgm:pt modelId="{DA268E54-2A19-40BD-BFAF-0B96D68BFDC4}" type="pres">
      <dgm:prSet presAssocID="{B5B92C1B-B95D-47EA-A0BC-40E50E84DE41}" presName="sibTrans" presStyleCnt="0"/>
      <dgm:spPr/>
    </dgm:pt>
    <dgm:pt modelId="{DF668EBF-56E9-4F99-ACD4-CEEA223A72D9}" type="pres">
      <dgm:prSet presAssocID="{E07366E6-305F-4257-A365-A318356F85BF}" presName="compNode" presStyleCnt="0"/>
      <dgm:spPr/>
    </dgm:pt>
    <dgm:pt modelId="{BB3BA9AE-883D-479D-BED4-6E1C3B72D9C0}" type="pres">
      <dgm:prSet presAssocID="{E07366E6-305F-4257-A365-A318356F85BF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</dgm:spPr>
    </dgm:pt>
    <dgm:pt modelId="{474BF87B-5094-4C38-9AE8-5DDE13453326}" type="pres">
      <dgm:prSet presAssocID="{E07366E6-305F-4257-A365-A318356F85B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A6F98EF-C1E8-4BE6-9C93-763EF6C82BA8}" type="pres">
      <dgm:prSet presAssocID="{E07366E6-305F-4257-A365-A318356F85BF}" presName="spaceRect" presStyleCnt="0"/>
      <dgm:spPr/>
    </dgm:pt>
    <dgm:pt modelId="{E8B645A3-969E-488E-9FFB-B19718BEF1F4}" type="pres">
      <dgm:prSet presAssocID="{E07366E6-305F-4257-A365-A318356F85BF}" presName="textRect" presStyleLbl="revTx" presStyleIdx="1" presStyleCnt="4">
        <dgm:presLayoutVars>
          <dgm:chMax val="1"/>
          <dgm:chPref val="1"/>
        </dgm:presLayoutVars>
      </dgm:prSet>
      <dgm:spPr/>
    </dgm:pt>
    <dgm:pt modelId="{F846F185-C06B-47AB-9B79-0443EB0C1989}" type="pres">
      <dgm:prSet presAssocID="{4BE7B4B7-4AB5-4CA4-A7F0-D24E38A5B1C2}" presName="sibTrans" presStyleCnt="0"/>
      <dgm:spPr/>
    </dgm:pt>
    <dgm:pt modelId="{EF14DF95-12BA-4476-B840-12EBE1AFFD02}" type="pres">
      <dgm:prSet presAssocID="{19529ADF-FF3F-4828-9120-CEFD7EA12F5B}" presName="compNode" presStyleCnt="0"/>
      <dgm:spPr/>
    </dgm:pt>
    <dgm:pt modelId="{42945088-F5BD-4929-88F6-74E47ABBFA6C}" type="pres">
      <dgm:prSet presAssocID="{19529ADF-FF3F-4828-9120-CEFD7EA12F5B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</dgm:spPr>
    </dgm:pt>
    <dgm:pt modelId="{4F50E23B-8FCC-4489-9FE4-585B0A95E1B1}" type="pres">
      <dgm:prSet presAssocID="{19529ADF-FF3F-4828-9120-CEFD7EA12F5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ente"/>
        </a:ext>
      </dgm:extLst>
    </dgm:pt>
    <dgm:pt modelId="{D12094B4-380B-4C61-9604-D425F83E5B24}" type="pres">
      <dgm:prSet presAssocID="{19529ADF-FF3F-4828-9120-CEFD7EA12F5B}" presName="spaceRect" presStyleCnt="0"/>
      <dgm:spPr/>
    </dgm:pt>
    <dgm:pt modelId="{DE88F5AB-9108-4DA5-B22B-DF02B1C8CD61}" type="pres">
      <dgm:prSet presAssocID="{19529ADF-FF3F-4828-9120-CEFD7EA12F5B}" presName="textRect" presStyleLbl="revTx" presStyleIdx="2" presStyleCnt="4">
        <dgm:presLayoutVars>
          <dgm:chMax val="1"/>
          <dgm:chPref val="1"/>
        </dgm:presLayoutVars>
      </dgm:prSet>
      <dgm:spPr/>
    </dgm:pt>
    <dgm:pt modelId="{4928BC3A-B62C-450D-ABFE-D480ECA4A5E5}" type="pres">
      <dgm:prSet presAssocID="{50ECF439-4E88-45C2-A985-60A7106C369E}" presName="sibTrans" presStyleCnt="0"/>
      <dgm:spPr/>
    </dgm:pt>
    <dgm:pt modelId="{13E88F4E-4BCC-419A-B595-FFD3B413E2B2}" type="pres">
      <dgm:prSet presAssocID="{8A5AB8AB-63A0-4E78-8CE4-6096DFA85862}" presName="compNode" presStyleCnt="0"/>
      <dgm:spPr/>
    </dgm:pt>
    <dgm:pt modelId="{299C1EF1-BEFA-464A-B05E-8AFE398BFAC1}" type="pres">
      <dgm:prSet presAssocID="{8A5AB8AB-63A0-4E78-8CE4-6096DFA85862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</dgm:spPr>
    </dgm:pt>
    <dgm:pt modelId="{7E36D3AF-A4B7-4A51-92FE-2A09C4FD484B}" type="pres">
      <dgm:prSet presAssocID="{8A5AB8AB-63A0-4E78-8CE4-6096DFA8586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ggiungere"/>
        </a:ext>
      </dgm:extLst>
    </dgm:pt>
    <dgm:pt modelId="{89800912-664D-4C95-A0B6-43B51B80DABB}" type="pres">
      <dgm:prSet presAssocID="{8A5AB8AB-63A0-4E78-8CE4-6096DFA85862}" presName="spaceRect" presStyleCnt="0"/>
      <dgm:spPr/>
    </dgm:pt>
    <dgm:pt modelId="{15E1FD5B-1921-4FC9-939B-8A8FA171E661}" type="pres">
      <dgm:prSet presAssocID="{8A5AB8AB-63A0-4E78-8CE4-6096DFA8586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7D11B2D-344D-4F22-A739-0F3112D2BD78}" srcId="{98AE0A11-0EBD-4082-B07B-0E73FC167047}" destId="{8A5AB8AB-63A0-4E78-8CE4-6096DFA85862}" srcOrd="3" destOrd="0" parTransId="{E57B713B-25E1-4BCB-AB70-52EC34CEA022}" sibTransId="{29081F0E-2E80-4590-AC23-F4DDE4DE1545}"/>
    <dgm:cxn modelId="{F6CC6A37-3720-4AFC-8BC3-218F0220BF39}" srcId="{98AE0A11-0EBD-4082-B07B-0E73FC167047}" destId="{321ADFF4-64FF-4AAA-BED4-3B91A1E3EA0D}" srcOrd="0" destOrd="0" parTransId="{8C0610A9-50FE-4BEE-AEDA-7087B036B429}" sibTransId="{B5B92C1B-B95D-47EA-A0BC-40E50E84DE41}"/>
    <dgm:cxn modelId="{EE886B39-7214-453A-AF56-3D7BE0238AE0}" type="presOf" srcId="{19529ADF-FF3F-4828-9120-CEFD7EA12F5B}" destId="{DE88F5AB-9108-4DA5-B22B-DF02B1C8CD61}" srcOrd="0" destOrd="0" presId="urn:microsoft.com/office/officeart/2018/5/layout/IconLeafLabelList"/>
    <dgm:cxn modelId="{451CA33A-D4A6-4376-AA98-BD0C625581F9}" srcId="{98AE0A11-0EBD-4082-B07B-0E73FC167047}" destId="{19529ADF-FF3F-4828-9120-CEFD7EA12F5B}" srcOrd="2" destOrd="0" parTransId="{97D40ACB-F61B-4B7F-A4C5-1387117842D1}" sibTransId="{50ECF439-4E88-45C2-A985-60A7106C369E}"/>
    <dgm:cxn modelId="{D606FD45-593F-44FA-9080-77BD8E753826}" type="presOf" srcId="{321ADFF4-64FF-4AAA-BED4-3B91A1E3EA0D}" destId="{D4891CF3-3A19-4AF0-B8A2-77D1720757C7}" srcOrd="0" destOrd="0" presId="urn:microsoft.com/office/officeart/2018/5/layout/IconLeafLabelList"/>
    <dgm:cxn modelId="{3D0B6A6E-1CE2-4541-808B-5A8FB6E089DF}" type="presOf" srcId="{8A5AB8AB-63A0-4E78-8CE4-6096DFA85862}" destId="{15E1FD5B-1921-4FC9-939B-8A8FA171E661}" srcOrd="0" destOrd="0" presId="urn:microsoft.com/office/officeart/2018/5/layout/IconLeafLabelList"/>
    <dgm:cxn modelId="{A189127B-FABC-46B3-A06F-78D1DED560E8}" type="presOf" srcId="{E07366E6-305F-4257-A365-A318356F85BF}" destId="{E8B645A3-969E-488E-9FFB-B19718BEF1F4}" srcOrd="0" destOrd="0" presId="urn:microsoft.com/office/officeart/2018/5/layout/IconLeafLabelList"/>
    <dgm:cxn modelId="{25C85E94-1649-4F88-BBB6-75FB5D1C6FB7}" type="presOf" srcId="{98AE0A11-0EBD-4082-B07B-0E73FC167047}" destId="{C90DAE25-EE60-4BEF-B03A-0713A276930F}" srcOrd="0" destOrd="0" presId="urn:microsoft.com/office/officeart/2018/5/layout/IconLeafLabelList"/>
    <dgm:cxn modelId="{448772E2-104D-487D-89EA-AAAF69EA4C46}" srcId="{98AE0A11-0EBD-4082-B07B-0E73FC167047}" destId="{E07366E6-305F-4257-A365-A318356F85BF}" srcOrd="1" destOrd="0" parTransId="{FF76D4AC-6686-4FB8-805B-AE0A7BBD82D6}" sibTransId="{4BE7B4B7-4AB5-4CA4-A7F0-D24E38A5B1C2}"/>
    <dgm:cxn modelId="{7E42AE07-958D-41DD-8686-71F74F8CCFDF}" type="presParOf" srcId="{C90DAE25-EE60-4BEF-B03A-0713A276930F}" destId="{96522B42-D9E8-459B-86F9-FE8ACA206C50}" srcOrd="0" destOrd="0" presId="urn:microsoft.com/office/officeart/2018/5/layout/IconLeafLabelList"/>
    <dgm:cxn modelId="{568DCA51-090B-4DE8-961F-66EA663751E0}" type="presParOf" srcId="{96522B42-D9E8-459B-86F9-FE8ACA206C50}" destId="{17E9C7A4-9E4A-4878-BB4B-DAFA1D22B529}" srcOrd="0" destOrd="0" presId="urn:microsoft.com/office/officeart/2018/5/layout/IconLeafLabelList"/>
    <dgm:cxn modelId="{7C803EDB-A340-4994-BE4B-31DA796B3FD9}" type="presParOf" srcId="{96522B42-D9E8-459B-86F9-FE8ACA206C50}" destId="{9421579E-9841-42B2-8DBF-0B437F6F2960}" srcOrd="1" destOrd="0" presId="urn:microsoft.com/office/officeart/2018/5/layout/IconLeafLabelList"/>
    <dgm:cxn modelId="{1D6299EF-F82C-4819-9FA6-2349A9FCD258}" type="presParOf" srcId="{96522B42-D9E8-459B-86F9-FE8ACA206C50}" destId="{D1FCB8EB-F162-4F7A-8BDC-1056E0E46DDB}" srcOrd="2" destOrd="0" presId="urn:microsoft.com/office/officeart/2018/5/layout/IconLeafLabelList"/>
    <dgm:cxn modelId="{A7CB499F-C2B7-49EF-B4A0-17FA05810133}" type="presParOf" srcId="{96522B42-D9E8-459B-86F9-FE8ACA206C50}" destId="{D4891CF3-3A19-4AF0-B8A2-77D1720757C7}" srcOrd="3" destOrd="0" presId="urn:microsoft.com/office/officeart/2018/5/layout/IconLeafLabelList"/>
    <dgm:cxn modelId="{B25F482B-B859-42B6-AC91-408EE57F8D28}" type="presParOf" srcId="{C90DAE25-EE60-4BEF-B03A-0713A276930F}" destId="{DA268E54-2A19-40BD-BFAF-0B96D68BFDC4}" srcOrd="1" destOrd="0" presId="urn:microsoft.com/office/officeart/2018/5/layout/IconLeafLabelList"/>
    <dgm:cxn modelId="{7CEC9FFA-B45C-46F0-9F51-03C9513A584F}" type="presParOf" srcId="{C90DAE25-EE60-4BEF-B03A-0713A276930F}" destId="{DF668EBF-56E9-4F99-ACD4-CEEA223A72D9}" srcOrd="2" destOrd="0" presId="urn:microsoft.com/office/officeart/2018/5/layout/IconLeafLabelList"/>
    <dgm:cxn modelId="{F9036965-D17A-4D5B-8548-F90CD82BDFD1}" type="presParOf" srcId="{DF668EBF-56E9-4F99-ACD4-CEEA223A72D9}" destId="{BB3BA9AE-883D-479D-BED4-6E1C3B72D9C0}" srcOrd="0" destOrd="0" presId="urn:microsoft.com/office/officeart/2018/5/layout/IconLeafLabelList"/>
    <dgm:cxn modelId="{E75AA94E-F53A-4263-8A48-AE9A18374D9E}" type="presParOf" srcId="{DF668EBF-56E9-4F99-ACD4-CEEA223A72D9}" destId="{474BF87B-5094-4C38-9AE8-5DDE13453326}" srcOrd="1" destOrd="0" presId="urn:microsoft.com/office/officeart/2018/5/layout/IconLeafLabelList"/>
    <dgm:cxn modelId="{16FBDBF8-D2E9-4C06-9DDC-869BCA28E071}" type="presParOf" srcId="{DF668EBF-56E9-4F99-ACD4-CEEA223A72D9}" destId="{DA6F98EF-C1E8-4BE6-9C93-763EF6C82BA8}" srcOrd="2" destOrd="0" presId="urn:microsoft.com/office/officeart/2018/5/layout/IconLeafLabelList"/>
    <dgm:cxn modelId="{E96D936C-EBC5-42D4-8692-FF8DAE0088D5}" type="presParOf" srcId="{DF668EBF-56E9-4F99-ACD4-CEEA223A72D9}" destId="{E8B645A3-969E-488E-9FFB-B19718BEF1F4}" srcOrd="3" destOrd="0" presId="urn:microsoft.com/office/officeart/2018/5/layout/IconLeafLabelList"/>
    <dgm:cxn modelId="{8E0006F2-4345-4C7D-B96A-D89B9A4DFBFC}" type="presParOf" srcId="{C90DAE25-EE60-4BEF-B03A-0713A276930F}" destId="{F846F185-C06B-47AB-9B79-0443EB0C1989}" srcOrd="3" destOrd="0" presId="urn:microsoft.com/office/officeart/2018/5/layout/IconLeafLabelList"/>
    <dgm:cxn modelId="{EF3D560F-C75B-44A1-9F05-9F4761EC5C49}" type="presParOf" srcId="{C90DAE25-EE60-4BEF-B03A-0713A276930F}" destId="{EF14DF95-12BA-4476-B840-12EBE1AFFD02}" srcOrd="4" destOrd="0" presId="urn:microsoft.com/office/officeart/2018/5/layout/IconLeafLabelList"/>
    <dgm:cxn modelId="{6C1C49AE-1853-4BE5-AB68-9B0CAA7E4EF1}" type="presParOf" srcId="{EF14DF95-12BA-4476-B840-12EBE1AFFD02}" destId="{42945088-F5BD-4929-88F6-74E47ABBFA6C}" srcOrd="0" destOrd="0" presId="urn:microsoft.com/office/officeart/2018/5/layout/IconLeafLabelList"/>
    <dgm:cxn modelId="{59B60EDF-0CE1-46B1-B8EE-80767016A859}" type="presParOf" srcId="{EF14DF95-12BA-4476-B840-12EBE1AFFD02}" destId="{4F50E23B-8FCC-4489-9FE4-585B0A95E1B1}" srcOrd="1" destOrd="0" presId="urn:microsoft.com/office/officeart/2018/5/layout/IconLeafLabelList"/>
    <dgm:cxn modelId="{57B88E20-286E-40DA-AC6B-17856E2534EE}" type="presParOf" srcId="{EF14DF95-12BA-4476-B840-12EBE1AFFD02}" destId="{D12094B4-380B-4C61-9604-D425F83E5B24}" srcOrd="2" destOrd="0" presId="urn:microsoft.com/office/officeart/2018/5/layout/IconLeafLabelList"/>
    <dgm:cxn modelId="{2B10B37B-949D-45E7-8899-AED5A1D1919B}" type="presParOf" srcId="{EF14DF95-12BA-4476-B840-12EBE1AFFD02}" destId="{DE88F5AB-9108-4DA5-B22B-DF02B1C8CD61}" srcOrd="3" destOrd="0" presId="urn:microsoft.com/office/officeart/2018/5/layout/IconLeafLabelList"/>
    <dgm:cxn modelId="{0B186C6A-1FE8-4F17-8721-9762C2485224}" type="presParOf" srcId="{C90DAE25-EE60-4BEF-B03A-0713A276930F}" destId="{4928BC3A-B62C-450D-ABFE-D480ECA4A5E5}" srcOrd="5" destOrd="0" presId="urn:microsoft.com/office/officeart/2018/5/layout/IconLeafLabelList"/>
    <dgm:cxn modelId="{FEB9361D-C21A-41C1-BB45-5D236666E750}" type="presParOf" srcId="{C90DAE25-EE60-4BEF-B03A-0713A276930F}" destId="{13E88F4E-4BCC-419A-B595-FFD3B413E2B2}" srcOrd="6" destOrd="0" presId="urn:microsoft.com/office/officeart/2018/5/layout/IconLeafLabelList"/>
    <dgm:cxn modelId="{1551C8A1-42CB-4082-ABA0-D14F5E5B8917}" type="presParOf" srcId="{13E88F4E-4BCC-419A-B595-FFD3B413E2B2}" destId="{299C1EF1-BEFA-464A-B05E-8AFE398BFAC1}" srcOrd="0" destOrd="0" presId="urn:microsoft.com/office/officeart/2018/5/layout/IconLeafLabelList"/>
    <dgm:cxn modelId="{02BAE6AE-9D80-4F30-8A21-E2614A6CAFD2}" type="presParOf" srcId="{13E88F4E-4BCC-419A-B595-FFD3B413E2B2}" destId="{7E36D3AF-A4B7-4A51-92FE-2A09C4FD484B}" srcOrd="1" destOrd="0" presId="urn:microsoft.com/office/officeart/2018/5/layout/IconLeafLabelList"/>
    <dgm:cxn modelId="{C6F3909F-4A20-4645-A3F7-93C77E94EF89}" type="presParOf" srcId="{13E88F4E-4BCC-419A-B595-FFD3B413E2B2}" destId="{89800912-664D-4C95-A0B6-43B51B80DABB}" srcOrd="2" destOrd="0" presId="urn:microsoft.com/office/officeart/2018/5/layout/IconLeafLabelList"/>
    <dgm:cxn modelId="{8534EDE4-198E-4D67-A90F-5AB095063493}" type="presParOf" srcId="{13E88F4E-4BCC-419A-B595-FFD3B413E2B2}" destId="{15E1FD5B-1921-4FC9-939B-8A8FA171E66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9C7A4-9E4A-4878-BB4B-DAFA1D22B529}">
      <dsp:nvSpPr>
        <dsp:cNvPr id="0" name=""/>
        <dsp:cNvSpPr/>
      </dsp:nvSpPr>
      <dsp:spPr>
        <a:xfrm>
          <a:off x="971531" y="985184"/>
          <a:ext cx="1264068" cy="1264068"/>
        </a:xfrm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21579E-9841-42B2-8DBF-0B437F6F2960}">
      <dsp:nvSpPr>
        <dsp:cNvPr id="0" name=""/>
        <dsp:cNvSpPr/>
      </dsp:nvSpPr>
      <dsp:spPr>
        <a:xfrm>
          <a:off x="1240923" y="1254575"/>
          <a:ext cx="725285" cy="7252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91CF3-3A19-4AF0-B8A2-77D1720757C7}">
      <dsp:nvSpPr>
        <dsp:cNvPr id="0" name=""/>
        <dsp:cNvSpPr/>
      </dsp:nvSpPr>
      <dsp:spPr>
        <a:xfrm>
          <a:off x="567444" y="2642978"/>
          <a:ext cx="20722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/>
            <a:t>Home</a:t>
          </a:r>
          <a:endParaRPr lang="en-US" sz="3200" kern="1200"/>
        </a:p>
      </dsp:txBody>
      <dsp:txXfrm>
        <a:off x="567444" y="2642978"/>
        <a:ext cx="2072243" cy="720000"/>
      </dsp:txXfrm>
    </dsp:sp>
    <dsp:sp modelId="{BB3BA9AE-883D-479D-BED4-6E1C3B72D9C0}">
      <dsp:nvSpPr>
        <dsp:cNvPr id="0" name=""/>
        <dsp:cNvSpPr/>
      </dsp:nvSpPr>
      <dsp:spPr>
        <a:xfrm>
          <a:off x="3406417" y="985184"/>
          <a:ext cx="1264068" cy="1264068"/>
        </a:xfrm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BF87B-5094-4C38-9AE8-5DDE13453326}">
      <dsp:nvSpPr>
        <dsp:cNvPr id="0" name=""/>
        <dsp:cNvSpPr/>
      </dsp:nvSpPr>
      <dsp:spPr>
        <a:xfrm>
          <a:off x="3675809" y="1254575"/>
          <a:ext cx="725285" cy="7252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645A3-969E-488E-9FFB-B19718BEF1F4}">
      <dsp:nvSpPr>
        <dsp:cNvPr id="0" name=""/>
        <dsp:cNvSpPr/>
      </dsp:nvSpPr>
      <dsp:spPr>
        <a:xfrm>
          <a:off x="3002330" y="2642978"/>
          <a:ext cx="20722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/>
            <a:t>Ricerca</a:t>
          </a:r>
          <a:endParaRPr lang="en-US" sz="3200" kern="1200"/>
        </a:p>
      </dsp:txBody>
      <dsp:txXfrm>
        <a:off x="3002330" y="2642978"/>
        <a:ext cx="2072243" cy="720000"/>
      </dsp:txXfrm>
    </dsp:sp>
    <dsp:sp modelId="{42945088-F5BD-4929-88F6-74E47ABBFA6C}">
      <dsp:nvSpPr>
        <dsp:cNvPr id="0" name=""/>
        <dsp:cNvSpPr/>
      </dsp:nvSpPr>
      <dsp:spPr>
        <a:xfrm>
          <a:off x="5841303" y="985184"/>
          <a:ext cx="1264068" cy="1264068"/>
        </a:xfrm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50E23B-8FCC-4489-9FE4-585B0A95E1B1}">
      <dsp:nvSpPr>
        <dsp:cNvPr id="0" name=""/>
        <dsp:cNvSpPr/>
      </dsp:nvSpPr>
      <dsp:spPr>
        <a:xfrm>
          <a:off x="6110695" y="1254575"/>
          <a:ext cx="725285" cy="7252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8F5AB-9108-4DA5-B22B-DF02B1C8CD61}">
      <dsp:nvSpPr>
        <dsp:cNvPr id="0" name=""/>
        <dsp:cNvSpPr/>
      </dsp:nvSpPr>
      <dsp:spPr>
        <a:xfrm>
          <a:off x="5437216" y="2642978"/>
          <a:ext cx="20722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/>
            <a:t>Profilo </a:t>
          </a:r>
          <a:endParaRPr lang="en-US" sz="3200" kern="1200"/>
        </a:p>
      </dsp:txBody>
      <dsp:txXfrm>
        <a:off x="5437216" y="2642978"/>
        <a:ext cx="2072243" cy="720000"/>
      </dsp:txXfrm>
    </dsp:sp>
    <dsp:sp modelId="{299C1EF1-BEFA-464A-B05E-8AFE398BFAC1}">
      <dsp:nvSpPr>
        <dsp:cNvPr id="0" name=""/>
        <dsp:cNvSpPr/>
      </dsp:nvSpPr>
      <dsp:spPr>
        <a:xfrm>
          <a:off x="8276189" y="985184"/>
          <a:ext cx="1264068" cy="1264068"/>
        </a:xfrm>
        <a:prstGeom prst="round2DiagRect">
          <a:avLst>
            <a:gd name="adj1" fmla="val 29727"/>
            <a:gd name="adj2" fmla="val 0"/>
          </a:avLst>
        </a:prstGeom>
        <a:solidFill>
          <a:srgbClr val="C82A1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6D3AF-A4B7-4A51-92FE-2A09C4FD484B}">
      <dsp:nvSpPr>
        <dsp:cNvPr id="0" name=""/>
        <dsp:cNvSpPr/>
      </dsp:nvSpPr>
      <dsp:spPr>
        <a:xfrm>
          <a:off x="8545581" y="1254575"/>
          <a:ext cx="725285" cy="7252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1FD5B-1921-4FC9-939B-8A8FA171E661}">
      <dsp:nvSpPr>
        <dsp:cNvPr id="0" name=""/>
        <dsp:cNvSpPr/>
      </dsp:nvSpPr>
      <dsp:spPr>
        <a:xfrm>
          <a:off x="7872102" y="2642978"/>
          <a:ext cx="20722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3200" kern="1200"/>
            <a:t>Aggiungi</a:t>
          </a:r>
          <a:endParaRPr lang="en-US" sz="3200" kern="1200"/>
        </a:p>
      </dsp:txBody>
      <dsp:txXfrm>
        <a:off x="7872102" y="2642978"/>
        <a:ext cx="207224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8252B0-110B-41C3-A919-378EF57AC5F3}" type="datetime1">
              <a:rPr lang="it-IT" smtClean="0"/>
              <a:t>19/05/2022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A8072-AB5C-401E-9F2D-ADB45AE59072}" type="datetime1">
              <a:rPr lang="it-IT" smtClean="0"/>
              <a:pPr/>
              <a:t>19/05/2022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0008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 err="1">
                <a:solidFill>
                  <a:schemeClr val="bg1"/>
                </a:solidFill>
              </a:rPr>
              <a:t>HypeBest</a:t>
            </a:r>
            <a:r>
              <a:rPr lang="it-IT" sz="1200" dirty="0">
                <a:solidFill>
                  <a:schemeClr val="bg1"/>
                </a:solidFill>
              </a:rPr>
              <a:t> nasce da una passione comune quale lo «streetwear».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solidFill>
                  <a:schemeClr val="bg1"/>
                </a:solidFill>
              </a:rPr>
              <a:t>Abbiamo pensato a come poter conciliare la nostra passione con il progetto scolastico.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solidFill>
                  <a:schemeClr val="bg1"/>
                </a:solidFill>
              </a:rPr>
              <a:t>Dopo alcune riunioni di gruppo siamo giunti alla conclusione per cui molte volte ci si trova senza sapere come abbinare un outfit ad un capo d’abbigliamento o senza idee per come vestire in una determinata situazione.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solidFill>
                  <a:schemeClr val="bg1"/>
                </a:solidFill>
              </a:rPr>
              <a:t>Nasce quindi </a:t>
            </a:r>
            <a:r>
              <a:rPr lang="it-IT" sz="1200" dirty="0" err="1">
                <a:solidFill>
                  <a:schemeClr val="bg1"/>
                </a:solidFill>
              </a:rPr>
              <a:t>HypeBest</a:t>
            </a:r>
            <a:r>
              <a:rPr lang="it-IT" sz="1200" dirty="0">
                <a:solidFill>
                  <a:schemeClr val="bg1"/>
                </a:solidFill>
              </a:rPr>
              <a:t>.</a:t>
            </a:r>
            <a:endParaRPr lang="it-IT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/>
              <a:t>Lo scopo è quello di permettere ad una persona che cerca ispirazione per un outfit partendo da un capo d’abbigliamento di trovarne diversi, caricati precedentemente da altri utenti. 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6891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Avere un’interfaccia user-</a:t>
            </a:r>
            <a:r>
              <a:rPr lang="it-IT" dirty="0" err="1"/>
              <a:t>friendly</a:t>
            </a:r>
            <a:r>
              <a:rPr lang="it-IT" dirty="0"/>
              <a:t>, semplice e intuitiva che permetta quindi anche all’utente inesperto di muoversi all’interno dell’applicazione.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Essere accessibile da ogni piattaforma (smartphone, web…).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52943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La pagina login permetterà all’utente di accedere al proprio account (se ne possiede uno), altrimenti gli darà la possibilità di registrarsi sulla piattaforma.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Per effettuare il login sarà necessario compilare i campi username/email e password.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Per effettuare la registrazione sarà invece necessario inserire: username, password, nome, cognome, email, data di nascita, sesso e gli interessi personali. 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52541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La Home è la pagina principale dell’applicazione, viene visualizzata all’avvio di quest’ultima.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12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Qui vengono visualizzati i post degli utenti seguiti.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12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La pagina permetterà l’interazione con i post, dando la possibilità di salvarlo, inserire commenti, mettere like e visualizzare i capi d’abbigliamento tramite i tag presenti.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12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Dalla Home è raggiungibile ognuna delle funzioni nominate in precedenza.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6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86650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La pagina di ricerca permetterà tramite una barra di ricerca di trovare determinati post che corrispondono ai criteri richiesti.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Saranno presenti dei filtri permetteranno di mostrare solo I post che rispondono ad essi.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7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66320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La pagina del profilo permetterà di visualizzare tutte le </a:t>
            </a:r>
          </a:p>
          <a:p>
            <a:r>
              <a:rPr lang="it-IT" dirty="0">
                <a:solidFill>
                  <a:schemeClr val="bg1"/>
                </a:solidFill>
              </a:rPr>
              <a:t>     caratteristiche di un profilo utente.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Nella parte bassa della schermata verranno visualizzati in successione tutti i post dell’utente che si sta osservando.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La pagina profilo presenterà un bottone che permetta di modificarlo.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Da questa schermata sarà possibile inoltre eliminare uno o più post precedentemente inseriti.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27013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La pagina Aggiungi permetterà di aggiungere un post alla volta.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Per essere aggiunto, un post deve soddisfare i requisiti richiesti </a:t>
            </a:r>
          </a:p>
          <a:p>
            <a:r>
              <a:rPr lang="it-IT" dirty="0">
                <a:solidFill>
                  <a:schemeClr val="bg1"/>
                </a:solidFill>
              </a:rPr>
              <a:t>nella diapositiva successiva.</a:t>
            </a:r>
          </a:p>
          <a:p>
            <a:endParaRPr lang="it-IT" u="sng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Aggiungendo un post l’utente avrà la possibilità di inserire i tag </a:t>
            </a:r>
          </a:p>
          <a:p>
            <a:r>
              <a:rPr lang="it-IT" dirty="0">
                <a:solidFill>
                  <a:schemeClr val="bg1"/>
                </a:solidFill>
              </a:rPr>
              <a:t>riguardanti l’abbigliamento indossato.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12144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solidFill>
                  <a:schemeClr val="bg1"/>
                </a:solidFill>
              </a:rPr>
              <a:t>Per essere inserito, un post deve possedere una foto, l’utente deve essere loggato e devono essere </a:t>
            </a:r>
            <a:r>
              <a:rPr lang="it-IT" sz="1200" noProof="1">
                <a:solidFill>
                  <a:schemeClr val="bg1"/>
                </a:solidFill>
              </a:rPr>
              <a:t>inseriti</a:t>
            </a:r>
            <a:r>
              <a:rPr lang="it-IT" sz="1200" dirty="0">
                <a:solidFill>
                  <a:schemeClr val="bg1"/>
                </a:solidFill>
              </a:rPr>
              <a:t> i vari criteri utili per la ricerca.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12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1200" dirty="0">
                <a:solidFill>
                  <a:schemeClr val="bg1"/>
                </a:solidFill>
              </a:rPr>
              <a:t>In un post opzionalmente si possono aggiungere: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Descrizione, che permette di scrivere un breve testo.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Tag, che riportano l’URL del sito dove è possibile acquistare il capo d’abbigliamento a cui fa riferimento.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1"/>
                </a:solidFill>
              </a:rPr>
              <a:t>Un collegamento ad un altro profilo (generalmente inserito se nel post sono presenti altri utenti dell’applicazione).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10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66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15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9379490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9240531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873363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27642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6423303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9650307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947594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38792499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8003487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8877274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1600" dirty="0" err="1"/>
              <a:t>Iania</a:t>
            </a:r>
            <a:r>
              <a:rPr lang="it-IT" sz="1600" dirty="0"/>
              <a:t> Daniele, Palazzolo </a:t>
            </a:r>
            <a:r>
              <a:rPr lang="it-IT" sz="1600" dirty="0" err="1"/>
              <a:t>thomas</a:t>
            </a:r>
            <a:r>
              <a:rPr lang="it-IT" sz="1600" dirty="0"/>
              <a:t>, sessa </a:t>
            </a:r>
            <a:r>
              <a:rPr lang="it-IT" sz="1600" dirty="0" err="1"/>
              <a:t>simone</a:t>
            </a:r>
            <a:r>
              <a:rPr lang="it-IT" sz="1600" dirty="0"/>
              <a:t>, </a:t>
            </a:r>
            <a:r>
              <a:rPr lang="it-IT" sz="1600" dirty="0" err="1"/>
              <a:t>sorleto</a:t>
            </a:r>
            <a:r>
              <a:rPr lang="it-IT" sz="1600" dirty="0"/>
              <a:t> </a:t>
            </a:r>
            <a:r>
              <a:rPr lang="it-IT" sz="1600" dirty="0" err="1"/>
              <a:t>domenico</a:t>
            </a:r>
            <a:r>
              <a:rPr lang="it-IT" sz="1600" dirty="0"/>
              <a:t>, stagno </a:t>
            </a:r>
            <a:r>
              <a:rPr lang="it-IT" sz="1600" dirty="0" err="1"/>
              <a:t>alberto</a:t>
            </a:r>
            <a:endParaRPr lang="it-IT" sz="16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359409C-6C4B-491F-B475-2AA1B4823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698" y="543642"/>
            <a:ext cx="3148603" cy="2659889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3AEDD6F3-6B9F-48A5-A277-508872203C11}"/>
              </a:ext>
            </a:extLst>
          </p:cNvPr>
          <p:cNvSpPr/>
          <p:nvPr/>
        </p:nvSpPr>
        <p:spPr>
          <a:xfrm>
            <a:off x="4014890" y="2892179"/>
            <a:ext cx="422872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8000" b="1" cap="none" spc="0" dirty="0" err="1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HypeBest</a:t>
            </a:r>
            <a:endParaRPr lang="it-IT" sz="66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57073" y="2652061"/>
            <a:ext cx="1483449" cy="935106"/>
          </a:xfrm>
        </p:spPr>
        <p:txBody>
          <a:bodyPr/>
          <a:lstStyle/>
          <a:p>
            <a:r>
              <a:rPr lang="it-IT" sz="5400" b="1" dirty="0"/>
              <a:t>Post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9C42D7F-181D-42A5-8AE0-0FBAD0611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126" y="441472"/>
            <a:ext cx="3974891" cy="535628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F7FB7C1-96C0-4813-8531-FB1B1FBC4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63B9E00-F11C-46BF-A609-843BB2506C31}"/>
              </a:ext>
            </a:extLst>
          </p:cNvPr>
          <p:cNvCxnSpPr/>
          <p:nvPr/>
        </p:nvCxnSpPr>
        <p:spPr>
          <a:xfrm>
            <a:off x="3932581" y="79360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11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3014AC2-85EB-4F5E-8D33-C6FE9BEF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600" b="1" dirty="0"/>
              <a:t>Previsione dei costi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1CFDDC0-C2B8-45F6-9D29-2D74D8181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D791ADA-FD82-43D7-80BA-F98181A7EE0C}"/>
              </a:ext>
            </a:extLst>
          </p:cNvPr>
          <p:cNvSpPr txBox="1"/>
          <p:nvPr/>
        </p:nvSpPr>
        <p:spPr>
          <a:xfrm>
            <a:off x="1097280" y="1988820"/>
            <a:ext cx="6525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50€/h * 8h/settimana = 400€/settimana</a:t>
            </a:r>
          </a:p>
          <a:p>
            <a:r>
              <a:rPr lang="it-IT" sz="2400" dirty="0"/>
              <a:t>400€ * 4 settimane = 1600€/mese</a:t>
            </a:r>
          </a:p>
          <a:p>
            <a:r>
              <a:rPr lang="it-IT" sz="2400" dirty="0"/>
              <a:t>1600€/mese * 5 componenti = 8000€/mese</a:t>
            </a:r>
          </a:p>
          <a:p>
            <a:r>
              <a:rPr lang="it-IT" sz="2400" dirty="0"/>
              <a:t>3 mesi di sviluppo * 8000€ = 24000€</a:t>
            </a:r>
          </a:p>
          <a:p>
            <a:endParaRPr lang="it-IT" sz="24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720C58F-E0F7-401D-8602-2B904C77062E}"/>
              </a:ext>
            </a:extLst>
          </p:cNvPr>
          <p:cNvSpPr txBox="1"/>
          <p:nvPr/>
        </p:nvSpPr>
        <p:spPr>
          <a:xfrm>
            <a:off x="4966128" y="4478606"/>
            <a:ext cx="46065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Hosting cloud e database -&gt; AWS</a:t>
            </a:r>
          </a:p>
          <a:p>
            <a:r>
              <a:rPr lang="it-IT" sz="2400" dirty="0"/>
              <a:t>110€/mese * 12mesi = 1320€/anno</a:t>
            </a:r>
          </a:p>
          <a:p>
            <a:endParaRPr lang="it-IT" dirty="0"/>
          </a:p>
        </p:txBody>
      </p:sp>
      <p:pic>
        <p:nvPicPr>
          <p:cNvPr id="1026" name="Picture 2" descr="Amazon Web Services - Wikipedia">
            <a:extLst>
              <a:ext uri="{FF2B5EF4-FFF2-40B4-BE49-F238E27FC236}">
                <a16:creationId xmlns:a16="http://schemas.microsoft.com/office/drawing/2014/main" id="{34E796E3-A0FD-4D24-AD58-AC0BAA0F4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68" y="4315182"/>
            <a:ext cx="1846660" cy="110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6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3014AC2-85EB-4F5E-8D33-C6FE9BEF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600" b="1" dirty="0"/>
              <a:t>Di cosa si tratta?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1241321-1786-4E83-BB9D-A52B7D31FDCB}"/>
              </a:ext>
            </a:extLst>
          </p:cNvPr>
          <p:cNvSpPr txBox="1"/>
          <p:nvPr/>
        </p:nvSpPr>
        <p:spPr>
          <a:xfrm>
            <a:off x="725904" y="3177091"/>
            <a:ext cx="1080115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404040"/>
                </a:solidFill>
              </a:rPr>
              <a:t>Applicazione che permette agli utenti di trovare ispirazione nella creazione del proprio outfit. </a:t>
            </a:r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1BB14E0-F037-404C-8E7D-772DF9F98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8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3014AC2-85EB-4F5E-8D33-C6FE9BEF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600" b="1" dirty="0"/>
              <a:t>In che modo?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1241321-1786-4E83-BB9D-A52B7D31FDCB}"/>
              </a:ext>
            </a:extLst>
          </p:cNvPr>
          <p:cNvSpPr txBox="1"/>
          <p:nvPr/>
        </p:nvSpPr>
        <p:spPr>
          <a:xfrm>
            <a:off x="2404519" y="2685153"/>
            <a:ext cx="744392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404040"/>
                </a:solidFill>
              </a:rPr>
              <a:t>Scorrendo la Homepage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404040"/>
                </a:solidFill>
              </a:rPr>
              <a:t>Cercando un capo d’abbigliamento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404040"/>
                </a:solidFill>
              </a:rPr>
              <a:t>Selezionando lo stile conforme alla situazione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sz="2800" dirty="0">
              <a:solidFill>
                <a:srgbClr val="404040"/>
              </a:solidFill>
            </a:endParaRPr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33B3745-6279-4067-9D29-5B49B93E4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5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6493" y="2096544"/>
            <a:ext cx="2876587" cy="1449387"/>
          </a:xfrm>
        </p:spPr>
        <p:txBody>
          <a:bodyPr/>
          <a:lstStyle/>
          <a:p>
            <a:r>
              <a:rPr lang="it-IT" sz="5400" b="1" dirty="0"/>
              <a:t>Obiettivi</a:t>
            </a:r>
            <a:r>
              <a:rPr lang="it-IT" dirty="0"/>
              <a:t>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E9BFFE9-8127-4663-8BE5-FA5BD5E1048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061675" y="1492837"/>
            <a:ext cx="4125993" cy="5453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/>
              <a:t>user-friendly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endParaRPr lang="it-IT" sz="2800" dirty="0"/>
          </a:p>
          <a:p>
            <a:pPr>
              <a:buFont typeface="Arial" panose="020B0604020202020204" pitchFamily="34" charset="0"/>
              <a:buChar char="•"/>
            </a:pPr>
            <a:endParaRPr lang="it-IT" sz="2800" dirty="0"/>
          </a:p>
          <a:p>
            <a:endParaRPr lang="it-IT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40F784F-B77B-4582-957B-ED7352C25C52}"/>
              </a:ext>
            </a:extLst>
          </p:cNvPr>
          <p:cNvCxnSpPr/>
          <p:nvPr/>
        </p:nvCxnSpPr>
        <p:spPr>
          <a:xfrm>
            <a:off x="3663080" y="791301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magine 16">
            <a:extLst>
              <a:ext uri="{FF2B5EF4-FFF2-40B4-BE49-F238E27FC236}">
                <a16:creationId xmlns:a16="http://schemas.microsoft.com/office/drawing/2014/main" id="{B60501CD-22A4-4F16-88C8-93DC2949C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pic>
        <p:nvPicPr>
          <p:cNvPr id="2050" name="Picture 2" descr="User friendly sign or stamp Royalty Free Vector Image">
            <a:extLst>
              <a:ext uri="{FF2B5EF4-FFF2-40B4-BE49-F238E27FC236}">
                <a16:creationId xmlns:a16="http://schemas.microsoft.com/office/drawing/2014/main" id="{32E0554B-F042-4C53-8763-7ABC470D9D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40"/>
          <a:stretch/>
        </p:blipFill>
        <p:spPr bwMode="auto">
          <a:xfrm>
            <a:off x="4451589" y="1073312"/>
            <a:ext cx="1402830" cy="138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viluppo app multipiattaforma con Flutter - Flutter App">
            <a:extLst>
              <a:ext uri="{FF2B5EF4-FFF2-40B4-BE49-F238E27FC236}">
                <a16:creationId xmlns:a16="http://schemas.microsoft.com/office/drawing/2014/main" id="{2EFA6512-B003-42D3-BAAD-2F6E7148F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181" y="3288222"/>
            <a:ext cx="269557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A790A2A-D200-4E5A-9027-FB91DEC35A30}"/>
              </a:ext>
            </a:extLst>
          </p:cNvPr>
          <p:cNvSpPr txBox="1"/>
          <p:nvPr/>
        </p:nvSpPr>
        <p:spPr>
          <a:xfrm flipH="1">
            <a:off x="7061675" y="3927244"/>
            <a:ext cx="34379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cross-</a:t>
            </a:r>
            <a:r>
              <a:rPr lang="it-IT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platform</a:t>
            </a:r>
            <a:endParaRPr lang="it-IT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591909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3014AC2-85EB-4F5E-8D33-C6FE9BEF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600" b="1" dirty="0"/>
              <a:t>Funzionalità</a:t>
            </a:r>
          </a:p>
        </p:txBody>
      </p:sp>
      <p:graphicFrame>
        <p:nvGraphicFramePr>
          <p:cNvPr id="8" name="CasellaDiTesto 1">
            <a:extLst>
              <a:ext uri="{FF2B5EF4-FFF2-40B4-BE49-F238E27FC236}">
                <a16:creationId xmlns:a16="http://schemas.microsoft.com/office/drawing/2014/main" id="{16BEF72E-A7F6-497E-AE9A-19B2274A4B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9133744"/>
              </p:ext>
            </p:extLst>
          </p:nvPr>
        </p:nvGraphicFramePr>
        <p:xfrm>
          <a:off x="838200" y="1828799"/>
          <a:ext cx="10511790" cy="434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Immagine 9">
            <a:extLst>
              <a:ext uri="{FF2B5EF4-FFF2-40B4-BE49-F238E27FC236}">
                <a16:creationId xmlns:a16="http://schemas.microsoft.com/office/drawing/2014/main" id="{11CFDDC0-C2B8-45F6-9D29-2D74D8181D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7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28266" y="2763953"/>
            <a:ext cx="1896510" cy="886482"/>
          </a:xfrm>
        </p:spPr>
        <p:txBody>
          <a:bodyPr/>
          <a:lstStyle/>
          <a:p>
            <a:r>
              <a:rPr lang="it-IT" sz="5400" b="1" dirty="0"/>
              <a:t>Home</a:t>
            </a:r>
            <a:r>
              <a:rPr lang="it-IT" dirty="0"/>
              <a:t>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CB74C1F-2357-4013-B06A-E21E9814D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266" y="93599"/>
            <a:ext cx="5167728" cy="6227189"/>
          </a:xfrm>
          <a:prstGeom prst="rect">
            <a:avLst/>
          </a:prstGeom>
        </p:spPr>
      </p:pic>
      <p:sp>
        <p:nvSpPr>
          <p:cNvPr id="8" name="Rettangolo con due angoli in diagonale arrotondati 7">
            <a:extLst>
              <a:ext uri="{FF2B5EF4-FFF2-40B4-BE49-F238E27FC236}">
                <a16:creationId xmlns:a16="http://schemas.microsoft.com/office/drawing/2014/main" id="{A5210965-4976-45A6-9DD4-E9D9EE776814}"/>
              </a:ext>
            </a:extLst>
          </p:cNvPr>
          <p:cNvSpPr/>
          <p:nvPr/>
        </p:nvSpPr>
        <p:spPr>
          <a:xfrm>
            <a:off x="164199" y="2616716"/>
            <a:ext cx="1264068" cy="1264068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C82A1E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it-IT" dirty="0"/>
          </a:p>
        </p:txBody>
      </p:sp>
      <p:sp>
        <p:nvSpPr>
          <p:cNvPr id="9" name="Rettangolo 8" descr="Home">
            <a:extLst>
              <a:ext uri="{FF2B5EF4-FFF2-40B4-BE49-F238E27FC236}">
                <a16:creationId xmlns:a16="http://schemas.microsoft.com/office/drawing/2014/main" id="{58F8D4D6-81CA-4883-A739-7DBE31768211}"/>
              </a:ext>
            </a:extLst>
          </p:cNvPr>
          <p:cNvSpPr/>
          <p:nvPr/>
        </p:nvSpPr>
        <p:spPr>
          <a:xfrm>
            <a:off x="433590" y="2844552"/>
            <a:ext cx="725285" cy="725285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73C6CA8-6E8F-4CF9-9AF3-DA6C8FAA95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AACB3360-5B88-4400-9DD1-53A759541AB3}"/>
              </a:ext>
            </a:extLst>
          </p:cNvPr>
          <p:cNvCxnSpPr/>
          <p:nvPr/>
        </p:nvCxnSpPr>
        <p:spPr>
          <a:xfrm>
            <a:off x="3932581" y="79360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80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con due angoli in diagonale arrotondati 10">
            <a:extLst>
              <a:ext uri="{FF2B5EF4-FFF2-40B4-BE49-F238E27FC236}">
                <a16:creationId xmlns:a16="http://schemas.microsoft.com/office/drawing/2014/main" id="{A1DB351A-2A91-4C2A-81E2-A224D483A80F}"/>
              </a:ext>
            </a:extLst>
          </p:cNvPr>
          <p:cNvSpPr/>
          <p:nvPr/>
        </p:nvSpPr>
        <p:spPr>
          <a:xfrm>
            <a:off x="158423" y="2616716"/>
            <a:ext cx="1264068" cy="1264068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C82A1E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22491" y="2173421"/>
            <a:ext cx="2756807" cy="1449387"/>
          </a:xfrm>
        </p:spPr>
        <p:txBody>
          <a:bodyPr/>
          <a:lstStyle/>
          <a:p>
            <a:r>
              <a:rPr lang="it-IT" sz="5400" b="1" dirty="0"/>
              <a:t>Ricerca</a:t>
            </a:r>
            <a:endParaRPr lang="it-IT" dirty="0"/>
          </a:p>
        </p:txBody>
      </p:sp>
      <p:sp>
        <p:nvSpPr>
          <p:cNvPr id="12" name="Rettangolo 11" descr="Magnifying glass">
            <a:extLst>
              <a:ext uri="{FF2B5EF4-FFF2-40B4-BE49-F238E27FC236}">
                <a16:creationId xmlns:a16="http://schemas.microsoft.com/office/drawing/2014/main" id="{AB5E2FF1-7B83-4A76-86E7-975075F298AA}"/>
              </a:ext>
            </a:extLst>
          </p:cNvPr>
          <p:cNvSpPr/>
          <p:nvPr/>
        </p:nvSpPr>
        <p:spPr>
          <a:xfrm>
            <a:off x="461405" y="2886107"/>
            <a:ext cx="725285" cy="72528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756EF5A-DAF1-41F2-BBDD-51DF0C0A16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DDD396B-5AE2-4E08-96C6-BBF55F153CBC}"/>
              </a:ext>
            </a:extLst>
          </p:cNvPr>
          <p:cNvCxnSpPr/>
          <p:nvPr/>
        </p:nvCxnSpPr>
        <p:spPr>
          <a:xfrm>
            <a:off x="3932581" y="79360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magine 7">
            <a:extLst>
              <a:ext uri="{FF2B5EF4-FFF2-40B4-BE49-F238E27FC236}">
                <a16:creationId xmlns:a16="http://schemas.microsoft.com/office/drawing/2014/main" id="{85535C59-F81D-4FDC-BD11-C2F3D1E3D25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41" t="2587" r="692" b="2227"/>
          <a:stretch/>
        </p:blipFill>
        <p:spPr>
          <a:xfrm>
            <a:off x="5955509" y="93662"/>
            <a:ext cx="3008086" cy="616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7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22491" y="2597626"/>
            <a:ext cx="2756807" cy="1043975"/>
          </a:xfrm>
        </p:spPr>
        <p:txBody>
          <a:bodyPr>
            <a:normAutofit/>
          </a:bodyPr>
          <a:lstStyle/>
          <a:p>
            <a:r>
              <a:rPr lang="it-IT" sz="5400" b="1" dirty="0"/>
              <a:t>Profilo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DB3B870-5513-41F2-B514-33EB1A6C8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13" y="2608448"/>
            <a:ext cx="1268078" cy="126807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7D9C687-5C60-47CA-8C59-63CC4A27E7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0" b="11224"/>
          <a:stretch/>
        </p:blipFill>
        <p:spPr>
          <a:xfrm>
            <a:off x="5025569" y="218451"/>
            <a:ext cx="5017668" cy="5640011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3EC3A3CF-ABA6-465F-848C-36F7DA4FEC6F}"/>
              </a:ext>
            </a:extLst>
          </p:cNvPr>
          <p:cNvSpPr/>
          <p:nvPr/>
        </p:nvSpPr>
        <p:spPr>
          <a:xfrm>
            <a:off x="6809395" y="97743"/>
            <a:ext cx="914400" cy="28575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A5B579F-B6B5-401C-A027-EAFC8DA68C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7325EAD7-9C25-4BB2-848B-4EB6E0C5A869}"/>
              </a:ext>
            </a:extLst>
          </p:cNvPr>
          <p:cNvCxnSpPr/>
          <p:nvPr/>
        </p:nvCxnSpPr>
        <p:spPr>
          <a:xfrm>
            <a:off x="3932581" y="79360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015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con due angoli in diagonale arrotondati 6">
            <a:extLst>
              <a:ext uri="{FF2B5EF4-FFF2-40B4-BE49-F238E27FC236}">
                <a16:creationId xmlns:a16="http://schemas.microsoft.com/office/drawing/2014/main" id="{A46B035A-8FB8-47AB-923E-1A5757D1991E}"/>
              </a:ext>
            </a:extLst>
          </p:cNvPr>
          <p:cNvSpPr/>
          <p:nvPr/>
        </p:nvSpPr>
        <p:spPr>
          <a:xfrm>
            <a:off x="164199" y="2616714"/>
            <a:ext cx="1258292" cy="1264069"/>
          </a:xfrm>
          <a:prstGeom prst="round2DiagRect">
            <a:avLst>
              <a:gd name="adj1" fmla="val 29727"/>
              <a:gd name="adj2" fmla="val 0"/>
            </a:avLst>
          </a:prstGeom>
          <a:solidFill>
            <a:srgbClr val="C82A1E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A4C6787-F094-4095-8753-A7EE42D628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26456" y="2162003"/>
            <a:ext cx="2756807" cy="1449387"/>
          </a:xfrm>
        </p:spPr>
        <p:txBody>
          <a:bodyPr/>
          <a:lstStyle/>
          <a:p>
            <a:r>
              <a:rPr lang="it-IT" sz="5400" b="1" dirty="0"/>
              <a:t>Aggiungi</a:t>
            </a:r>
            <a:endParaRPr lang="it-IT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240F784F-B77B-4582-957B-ED7352C25C52}"/>
              </a:ext>
            </a:extLst>
          </p:cNvPr>
          <p:cNvCxnSpPr/>
          <p:nvPr/>
        </p:nvCxnSpPr>
        <p:spPr>
          <a:xfrm>
            <a:off x="3932581" y="793609"/>
            <a:ext cx="0" cy="465201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03809902-8786-415A-9171-8EE50FE691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14" t="10308" r="11546" b="11212"/>
          <a:stretch/>
        </p:blipFill>
        <p:spPr>
          <a:xfrm>
            <a:off x="5341444" y="304641"/>
            <a:ext cx="4008417" cy="5629946"/>
          </a:xfrm>
          <a:prstGeom prst="rect">
            <a:avLst/>
          </a:prstGeom>
        </p:spPr>
      </p:pic>
      <p:sp>
        <p:nvSpPr>
          <p:cNvPr id="8" name="Rettangolo 7" descr="Aggiungere">
            <a:extLst>
              <a:ext uri="{FF2B5EF4-FFF2-40B4-BE49-F238E27FC236}">
                <a16:creationId xmlns:a16="http://schemas.microsoft.com/office/drawing/2014/main" id="{55F8242F-AF95-4AF5-AF62-019C93463B00}"/>
              </a:ext>
            </a:extLst>
          </p:cNvPr>
          <p:cNvSpPr/>
          <p:nvPr/>
        </p:nvSpPr>
        <p:spPr>
          <a:xfrm>
            <a:off x="430702" y="2886105"/>
            <a:ext cx="725285" cy="725285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8F0B804-4ED1-4BB2-B250-E5B5681524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0" y="4869180"/>
            <a:ext cx="1940717" cy="16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292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Personalizzato 3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2C2C2C"/>
      </a:accent1>
      <a:accent2>
        <a:srgbClr val="DE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</TotalTime>
  <Words>612</Words>
  <Application>Microsoft Office PowerPoint</Application>
  <PresentationFormat>Widescreen</PresentationFormat>
  <Paragraphs>84</Paragraphs>
  <Slides>11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Retrospettivo</vt:lpstr>
      <vt:lpstr>Presentazione standard di PowerPoint</vt:lpstr>
      <vt:lpstr>Di cosa si tratta?</vt:lpstr>
      <vt:lpstr>In che modo?</vt:lpstr>
      <vt:lpstr>Obiettivi </vt:lpstr>
      <vt:lpstr>Funzionalità</vt:lpstr>
      <vt:lpstr>Home </vt:lpstr>
      <vt:lpstr>Ricerca</vt:lpstr>
      <vt:lpstr>Profilo</vt:lpstr>
      <vt:lpstr>Aggiungi</vt:lpstr>
      <vt:lpstr>Post</vt:lpstr>
      <vt:lpstr>Previsione dei costi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Sessa</dc:creator>
  <cp:lastModifiedBy>Daniele Iania</cp:lastModifiedBy>
  <cp:revision>7</cp:revision>
  <dcterms:created xsi:type="dcterms:W3CDTF">2022-03-01T14:33:03Z</dcterms:created>
  <dcterms:modified xsi:type="dcterms:W3CDTF">2022-05-19T07:45:00Z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