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2A1E"/>
    <a:srgbClr val="404040"/>
    <a:srgbClr val="DE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01/03/2022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01/03/2022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8828" y="2143460"/>
            <a:ext cx="2756807" cy="1449387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303931" y="97648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9C42D7F-181D-42A5-8AE0-0FBAD061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00" y="149142"/>
            <a:ext cx="4497532" cy="60605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705919" y="3007757"/>
            <a:ext cx="7228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404040"/>
                </a:solidFill>
              </a:rPr>
              <a:t>Applicazione atta a ispirare gli utenti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591619" y="2779157"/>
            <a:ext cx="74439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semplicemente la homepage.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26667" y="2402930"/>
            <a:ext cx="4125993" cy="17918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cross-</a:t>
            </a:r>
            <a:r>
              <a:rPr lang="it-IT" sz="2800" dirty="0" err="1"/>
              <a:t>platform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7751" y="2162006"/>
            <a:ext cx="2167019" cy="1449387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CB74C1F-2357-4013-B06A-E21E9814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98" y="93601"/>
            <a:ext cx="5167728" cy="6227189"/>
          </a:xfrm>
          <a:prstGeom prst="rect">
            <a:avLst/>
          </a:prstGeom>
        </p:spPr>
      </p:pic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300931" y="2616717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570323" y="2886108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43216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521101" y="80503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28724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27815" y="2898115"/>
            <a:ext cx="725285" cy="72528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037232-95C1-4399-8095-8415F189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5" b="1893"/>
          <a:stretch/>
        </p:blipFill>
        <p:spPr>
          <a:xfrm>
            <a:off x="4777741" y="78669"/>
            <a:ext cx="5360668" cy="62645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43216"/>
            <a:ext cx="2756807" cy="1449387"/>
          </a:xfrm>
        </p:spPr>
        <p:txBody>
          <a:bodyPr/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498241" y="86218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3" y="2651284"/>
            <a:ext cx="1268078" cy="1268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9C687-5C60-47CA-8C59-63CC4A27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11224"/>
          <a:stretch/>
        </p:blipFill>
        <p:spPr>
          <a:xfrm>
            <a:off x="4682250" y="0"/>
            <a:ext cx="5633496" cy="633222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0850" y="0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43216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3809902-8786-415A-9171-8EE50FE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4" t="10308" r="11546" b="11212"/>
          <a:stretch/>
        </p:blipFill>
        <p:spPr>
          <a:xfrm>
            <a:off x="5314951" y="87989"/>
            <a:ext cx="4316921" cy="6063250"/>
          </a:xfrm>
          <a:prstGeom prst="rect">
            <a:avLst/>
          </a:prstGeom>
        </p:spPr>
      </p:pic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54458" y="2598519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23850" y="2867910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70</Words>
  <Application>Microsoft Office PowerPoint</Application>
  <PresentationFormat>Widescreen</PresentationFormat>
  <Paragraphs>23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Simone Sessa</cp:lastModifiedBy>
  <cp:revision>1</cp:revision>
  <dcterms:created xsi:type="dcterms:W3CDTF">2022-03-01T14:33:03Z</dcterms:created>
  <dcterms:modified xsi:type="dcterms:W3CDTF">2022-03-01T15:50:12Z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