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73" r:id="rId6"/>
    <p:sldId id="261" r:id="rId7"/>
    <p:sldId id="262" r:id="rId8"/>
    <p:sldId id="264" r:id="rId9"/>
    <p:sldId id="269" r:id="rId10"/>
    <p:sldId id="265" r:id="rId11"/>
    <p:sldId id="266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5A85B-B32D-414B-B42B-B283E6DD1E14}" v="136" dt="2022-01-20T07:45:3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0819" autoAdjust="0"/>
  </p:normalViewPr>
  <p:slideViewPr>
    <p:cSldViewPr snapToGrid="0">
      <p:cViewPr varScale="1">
        <p:scale>
          <a:sx n="92" d="100"/>
          <a:sy n="9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9079" y="2644614"/>
        <a:ext cx="2072362" cy="720000"/>
      </dsp:txXfrm>
    </dsp:sp>
    <dsp:sp modelId="{BB3BA9AE-883D-479D-BED4-6E1C3B72D9C0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4105" y="2644614"/>
        <a:ext cx="2072362" cy="720000"/>
      </dsp:txXfrm>
    </dsp:sp>
    <dsp:sp modelId="{42945088-F5BD-4929-88F6-74E47ABBFA6C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9131" y="2644614"/>
        <a:ext cx="2072362" cy="720000"/>
      </dsp:txXfrm>
    </dsp:sp>
    <dsp:sp modelId="{299C1EF1-BEFA-464A-B05E-8AFE398BFAC1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4565E-1E44-4039-96F7-75DEBC8F8556}" type="datetimeFigureOut">
              <a:rPr lang="it-IT" smtClean="0"/>
              <a:t>01/03/2022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8B273-9907-4DAB-80AE-FFEB50715F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5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 nasce da una passione comune quale lo «streetwear».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</a:t>
            </a: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  <a:endParaRPr lang="it-IT" sz="1200" dirty="0">
              <a:solidFill>
                <a:schemeClr val="bg1"/>
              </a:solidFill>
              <a:cs typeface="Calibri"/>
            </a:endParaRPr>
          </a:p>
          <a:p>
            <a:pPr algn="l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56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60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  <a:endParaRPr lang="en-US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28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99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64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28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29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8B273-9907-4DAB-80AE-FFEB50715F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54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7" descr="Immagine che contiene pattinaggio, pattinaggio a rotelle, sport&#10;&#10;Descrizione generata automaticamente">
            <a:extLst>
              <a:ext uri="{FF2B5EF4-FFF2-40B4-BE49-F238E27FC236}">
                <a16:creationId xmlns:a16="http://schemas.microsoft.com/office/drawing/2014/main" id="{50DFF2CF-55D2-41BA-B006-D2574359F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56" b="2283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8B033B-1DE8-4F08-9D0F-45C1CCD46D62}"/>
              </a:ext>
            </a:extLst>
          </p:cNvPr>
          <p:cNvSpPr txBox="1"/>
          <p:nvPr/>
        </p:nvSpPr>
        <p:spPr>
          <a:xfrm>
            <a:off x="4823182" y="2954888"/>
            <a:ext cx="2547748" cy="9461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4800" dirty="0">
                <a:solidFill>
                  <a:srgbClr val="FFFFFF"/>
                </a:solidFill>
              </a:rPr>
              <a:t>HypeBest</a:t>
            </a:r>
            <a:endParaRPr lang="it-IT" sz="4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126206" y="683394"/>
            <a:ext cx="4508946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Cerca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A80165C-A86E-4BF5-9D67-B3903FA1E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08290"/>
            <a:ext cx="2773110" cy="27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5651B7-CC44-46FA-B98B-9D0F6B54D1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7" r="12743" b="9169"/>
          <a:stretch/>
        </p:blipFill>
        <p:spPr>
          <a:xfrm>
            <a:off x="5678864" y="1346175"/>
            <a:ext cx="4245256" cy="52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1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843116" y="722309"/>
            <a:ext cx="1661216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Profilo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9002DB-C7B5-4332-82D7-9076E0786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9" y="827887"/>
            <a:ext cx="4382739" cy="56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85DA5E-5FA3-4056-87F1-4051F1628A12}"/>
              </a:ext>
            </a:extLst>
          </p:cNvPr>
          <p:cNvSpPr txBox="1"/>
          <p:nvPr/>
        </p:nvSpPr>
        <p:spPr>
          <a:xfrm>
            <a:off x="5550477" y="280555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38420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901839" y="338986"/>
            <a:ext cx="5702523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dove nasce HypeBest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1123015" y="2635128"/>
            <a:ext cx="9406666" cy="2072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it-IT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91F1D2-9829-4AF5-9CE4-16284C7A319C}"/>
              </a:ext>
            </a:extLst>
          </p:cNvPr>
          <p:cNvSpPr/>
          <p:nvPr/>
        </p:nvSpPr>
        <p:spPr>
          <a:xfrm>
            <a:off x="126207" y="1785146"/>
            <a:ext cx="5626894" cy="36490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93A9089-18DF-452B-8EF5-FD74AA3EA8B3}"/>
              </a:ext>
            </a:extLst>
          </p:cNvPr>
          <p:cNvCxnSpPr>
            <a:cxnSpLocks/>
          </p:cNvCxnSpPr>
          <p:nvPr/>
        </p:nvCxnSpPr>
        <p:spPr>
          <a:xfrm>
            <a:off x="2511649" y="1785146"/>
            <a:ext cx="64829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297DB36-D664-4AC0-B1F1-FB4F4166D175}"/>
              </a:ext>
            </a:extLst>
          </p:cNvPr>
          <p:cNvCxnSpPr>
            <a:cxnSpLocks/>
          </p:cNvCxnSpPr>
          <p:nvPr/>
        </p:nvCxnSpPr>
        <p:spPr>
          <a:xfrm>
            <a:off x="126206" y="1526963"/>
            <a:ext cx="0" cy="10136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68CBCC-3495-4301-ADE7-F1B9F2577881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Scopo dell’applicazione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090534-9902-4E11-B0F5-FE1DBAD0EBA8}"/>
              </a:ext>
            </a:extLst>
          </p:cNvPr>
          <p:cNvSpPr txBox="1"/>
          <p:nvPr/>
        </p:nvSpPr>
        <p:spPr>
          <a:xfrm>
            <a:off x="793660" y="2599509"/>
            <a:ext cx="6234063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6">
            <a:extLst>
              <a:ext uri="{FF2B5EF4-FFF2-40B4-BE49-F238E27FC236}">
                <a16:creationId xmlns:a16="http://schemas.microsoft.com/office/drawing/2014/main" id="{58F4CB07-97EB-4C83-8EE9-B523996E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52835" y="2780068"/>
            <a:ext cx="2796064" cy="233304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4122531-2679-43E3-B898-31002D112C13}"/>
              </a:ext>
            </a:extLst>
          </p:cNvPr>
          <p:cNvSpPr/>
          <p:nvPr/>
        </p:nvSpPr>
        <p:spPr>
          <a:xfrm>
            <a:off x="-2" y="1998368"/>
            <a:ext cx="11454595" cy="204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FA4BE3-2817-48DC-9CBB-4799186CCF8D}"/>
              </a:ext>
            </a:extLst>
          </p:cNvPr>
          <p:cNvSpPr/>
          <p:nvPr/>
        </p:nvSpPr>
        <p:spPr>
          <a:xfrm>
            <a:off x="11542699" y="1998368"/>
            <a:ext cx="152382" cy="7816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59F8583-51CC-499E-99AC-6508E5CEAC65}"/>
              </a:ext>
            </a:extLst>
          </p:cNvPr>
          <p:cNvSpPr/>
          <p:nvPr/>
        </p:nvSpPr>
        <p:spPr>
          <a:xfrm>
            <a:off x="11383362" y="2203079"/>
            <a:ext cx="71231" cy="57698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6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5EBF79-AC07-494C-AA96-B904AE38D758}"/>
              </a:ext>
            </a:extLst>
          </p:cNvPr>
          <p:cNvSpPr txBox="1"/>
          <p:nvPr/>
        </p:nvSpPr>
        <p:spPr>
          <a:xfrm>
            <a:off x="473060" y="602248"/>
            <a:ext cx="386863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obiettivi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739672" y="1161918"/>
            <a:ext cx="4607474" cy="7984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Login/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Registrazione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99348"/>
            <a:ext cx="5634825" cy="29351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82FEB7-2453-4A4D-BEAD-5979D486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4" t="9711" r="13010" b="17087"/>
          <a:stretch/>
        </p:blipFill>
        <p:spPr>
          <a:xfrm>
            <a:off x="9192125" y="1411300"/>
            <a:ext cx="2685449" cy="35228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6B5DC3-16AE-4AAC-9404-C1EC6AA9C9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11531" r="13246" b="16943"/>
          <a:stretch/>
        </p:blipFill>
        <p:spPr>
          <a:xfrm>
            <a:off x="6303295" y="1411300"/>
            <a:ext cx="2762624" cy="35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asellaDiTesto 1">
            <a:extLst>
              <a:ext uri="{FF2B5EF4-FFF2-40B4-BE49-F238E27FC236}">
                <a16:creationId xmlns:a16="http://schemas.microsoft.com/office/drawing/2014/main" id="{ADA0C3B3-98E4-4D45-B2EC-AF378B1AF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53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2F225D-7864-4D9A-AF51-0B2DC92A0CC2}"/>
              </a:ext>
            </a:extLst>
          </p:cNvPr>
          <p:cNvSpPr txBox="1"/>
          <p:nvPr/>
        </p:nvSpPr>
        <p:spPr>
          <a:xfrm>
            <a:off x="2524413" y="1014672"/>
            <a:ext cx="714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L’applicazione fornirà le seguenti funzioni:</a:t>
            </a:r>
          </a:p>
        </p:txBody>
      </p:sp>
    </p:spTree>
    <p:extLst>
      <p:ext uri="{BB962C8B-B14F-4D97-AF65-F5344CB8AC3E}">
        <p14:creationId xmlns:p14="http://schemas.microsoft.com/office/powerpoint/2010/main" val="44743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864480" y="700777"/>
            <a:ext cx="1618487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44F474-890B-4FB7-8B89-BFB7D6FBB3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"/>
          <a:stretch/>
        </p:blipFill>
        <p:spPr>
          <a:xfrm>
            <a:off x="5512163" y="1451384"/>
            <a:ext cx="4133888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2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595288" y="1359897"/>
            <a:ext cx="2156872" cy="6490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Aggiungi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9BFD47-EDE8-4A26-B0A4-DC54E405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42" y="1197272"/>
            <a:ext cx="3916928" cy="50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3452648" y="1351867"/>
            <a:ext cx="1208288" cy="688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4BDE6E-FBAD-4EEE-9CD4-55E62808A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t="31859" r="23302" b="14106"/>
          <a:stretch/>
        </p:blipFill>
        <p:spPr>
          <a:xfrm>
            <a:off x="5682115" y="1465803"/>
            <a:ext cx="3580598" cy="4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5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513</Words>
  <Application>Microsoft Office PowerPoint</Application>
  <PresentationFormat>Widescreen</PresentationFormat>
  <Paragraphs>76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Daniele Iania</cp:lastModifiedBy>
  <cp:revision>80</cp:revision>
  <dcterms:created xsi:type="dcterms:W3CDTF">2022-01-20T07:27:30Z</dcterms:created>
  <dcterms:modified xsi:type="dcterms:W3CDTF">2022-03-01T09:30:42Z</dcterms:modified>
</cp:coreProperties>
</file>