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7" r:id="rId4"/>
    <p:sldId id="277" r:id="rId5"/>
    <p:sldId id="282" r:id="rId6"/>
    <p:sldId id="274" r:id="rId7"/>
    <p:sldId id="288" r:id="rId8"/>
    <p:sldId id="259" r:id="rId9"/>
    <p:sldId id="283" r:id="rId10"/>
    <p:sldId id="284" r:id="rId11"/>
    <p:sldId id="278" r:id="rId12"/>
    <p:sldId id="285" r:id="rId13"/>
    <p:sldId id="287" r:id="rId14"/>
    <p:sldId id="286" r:id="rId15"/>
    <p:sldId id="279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B36-6EF8-4692-8B0F-0E50E7267C3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C2C6-49ED-4485-B0BC-FAD6842E77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0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080026" cy="1828801"/>
          </a:xfrm>
        </p:spPr>
        <p:txBody>
          <a:bodyPr/>
          <a:lstStyle/>
          <a:p>
            <a:r>
              <a:rPr lang="en-US" dirty="0" smtClean="0"/>
              <a:t>Clocking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181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David Gibbs</a:t>
            </a:r>
          </a:p>
          <a:p>
            <a:r>
              <a:rPr lang="en-US" dirty="0" err="1" smtClean="0"/>
              <a:t>Chyeeka</a:t>
            </a:r>
            <a:r>
              <a:rPr lang="en-US" dirty="0" smtClean="0"/>
              <a:t> Brown</a:t>
            </a:r>
          </a:p>
          <a:p>
            <a:r>
              <a:rPr lang="en-US" dirty="0" smtClean="0"/>
              <a:t>Sheldon Gray</a:t>
            </a:r>
          </a:p>
          <a:p>
            <a:r>
              <a:rPr lang="en-US" dirty="0" err="1" smtClean="0"/>
              <a:t>Dhara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Thai Mai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David: Relation between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David: Relation between </a:t>
            </a:r>
          </a:p>
          <a:p>
            <a:r>
              <a:rPr lang="en-US" dirty="0"/>
              <a:t>&lt;app&gt; </a:t>
            </a:r>
            <a:r>
              <a:rPr lang="en-US" dirty="0">
                <a:sym typeface="Wingdings" panose="05000000000000000000" pitchFamily="2" charset="2"/>
              </a:rPr>
              <a:t> &lt;transporter&gt; &lt;GPS service&gt; &lt;</a:t>
            </a:r>
            <a:r>
              <a:rPr lang="en-US" dirty="0" err="1">
                <a:sym typeface="Wingdings" panose="05000000000000000000" pitchFamily="2" charset="2"/>
              </a:rPr>
              <a:t>Api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29" y="56244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UC:5,6,9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UC:5,6 Employee could manually clock in/out from the app at lunch time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UC:9 Employee alerted of time stamp 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Using: Database connection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40" y="4191000"/>
            <a:ext cx="2266561" cy="373141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0" y="249049"/>
            <a:ext cx="2500258" cy="303408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27" y="3653064"/>
            <a:ext cx="2500258" cy="302433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" y="3681159"/>
            <a:ext cx="1738205" cy="296813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833118" y="5762161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checks in the spreadsheet </a:t>
            </a:r>
          </a:p>
          <a:p>
            <a:r>
              <a:rPr lang="en-US" dirty="0" smtClean="0"/>
              <a:t>Database connection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58" y="1785486"/>
            <a:ext cx="2588127" cy="400571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22972"/>
            <a:ext cx="2271605" cy="38789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05200" y="51054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views schedule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67872"/>
            <a:ext cx="2198357" cy="333896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0935"/>
            <a:ext cx="2503101" cy="301026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71358"/>
            <a:ext cx="1738205" cy="296813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38200" y="4541127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sets alarms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" y="3681159"/>
            <a:ext cx="1738205" cy="296813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46482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Web Interface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955" y="1676400"/>
            <a:ext cx="7765322" cy="405875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935480"/>
            <a:ext cx="8610599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UC:16 Employee/manager logs in through the web interface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UC:10,14 Employee logs in/out from web interface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UC:13 Manager sets employee schedule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UC:15 Manager accesses the web based report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410200"/>
            <a:ext cx="5791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yourself!:    </a:t>
            </a:r>
            <a:r>
              <a:rPr lang="en-US" sz="2700" dirty="0" smtClean="0"/>
              <a:t>www.group6project.com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542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Lessons learnt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 slide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Try it Yourself!</a:t>
            </a:r>
            <a:endParaRPr lang="en-US" b="1" dirty="0"/>
          </a:p>
        </p:txBody>
      </p:sp>
      <p:pic>
        <p:nvPicPr>
          <p:cNvPr id="1025" name="Picture 1" descr="https://lh4.googleusercontent.com/IR76wmuDXcDCgAnziwFTKsEpVOOBN-dX9BkbT43s1DLK_ZQhn1b02YqNIowCoEBes7FOOBGQ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7" y="2057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38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will work on Android only!</a:t>
            </a:r>
            <a:br>
              <a:rPr lang="en-US" b="1" dirty="0" smtClean="0"/>
            </a:br>
            <a:r>
              <a:rPr lang="en-US" b="1" dirty="0" smtClean="0"/>
              <a:t>Please turn on “Unknown Sources”.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http://swe2313.com/group04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demand: 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17449" y="1447800"/>
            <a:ext cx="8726551" cy="5410200"/>
            <a:chOff x="417449" y="1447800"/>
            <a:chExt cx="8726551" cy="5410200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60" y="1447800"/>
              <a:ext cx="5658640" cy="402011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9" y="1728826"/>
              <a:ext cx="3639058" cy="1729029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49" y="3971522"/>
              <a:ext cx="4363059" cy="2886478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solution: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7765322" cy="4058751"/>
          </a:xfrm>
        </p:spPr>
        <p:txBody>
          <a:bodyPr>
            <a:noAutofit/>
          </a:bodyPr>
          <a:lstStyle/>
          <a:p>
            <a:r>
              <a:rPr lang="en-US" sz="2300" dirty="0" smtClean="0">
                <a:effectLst/>
              </a:rPr>
              <a:t>Employee has automated </a:t>
            </a:r>
            <a:r>
              <a:rPr lang="en-US" sz="2300" dirty="0">
                <a:effectLst/>
              </a:rPr>
              <a:t>clock in </a:t>
            </a:r>
            <a:r>
              <a:rPr lang="en-US" sz="2300" dirty="0" smtClean="0">
                <a:effectLst/>
              </a:rPr>
              <a:t>/out ,notification</a:t>
            </a:r>
          </a:p>
          <a:p>
            <a:r>
              <a:rPr lang="en-US" sz="2300" dirty="0">
                <a:effectLst/>
              </a:rPr>
              <a:t>Employee has </a:t>
            </a:r>
            <a:r>
              <a:rPr lang="en-US" sz="2300" dirty="0" smtClean="0">
                <a:effectLst/>
              </a:rPr>
              <a:t>manual clock in/out ,</a:t>
            </a:r>
            <a:r>
              <a:rPr lang="en-US" sz="2300" dirty="0">
                <a:effectLst/>
              </a:rPr>
              <a:t> notification</a:t>
            </a:r>
          </a:p>
          <a:p>
            <a:r>
              <a:rPr lang="en-US" sz="2300" dirty="0" smtClean="0">
                <a:effectLst/>
              </a:rPr>
              <a:t>calculate </a:t>
            </a:r>
            <a:r>
              <a:rPr lang="en-US" sz="2300" dirty="0">
                <a:effectLst/>
              </a:rPr>
              <a:t>hours worked </a:t>
            </a:r>
            <a:r>
              <a:rPr lang="en-US" sz="2300" dirty="0" smtClean="0">
                <a:effectLst/>
              </a:rPr>
              <a:t>, see the spread sheet</a:t>
            </a:r>
          </a:p>
          <a:p>
            <a:r>
              <a:rPr lang="en-US" sz="2300" dirty="0" smtClean="0">
                <a:effectLst/>
              </a:rPr>
              <a:t>Employee sets alarms for the shift start</a:t>
            </a:r>
          </a:p>
          <a:p>
            <a:r>
              <a:rPr lang="en-US" sz="2300" dirty="0" smtClean="0">
                <a:effectLst/>
              </a:rPr>
              <a:t>Managers add employees, time schedules and work locations</a:t>
            </a:r>
          </a:p>
          <a:p>
            <a:r>
              <a:rPr lang="en-US" sz="2300" dirty="0" smtClean="0">
                <a:effectLst/>
              </a:rPr>
              <a:t>Managers view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Design: Basics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1835" y="1600200"/>
            <a:ext cx="6366955" cy="4473327"/>
            <a:chOff x="1125294" y="1600200"/>
            <a:chExt cx="6366955" cy="447332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294" y="1600200"/>
              <a:ext cx="949811" cy="1981200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13" y="4150626"/>
              <a:ext cx="1876804" cy="192290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576" y="1890636"/>
              <a:ext cx="1174673" cy="1552728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3"/>
            </p:cNvCxnSpPr>
            <p:nvPr/>
          </p:nvCxnSpPr>
          <p:spPr>
            <a:xfrm>
              <a:off x="2075105" y="2590800"/>
              <a:ext cx="4242471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flipV="1">
              <a:off x="2902815" y="2590800"/>
              <a:ext cx="0" cy="155982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17" y="2207711"/>
              <a:ext cx="1620766" cy="966566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40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David, fill it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2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9160"/>
            <a:ext cx="8153400" cy="54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9801"/>
            <a:ext cx="7315200" cy="54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UC:1,2,3,4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3078" y="1524000"/>
            <a:ext cx="8077199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 Walk in the work place, get auto logged in by detection of their GPS coordinates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UC:3,4  Leave / return for lunch, auto log in/out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UC:2 Leave for the day, auto logout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Output: Employee is notified by a tone/visual 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Service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David, explain functions in GPS service and how we hook it to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lnDef>
      <a:spPr>
        <a:ln w="762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284</Words>
  <Application>Microsoft Office PowerPoint</Application>
  <PresentationFormat>On-screen Show (4:3)</PresentationFormat>
  <Paragraphs>56</Paragraphs>
  <Slides>17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Clocking App</vt:lpstr>
      <vt:lpstr>The demand: </vt:lpstr>
      <vt:lpstr>The solution: </vt:lpstr>
      <vt:lpstr>App Design: Basics</vt:lpstr>
      <vt:lpstr>API overview </vt:lpstr>
      <vt:lpstr>Data Model</vt:lpstr>
      <vt:lpstr>Data Model</vt:lpstr>
      <vt:lpstr>UC:1,2,3,4 </vt:lpstr>
      <vt:lpstr>GPS Service class </vt:lpstr>
      <vt:lpstr>David: Relation between  </vt:lpstr>
      <vt:lpstr>UC:5,6,9</vt:lpstr>
      <vt:lpstr>UC:11</vt:lpstr>
      <vt:lpstr>PowerPoint Presentation</vt:lpstr>
      <vt:lpstr>UC 12</vt:lpstr>
      <vt:lpstr>Web Interface </vt:lpstr>
      <vt:lpstr>Lessons learnt</vt:lpstr>
      <vt:lpstr>Download and Try it Yourself!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Assistant Ver. 1.0</dc:title>
  <dc:creator>Aman Bhimani</dc:creator>
  <cp:lastModifiedBy>shahd</cp:lastModifiedBy>
  <cp:revision>87</cp:revision>
  <dcterms:created xsi:type="dcterms:W3CDTF">2013-04-23T00:07:15Z</dcterms:created>
  <dcterms:modified xsi:type="dcterms:W3CDTF">2015-11-16T18:52:10Z</dcterms:modified>
</cp:coreProperties>
</file>