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67" r:id="rId4"/>
    <p:sldId id="277" r:id="rId5"/>
    <p:sldId id="274" r:id="rId6"/>
    <p:sldId id="259" r:id="rId7"/>
    <p:sldId id="278" r:id="rId8"/>
    <p:sldId id="279" r:id="rId9"/>
    <p:sldId id="280" r:id="rId10"/>
    <p:sldId id="281" r:id="rId11"/>
    <p:sldId id="273" r:id="rId12"/>
    <p:sldId id="275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3FB36-6EF8-4692-8B0F-0E50E7267C39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5C2C6-49ED-4485-B0BC-FAD6842E77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9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ergonomics</a:t>
            </a:r>
            <a:r>
              <a:rPr lang="en-US" baseline="0" dirty="0" smtClean="0"/>
              <a:t>, we talked with the business with the suggestion that there doesn’t need to be a +/- button for dice rolls nor a Submit button.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5C2C6-49ED-4485-B0BC-FAD6842E771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ergonomics</a:t>
            </a:r>
            <a:r>
              <a:rPr lang="en-US" baseline="0" dirty="0" smtClean="0"/>
              <a:t>, we talked with the business with the suggestion that there doesn’t need to be a +/- button for dice rolls nor a Submit button.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5C2C6-49ED-4485-B0BC-FAD6842E771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ergonomics</a:t>
            </a:r>
            <a:r>
              <a:rPr lang="en-US" baseline="0" dirty="0" smtClean="0"/>
              <a:t>, we talked with the business with the suggestion that there doesn’t need to be a +/- button for dice rolls nor a Submit button.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5C2C6-49ED-4485-B0BC-FAD6842E771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9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ergonomics</a:t>
            </a:r>
            <a:r>
              <a:rPr lang="en-US" baseline="0" dirty="0" smtClean="0"/>
              <a:t>, we talked with the business with the suggestion that there doesn’t need to be a +/- button for dice rolls nor a Submit button.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5C2C6-49ED-4485-B0BC-FAD6842E771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9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ergonomics</a:t>
            </a:r>
            <a:r>
              <a:rPr lang="en-US" baseline="0" dirty="0" smtClean="0"/>
              <a:t>, we talked with the business with the suggestion that there doesn’t need to be a +/- button for dice rolls nor a Submit button.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5C2C6-49ED-4485-B0BC-FAD6842E771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6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78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4049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20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1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10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31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2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5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5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6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7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7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5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7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7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CC031FC-700A-4711-97F2-14A15C18F49D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48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990600"/>
            <a:ext cx="7080026" cy="1828801"/>
          </a:xfrm>
        </p:spPr>
        <p:txBody>
          <a:bodyPr/>
          <a:lstStyle/>
          <a:p>
            <a:r>
              <a:rPr lang="en-US" dirty="0" smtClean="0"/>
              <a:t>Clocking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1816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David Gibbs</a:t>
            </a:r>
          </a:p>
          <a:p>
            <a:r>
              <a:rPr lang="en-US" dirty="0" err="1" smtClean="0"/>
              <a:t>Chyeeka</a:t>
            </a:r>
            <a:r>
              <a:rPr lang="en-US" dirty="0" smtClean="0"/>
              <a:t> Brown</a:t>
            </a:r>
          </a:p>
          <a:p>
            <a:r>
              <a:rPr lang="en-US" dirty="0" smtClean="0"/>
              <a:t>Sheldon Gray</a:t>
            </a:r>
          </a:p>
          <a:p>
            <a:r>
              <a:rPr lang="en-US" dirty="0" err="1" smtClean="0"/>
              <a:t>Dhara</a:t>
            </a:r>
            <a:r>
              <a:rPr lang="en-US" dirty="0" smtClean="0"/>
              <a:t> Shah</a:t>
            </a:r>
          </a:p>
          <a:p>
            <a:r>
              <a:rPr lang="en-US" dirty="0" smtClean="0"/>
              <a:t>Thai Mai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955" y="609600"/>
            <a:ext cx="7765322" cy="970450"/>
          </a:xfrm>
        </p:spPr>
        <p:txBody>
          <a:bodyPr>
            <a:normAutofit/>
          </a:bodyPr>
          <a:lstStyle/>
          <a:p>
            <a:r>
              <a:rPr lang="en-US" b="1" dirty="0" smtClean="0"/>
              <a:t>UC: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1" y="1935480"/>
            <a:ext cx="48006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4999" y="6275697"/>
            <a:ext cx="282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Android version shown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577" y="2160897"/>
            <a:ext cx="25527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 interface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Lessons learnt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 slide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8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Download and Try it Yourself!</a:t>
            </a:r>
            <a:endParaRPr lang="en-US" b="1" dirty="0"/>
          </a:p>
        </p:txBody>
      </p:sp>
      <p:pic>
        <p:nvPicPr>
          <p:cNvPr id="1025" name="Picture 1" descr="https://lh4.googleusercontent.com/IR76wmuDXcDCgAnziwFTKsEpVOOBN-dX9BkbT43s1DLK_ZQhn1b02YqNIowCoEBes7FOOBGQQ1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607" y="2057400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200" y="56388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This will work on Android only!</a:t>
            </a:r>
            <a:br>
              <a:rPr lang="en-US" b="1" dirty="0" smtClean="0"/>
            </a:br>
            <a:r>
              <a:rPr lang="en-US" b="1" dirty="0" smtClean="0"/>
              <a:t>Please turn on “Unknown Sources”.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15240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http://swe2313.com/group04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demand: </a:t>
            </a:r>
            <a:endParaRPr lang="en-US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17449" y="1447800"/>
            <a:ext cx="8726551" cy="5410200"/>
            <a:chOff x="417449" y="1447800"/>
            <a:chExt cx="8726551" cy="5410200"/>
          </a:xfrm>
        </p:grpSpPr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5360" y="1447800"/>
              <a:ext cx="5658640" cy="4020111"/>
            </a:xfrm>
            <a:prstGeom prst="rect">
              <a:avLst/>
            </a:prstGeom>
          </p:spPr>
        </p:pic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449" y="1728826"/>
              <a:ext cx="3639058" cy="1729029"/>
            </a:xfrm>
            <a:prstGeom prst="rect">
              <a:avLst/>
            </a:prstGeom>
          </p:spPr>
        </p:pic>
        <p:pic>
          <p:nvPicPr>
            <p:cNvPr id="8" name="Picture 7" descr="Screen Clippi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449" y="3971522"/>
              <a:ext cx="4363059" cy="2886478"/>
            </a:xfrm>
            <a:prstGeom prst="rect">
              <a:avLst/>
            </a:prstGeom>
          </p:spPr>
        </p:pic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solution: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752600"/>
            <a:ext cx="7765322" cy="4058751"/>
          </a:xfrm>
        </p:spPr>
        <p:txBody>
          <a:bodyPr>
            <a:noAutofit/>
          </a:bodyPr>
          <a:lstStyle/>
          <a:p>
            <a:r>
              <a:rPr lang="en-US" sz="2300" dirty="0" smtClean="0">
                <a:effectLst/>
              </a:rPr>
              <a:t>Employee has automated </a:t>
            </a:r>
            <a:r>
              <a:rPr lang="en-US" sz="2300" dirty="0">
                <a:effectLst/>
              </a:rPr>
              <a:t>clock in </a:t>
            </a:r>
            <a:r>
              <a:rPr lang="en-US" sz="2300" dirty="0" smtClean="0">
                <a:effectLst/>
              </a:rPr>
              <a:t>/out ,notification</a:t>
            </a:r>
          </a:p>
          <a:p>
            <a:r>
              <a:rPr lang="en-US" sz="2300" dirty="0">
                <a:effectLst/>
              </a:rPr>
              <a:t>Employee has </a:t>
            </a:r>
            <a:r>
              <a:rPr lang="en-US" sz="2300" dirty="0" smtClean="0">
                <a:effectLst/>
              </a:rPr>
              <a:t>manual clock in/out ,</a:t>
            </a:r>
            <a:r>
              <a:rPr lang="en-US" sz="2300" dirty="0">
                <a:effectLst/>
              </a:rPr>
              <a:t> notification</a:t>
            </a:r>
          </a:p>
          <a:p>
            <a:r>
              <a:rPr lang="en-US" sz="2300" dirty="0" smtClean="0">
                <a:effectLst/>
              </a:rPr>
              <a:t>calculate </a:t>
            </a:r>
            <a:r>
              <a:rPr lang="en-US" sz="2300" dirty="0">
                <a:effectLst/>
              </a:rPr>
              <a:t>hours worked </a:t>
            </a:r>
            <a:r>
              <a:rPr lang="en-US" sz="2300" dirty="0" smtClean="0">
                <a:effectLst/>
              </a:rPr>
              <a:t>, see the spread sheet</a:t>
            </a:r>
          </a:p>
          <a:p>
            <a:r>
              <a:rPr lang="en-US" sz="2300" dirty="0" smtClean="0">
                <a:effectLst/>
              </a:rPr>
              <a:t>Employee sets alarms for the shift start</a:t>
            </a:r>
          </a:p>
          <a:p>
            <a:r>
              <a:rPr lang="en-US" sz="2300" dirty="0" smtClean="0">
                <a:effectLst/>
              </a:rPr>
              <a:t>Managers add employees, time schedules and work locations</a:t>
            </a:r>
          </a:p>
          <a:p>
            <a:r>
              <a:rPr lang="en-US" sz="2300" dirty="0" smtClean="0">
                <a:effectLst/>
              </a:rPr>
              <a:t>Managers view reports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Design: Basics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61835" y="1600200"/>
            <a:ext cx="6366955" cy="4473327"/>
            <a:chOff x="1125294" y="1600200"/>
            <a:chExt cx="6366955" cy="4473327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5294" y="1600200"/>
              <a:ext cx="949811" cy="1981200"/>
            </a:xfrm>
            <a:prstGeom prst="rect">
              <a:avLst/>
            </a:prstGeom>
          </p:spPr>
        </p:pic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4413" y="4150626"/>
              <a:ext cx="1876804" cy="1922901"/>
            </a:xfrm>
            <a:prstGeom prst="rect">
              <a:avLst/>
            </a:prstGeom>
          </p:spPr>
        </p:pic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7576" y="1890636"/>
              <a:ext cx="1174673" cy="1552728"/>
            </a:xfrm>
            <a:prstGeom prst="rect">
              <a:avLst/>
            </a:prstGeom>
          </p:spPr>
        </p:pic>
        <p:cxnSp>
          <p:nvCxnSpPr>
            <p:cNvPr id="9" name="Straight Connector 8"/>
            <p:cNvCxnSpPr>
              <a:stCxn id="5" idx="3"/>
            </p:cNvCxnSpPr>
            <p:nvPr/>
          </p:nvCxnSpPr>
          <p:spPr>
            <a:xfrm>
              <a:off x="2075105" y="2590800"/>
              <a:ext cx="4242471" cy="0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0"/>
            </p:cNvCxnSpPr>
            <p:nvPr/>
          </p:nvCxnSpPr>
          <p:spPr>
            <a:xfrm flipV="1">
              <a:off x="2902815" y="2590800"/>
              <a:ext cx="0" cy="1559826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Screen Clippi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217" y="2207711"/>
              <a:ext cx="1620766" cy="966566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5402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65322" cy="970450"/>
          </a:xfrm>
        </p:spPr>
        <p:txBody>
          <a:bodyPr/>
          <a:lstStyle/>
          <a:p>
            <a:r>
              <a:rPr lang="en-US" b="1" dirty="0" smtClean="0"/>
              <a:t>Data Model</a:t>
            </a:r>
            <a:endParaRPr lang="en-US" b="1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99160"/>
            <a:ext cx="8153400" cy="548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955" y="609600"/>
            <a:ext cx="7765322" cy="970450"/>
          </a:xfrm>
        </p:spPr>
        <p:txBody>
          <a:bodyPr>
            <a:normAutofit/>
          </a:bodyPr>
          <a:lstStyle/>
          <a:p>
            <a:r>
              <a:rPr lang="en-US" b="1" dirty="0" smtClean="0"/>
              <a:t>UC: </a:t>
            </a:r>
            <a:r>
              <a:rPr lang="en-US" b="1" dirty="0" smtClean="0"/>
              <a:t>1,2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1" y="1935480"/>
            <a:ext cx="48006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4999" y="6275697"/>
            <a:ext cx="282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Android version shown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577" y="2160897"/>
            <a:ext cx="25527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955" y="609600"/>
            <a:ext cx="7765322" cy="970450"/>
          </a:xfrm>
        </p:spPr>
        <p:txBody>
          <a:bodyPr>
            <a:normAutofit/>
          </a:bodyPr>
          <a:lstStyle/>
          <a:p>
            <a:r>
              <a:rPr lang="en-US" b="1" dirty="0" smtClean="0"/>
              <a:t>UC: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1" y="1935480"/>
            <a:ext cx="48006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4999" y="6275697"/>
            <a:ext cx="282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Android version shown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577" y="2160897"/>
            <a:ext cx="25527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8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955" y="609600"/>
            <a:ext cx="7765322" cy="970450"/>
          </a:xfrm>
        </p:spPr>
        <p:txBody>
          <a:bodyPr>
            <a:normAutofit/>
          </a:bodyPr>
          <a:lstStyle/>
          <a:p>
            <a:r>
              <a:rPr lang="en-US" b="1" dirty="0" smtClean="0"/>
              <a:t>UC: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1" y="1935480"/>
            <a:ext cx="48006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4999" y="6275697"/>
            <a:ext cx="282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Android version shown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577" y="2160897"/>
            <a:ext cx="25527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0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955" y="609600"/>
            <a:ext cx="7765322" cy="970450"/>
          </a:xfrm>
        </p:spPr>
        <p:txBody>
          <a:bodyPr>
            <a:normAutofit/>
          </a:bodyPr>
          <a:lstStyle/>
          <a:p>
            <a:r>
              <a:rPr lang="en-US" b="1" dirty="0" smtClean="0"/>
              <a:t>UC: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1" y="1935480"/>
            <a:ext cx="48006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4999" y="6275697"/>
            <a:ext cx="282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Android version shown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577" y="2160897"/>
            <a:ext cx="25527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>
    <a:lnDef>
      <a:spPr>
        <a:ln w="76200">
          <a:solidFill>
            <a:srgbClr val="FFFF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late">
    <a:dk1>
      <a:sysClr val="windowText" lastClr="000000"/>
    </a:dk1>
    <a:lt1>
      <a:sysClr val="window" lastClr="FFFFFF"/>
    </a:lt1>
    <a:dk2>
      <a:srgbClr val="212123"/>
    </a:dk2>
    <a:lt2>
      <a:srgbClr val="DADADA"/>
    </a:lt2>
    <a:accent1>
      <a:srgbClr val="BC451B"/>
    </a:accent1>
    <a:accent2>
      <a:srgbClr val="D3BA68"/>
    </a:accent2>
    <a:accent3>
      <a:srgbClr val="BB8640"/>
    </a:accent3>
    <a:accent4>
      <a:srgbClr val="AD9277"/>
    </a:accent4>
    <a:accent5>
      <a:srgbClr val="A55A43"/>
    </a:accent5>
    <a:accent6>
      <a:srgbClr val="AD9D7B"/>
    </a:accent6>
    <a:hlink>
      <a:srgbClr val="E98052"/>
    </a:hlink>
    <a:folHlink>
      <a:srgbClr val="F4B6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</TotalTime>
  <Words>271</Words>
  <Application>Microsoft Office PowerPoint</Application>
  <PresentationFormat>On-screen Show (4:3)</PresentationFormat>
  <Paragraphs>52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Calisto MT</vt:lpstr>
      <vt:lpstr>Trebuchet MS</vt:lpstr>
      <vt:lpstr>Wingdings 2</vt:lpstr>
      <vt:lpstr>Slate</vt:lpstr>
      <vt:lpstr>Clocking App</vt:lpstr>
      <vt:lpstr>The demand: </vt:lpstr>
      <vt:lpstr>The solution: </vt:lpstr>
      <vt:lpstr>App Design: Basics</vt:lpstr>
      <vt:lpstr>Data Model</vt:lpstr>
      <vt:lpstr>UC: 1,2 </vt:lpstr>
      <vt:lpstr>UC: </vt:lpstr>
      <vt:lpstr>UC: </vt:lpstr>
      <vt:lpstr>UC: </vt:lpstr>
      <vt:lpstr>UC: </vt:lpstr>
      <vt:lpstr>Web interface </vt:lpstr>
      <vt:lpstr>Lessons learnt</vt:lpstr>
      <vt:lpstr>Download and Try it Yourself!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Daycare Assistant Ver. 1.0</dc:title>
  <dc:creator>Aman Bhimani</dc:creator>
  <cp:lastModifiedBy>Dhara P Shah</cp:lastModifiedBy>
  <cp:revision>80</cp:revision>
  <dcterms:created xsi:type="dcterms:W3CDTF">2013-04-23T00:07:15Z</dcterms:created>
  <dcterms:modified xsi:type="dcterms:W3CDTF">2015-11-15T21:38:54Z</dcterms:modified>
</cp:coreProperties>
</file>