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92" r:id="rId3"/>
    <p:sldId id="258" r:id="rId4"/>
    <p:sldId id="267" r:id="rId5"/>
    <p:sldId id="277" r:id="rId6"/>
    <p:sldId id="282" r:id="rId7"/>
    <p:sldId id="289" r:id="rId8"/>
    <p:sldId id="290" r:id="rId9"/>
    <p:sldId id="291" r:id="rId10"/>
    <p:sldId id="283" r:id="rId11"/>
    <p:sldId id="284" r:id="rId12"/>
    <p:sldId id="288" r:id="rId13"/>
    <p:sldId id="259" r:id="rId14"/>
    <p:sldId id="278" r:id="rId15"/>
    <p:sldId id="285" r:id="rId16"/>
    <p:sldId id="287" r:id="rId17"/>
    <p:sldId id="286" r:id="rId18"/>
    <p:sldId id="279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2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B36-6EF8-4692-8B0F-0E50E7267C3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C2C6-49ED-4485-B0BC-FAD6842E77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080026" cy="1828801"/>
          </a:xfrm>
        </p:spPr>
        <p:txBody>
          <a:bodyPr/>
          <a:lstStyle/>
          <a:p>
            <a:r>
              <a:rPr lang="en-US" dirty="0" smtClean="0"/>
              <a:t>Clocking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181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David Gibbs</a:t>
            </a:r>
          </a:p>
          <a:p>
            <a:r>
              <a:rPr lang="en-US" dirty="0" err="1" smtClean="0"/>
              <a:t>Chyeeka</a:t>
            </a:r>
            <a:r>
              <a:rPr lang="en-US" dirty="0" smtClean="0"/>
              <a:t> Brown</a:t>
            </a:r>
          </a:p>
          <a:p>
            <a:r>
              <a:rPr lang="en-US" dirty="0" smtClean="0"/>
              <a:t>Sheldon Gray</a:t>
            </a:r>
          </a:p>
          <a:p>
            <a:r>
              <a:rPr lang="en-US" dirty="0" err="1" smtClean="0"/>
              <a:t>Dhara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Thai Mai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Service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GPS service listens for a change event</a:t>
            </a:r>
          </a:p>
          <a:p>
            <a:pPr lvl="1"/>
            <a:r>
              <a:rPr lang="en-US" dirty="0" smtClean="0"/>
              <a:t>Upon change, it checks the GPS coordinates</a:t>
            </a:r>
          </a:p>
          <a:p>
            <a:pPr lvl="2"/>
            <a:r>
              <a:rPr lang="en-US" dirty="0" smtClean="0"/>
              <a:t>Is user inside the bounding box?</a:t>
            </a:r>
          </a:p>
          <a:p>
            <a:pPr lvl="2"/>
            <a:r>
              <a:rPr lang="en-US" dirty="0" smtClean="0"/>
              <a:t>Tell the API to log in the user</a:t>
            </a:r>
          </a:p>
          <a:p>
            <a:r>
              <a:rPr lang="en-US" dirty="0" smtClean="0"/>
              <a:t>Bounding Box Coordinates</a:t>
            </a:r>
          </a:p>
          <a:p>
            <a:pPr lvl="1"/>
            <a:r>
              <a:rPr lang="en-US" dirty="0" smtClean="0"/>
              <a:t>Calculated in the API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lat</a:t>
            </a:r>
            <a:r>
              <a:rPr lang="en-US" dirty="0" smtClean="0"/>
              <a:t>/long and distance from that point</a:t>
            </a:r>
          </a:p>
          <a:p>
            <a:pPr lvl="1"/>
            <a:r>
              <a:rPr lang="en-US" dirty="0" smtClean="0"/>
              <a:t>Returned to the user’s phone at login</a:t>
            </a:r>
          </a:p>
          <a:p>
            <a:pPr lvl="1"/>
            <a:r>
              <a:rPr lang="en-US" dirty="0" smtClean="0"/>
              <a:t>Selected by a manager’s app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0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 flow for GPS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2839550"/>
          </a:xfrm>
        </p:spPr>
        <p:txBody>
          <a:bodyPr/>
          <a:lstStyle/>
          <a:p>
            <a:r>
              <a:rPr lang="en-US" dirty="0" smtClean="0"/>
              <a:t>GPS Service gets an event</a:t>
            </a:r>
          </a:p>
          <a:p>
            <a:r>
              <a:rPr lang="en-US" dirty="0" smtClean="0"/>
              <a:t>GPS Service sends request to Utilities class</a:t>
            </a:r>
          </a:p>
          <a:p>
            <a:r>
              <a:rPr lang="en-US" dirty="0" smtClean="0"/>
              <a:t>Utilities class builds </a:t>
            </a:r>
            <a:r>
              <a:rPr lang="en-US" dirty="0" err="1" smtClean="0"/>
              <a:t>params</a:t>
            </a:r>
            <a:r>
              <a:rPr lang="en-US" dirty="0" smtClean="0"/>
              <a:t> and gets endpoint from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Sends request to Transporter</a:t>
            </a:r>
          </a:p>
          <a:p>
            <a:r>
              <a:rPr lang="en-US" dirty="0" smtClean="0"/>
              <a:t>Transporter responds back with response</a:t>
            </a: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User is alerted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80060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80060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Util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4557" y="480060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Trans-porter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905000" y="5257800"/>
            <a:ext cx="6858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505200" y="5244548"/>
            <a:ext cx="735496" cy="132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38800" y="4267200"/>
            <a:ext cx="609600" cy="198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7087054" y="4648200"/>
            <a:ext cx="914400" cy="1216152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68957" y="4953000"/>
            <a:ext cx="569843" cy="3810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269935" y="4953000"/>
            <a:ext cx="817119" cy="190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59167" y="5562600"/>
            <a:ext cx="80635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068957" y="5562600"/>
            <a:ext cx="61419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00605" y="5562600"/>
            <a:ext cx="65395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05000" y="5562600"/>
            <a:ext cx="6858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9801"/>
            <a:ext cx="7315200" cy="54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UC:1,2,3,4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3078" y="1524000"/>
            <a:ext cx="807719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 Walk in the work place, get auto logged in by detection of their GPS coordinates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UC:3,4  Leave / return for lunch, auto log in/out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UC:2 Leave for the day, auto logout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Output: Employee is notified by a tone/visual </a:t>
            </a:r>
            <a:endParaRPr lang="en-US" sz="2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652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UC:5,6,9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659" y="1299102"/>
            <a:ext cx="4800600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UC:5,6 Employee could manually clock in/out from the app at lunch time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UC:9 Employee alerted of time stamp 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Using: Database connection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40" y="4191000"/>
            <a:ext cx="2266561" cy="373141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0" y="249049"/>
            <a:ext cx="2500258" cy="303408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27" y="3653064"/>
            <a:ext cx="2500258" cy="30243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4" y="3889861"/>
            <a:ext cx="1738205" cy="296813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904295" y="5988936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checks in the spreadsheet </a:t>
            </a:r>
          </a:p>
          <a:p>
            <a:r>
              <a:rPr lang="en-US" dirty="0" smtClean="0"/>
              <a:t>Database connection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58" y="1785486"/>
            <a:ext cx="2588127" cy="400571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2271605" cy="38789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81400" y="51054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9655" y="44196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Employee views schedule </a:t>
            </a:r>
            <a:endParaRPr lang="en-US" sz="25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67872"/>
            <a:ext cx="2198357" cy="33389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0935"/>
            <a:ext cx="2503101" cy="301026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71358"/>
            <a:ext cx="1738205" cy="296813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38200" y="4541127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2081892"/>
            <a:ext cx="7765322" cy="405875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Employee sets alarms for the reminder of the shift time </a:t>
            </a:r>
            <a:endParaRPr lang="en-US" sz="2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" y="3681159"/>
            <a:ext cx="1738205" cy="296813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6482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85" y="2990851"/>
            <a:ext cx="1876645" cy="3048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0" y="3332821"/>
            <a:ext cx="2000239" cy="327036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638800" y="6172200"/>
            <a:ext cx="4572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9" y="1732450"/>
            <a:ext cx="1738205" cy="2968139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rot="5400000" flipH="1" flipV="1">
            <a:off x="6506461" y="4944362"/>
            <a:ext cx="1409700" cy="1274577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6291786" y="2907352"/>
            <a:ext cx="1066800" cy="890896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0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55" y="1676400"/>
            <a:ext cx="7765322" cy="405875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610599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UC:16 Employee/manager logs in through the web interface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UC:10,14 Employee logs in/out from web interface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UC:13 Manager sets employee schedule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UC:15 Manager accesses the web based report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16" y="4701468"/>
            <a:ext cx="9220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700" dirty="0" smtClean="0"/>
              <a:t>http</a:t>
            </a:r>
            <a:r>
              <a:rPr lang="en-US" sz="2700" dirty="0"/>
              <a:t>://</a:t>
            </a:r>
            <a:r>
              <a:rPr lang="en-US" sz="3200" dirty="0">
                <a:solidFill>
                  <a:srgbClr val="FFFF00"/>
                </a:solidFill>
              </a:rPr>
              <a:t>group6project.com</a:t>
            </a:r>
            <a:r>
              <a:rPr lang="en-US" sz="2700" dirty="0"/>
              <a:t>/</a:t>
            </a:r>
            <a:r>
              <a:rPr lang="en-US" sz="2000" dirty="0"/>
              <a:t>Group6/website/pages/login.php</a:t>
            </a:r>
          </a:p>
        </p:txBody>
      </p:sp>
    </p:spTree>
    <p:extLst>
      <p:ext uri="{BB962C8B-B14F-4D97-AF65-F5344CB8AC3E}">
        <p14:creationId xmlns:p14="http://schemas.microsoft.com/office/powerpoint/2010/main" val="2542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Interesting Facts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are extremely </a:t>
            </a:r>
            <a:r>
              <a:rPr lang="en-US" dirty="0" smtClean="0"/>
              <a:t>useful!</a:t>
            </a:r>
          </a:p>
          <a:p>
            <a:r>
              <a:rPr lang="en-US" dirty="0" smtClean="0"/>
              <a:t>5000+ lines of code</a:t>
            </a:r>
          </a:p>
          <a:p>
            <a:r>
              <a:rPr lang="en-US" dirty="0" smtClean="0"/>
              <a:t>Any app that requires GPS permission </a:t>
            </a:r>
            <a:r>
              <a:rPr lang="en-US" smtClean="0"/>
              <a:t>can track you EVERYWHRE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Demand for the app</a:t>
            </a:r>
          </a:p>
          <a:p>
            <a:r>
              <a:rPr lang="en-US" dirty="0" smtClean="0"/>
              <a:t>Our custom solution</a:t>
            </a:r>
          </a:p>
          <a:p>
            <a:pPr lvl="1"/>
            <a:r>
              <a:rPr lang="en-US" dirty="0" smtClean="0"/>
              <a:t>GPS based tracking for automated time logging</a:t>
            </a:r>
          </a:p>
          <a:p>
            <a:r>
              <a:rPr lang="en-US" dirty="0" smtClean="0"/>
              <a:t>General Application flow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App use of the API</a:t>
            </a:r>
          </a:p>
          <a:p>
            <a:r>
              <a:rPr lang="en-US" dirty="0" smtClean="0"/>
              <a:t>DB Layout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Web Interface</a:t>
            </a:r>
          </a:p>
          <a:p>
            <a:r>
              <a:rPr lang="en-US" dirty="0" smtClean="0"/>
              <a:t>Demo!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demand: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7449" y="1447800"/>
            <a:ext cx="8726551" cy="5410200"/>
            <a:chOff x="417449" y="1447800"/>
            <a:chExt cx="8726551" cy="541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0" y="1447800"/>
              <a:ext cx="5658640" cy="402011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9" y="1728826"/>
              <a:ext cx="3639058" cy="1729029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9" y="3971522"/>
              <a:ext cx="4363059" cy="2886478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solution: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7765322" cy="4058751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/>
              </a:rPr>
              <a:t>Use an app that will automatically clock employees in/out dependent on their location</a:t>
            </a:r>
          </a:p>
          <a:p>
            <a:r>
              <a:rPr lang="en-US" sz="2300" dirty="0" smtClean="0">
                <a:effectLst/>
              </a:rPr>
              <a:t>Employee </a:t>
            </a:r>
            <a:r>
              <a:rPr lang="en-US" sz="2300" dirty="0" smtClean="0">
                <a:effectLst/>
              </a:rPr>
              <a:t>has automated </a:t>
            </a:r>
            <a:r>
              <a:rPr lang="en-US" sz="2300" dirty="0">
                <a:effectLst/>
              </a:rPr>
              <a:t>clock in </a:t>
            </a:r>
            <a:r>
              <a:rPr lang="en-US" sz="2300" dirty="0" smtClean="0">
                <a:effectLst/>
              </a:rPr>
              <a:t>/out ,notification</a:t>
            </a:r>
          </a:p>
          <a:p>
            <a:r>
              <a:rPr lang="en-US" sz="2300" dirty="0">
                <a:effectLst/>
              </a:rPr>
              <a:t>Employee has </a:t>
            </a:r>
            <a:r>
              <a:rPr lang="en-US" sz="2300" dirty="0" smtClean="0">
                <a:effectLst/>
              </a:rPr>
              <a:t>manual clock in/out ,</a:t>
            </a:r>
            <a:r>
              <a:rPr lang="en-US" sz="2300" dirty="0">
                <a:effectLst/>
              </a:rPr>
              <a:t> notification</a:t>
            </a:r>
          </a:p>
          <a:p>
            <a:r>
              <a:rPr lang="en-US" sz="2300" dirty="0" smtClean="0">
                <a:effectLst/>
              </a:rPr>
              <a:t>calculate </a:t>
            </a:r>
            <a:r>
              <a:rPr lang="en-US" sz="2300" dirty="0">
                <a:effectLst/>
              </a:rPr>
              <a:t>hours worked </a:t>
            </a:r>
            <a:r>
              <a:rPr lang="en-US" sz="2300" dirty="0" smtClean="0">
                <a:effectLst/>
              </a:rPr>
              <a:t>, see the spread sheet</a:t>
            </a:r>
          </a:p>
          <a:p>
            <a:r>
              <a:rPr lang="en-US" sz="2300" dirty="0" smtClean="0">
                <a:effectLst/>
              </a:rPr>
              <a:t>Employee sets alarms for the shift start</a:t>
            </a:r>
          </a:p>
          <a:p>
            <a:r>
              <a:rPr lang="en-US" sz="2300" dirty="0" smtClean="0">
                <a:effectLst/>
              </a:rPr>
              <a:t>Managers add employees, time schedules and work locations</a:t>
            </a:r>
          </a:p>
          <a:p>
            <a:r>
              <a:rPr lang="en-US" sz="2300" dirty="0" smtClean="0">
                <a:effectLst/>
              </a:rPr>
              <a:t>Managers view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Design: Basics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1835" y="1600200"/>
            <a:ext cx="6366955" cy="4473327"/>
            <a:chOff x="1125294" y="1600200"/>
            <a:chExt cx="6366955" cy="447332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94" y="1600200"/>
              <a:ext cx="949811" cy="198120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13" y="4150626"/>
              <a:ext cx="1876804" cy="192290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76" y="1890636"/>
              <a:ext cx="1174673" cy="1552728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>
              <a:off x="2075105" y="2590800"/>
              <a:ext cx="4242471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V="1">
              <a:off x="2902815" y="2590800"/>
              <a:ext cx="0" cy="155982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17" y="2207711"/>
              <a:ext cx="1620766" cy="966566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402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as an endpoint for our mobile app, website, and other future devices</a:t>
            </a:r>
          </a:p>
          <a:p>
            <a:pPr lvl="1"/>
            <a:r>
              <a:rPr lang="en-US" dirty="0" smtClean="0"/>
              <a:t>DB schema and logic is kept separate </a:t>
            </a:r>
          </a:p>
          <a:p>
            <a:pPr lvl="2"/>
            <a:r>
              <a:rPr lang="en-US" dirty="0" smtClean="0"/>
              <a:t>Security and </a:t>
            </a:r>
            <a:r>
              <a:rPr lang="en-US" dirty="0" err="1" smtClean="0"/>
              <a:t>maintaince</a:t>
            </a:r>
            <a:r>
              <a:rPr lang="en-US" dirty="0" smtClean="0"/>
              <a:t> is made easier</a:t>
            </a:r>
          </a:p>
          <a:p>
            <a:pPr lvl="1"/>
            <a:r>
              <a:rPr lang="en-US" dirty="0" smtClean="0"/>
              <a:t>The API will control all data flowing in and out of the DB</a:t>
            </a:r>
          </a:p>
          <a:p>
            <a:pPr lvl="2"/>
            <a:r>
              <a:rPr lang="en-US" dirty="0" smtClean="0"/>
              <a:t>Better error checking and validation</a:t>
            </a:r>
          </a:p>
          <a:p>
            <a:pPr lvl="1"/>
            <a:r>
              <a:rPr lang="en-US" dirty="0" smtClean="0"/>
              <a:t>JSON is used for all communication</a:t>
            </a:r>
          </a:p>
          <a:p>
            <a:pPr lvl="2"/>
            <a:r>
              <a:rPr lang="en-US" dirty="0" smtClean="0"/>
              <a:t>Good compression</a:t>
            </a:r>
          </a:p>
          <a:p>
            <a:pPr lvl="2"/>
            <a:r>
              <a:rPr lang="en-US" dirty="0" smtClean="0"/>
              <a:t>Native use in almost all web applications</a:t>
            </a:r>
          </a:p>
          <a:p>
            <a:pPr lvl="2"/>
            <a:r>
              <a:rPr lang="en-US" dirty="0" smtClean="0"/>
              <a:t>The new web standard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2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Description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8 different end points</a:t>
            </a:r>
          </a:p>
          <a:p>
            <a:pPr lvl="1"/>
            <a:r>
              <a:rPr lang="en-US" dirty="0" smtClean="0"/>
              <a:t>Website and app use identical endpoints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When a user clocks into the system, their User ID will be sent to the API</a:t>
            </a:r>
          </a:p>
          <a:p>
            <a:pPr lvl="2"/>
            <a:r>
              <a:rPr lang="en-US" dirty="0" smtClean="0"/>
              <a:t>The API will lookup their GPS coordinates, get the time zone, and then log them into the system</a:t>
            </a:r>
          </a:p>
          <a:p>
            <a:pPr lvl="2"/>
            <a:r>
              <a:rPr lang="en-US" dirty="0" smtClean="0"/>
              <a:t>Removes the possibility of users injecting their own time</a:t>
            </a:r>
          </a:p>
          <a:p>
            <a:pPr lvl="3"/>
            <a:r>
              <a:rPr lang="en-US" dirty="0" smtClean="0"/>
              <a:t>As would be the case if they had direct DB access</a:t>
            </a:r>
          </a:p>
          <a:p>
            <a:r>
              <a:rPr lang="en-US" dirty="0" smtClean="0"/>
              <a:t>AWS EC2 instance</a:t>
            </a:r>
          </a:p>
          <a:p>
            <a:pPr lvl="1"/>
            <a:r>
              <a:rPr lang="en-US" dirty="0" smtClean="0"/>
              <a:t>Running Apache/PHP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 smtClean="0">
                <a:solidFill>
                  <a:srgbClr val="FFFF00"/>
                </a:solidFill>
              </a:rPr>
              <a:t>roup6project.com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Interaction With the DB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API solely interacts with the DB through SP’s</a:t>
            </a:r>
          </a:p>
          <a:p>
            <a:pPr lvl="1"/>
            <a:r>
              <a:rPr lang="en-US" dirty="0" smtClean="0"/>
              <a:t>Removes the need for the API to know DB Schema</a:t>
            </a:r>
          </a:p>
          <a:p>
            <a:pPr lvl="1"/>
            <a:r>
              <a:rPr lang="en-US" dirty="0" smtClean="0"/>
              <a:t>Allows for the DB to handle more logical operations</a:t>
            </a:r>
          </a:p>
          <a:p>
            <a:pPr lvl="2"/>
            <a:r>
              <a:rPr lang="en-US" dirty="0" smtClean="0"/>
              <a:t>Returns only the exact data needed </a:t>
            </a:r>
          </a:p>
          <a:p>
            <a:pPr lvl="2"/>
            <a:r>
              <a:rPr lang="en-US" dirty="0" smtClean="0"/>
              <a:t>DB Schema can be modified without the need to change many API operations </a:t>
            </a:r>
          </a:p>
          <a:p>
            <a:pPr lvl="2"/>
            <a:r>
              <a:rPr lang="en-US" dirty="0" smtClean="0"/>
              <a:t>Only DB SP’s and views would need to be changed</a:t>
            </a:r>
            <a:endParaRPr lang="en-US" dirty="0"/>
          </a:p>
          <a:p>
            <a:pPr lvl="1"/>
            <a:r>
              <a:rPr lang="en-US" dirty="0" smtClean="0"/>
              <a:t>Reduces the data transferred between DB and API</a:t>
            </a:r>
          </a:p>
          <a:p>
            <a:pPr lvl="2"/>
            <a:r>
              <a:rPr lang="en-US" dirty="0" smtClean="0"/>
              <a:t>DB can be physically very distant from the web server</a:t>
            </a:r>
          </a:p>
          <a:p>
            <a:pPr lvl="3"/>
            <a:r>
              <a:rPr lang="en-US" dirty="0" smtClean="0"/>
              <a:t>Where is the DB located for this project?</a:t>
            </a:r>
          </a:p>
        </p:txBody>
      </p:sp>
    </p:spTree>
    <p:extLst>
      <p:ext uri="{BB962C8B-B14F-4D97-AF65-F5344CB8AC3E}">
        <p14:creationId xmlns:p14="http://schemas.microsoft.com/office/powerpoint/2010/main" val="157364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Internal Logic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communication flows through a Transporter class</a:t>
            </a:r>
          </a:p>
          <a:p>
            <a:pPr lvl="1"/>
            <a:r>
              <a:rPr lang="en-US" dirty="0" smtClean="0"/>
              <a:t>Login, GPS updates, setting schedule, getting schedule, etc.</a:t>
            </a:r>
          </a:p>
          <a:p>
            <a:pPr lvl="1"/>
            <a:r>
              <a:rPr lang="en-US" dirty="0" smtClean="0"/>
              <a:t>Transporter accepts GET/POST request with URL and parameters </a:t>
            </a:r>
          </a:p>
          <a:p>
            <a:pPr lvl="2"/>
            <a:r>
              <a:rPr lang="en-US" dirty="0" smtClean="0"/>
              <a:t>Returns a JSON object to the calling method, usually a </a:t>
            </a:r>
            <a:r>
              <a:rPr lang="en-US" dirty="0"/>
              <a:t>U</a:t>
            </a:r>
            <a:r>
              <a:rPr lang="en-US" dirty="0" smtClean="0"/>
              <a:t>tilities class</a:t>
            </a:r>
          </a:p>
          <a:p>
            <a:pPr lvl="1"/>
            <a:r>
              <a:rPr lang="en-US" dirty="0" smtClean="0"/>
              <a:t>Acts almost as an internal API for all requests to flow through</a:t>
            </a:r>
          </a:p>
          <a:p>
            <a:pPr lvl="1"/>
            <a:r>
              <a:rPr lang="en-US" dirty="0" smtClean="0"/>
              <a:t>Greatly reduces the complexity of the app and amount of code written</a:t>
            </a:r>
          </a:p>
          <a:p>
            <a:pPr lvl="2"/>
            <a:r>
              <a:rPr lang="en-US" dirty="0" smtClean="0"/>
              <a:t>HTTP requests can be somewhat complex </a:t>
            </a:r>
          </a:p>
          <a:p>
            <a:pPr lvl="2"/>
            <a:r>
              <a:rPr lang="en-US" dirty="0" smtClean="0"/>
              <a:t>Very lengthy to write in Java</a:t>
            </a:r>
          </a:p>
          <a:p>
            <a:pPr lvl="1"/>
            <a:endParaRPr lang="en-US" dirty="0" smtClean="0"/>
          </a:p>
          <a:p>
            <a:pPr marL="450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25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lnDef>
      <a:spPr>
        <a:ln w="762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634</Words>
  <Application>Microsoft Office PowerPoint</Application>
  <PresentationFormat>On-screen Show (4:3)</PresentationFormat>
  <Paragraphs>126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Clocking App</vt:lpstr>
      <vt:lpstr>Overview</vt:lpstr>
      <vt:lpstr>The demand: </vt:lpstr>
      <vt:lpstr>The solution: </vt:lpstr>
      <vt:lpstr>App Design: Basics</vt:lpstr>
      <vt:lpstr>API overview </vt:lpstr>
      <vt:lpstr>API Description  </vt:lpstr>
      <vt:lpstr>API Interaction With the DB </vt:lpstr>
      <vt:lpstr>Application Internal Logic </vt:lpstr>
      <vt:lpstr>GPS Service class </vt:lpstr>
      <vt:lpstr>Application flow for GPS </vt:lpstr>
      <vt:lpstr>Data Model</vt:lpstr>
      <vt:lpstr>UC:1,2,3,4 </vt:lpstr>
      <vt:lpstr>UC:5,6,9</vt:lpstr>
      <vt:lpstr>UC:11</vt:lpstr>
      <vt:lpstr>UC:7 </vt:lpstr>
      <vt:lpstr>UC 12</vt:lpstr>
      <vt:lpstr>Web Interface </vt:lpstr>
      <vt:lpstr>Interesting Facts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Assistant Ver. 1.0</dc:title>
  <dc:creator>Aman Bhimani</dc:creator>
  <cp:lastModifiedBy>David</cp:lastModifiedBy>
  <cp:revision>105</cp:revision>
  <dcterms:created xsi:type="dcterms:W3CDTF">2013-04-23T00:07:15Z</dcterms:created>
  <dcterms:modified xsi:type="dcterms:W3CDTF">2015-11-16T21:33:55Z</dcterms:modified>
</cp:coreProperties>
</file>