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E5BF02-3073-48C8-8F5D-C59D99B83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F07311-8340-44C7-9CDF-C97C0333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85DD9E-F97A-488A-A306-32D05612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C305FF-6100-4486-BAC1-5970A210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B16AB7-A1B6-4016-8488-C79C90C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804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ED4324-DC9F-4211-B1D5-9623FF02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B2D17E-7A63-4C4F-BD44-514B7615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C4B6AA-791E-4707-B118-CA66FB71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71771F-67DB-4615-9602-5F42E832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80FEB1-8300-4BBF-A2E6-DAD915BD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14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2D81D07-7CD2-406D-9696-37A7D960F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E76B1D5-5A95-4E08-985B-DC3C6B3CF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3C3A12-4F16-4E18-B844-065A9BC2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E64480-17B1-499C-B416-EDAFA33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07B89D-8AB7-47DC-AD45-A019AFE8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77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D7E13-AA37-44A4-B18D-0495D6A4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0DD597-ABB8-49BE-96D9-070E468A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45B59E-2027-4B9D-AC81-ABC145A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B5405B-E43C-4D5E-8F8C-EF8B1B2A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B8EDB7-7F68-4E17-B016-7C4EA3A9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18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577990-B07E-4424-9167-C6483D28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DB8E8D-C2C5-4063-8358-014CD4D9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D4AA3D-BF18-4295-8774-70CEB66E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147CDD-97EF-41D5-A6A4-AFC4AAE0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6AAB8D-6ECA-4D5C-BF66-C16AE51E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8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DFF003-785B-440E-8025-E121530C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590B7F-F882-48AA-85C5-3F1B74A04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CE83A9B-A302-4E8C-9355-BC57F8276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A879A6-855D-4B8D-ABB0-5B1D5B2F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BA7207-95C2-4BB7-914A-CD55E128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3A269B-8302-4B5B-B888-CE801756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383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DD9A38-8327-4D4A-A2FE-4EC56279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1AAEDB-7196-49E7-A4A1-6323CC27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A308783-B451-4831-AE7A-CA86DA22E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A53105A-6251-431A-A236-4637BECD2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BA737F-DF4A-44D8-A3F5-4BAB41028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CE63A91-05B5-4BB1-927E-912DB89E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C1C1AD4-A14B-4375-A879-81102CF9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E628524-1FF0-400E-B54F-47016576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95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A45E6C-EAB7-4CC7-A41A-FAA329E7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F4363CC-EBB7-4936-ADF0-24744D4C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728B0D-7D3E-403A-BD8E-0BEA127C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6944E5B-08FC-4149-BFA1-FF282FCB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30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FAC689-E304-4978-A0E7-168650FA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CDE9B0C-9E83-44E8-ADA7-7FFE0A18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2D79AC2-20A4-43C3-BF48-87F7BFFA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23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9A38F-0936-42D7-BC1C-102BB81C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9F1363-53A1-40E3-B5ED-56CD394E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319C8DB-B088-4D79-A5F0-BC6735A45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F1F64C-9F4E-4CFA-80A9-505B4E67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DA15C1-2FAE-474E-BF91-23306B28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89F667-45DC-41A6-B9E6-9F696B70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FA098-5854-4E46-814A-17DDFFAD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BD15EC2-7262-4E8E-8A00-932627C15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31C340-B567-42C8-AA3C-1A947DFC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E1A631-7089-48AC-A722-F8DF9A1E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A7F7816-9BCB-4E67-83E2-919ADA52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3FB320-8D0A-42F0-817C-6FAC699D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4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6C413BF-242F-4103-9A95-398F86D2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F4D25F-4CE4-4CC9-A2E8-D734DFAA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50DAE2-AFFE-4ACA-8C99-D10CB91B5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3290D-3449-4801-BD71-12307A581DF8}" type="datetimeFigureOut">
              <a:rPr lang="pl-PL" smtClean="0"/>
              <a:t>29.11.2020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2838A0-5909-4CD1-9056-EFC88F723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CB2A75-3C29-47B1-BBE7-38DA23FC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B5F9-3FE7-48E9-AD47-CF0F248293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16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08F32A-E48A-4917-B868-BD7FC7656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120352"/>
            <a:ext cx="9144000" cy="1523837"/>
          </a:xfrm>
        </p:spPr>
        <p:txBody>
          <a:bodyPr>
            <a:normAutofit fontScale="90000"/>
          </a:bodyPr>
          <a:lstStyle/>
          <a:p>
            <a:br>
              <a:rPr lang="pl-PL" sz="7200" dirty="0">
                <a:latin typeface="Agency FB" panose="020B0503020202020204" pitchFamily="34" charset="0"/>
              </a:rPr>
            </a:br>
            <a:r>
              <a:rPr lang="pl-PL" sz="7200" dirty="0">
                <a:latin typeface="Agency FB" panose="020B0503020202020204" pitchFamily="34" charset="0"/>
              </a:rPr>
              <a:t>Projekt: DZIKI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BB8091-4B7B-4DF8-A2D0-D9E9F2170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44" y="4120353"/>
            <a:ext cx="3048001" cy="220785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l-PL" sz="5200" dirty="0">
                <a:latin typeface="Agency FB" panose="020B0503020202020204" pitchFamily="34" charset="0"/>
              </a:rPr>
              <a:t>Zespół </a:t>
            </a:r>
            <a:r>
              <a:rPr lang="pl-PL" sz="5200" dirty="0" err="1">
                <a:latin typeface="Agency FB" panose="020B0503020202020204" pitchFamily="34" charset="0"/>
              </a:rPr>
              <a:t>Coddiers</a:t>
            </a:r>
            <a:r>
              <a:rPr lang="pl-PL" sz="5200" dirty="0">
                <a:latin typeface="Agency FB" panose="020B0503020202020204" pitchFamily="34" charset="0"/>
              </a:rPr>
              <a:t>:</a:t>
            </a:r>
          </a:p>
          <a:p>
            <a:pPr algn="l"/>
            <a:r>
              <a:rPr lang="pl-PL" dirty="0">
                <a:latin typeface="Agency FB" panose="020B0503020202020204" pitchFamily="34" charset="0"/>
              </a:rPr>
              <a:t>Dominik Dawidziak (kapitan)</a:t>
            </a:r>
          </a:p>
          <a:p>
            <a:pPr algn="l">
              <a:tabLst>
                <a:tab pos="3048000" algn="l"/>
              </a:tabLst>
            </a:pPr>
            <a:r>
              <a:rPr lang="pl-PL" dirty="0">
                <a:latin typeface="Agency FB" panose="020B0503020202020204" pitchFamily="34" charset="0"/>
              </a:rPr>
              <a:t>Patryk Barczak</a:t>
            </a:r>
          </a:p>
          <a:p>
            <a:pPr algn="l">
              <a:tabLst>
                <a:tab pos="3048000" algn="l"/>
              </a:tabLst>
            </a:pPr>
            <a:r>
              <a:rPr lang="pl-PL" dirty="0">
                <a:latin typeface="Agency FB" panose="020B0503020202020204" pitchFamily="34" charset="0"/>
              </a:rPr>
              <a:t>Adrian Malik</a:t>
            </a:r>
          </a:p>
          <a:p>
            <a:pPr algn="l">
              <a:tabLst>
                <a:tab pos="3048000" algn="l"/>
              </a:tabLst>
            </a:pPr>
            <a:r>
              <a:rPr lang="pl-PL" dirty="0">
                <a:latin typeface="Agency FB" panose="020B0503020202020204" pitchFamily="34" charset="0"/>
              </a:rPr>
              <a:t>Norbert Waszkowiak</a:t>
            </a:r>
          </a:p>
          <a:p>
            <a:pPr algn="l">
              <a:tabLst>
                <a:tab pos="3048000" algn="l"/>
              </a:tabLst>
            </a:pPr>
            <a:r>
              <a:rPr lang="pl-PL" dirty="0">
                <a:latin typeface="Agency FB" panose="020B0503020202020204" pitchFamily="34" charset="0"/>
              </a:rPr>
              <a:t>Piotr Zdun</a:t>
            </a:r>
          </a:p>
          <a:p>
            <a:endParaRPr lang="pl-PL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85670807-D3AC-4F4B-95EC-7793D2309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1070" y="564186"/>
            <a:ext cx="3209857" cy="337773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D3ECFBD-FE98-4F5F-B4C9-7A08BBD5B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255" y="564186"/>
            <a:ext cx="2179485" cy="2172244"/>
          </a:xfrm>
          <a:prstGeom prst="rect">
            <a:avLst/>
          </a:prstGeom>
        </p:spPr>
      </p:pic>
      <p:pic>
        <p:nvPicPr>
          <p:cNvPr id="9" name="Obraz 8" descr="Obraz zawierający obiekt, znak, rysunek, siedzi&#10;&#10;Opis wygenerowany automatycznie">
            <a:extLst>
              <a:ext uri="{FF2B5EF4-FFF2-40B4-BE49-F238E27FC236}">
                <a16:creationId xmlns:a16="http://schemas.microsoft.com/office/drawing/2014/main" id="{3C2A6A93-7A33-4403-B18A-2CCB6A717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4" y="564186"/>
            <a:ext cx="2401129" cy="13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40BE80-A8C0-4E5E-BC4E-D6564B55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Zgłaszaj dziki i zahamuj ASF!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14FD72-1BA9-4DF2-8F9F-B5D1CFF9F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717035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DZIKI to aplikacja, która w łatwy i intuicyjny sposób pozwala na zgłaszanie zaobserwowanych żywych lub martwych dzików.</a:t>
            </a:r>
          </a:p>
          <a:p>
            <a:pPr marL="0" indent="0">
              <a:buNone/>
            </a:pPr>
            <a:r>
              <a:rPr lang="pl-PL" dirty="0"/>
              <a:t>Podstawowa funkcjonalność aplikacji to dodawanie zgłoszeń poprzez intuicyjny formularz, który automatycznie uzupełnia dane podziału administracyjnego, dzięki wykorzystaniu aktualnej lokalizacji użytkownika. </a:t>
            </a:r>
          </a:p>
          <a:p>
            <a:pPr marL="0" indent="0">
              <a:buNone/>
            </a:pPr>
            <a:r>
              <a:rPr lang="pl-PL" dirty="0"/>
              <a:t>Markery lokalizacji zgłoszonych obecności martwych lub żywych wyświetlane są na mapie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5B332E9A-8E60-4780-BE0B-EF43F7213F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5" y="1690688"/>
            <a:ext cx="2322067" cy="5032375"/>
          </a:xfrm>
        </p:spPr>
      </p:pic>
      <p:pic>
        <p:nvPicPr>
          <p:cNvPr id="8" name="Obraz 7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29042083-43BA-48CA-BC55-BED9E3AD8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1690687"/>
            <a:ext cx="2322068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3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4DD0D-3579-47FD-A461-A9C8EC59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9691" cy="1325563"/>
          </a:xfrm>
        </p:spPr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Kontroluj zagęszczenie dzików w okolicy!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D35A051-720A-4376-AE9D-CA1D43A6F2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90687"/>
            <a:ext cx="2074901" cy="4486275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08D396-55B0-419E-B412-217BB6FB1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0250" y="1690686"/>
            <a:ext cx="584835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W zakładce zgłoszenia można podejrzeć listę zgłoszeń z danego </a:t>
            </a:r>
            <a:r>
              <a:rPr lang="pl-PL" dirty="0" err="1"/>
              <a:t>powiatu.Gdy</a:t>
            </a:r>
            <a:r>
              <a:rPr lang="pl-PL" dirty="0"/>
              <a:t> lokalizacji jest włączona powiat wybiera się automatycznie. W przeciwnym wypadku jest wybierany z listy. Użytkownik ma również możliwość filtrowania zgłoszeń martwych dzików lub żywych.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Każde zgłoszenie można podejrzeć klikając na nie, a wtedy ukarze nam się okno ze szczegółami i możliwością usunięcia zgłoszenia.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00E20C0-738C-4F5F-91A4-349FC873B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01" y="1690686"/>
            <a:ext cx="207008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18BFDD-58A7-4FDF-A6FB-F272B35F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Dowiedz się więcej!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FF5B4E-9CEC-4C67-8CFD-BBA48DAAF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18796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 zakładce „info” użytkownik ma możliwość dowiedzieć się więcej jak rozróżnić dziki i jak się zachować gdy się spotka żywego przedstawiciela tego gatunku. Można tam również przeczytać o afrykańskim pomorze świń.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225285F-1CA9-4916-B5F7-3A8CED5D86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0897"/>
            <a:ext cx="989808" cy="2145109"/>
          </a:xfr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CB47B73B-B493-4D40-8A4E-65BD1FAB5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5" y="4000896"/>
            <a:ext cx="989808" cy="214510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433EEDE-1659-400F-B5F1-28C702702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990" y="4000896"/>
            <a:ext cx="989809" cy="214510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1C3CA45-C26A-4249-BBF8-95D8C5DC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32" y="4000896"/>
            <a:ext cx="989809" cy="2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50F585-D5CE-49CB-937B-467A7782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Pracuj w trybie offline!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2F74B-7B08-4A48-B6E6-4A3D6A1689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Aplikacja umożliwia zgłaszanie obecności dzików także gdy jesteśmy w lesie i nie mamy zasięgu.</a:t>
            </a:r>
          </a:p>
          <a:p>
            <a:pPr marL="0" indent="0">
              <a:buNone/>
            </a:pPr>
            <a:r>
              <a:rPr lang="pl-PL" dirty="0"/>
              <a:t>Dane z formularza są przechowywane lokalnie na telefonie, a gdy użytkownik uzyska dostęp do </a:t>
            </a:r>
            <a:r>
              <a:rPr lang="pl-PL" dirty="0" err="1"/>
              <a:t>internetu</a:t>
            </a:r>
            <a:r>
              <a:rPr lang="pl-PL" dirty="0"/>
              <a:t>, są wysyłane do serwera i usuwane z telefonu.</a:t>
            </a:r>
          </a:p>
          <a:p>
            <a:pPr marL="0" indent="0">
              <a:buNone/>
            </a:pPr>
            <a:r>
              <a:rPr lang="pl-PL" dirty="0"/>
              <a:t>W zakładce „Mapa” wyświetlają się ostatnio załadowane markery.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AFBE186-8042-4B0D-A3AA-1DC836398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80" y="1825625"/>
            <a:ext cx="2007819" cy="4351338"/>
          </a:xfrm>
        </p:spPr>
      </p:pic>
      <p:pic>
        <p:nvPicPr>
          <p:cNvPr id="8" name="Obraz 7" descr="Obraz zawierający mapa&#10;&#10;Opis wygenerowany automatycznie">
            <a:extLst>
              <a:ext uri="{FF2B5EF4-FFF2-40B4-BE49-F238E27FC236}">
                <a16:creationId xmlns:a16="http://schemas.microsoft.com/office/drawing/2014/main" id="{19623905-BD84-4B0F-ADBE-285A8A1D7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05" y="1825625"/>
            <a:ext cx="20078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4F5D3A-91AC-4B70-A3F9-0D77DBC4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Zaloguj się jako gość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56793854-CC8E-475F-A998-1F317EAD91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0" y="1825625"/>
            <a:ext cx="2153589" cy="4667250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194EA04-3167-4F70-92D3-5B0512F35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2625" y="1825625"/>
            <a:ext cx="5962495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Każdy użytkownik ma prawo zalogować się jako gość, może wtedy podejrzeć oznaczone pozycje dzików na mapie lub zobaczyć je na liście dla wybranego regionu.</a:t>
            </a:r>
          </a:p>
          <a:p>
            <a:pPr marL="0" indent="0">
              <a:buNone/>
            </a:pPr>
            <a:r>
              <a:rPr lang="pl-PL" dirty="0"/>
              <a:t>Jednak w celu uniknięcia wysyłania fałszywych zgłoszeń ta funkcjonalność jest udostępniana tylko dla zalogowanych użytkowników.</a:t>
            </a:r>
          </a:p>
        </p:txBody>
      </p:sp>
      <p:pic>
        <p:nvPicPr>
          <p:cNvPr id="8" name="Obraz 7" descr="Obraz zawierający mapa&#10;&#10;Opis wygenerowany automatycznie">
            <a:extLst>
              <a:ext uri="{FF2B5EF4-FFF2-40B4-BE49-F238E27FC236}">
                <a16:creationId xmlns:a16="http://schemas.microsoft.com/office/drawing/2014/main" id="{D76D7270-1584-456E-A764-00AD169F1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49" y="1825625"/>
            <a:ext cx="215358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0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6E4C43-BB7E-41AC-A084-291AB9BF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Obserwuj efekty swoich działań!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9FA127-3BC0-4746-903C-0666AE843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27319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 udanym wysłaniu zgłoszenia otrzymamy powiadomienie z chmury o sukcesie tej akcji oraz informację ile to tej pory zgłoszeń udało nam się wysłać.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zakładce „Przesłane”, zobaczymy listę naszych zgłoszeń z miniaturkami zdjęć i krótkim opisem.</a:t>
            </a:r>
          </a:p>
        </p:txBody>
      </p:sp>
      <p:pic>
        <p:nvPicPr>
          <p:cNvPr id="8" name="Symbol zastępczy zawartości 7" descr="Obraz zawierający tekst&#10;&#10;Opis wygenerowany automatycznie">
            <a:extLst>
              <a:ext uri="{FF2B5EF4-FFF2-40B4-BE49-F238E27FC236}">
                <a16:creationId xmlns:a16="http://schemas.microsoft.com/office/drawing/2014/main" id="{3AFF9DD4-E143-4312-B5AE-4C28F11BC4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66" y="1825625"/>
            <a:ext cx="2007819" cy="4351338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70AEB08-A26D-4241-8AA8-12D598657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51" y="1825625"/>
            <a:ext cx="207008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525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332</Words>
  <Application>Microsoft Office PowerPoint</Application>
  <PresentationFormat>Panoramiczny</PresentationFormat>
  <Paragraphs>28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Agency FB</vt:lpstr>
      <vt:lpstr>Arial</vt:lpstr>
      <vt:lpstr>Bahnschrift</vt:lpstr>
      <vt:lpstr>Calibri</vt:lpstr>
      <vt:lpstr>Calibri Light</vt:lpstr>
      <vt:lpstr>Motyw pakietu Office</vt:lpstr>
      <vt:lpstr> Projekt: DZIKI</vt:lpstr>
      <vt:lpstr>Zgłaszaj dziki i zahamuj ASF!</vt:lpstr>
      <vt:lpstr>Kontroluj zagęszczenie dzików w okolicy!</vt:lpstr>
      <vt:lpstr>Dowiedz się więcej!</vt:lpstr>
      <vt:lpstr>Pracuj w trybie offline!</vt:lpstr>
      <vt:lpstr>Zaloguj się jako gość</vt:lpstr>
      <vt:lpstr>Obserwuj efekty swoich działań!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DZIKI</dc:title>
  <dc:creator>Adrian Malik</dc:creator>
  <cp:lastModifiedBy>Adrian Malik</cp:lastModifiedBy>
  <cp:revision>13</cp:revision>
  <dcterms:created xsi:type="dcterms:W3CDTF">2020-11-29T02:07:54Z</dcterms:created>
  <dcterms:modified xsi:type="dcterms:W3CDTF">2020-11-29T04:11:47Z</dcterms:modified>
</cp:coreProperties>
</file>