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57" r:id="rId6"/>
    <p:sldId id="307" r:id="rId7"/>
    <p:sldId id="259" r:id="rId8"/>
    <p:sldId id="313" r:id="rId9"/>
    <p:sldId id="295" r:id="rId10"/>
    <p:sldId id="302" r:id="rId11"/>
    <p:sldId id="304" r:id="rId12"/>
    <p:sldId id="296" r:id="rId13"/>
    <p:sldId id="308" r:id="rId14"/>
    <p:sldId id="303" r:id="rId15"/>
    <p:sldId id="267" r:id="rId16"/>
    <p:sldId id="268" r:id="rId17"/>
    <p:sldId id="269" r:id="rId18"/>
    <p:sldId id="292" r:id="rId19"/>
    <p:sldId id="293" r:id="rId20"/>
    <p:sldId id="272" r:id="rId21"/>
    <p:sldId id="273" r:id="rId22"/>
    <p:sldId id="274" r:id="rId23"/>
    <p:sldId id="311" r:id="rId24"/>
    <p:sldId id="277" r:id="rId25"/>
    <p:sldId id="278" r:id="rId26"/>
    <p:sldId id="279" r:id="rId27"/>
    <p:sldId id="280" r:id="rId28"/>
    <p:sldId id="281" r:id="rId29"/>
    <p:sldId id="305" r:id="rId30"/>
    <p:sldId id="282" r:id="rId31"/>
    <p:sldId id="283" r:id="rId32"/>
    <p:sldId id="284" r:id="rId33"/>
    <p:sldId id="286" r:id="rId34"/>
    <p:sldId id="312" r:id="rId35"/>
  </p:sldIdLst>
  <p:sldSz cx="10693400" cy="7556500"/>
  <p:notesSz cx="9926638" cy="6797675"/>
  <p:defaultTextStyle>
    <a:defPPr>
      <a:defRPr kern="0"/>
    </a:defPPr>
  </p:defaultTextStyle>
  <p:extLst>
    <p:ext uri="{EFAFB233-063F-42B5-8137-9DF3F51BA10A}">
      <p15:sldGuideLst xmlns:p15="http://schemas.microsoft.com/office/powerpoint/2012/main">
        <p15:guide id="1" orient="horz" pos="2035" userDrawn="1">
          <p15:clr>
            <a:srgbClr val="A4A3A4"/>
          </p15:clr>
        </p15:guide>
        <p15:guide id="2" pos="30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00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631C4-2F78-471A-BCCD-0AE01A665262}" v="27" dt="2025-09-02T10:58:13.10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035"/>
        <p:guide pos="3057"/>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Carlos Patón" userId="50f328ef-b125-4b10-98c3-693df124dbd8" providerId="ADAL" clId="{B3DA8A30-4821-489B-87F4-970C146A7AC9}"/>
    <pc:docChg chg="undo redo custSel addSld delSld modSld">
      <pc:chgData name="Juan Carlos Patón" userId="50f328ef-b125-4b10-98c3-693df124dbd8" providerId="ADAL" clId="{B3DA8A30-4821-489B-87F4-970C146A7AC9}" dt="2025-07-29T08:49:42.769" v="3742" actId="790"/>
      <pc:docMkLst>
        <pc:docMk/>
      </pc:docMkLst>
      <pc:sldChg chg="modSp mod">
        <pc:chgData name="Juan Carlos Patón" userId="50f328ef-b125-4b10-98c3-693df124dbd8" providerId="ADAL" clId="{B3DA8A30-4821-489B-87F4-970C146A7AC9}" dt="2025-07-29T08:07:57.322" v="2677" actId="20577"/>
        <pc:sldMkLst>
          <pc:docMk/>
          <pc:sldMk cId="0" sldId="257"/>
        </pc:sldMkLst>
        <pc:spChg chg="mod">
          <ac:chgData name="Juan Carlos Patón" userId="50f328ef-b125-4b10-98c3-693df124dbd8" providerId="ADAL" clId="{B3DA8A30-4821-489B-87F4-970C146A7AC9}" dt="2025-07-29T08:07:57.322" v="2677" actId="20577"/>
          <ac:spMkLst>
            <pc:docMk/>
            <pc:sldMk cId="0" sldId="257"/>
            <ac:spMk id="4" creationId="{00000000-0000-0000-0000-000000000000}"/>
          </ac:spMkLst>
        </pc:spChg>
      </pc:sldChg>
      <pc:sldChg chg="addSp delSp modSp mod">
        <pc:chgData name="Juan Carlos Patón" userId="50f328ef-b125-4b10-98c3-693df124dbd8" providerId="ADAL" clId="{B3DA8A30-4821-489B-87F4-970C146A7AC9}" dt="2025-07-29T08:17:38.073" v="2842" actId="1035"/>
        <pc:sldMkLst>
          <pc:docMk/>
          <pc:sldMk cId="0" sldId="259"/>
        </pc:sldMkLst>
        <pc:spChg chg="mod">
          <ac:chgData name="Juan Carlos Patón" userId="50f328ef-b125-4b10-98c3-693df124dbd8" providerId="ADAL" clId="{B3DA8A30-4821-489B-87F4-970C146A7AC9}" dt="2025-07-29T08:09:04.288" v="2679" actId="14100"/>
          <ac:spMkLst>
            <pc:docMk/>
            <pc:sldMk cId="0" sldId="259"/>
            <ac:spMk id="4" creationId="{00000000-0000-0000-0000-000000000000}"/>
          </ac:spMkLst>
        </pc:spChg>
        <pc:spChg chg="mod">
          <ac:chgData name="Juan Carlos Patón" userId="50f328ef-b125-4b10-98c3-693df124dbd8" providerId="ADAL" clId="{B3DA8A30-4821-489B-87F4-970C146A7AC9}" dt="2025-07-29T08:09:04.288" v="2679" actId="14100"/>
          <ac:spMkLst>
            <pc:docMk/>
            <pc:sldMk cId="0" sldId="259"/>
            <ac:spMk id="5" creationId="{AC76FB2F-D3AD-794D-F698-8770F0BD08B8}"/>
          </ac:spMkLst>
        </pc:spChg>
        <pc:spChg chg="mod">
          <ac:chgData name="Juan Carlos Patón" userId="50f328ef-b125-4b10-98c3-693df124dbd8" providerId="ADAL" clId="{B3DA8A30-4821-489B-87F4-970C146A7AC9}" dt="2025-07-29T08:17:38.073" v="2842" actId="1035"/>
          <ac:spMkLst>
            <pc:docMk/>
            <pc:sldMk cId="0" sldId="259"/>
            <ac:spMk id="7" creationId="{00000000-0000-0000-0000-000000000000}"/>
          </ac:spMkLst>
        </pc:spChg>
        <pc:spChg chg="mod">
          <ac:chgData name="Juan Carlos Patón" userId="50f328ef-b125-4b10-98c3-693df124dbd8" providerId="ADAL" clId="{B3DA8A30-4821-489B-87F4-970C146A7AC9}" dt="2025-07-29T08:09:44.147" v="2687" actId="1076"/>
          <ac:spMkLst>
            <pc:docMk/>
            <pc:sldMk cId="0" sldId="259"/>
            <ac:spMk id="10" creationId="{F8EDD956-11E2-E734-4C12-3F19B82A5FDB}"/>
          </ac:spMkLst>
        </pc:spChg>
        <pc:picChg chg="add del mod">
          <ac:chgData name="Juan Carlos Patón" userId="50f328ef-b125-4b10-98c3-693df124dbd8" providerId="ADAL" clId="{B3DA8A30-4821-489B-87F4-970C146A7AC9}" dt="2025-07-29T08:09:32.095" v="2686" actId="1076"/>
          <ac:picMkLst>
            <pc:docMk/>
            <pc:sldMk cId="0" sldId="259"/>
            <ac:picMk id="2" creationId="{00000000-0000-0000-0000-000000000000}"/>
          </ac:picMkLst>
        </pc:picChg>
        <pc:picChg chg="mod">
          <ac:chgData name="Juan Carlos Patón" userId="50f328ef-b125-4b10-98c3-693df124dbd8" providerId="ADAL" clId="{B3DA8A30-4821-489B-87F4-970C146A7AC9}" dt="2025-07-22T06:39:32.051" v="192" actId="1036"/>
          <ac:picMkLst>
            <pc:docMk/>
            <pc:sldMk cId="0" sldId="259"/>
            <ac:picMk id="6" creationId="{00000000-0000-0000-0000-000000000000}"/>
          </ac:picMkLst>
        </pc:picChg>
        <pc:picChg chg="mod">
          <ac:chgData name="Juan Carlos Patón" userId="50f328ef-b125-4b10-98c3-693df124dbd8" providerId="ADAL" clId="{B3DA8A30-4821-489B-87F4-970C146A7AC9}" dt="2025-07-29T08:09:04.288" v="2679" actId="14100"/>
          <ac:picMkLst>
            <pc:docMk/>
            <pc:sldMk cId="0" sldId="259"/>
            <ac:picMk id="9" creationId="{04E5A87D-A440-2334-D77E-C95CEE8F6ED3}"/>
          </ac:picMkLst>
        </pc:picChg>
        <pc:picChg chg="mod">
          <ac:chgData name="Juan Carlos Patón" userId="50f328ef-b125-4b10-98c3-693df124dbd8" providerId="ADAL" clId="{B3DA8A30-4821-489B-87F4-970C146A7AC9}" dt="2025-07-29T08:09:04.288" v="2679" actId="14100"/>
          <ac:picMkLst>
            <pc:docMk/>
            <pc:sldMk cId="0" sldId="259"/>
            <ac:picMk id="11" creationId="{3CC051E1-8213-CEFC-9964-D8A421E49A46}"/>
          </ac:picMkLst>
        </pc:picChg>
        <pc:picChg chg="mod">
          <ac:chgData name="Juan Carlos Patón" userId="50f328ef-b125-4b10-98c3-693df124dbd8" providerId="ADAL" clId="{B3DA8A30-4821-489B-87F4-970C146A7AC9}" dt="2025-07-22T06:39:32.051" v="192" actId="1036"/>
          <ac:picMkLst>
            <pc:docMk/>
            <pc:sldMk cId="0" sldId="259"/>
            <ac:picMk id="12" creationId="{B76A2395-3222-28CF-D8E7-AFA5E51BF9F3}"/>
          </ac:picMkLst>
        </pc:picChg>
      </pc:sldChg>
      <pc:sldChg chg="modSp mod">
        <pc:chgData name="Juan Carlos Patón" userId="50f328ef-b125-4b10-98c3-693df124dbd8" providerId="ADAL" clId="{B3DA8A30-4821-489B-87F4-970C146A7AC9}" dt="2025-07-29T08:44:13.968" v="3620" actId="6549"/>
        <pc:sldMkLst>
          <pc:docMk/>
          <pc:sldMk cId="0" sldId="267"/>
        </pc:sldMkLst>
        <pc:spChg chg="mod">
          <ac:chgData name="Juan Carlos Patón" userId="50f328ef-b125-4b10-98c3-693df124dbd8" providerId="ADAL" clId="{B3DA8A30-4821-489B-87F4-970C146A7AC9}" dt="2025-07-29T08:40:03.252" v="3521" actId="1035"/>
          <ac:spMkLst>
            <pc:docMk/>
            <pc:sldMk cId="0" sldId="267"/>
            <ac:spMk id="2" creationId="{00000000-0000-0000-0000-000000000000}"/>
          </ac:spMkLst>
        </pc:spChg>
        <pc:spChg chg="mod">
          <ac:chgData name="Juan Carlos Patón" userId="50f328ef-b125-4b10-98c3-693df124dbd8" providerId="ADAL" clId="{B3DA8A30-4821-489B-87F4-970C146A7AC9}" dt="2025-07-29T08:40:03.252" v="3521" actId="1035"/>
          <ac:spMkLst>
            <pc:docMk/>
            <pc:sldMk cId="0" sldId="267"/>
            <ac:spMk id="3" creationId="{00000000-0000-0000-0000-000000000000}"/>
          </ac:spMkLst>
        </pc:spChg>
        <pc:spChg chg="mod">
          <ac:chgData name="Juan Carlos Patón" userId="50f328ef-b125-4b10-98c3-693df124dbd8" providerId="ADAL" clId="{B3DA8A30-4821-489B-87F4-970C146A7AC9}" dt="2025-07-29T08:41:05.803" v="3575" actId="14100"/>
          <ac:spMkLst>
            <pc:docMk/>
            <pc:sldMk cId="0" sldId="267"/>
            <ac:spMk id="4" creationId="{00000000-0000-0000-0000-000000000000}"/>
          </ac:spMkLst>
        </pc:spChg>
        <pc:spChg chg="mod">
          <ac:chgData name="Juan Carlos Patón" userId="50f328ef-b125-4b10-98c3-693df124dbd8" providerId="ADAL" clId="{B3DA8A30-4821-489B-87F4-970C146A7AC9}" dt="2025-07-29T08:42:45.441" v="3591" actId="790"/>
          <ac:spMkLst>
            <pc:docMk/>
            <pc:sldMk cId="0" sldId="267"/>
            <ac:spMk id="5" creationId="{00000000-0000-0000-0000-000000000000}"/>
          </ac:spMkLst>
        </pc:spChg>
        <pc:spChg chg="mod">
          <ac:chgData name="Juan Carlos Patón" userId="50f328ef-b125-4b10-98c3-693df124dbd8" providerId="ADAL" clId="{B3DA8A30-4821-489B-87F4-970C146A7AC9}" dt="2025-07-29T08:42:58.596" v="3592" actId="790"/>
          <ac:spMkLst>
            <pc:docMk/>
            <pc:sldMk cId="0" sldId="267"/>
            <ac:spMk id="7" creationId="{00000000-0000-0000-0000-000000000000}"/>
          </ac:spMkLst>
        </pc:spChg>
        <pc:spChg chg="mod">
          <ac:chgData name="Juan Carlos Patón" userId="50f328ef-b125-4b10-98c3-693df124dbd8" providerId="ADAL" clId="{B3DA8A30-4821-489B-87F4-970C146A7AC9}" dt="2025-07-29T08:43:32.462" v="3596" actId="255"/>
          <ac:spMkLst>
            <pc:docMk/>
            <pc:sldMk cId="0" sldId="267"/>
            <ac:spMk id="9" creationId="{00000000-0000-0000-0000-000000000000}"/>
          </ac:spMkLst>
        </pc:spChg>
        <pc:spChg chg="mod">
          <ac:chgData name="Juan Carlos Patón" userId="50f328ef-b125-4b10-98c3-693df124dbd8" providerId="ADAL" clId="{B3DA8A30-4821-489B-87F4-970C146A7AC9}" dt="2025-07-29T08:35:37" v="3284" actId="1036"/>
          <ac:spMkLst>
            <pc:docMk/>
            <pc:sldMk cId="0" sldId="267"/>
            <ac:spMk id="15" creationId="{463E7FCD-2203-2D4D-9390-34BD436A70B5}"/>
          </ac:spMkLst>
        </pc:spChg>
        <pc:graphicFrameChg chg="mod modGraphic">
          <ac:chgData name="Juan Carlos Patón" userId="50f328ef-b125-4b10-98c3-693df124dbd8" providerId="ADAL" clId="{B3DA8A30-4821-489B-87F4-970C146A7AC9}" dt="2025-07-29T08:44:13.968" v="3620" actId="6549"/>
          <ac:graphicFrameMkLst>
            <pc:docMk/>
            <pc:sldMk cId="0" sldId="267"/>
            <ac:graphicFrameMk id="16" creationId="{7AE4E301-4E0C-D251-7D6A-47A3CC4367A9}"/>
          </ac:graphicFrameMkLst>
        </pc:graphicFrameChg>
      </pc:sldChg>
      <pc:sldChg chg="modSp mod">
        <pc:chgData name="Juan Carlos Patón" userId="50f328ef-b125-4b10-98c3-693df124dbd8" providerId="ADAL" clId="{B3DA8A30-4821-489B-87F4-970C146A7AC9}" dt="2025-07-22T08:24:36.522" v="1441" actId="14100"/>
        <pc:sldMkLst>
          <pc:docMk/>
          <pc:sldMk cId="0" sldId="278"/>
        </pc:sldMkLst>
        <pc:spChg chg="mod">
          <ac:chgData name="Juan Carlos Patón" userId="50f328ef-b125-4b10-98c3-693df124dbd8" providerId="ADAL" clId="{B3DA8A30-4821-489B-87F4-970C146A7AC9}" dt="2025-07-22T08:24:36.522" v="1441" actId="14100"/>
          <ac:spMkLst>
            <pc:docMk/>
            <pc:sldMk cId="0" sldId="278"/>
            <ac:spMk id="23" creationId="{585F9667-E804-7AF6-4BAA-6149A2966C17}"/>
          </ac:spMkLst>
        </pc:spChg>
      </pc:sldChg>
      <pc:sldChg chg="delSp modSp mod">
        <pc:chgData name="Juan Carlos Patón" userId="50f328ef-b125-4b10-98c3-693df124dbd8" providerId="ADAL" clId="{B3DA8A30-4821-489B-87F4-970C146A7AC9}" dt="2025-07-22T15:12:05.884" v="2571" actId="20577"/>
        <pc:sldMkLst>
          <pc:docMk/>
          <pc:sldMk cId="2239860784" sldId="292"/>
        </pc:sldMkLst>
        <pc:spChg chg="mod">
          <ac:chgData name="Juan Carlos Patón" userId="50f328ef-b125-4b10-98c3-693df124dbd8" providerId="ADAL" clId="{B3DA8A30-4821-489B-87F4-970C146A7AC9}" dt="2025-07-22T14:59:04.102" v="1584" actId="14100"/>
          <ac:spMkLst>
            <pc:docMk/>
            <pc:sldMk cId="2239860784" sldId="292"/>
            <ac:spMk id="2" creationId="{9290A504-1375-526F-6A8F-2A0FE23D664A}"/>
          </ac:spMkLst>
        </pc:spChg>
        <pc:spChg chg="mod">
          <ac:chgData name="Juan Carlos Patón" userId="50f328ef-b125-4b10-98c3-693df124dbd8" providerId="ADAL" clId="{B3DA8A30-4821-489B-87F4-970C146A7AC9}" dt="2025-07-22T15:12:05.884" v="2571" actId="20577"/>
          <ac:spMkLst>
            <pc:docMk/>
            <pc:sldMk cId="2239860784" sldId="292"/>
            <ac:spMk id="6" creationId="{A6CE4060-4828-1EF2-9828-98D8F11D1337}"/>
          </ac:spMkLst>
        </pc:spChg>
      </pc:sldChg>
      <pc:sldChg chg="modSp mod">
        <pc:chgData name="Juan Carlos Patón" userId="50f328ef-b125-4b10-98c3-693df124dbd8" providerId="ADAL" clId="{B3DA8A30-4821-489B-87F4-970C146A7AC9}" dt="2025-07-29T08:49:42.769" v="3742" actId="790"/>
        <pc:sldMkLst>
          <pc:docMk/>
          <pc:sldMk cId="3707242269" sldId="293"/>
        </pc:sldMkLst>
        <pc:spChg chg="mod">
          <ac:chgData name="Juan Carlos Patón" userId="50f328ef-b125-4b10-98c3-693df124dbd8" providerId="ADAL" clId="{B3DA8A30-4821-489B-87F4-970C146A7AC9}" dt="2025-07-29T08:49:42.769" v="3742" actId="790"/>
          <ac:spMkLst>
            <pc:docMk/>
            <pc:sldMk cId="3707242269" sldId="293"/>
            <ac:spMk id="6" creationId="{B866DC53-36A0-9BC5-3507-F932E09C0B9F}"/>
          </ac:spMkLst>
        </pc:spChg>
      </pc:sldChg>
      <pc:sldChg chg="addSp delSp modSp mod">
        <pc:chgData name="Juan Carlos Patón" userId="50f328ef-b125-4b10-98c3-693df124dbd8" providerId="ADAL" clId="{B3DA8A30-4821-489B-87F4-970C146A7AC9}" dt="2025-07-29T08:26:40.668" v="2982" actId="6549"/>
        <pc:sldMkLst>
          <pc:docMk/>
          <pc:sldMk cId="1143903773" sldId="295"/>
        </pc:sldMkLst>
        <pc:spChg chg="mod">
          <ac:chgData name="Juan Carlos Patón" userId="50f328ef-b125-4b10-98c3-693df124dbd8" providerId="ADAL" clId="{B3DA8A30-4821-489B-87F4-970C146A7AC9}" dt="2025-07-29T08:22:56.032" v="2960" actId="1038"/>
          <ac:spMkLst>
            <pc:docMk/>
            <pc:sldMk cId="1143903773" sldId="295"/>
            <ac:spMk id="5" creationId="{AC76FB2F-D3AD-794D-F698-8770F0BD08B8}"/>
          </ac:spMkLst>
        </pc:spChg>
        <pc:spChg chg="mod">
          <ac:chgData name="Juan Carlos Patón" userId="50f328ef-b125-4b10-98c3-693df124dbd8" providerId="ADAL" clId="{B3DA8A30-4821-489B-87F4-970C146A7AC9}" dt="2025-07-29T08:23:25.572" v="2964" actId="13926"/>
          <ac:spMkLst>
            <pc:docMk/>
            <pc:sldMk cId="1143903773" sldId="295"/>
            <ac:spMk id="9" creationId="{9E0F889A-DB97-18AA-C3BE-CF9780FE0223}"/>
          </ac:spMkLst>
        </pc:spChg>
        <pc:spChg chg="del mod">
          <ac:chgData name="Juan Carlos Patón" userId="50f328ef-b125-4b10-98c3-693df124dbd8" providerId="ADAL" clId="{B3DA8A30-4821-489B-87F4-970C146A7AC9}" dt="2025-07-29T08:19:13.502" v="2847" actId="478"/>
          <ac:spMkLst>
            <pc:docMk/>
            <pc:sldMk cId="1143903773" sldId="295"/>
            <ac:spMk id="14" creationId="{52E062A2-4F46-DAF2-0E27-62AAF4015BC1}"/>
          </ac:spMkLst>
        </pc:spChg>
        <pc:spChg chg="mod">
          <ac:chgData name="Juan Carlos Patón" userId="50f328ef-b125-4b10-98c3-693df124dbd8" providerId="ADAL" clId="{B3DA8A30-4821-489B-87F4-970C146A7AC9}" dt="2025-07-29T08:26:40.668" v="2982" actId="6549"/>
          <ac:spMkLst>
            <pc:docMk/>
            <pc:sldMk cId="1143903773" sldId="295"/>
            <ac:spMk id="23" creationId="{ECE0AB8A-67FD-8334-918D-279453F3688E}"/>
          </ac:spMkLst>
        </pc:spChg>
        <pc:picChg chg="mod">
          <ac:chgData name="Juan Carlos Patón" userId="50f328ef-b125-4b10-98c3-693df124dbd8" providerId="ADAL" clId="{B3DA8A30-4821-489B-87F4-970C146A7AC9}" dt="2025-07-29T08:22:47.726" v="2944" actId="1038"/>
          <ac:picMkLst>
            <pc:docMk/>
            <pc:sldMk cId="1143903773" sldId="295"/>
            <ac:picMk id="6" creationId="{D4B07E71-7157-BCB0-1753-327DF99A6537}"/>
          </ac:picMkLst>
        </pc:picChg>
        <pc:picChg chg="add mod">
          <ac:chgData name="Juan Carlos Patón" userId="50f328ef-b125-4b10-98c3-693df124dbd8" providerId="ADAL" clId="{B3DA8A30-4821-489B-87F4-970C146A7AC9}" dt="2025-07-29T08:23:14.069" v="2963" actId="14100"/>
          <ac:picMkLst>
            <pc:docMk/>
            <pc:sldMk cId="1143903773" sldId="295"/>
            <ac:picMk id="12" creationId="{A233FCDC-BE5D-55F5-F152-9FFB824EE4C2}"/>
          </ac:picMkLst>
        </pc:picChg>
        <pc:picChg chg="mod">
          <ac:chgData name="Juan Carlos Patón" userId="50f328ef-b125-4b10-98c3-693df124dbd8" providerId="ADAL" clId="{B3DA8A30-4821-489B-87F4-970C146A7AC9}" dt="2025-07-29T08:22:47.726" v="2944" actId="1038"/>
          <ac:picMkLst>
            <pc:docMk/>
            <pc:sldMk cId="1143903773" sldId="295"/>
            <ac:picMk id="21" creationId="{F28CAF96-8CF4-D16D-2CE9-C6FA50E4C309}"/>
          </ac:picMkLst>
        </pc:picChg>
      </pc:sldChg>
      <pc:sldChg chg="modSp mod">
        <pc:chgData name="Juan Carlos Patón" userId="50f328ef-b125-4b10-98c3-693df124dbd8" providerId="ADAL" clId="{B3DA8A30-4821-489B-87F4-970C146A7AC9}" dt="2025-07-29T08:29:40.140" v="3116" actId="1076"/>
        <pc:sldMkLst>
          <pc:docMk/>
          <pc:sldMk cId="1709244593" sldId="296"/>
        </pc:sldMkLst>
        <pc:spChg chg="mod">
          <ac:chgData name="Juan Carlos Patón" userId="50f328ef-b125-4b10-98c3-693df124dbd8" providerId="ADAL" clId="{B3DA8A30-4821-489B-87F4-970C146A7AC9}" dt="2025-07-29T08:29:32.386" v="3114" actId="1036"/>
          <ac:spMkLst>
            <pc:docMk/>
            <pc:sldMk cId="1709244593" sldId="296"/>
            <ac:spMk id="4" creationId="{00000000-0000-0000-0000-000000000000}"/>
          </ac:spMkLst>
        </pc:spChg>
        <pc:spChg chg="mod">
          <ac:chgData name="Juan Carlos Patón" userId="50f328ef-b125-4b10-98c3-693df124dbd8" providerId="ADAL" clId="{B3DA8A30-4821-489B-87F4-970C146A7AC9}" dt="2025-07-29T08:29:32.386" v="3114" actId="1036"/>
          <ac:spMkLst>
            <pc:docMk/>
            <pc:sldMk cId="1709244593" sldId="296"/>
            <ac:spMk id="5" creationId="{AC76FB2F-D3AD-794D-F698-8770F0BD08B8}"/>
          </ac:spMkLst>
        </pc:spChg>
        <pc:spChg chg="mod">
          <ac:chgData name="Juan Carlos Patón" userId="50f328ef-b125-4b10-98c3-693df124dbd8" providerId="ADAL" clId="{B3DA8A30-4821-489B-87F4-970C146A7AC9}" dt="2025-07-29T08:29:40.140" v="3116" actId="1076"/>
          <ac:spMkLst>
            <pc:docMk/>
            <pc:sldMk cId="1709244593" sldId="296"/>
            <ac:spMk id="6" creationId="{84C313BC-9914-8E7D-4651-3FA1EFA89119}"/>
          </ac:spMkLst>
        </pc:spChg>
        <pc:spChg chg="mod">
          <ac:chgData name="Juan Carlos Patón" userId="50f328ef-b125-4b10-98c3-693df124dbd8" providerId="ADAL" clId="{B3DA8A30-4821-489B-87F4-970C146A7AC9}" dt="2025-07-29T08:29:32.386" v="3114" actId="1036"/>
          <ac:spMkLst>
            <pc:docMk/>
            <pc:sldMk cId="1709244593" sldId="296"/>
            <ac:spMk id="7" creationId="{BB24E5D1-F25D-C02A-B59C-DE44D13AEC41}"/>
          </ac:spMkLst>
        </pc:spChg>
        <pc:picChg chg="mod">
          <ac:chgData name="Juan Carlos Patón" userId="50f328ef-b125-4b10-98c3-693df124dbd8" providerId="ADAL" clId="{B3DA8A30-4821-489B-87F4-970C146A7AC9}" dt="2025-07-29T08:29:32.386" v="3114" actId="1036"/>
          <ac:picMkLst>
            <pc:docMk/>
            <pc:sldMk cId="1709244593" sldId="296"/>
            <ac:picMk id="8" creationId="{9B713683-D802-62B9-F3F9-064792D36709}"/>
          </ac:picMkLst>
        </pc:picChg>
        <pc:picChg chg="mod">
          <ac:chgData name="Juan Carlos Patón" userId="50f328ef-b125-4b10-98c3-693df124dbd8" providerId="ADAL" clId="{B3DA8A30-4821-489B-87F4-970C146A7AC9}" dt="2025-07-29T08:29:32.386" v="3114" actId="1036"/>
          <ac:picMkLst>
            <pc:docMk/>
            <pc:sldMk cId="1709244593" sldId="296"/>
            <ac:picMk id="9" creationId="{0DF0C8A9-AE3A-5D4F-3731-459A2B10B9D1}"/>
          </ac:picMkLst>
        </pc:picChg>
        <pc:picChg chg="mod">
          <ac:chgData name="Juan Carlos Patón" userId="50f328ef-b125-4b10-98c3-693df124dbd8" providerId="ADAL" clId="{B3DA8A30-4821-489B-87F4-970C146A7AC9}" dt="2025-07-29T08:29:32.386" v="3114" actId="1036"/>
          <ac:picMkLst>
            <pc:docMk/>
            <pc:sldMk cId="1709244593" sldId="296"/>
            <ac:picMk id="18" creationId="{4F1F3A0E-B355-269D-47AF-C69203F8C42A}"/>
          </ac:picMkLst>
        </pc:picChg>
        <pc:picChg chg="mod">
          <ac:chgData name="Juan Carlos Patón" userId="50f328ef-b125-4b10-98c3-693df124dbd8" providerId="ADAL" clId="{B3DA8A30-4821-489B-87F4-970C146A7AC9}" dt="2025-07-29T08:29:32.386" v="3114" actId="1036"/>
          <ac:picMkLst>
            <pc:docMk/>
            <pc:sldMk cId="1709244593" sldId="296"/>
            <ac:picMk id="20" creationId="{6629E22B-FD13-E235-81F4-D831388CFE66}"/>
          </ac:picMkLst>
        </pc:picChg>
      </pc:sldChg>
      <pc:sldChg chg="modSp mod">
        <pc:chgData name="Juan Carlos Patón" userId="50f328ef-b125-4b10-98c3-693df124dbd8" providerId="ADAL" clId="{B3DA8A30-4821-489B-87F4-970C146A7AC9}" dt="2025-07-29T08:26:05.318" v="2967"/>
        <pc:sldMkLst>
          <pc:docMk/>
          <pc:sldMk cId="3703777084" sldId="302"/>
        </pc:sldMkLst>
        <pc:spChg chg="mod">
          <ac:chgData name="Juan Carlos Patón" userId="50f328ef-b125-4b10-98c3-693df124dbd8" providerId="ADAL" clId="{B3DA8A30-4821-489B-87F4-970C146A7AC9}" dt="2025-07-29T08:26:05.318" v="2967"/>
          <ac:spMkLst>
            <pc:docMk/>
            <pc:sldMk cId="3703777084" sldId="302"/>
            <ac:spMk id="6" creationId="{4C84F1CF-1ACA-DEC5-374C-3EB4F782D505}"/>
          </ac:spMkLst>
        </pc:spChg>
      </pc:sldChg>
      <pc:sldChg chg="modSp mod">
        <pc:chgData name="Juan Carlos Patón" userId="50f328ef-b125-4b10-98c3-693df124dbd8" providerId="ADAL" clId="{B3DA8A30-4821-489B-87F4-970C146A7AC9}" dt="2025-07-29T08:33:40.752" v="3131"/>
        <pc:sldMkLst>
          <pc:docMk/>
          <pc:sldMk cId="3447624693" sldId="303"/>
        </pc:sldMkLst>
        <pc:spChg chg="mod">
          <ac:chgData name="Juan Carlos Patón" userId="50f328ef-b125-4b10-98c3-693df124dbd8" providerId="ADAL" clId="{B3DA8A30-4821-489B-87F4-970C146A7AC9}" dt="2025-07-29T08:33:40.752" v="3131"/>
          <ac:spMkLst>
            <pc:docMk/>
            <pc:sldMk cId="3447624693" sldId="303"/>
            <ac:spMk id="7" creationId="{690A9B1A-CEB2-F123-4BDB-841EAB75F4C9}"/>
          </ac:spMkLst>
        </pc:spChg>
      </pc:sldChg>
      <pc:sldChg chg="addSp modSp mod">
        <pc:chgData name="Juan Carlos Patón" userId="50f328ef-b125-4b10-98c3-693df124dbd8" providerId="ADAL" clId="{B3DA8A30-4821-489B-87F4-970C146A7AC9}" dt="2025-07-29T08:28:03.314" v="3044" actId="1035"/>
        <pc:sldMkLst>
          <pc:docMk/>
          <pc:sldMk cId="4285149419" sldId="304"/>
        </pc:sldMkLst>
        <pc:spChg chg="mod">
          <ac:chgData name="Juan Carlos Patón" userId="50f328ef-b125-4b10-98c3-693df124dbd8" providerId="ADAL" clId="{B3DA8A30-4821-489B-87F4-970C146A7AC9}" dt="2025-07-29T08:27:56.232" v="3031" actId="1035"/>
          <ac:spMkLst>
            <pc:docMk/>
            <pc:sldMk cId="4285149419" sldId="304"/>
            <ac:spMk id="4" creationId="{00000000-0000-0000-0000-000000000000}"/>
          </ac:spMkLst>
        </pc:spChg>
        <pc:spChg chg="mod">
          <ac:chgData name="Juan Carlos Patón" userId="50f328ef-b125-4b10-98c3-693df124dbd8" providerId="ADAL" clId="{B3DA8A30-4821-489B-87F4-970C146A7AC9}" dt="2025-07-29T08:28:03.314" v="3044" actId="1035"/>
          <ac:spMkLst>
            <pc:docMk/>
            <pc:sldMk cId="4285149419" sldId="304"/>
            <ac:spMk id="5" creationId="{9EA81675-80BD-E826-FAC3-2FF7DFCAAE8E}"/>
          </ac:spMkLst>
        </pc:spChg>
        <pc:spChg chg="mod">
          <ac:chgData name="Juan Carlos Patón" userId="50f328ef-b125-4b10-98c3-693df124dbd8" providerId="ADAL" clId="{B3DA8A30-4821-489B-87F4-970C146A7AC9}" dt="2025-07-29T08:27:56.232" v="3031" actId="1035"/>
          <ac:spMkLst>
            <pc:docMk/>
            <pc:sldMk cId="4285149419" sldId="304"/>
            <ac:spMk id="7" creationId="{1C7D7C27-C399-44C9-8109-CC4B03A7B2CA}"/>
          </ac:spMkLst>
        </pc:spChg>
        <pc:spChg chg="add mod">
          <ac:chgData name="Juan Carlos Patón" userId="50f328ef-b125-4b10-98c3-693df124dbd8" providerId="ADAL" clId="{B3DA8A30-4821-489B-87F4-970C146A7AC9}" dt="2025-07-29T08:27:52.150" v="3013" actId="571"/>
          <ac:spMkLst>
            <pc:docMk/>
            <pc:sldMk cId="4285149419" sldId="304"/>
            <ac:spMk id="12" creationId="{72B6642C-30C4-2C2C-EDE6-A2782240ABF5}"/>
          </ac:spMkLst>
        </pc:spChg>
        <pc:spChg chg="add mod">
          <ac:chgData name="Juan Carlos Patón" userId="50f328ef-b125-4b10-98c3-693df124dbd8" providerId="ADAL" clId="{B3DA8A30-4821-489B-87F4-970C146A7AC9}" dt="2025-07-29T08:27:52.150" v="3013" actId="571"/>
          <ac:spMkLst>
            <pc:docMk/>
            <pc:sldMk cId="4285149419" sldId="304"/>
            <ac:spMk id="14" creationId="{518CD18D-C51B-3D62-BA0D-346D5D9B16CD}"/>
          </ac:spMkLst>
        </pc:spChg>
        <pc:picChg chg="mod">
          <ac:chgData name="Juan Carlos Patón" userId="50f328ef-b125-4b10-98c3-693df124dbd8" providerId="ADAL" clId="{B3DA8A30-4821-489B-87F4-970C146A7AC9}" dt="2025-07-29T08:27:41.349" v="3009" actId="1076"/>
          <ac:picMkLst>
            <pc:docMk/>
            <pc:sldMk cId="4285149419" sldId="304"/>
            <ac:picMk id="2" creationId="{00000000-0000-0000-0000-000000000000}"/>
          </ac:picMkLst>
        </pc:picChg>
        <pc:picChg chg="mod">
          <ac:chgData name="Juan Carlos Patón" userId="50f328ef-b125-4b10-98c3-693df124dbd8" providerId="ADAL" clId="{B3DA8A30-4821-489B-87F4-970C146A7AC9}" dt="2025-07-29T08:27:56.232" v="3031" actId="1035"/>
          <ac:picMkLst>
            <pc:docMk/>
            <pc:sldMk cId="4285149419" sldId="304"/>
            <ac:picMk id="8" creationId="{27A5EBEE-AE31-225B-5B01-70E9CA8EC62F}"/>
          </ac:picMkLst>
        </pc:picChg>
        <pc:picChg chg="mod">
          <ac:chgData name="Juan Carlos Patón" userId="50f328ef-b125-4b10-98c3-693df124dbd8" providerId="ADAL" clId="{B3DA8A30-4821-489B-87F4-970C146A7AC9}" dt="2025-07-29T08:27:56.232" v="3031" actId="1035"/>
          <ac:picMkLst>
            <pc:docMk/>
            <pc:sldMk cId="4285149419" sldId="304"/>
            <ac:picMk id="9" creationId="{B2DEB545-2DDD-0214-A938-A12124BD5D58}"/>
          </ac:picMkLst>
        </pc:picChg>
        <pc:picChg chg="mod">
          <ac:chgData name="Juan Carlos Patón" userId="50f328ef-b125-4b10-98c3-693df124dbd8" providerId="ADAL" clId="{B3DA8A30-4821-489B-87F4-970C146A7AC9}" dt="2025-07-29T08:27:56.232" v="3031" actId="1035"/>
          <ac:picMkLst>
            <pc:docMk/>
            <pc:sldMk cId="4285149419" sldId="304"/>
            <ac:picMk id="10" creationId="{1BC8D5CD-AA96-1C58-CAF5-55F476D91010}"/>
          </ac:picMkLst>
        </pc:picChg>
        <pc:picChg chg="add mod">
          <ac:chgData name="Juan Carlos Patón" userId="50f328ef-b125-4b10-98c3-693df124dbd8" providerId="ADAL" clId="{B3DA8A30-4821-489B-87F4-970C146A7AC9}" dt="2025-07-29T08:27:52.150" v="3013" actId="571"/>
          <ac:picMkLst>
            <pc:docMk/>
            <pc:sldMk cId="4285149419" sldId="304"/>
            <ac:picMk id="13" creationId="{938D204F-254F-D26E-68DC-0B7695D9085A}"/>
          </ac:picMkLst>
        </pc:picChg>
        <pc:picChg chg="add mod">
          <ac:chgData name="Juan Carlos Patón" userId="50f328ef-b125-4b10-98c3-693df124dbd8" providerId="ADAL" clId="{B3DA8A30-4821-489B-87F4-970C146A7AC9}" dt="2025-07-29T08:27:52.150" v="3013" actId="571"/>
          <ac:picMkLst>
            <pc:docMk/>
            <pc:sldMk cId="4285149419" sldId="304"/>
            <ac:picMk id="16" creationId="{BD5E3D7F-A047-E26B-FFE8-023BCB54CD0A}"/>
          </ac:picMkLst>
        </pc:picChg>
        <pc:picChg chg="add mod">
          <ac:chgData name="Juan Carlos Patón" userId="50f328ef-b125-4b10-98c3-693df124dbd8" providerId="ADAL" clId="{B3DA8A30-4821-489B-87F4-970C146A7AC9}" dt="2025-07-29T08:27:52.150" v="3013" actId="571"/>
          <ac:picMkLst>
            <pc:docMk/>
            <pc:sldMk cId="4285149419" sldId="304"/>
            <ac:picMk id="17" creationId="{C41F2439-91E7-DAF5-1700-E30FCECFECE1}"/>
          </ac:picMkLst>
        </pc:picChg>
        <pc:picChg chg="add mod">
          <ac:chgData name="Juan Carlos Patón" userId="50f328ef-b125-4b10-98c3-693df124dbd8" providerId="ADAL" clId="{B3DA8A30-4821-489B-87F4-970C146A7AC9}" dt="2025-07-29T08:27:52.150" v="3013" actId="571"/>
          <ac:picMkLst>
            <pc:docMk/>
            <pc:sldMk cId="4285149419" sldId="304"/>
            <ac:picMk id="18" creationId="{C177F149-4936-70B6-BBDE-4443AECDA491}"/>
          </ac:picMkLst>
        </pc:picChg>
        <pc:picChg chg="mod">
          <ac:chgData name="Juan Carlos Patón" userId="50f328ef-b125-4b10-98c3-693df124dbd8" providerId="ADAL" clId="{B3DA8A30-4821-489B-87F4-970C146A7AC9}" dt="2025-07-29T08:27:56.232" v="3031" actId="1035"/>
          <ac:picMkLst>
            <pc:docMk/>
            <pc:sldMk cId="4285149419" sldId="304"/>
            <ac:picMk id="28" creationId="{2CEBD659-5AD7-55D3-9A7D-8D2DC251BD9D}"/>
          </ac:picMkLst>
        </pc:picChg>
      </pc:sldChg>
      <pc:sldChg chg="modSp mod">
        <pc:chgData name="Juan Carlos Patón" userId="50f328ef-b125-4b10-98c3-693df124dbd8" providerId="ADAL" clId="{B3DA8A30-4821-489B-87F4-970C146A7AC9}" dt="2025-07-29T08:06:58.684" v="2655" actId="1037"/>
        <pc:sldMkLst>
          <pc:docMk/>
          <pc:sldMk cId="1256902302" sldId="307"/>
        </pc:sldMkLst>
        <pc:spChg chg="mod">
          <ac:chgData name="Juan Carlos Patón" userId="50f328ef-b125-4b10-98c3-693df124dbd8" providerId="ADAL" clId="{B3DA8A30-4821-489B-87F4-970C146A7AC9}" dt="2025-07-22T06:34:05.904" v="4" actId="207"/>
          <ac:spMkLst>
            <pc:docMk/>
            <pc:sldMk cId="1256902302" sldId="307"/>
            <ac:spMk id="3" creationId="{8BD9AFCB-17B1-0ED1-2C6E-6FAF68A2A16F}"/>
          </ac:spMkLst>
        </pc:spChg>
        <pc:spChg chg="mod">
          <ac:chgData name="Juan Carlos Patón" userId="50f328ef-b125-4b10-98c3-693df124dbd8" providerId="ADAL" clId="{B3DA8A30-4821-489B-87F4-970C146A7AC9}" dt="2025-07-22T06:34:47.934" v="42" actId="1036"/>
          <ac:spMkLst>
            <pc:docMk/>
            <pc:sldMk cId="1256902302" sldId="307"/>
            <ac:spMk id="8" creationId="{BF35D412-1273-2B1C-800D-283F9B5B29CC}"/>
          </ac:spMkLst>
        </pc:spChg>
        <pc:spChg chg="mod">
          <ac:chgData name="Juan Carlos Patón" userId="50f328ef-b125-4b10-98c3-693df124dbd8" providerId="ADAL" clId="{B3DA8A30-4821-489B-87F4-970C146A7AC9}" dt="2025-07-29T08:06:11.414" v="2604" actId="14100"/>
          <ac:spMkLst>
            <pc:docMk/>
            <pc:sldMk cId="1256902302" sldId="307"/>
            <ac:spMk id="15" creationId="{F8006D60-63A7-A931-3203-0F1CF35618B8}"/>
          </ac:spMkLst>
        </pc:spChg>
        <pc:spChg chg="mod">
          <ac:chgData name="Juan Carlos Patón" userId="50f328ef-b125-4b10-98c3-693df124dbd8" providerId="ADAL" clId="{B3DA8A30-4821-489B-87F4-970C146A7AC9}" dt="2025-07-29T08:06:11.414" v="2604" actId="14100"/>
          <ac:spMkLst>
            <pc:docMk/>
            <pc:sldMk cId="1256902302" sldId="307"/>
            <ac:spMk id="16" creationId="{E173739F-09F1-B23F-BC99-6904975D2052}"/>
          </ac:spMkLst>
        </pc:spChg>
        <pc:spChg chg="mod">
          <ac:chgData name="Juan Carlos Patón" userId="50f328ef-b125-4b10-98c3-693df124dbd8" providerId="ADAL" clId="{B3DA8A30-4821-489B-87F4-970C146A7AC9}" dt="2025-07-22T06:34:20.227" v="6" actId="207"/>
          <ac:spMkLst>
            <pc:docMk/>
            <pc:sldMk cId="1256902302" sldId="307"/>
            <ac:spMk id="20" creationId="{025D0420-AE8A-C738-E396-D9B460B95E56}"/>
          </ac:spMkLst>
        </pc:spChg>
        <pc:spChg chg="mod">
          <ac:chgData name="Juan Carlos Patón" userId="50f328ef-b125-4b10-98c3-693df124dbd8" providerId="ADAL" clId="{B3DA8A30-4821-489B-87F4-970C146A7AC9}" dt="2025-07-29T08:06:11.414" v="2604" actId="14100"/>
          <ac:spMkLst>
            <pc:docMk/>
            <pc:sldMk cId="1256902302" sldId="307"/>
            <ac:spMk id="21" creationId="{AD20B179-6A3B-B915-D62D-462EB54F842C}"/>
          </ac:spMkLst>
        </pc:spChg>
        <pc:grpChg chg="mod">
          <ac:chgData name="Juan Carlos Patón" userId="50f328ef-b125-4b10-98c3-693df124dbd8" providerId="ADAL" clId="{B3DA8A30-4821-489B-87F4-970C146A7AC9}" dt="2025-07-29T08:06:52.088" v="2647" actId="1037"/>
          <ac:grpSpMkLst>
            <pc:docMk/>
            <pc:sldMk cId="1256902302" sldId="307"/>
            <ac:grpSpMk id="34" creationId="{FA17C74F-A137-A76A-9E6E-44C48F3FF893}"/>
          </ac:grpSpMkLst>
        </pc:grpChg>
        <pc:grpChg chg="mod">
          <ac:chgData name="Juan Carlos Patón" userId="50f328ef-b125-4b10-98c3-693df124dbd8" providerId="ADAL" clId="{B3DA8A30-4821-489B-87F4-970C146A7AC9}" dt="2025-07-29T08:06:19.298" v="2612" actId="1037"/>
          <ac:grpSpMkLst>
            <pc:docMk/>
            <pc:sldMk cId="1256902302" sldId="307"/>
            <ac:grpSpMk id="37" creationId="{D737721A-FD02-3918-F06A-9DBDCC2D465E}"/>
          </ac:grpSpMkLst>
        </pc:grpChg>
        <pc:picChg chg="mod">
          <ac:chgData name="Juan Carlos Patón" userId="50f328ef-b125-4b10-98c3-693df124dbd8" providerId="ADAL" clId="{B3DA8A30-4821-489B-87F4-970C146A7AC9}" dt="2025-07-29T08:06:44.442" v="2635" actId="1037"/>
          <ac:picMkLst>
            <pc:docMk/>
            <pc:sldMk cId="1256902302" sldId="307"/>
            <ac:picMk id="2" creationId="{4F0DF8B8-C140-7007-E565-429BC815B3EA}"/>
          </ac:picMkLst>
        </pc:picChg>
        <pc:picChg chg="mod">
          <ac:chgData name="Juan Carlos Patón" userId="50f328ef-b125-4b10-98c3-693df124dbd8" providerId="ADAL" clId="{B3DA8A30-4821-489B-87F4-970C146A7AC9}" dt="2025-07-29T08:06:44.442" v="2635" actId="1037"/>
          <ac:picMkLst>
            <pc:docMk/>
            <pc:sldMk cId="1256902302" sldId="307"/>
            <ac:picMk id="4" creationId="{382105BB-0A44-C6A4-0160-B845975F5393}"/>
          </ac:picMkLst>
        </pc:picChg>
        <pc:picChg chg="mod">
          <ac:chgData name="Juan Carlos Patón" userId="50f328ef-b125-4b10-98c3-693df124dbd8" providerId="ADAL" clId="{B3DA8A30-4821-489B-87F4-970C146A7AC9}" dt="2025-07-29T08:06:44.442" v="2635" actId="1037"/>
          <ac:picMkLst>
            <pc:docMk/>
            <pc:sldMk cId="1256902302" sldId="307"/>
            <ac:picMk id="5" creationId="{72A80EEF-91FA-5B08-23D7-EE84C6E7CB90}"/>
          </ac:picMkLst>
        </pc:picChg>
        <pc:picChg chg="mod">
          <ac:chgData name="Juan Carlos Patón" userId="50f328ef-b125-4b10-98c3-693df124dbd8" providerId="ADAL" clId="{B3DA8A30-4821-489B-87F4-970C146A7AC9}" dt="2025-07-29T08:06:44.442" v="2635" actId="1037"/>
          <ac:picMkLst>
            <pc:docMk/>
            <pc:sldMk cId="1256902302" sldId="307"/>
            <ac:picMk id="6" creationId="{57BEF0CF-8059-BB08-E0AF-08477289745F}"/>
          </ac:picMkLst>
        </pc:picChg>
        <pc:picChg chg="mod">
          <ac:chgData name="Juan Carlos Patón" userId="50f328ef-b125-4b10-98c3-693df124dbd8" providerId="ADAL" clId="{B3DA8A30-4821-489B-87F4-970C146A7AC9}" dt="2025-07-29T08:06:44.442" v="2635" actId="1037"/>
          <ac:picMkLst>
            <pc:docMk/>
            <pc:sldMk cId="1256902302" sldId="307"/>
            <ac:picMk id="7" creationId="{772F0DE4-B175-2A32-DFAE-FAE2C9C44B2F}"/>
          </ac:picMkLst>
        </pc:picChg>
        <pc:picChg chg="mod">
          <ac:chgData name="Juan Carlos Patón" userId="50f328ef-b125-4b10-98c3-693df124dbd8" providerId="ADAL" clId="{B3DA8A30-4821-489B-87F4-970C146A7AC9}" dt="2025-07-29T08:06:28.012" v="2626" actId="1035"/>
          <ac:picMkLst>
            <pc:docMk/>
            <pc:sldMk cId="1256902302" sldId="307"/>
            <ac:picMk id="12" creationId="{EDF2EBFE-8309-2AE8-8A0D-10D26AD3B106}"/>
          </ac:picMkLst>
        </pc:picChg>
        <pc:picChg chg="mod">
          <ac:chgData name="Juan Carlos Patón" userId="50f328ef-b125-4b10-98c3-693df124dbd8" providerId="ADAL" clId="{B3DA8A30-4821-489B-87F4-970C146A7AC9}" dt="2025-07-29T08:06:58.684" v="2655" actId="1037"/>
          <ac:picMkLst>
            <pc:docMk/>
            <pc:sldMk cId="1256902302" sldId="307"/>
            <ac:picMk id="13" creationId="{F19EEF65-74DD-C0EB-10F4-929F86D2382E}"/>
          </ac:picMkLst>
        </pc:picChg>
        <pc:picChg chg="mod">
          <ac:chgData name="Juan Carlos Patón" userId="50f328ef-b125-4b10-98c3-693df124dbd8" providerId="ADAL" clId="{B3DA8A30-4821-489B-87F4-970C146A7AC9}" dt="2025-07-29T08:06:19.298" v="2612" actId="1037"/>
          <ac:picMkLst>
            <pc:docMk/>
            <pc:sldMk cId="1256902302" sldId="307"/>
            <ac:picMk id="14" creationId="{CAC84CED-4748-7EE6-D44F-DE2D49F167A9}"/>
          </ac:picMkLst>
        </pc:picChg>
        <pc:picChg chg="mod">
          <ac:chgData name="Juan Carlos Patón" userId="50f328ef-b125-4b10-98c3-693df124dbd8" providerId="ADAL" clId="{B3DA8A30-4821-489B-87F4-970C146A7AC9}" dt="2025-07-29T08:06:56.014" v="2652" actId="1037"/>
          <ac:picMkLst>
            <pc:docMk/>
            <pc:sldMk cId="1256902302" sldId="307"/>
            <ac:picMk id="17" creationId="{81FE1E01-F70F-ABC3-FF80-50F55586A631}"/>
          </ac:picMkLst>
        </pc:picChg>
        <pc:picChg chg="mod">
          <ac:chgData name="Juan Carlos Patón" userId="50f328ef-b125-4b10-98c3-693df124dbd8" providerId="ADAL" clId="{B3DA8A30-4821-489B-87F4-970C146A7AC9}" dt="2025-07-29T08:06:23.387" v="2620" actId="1037"/>
          <ac:picMkLst>
            <pc:docMk/>
            <pc:sldMk cId="1256902302" sldId="307"/>
            <ac:picMk id="18" creationId="{70B7CE73-A06B-9C71-264B-AF13F488D9B4}"/>
          </ac:picMkLst>
        </pc:picChg>
      </pc:sldChg>
      <pc:sldChg chg="modSp mod">
        <pc:chgData name="Juan Carlos Patón" userId="50f328ef-b125-4b10-98c3-693df124dbd8" providerId="ADAL" clId="{B3DA8A30-4821-489B-87F4-970C146A7AC9}" dt="2025-07-29T08:30:43.914" v="3127" actId="6549"/>
        <pc:sldMkLst>
          <pc:docMk/>
          <pc:sldMk cId="636224395" sldId="308"/>
        </pc:sldMkLst>
        <pc:spChg chg="mod">
          <ac:chgData name="Juan Carlos Patón" userId="50f328ef-b125-4b10-98c3-693df124dbd8" providerId="ADAL" clId="{B3DA8A30-4821-489B-87F4-970C146A7AC9}" dt="2025-07-29T08:30:43.914" v="3127" actId="6549"/>
          <ac:spMkLst>
            <pc:docMk/>
            <pc:sldMk cId="636224395" sldId="308"/>
            <ac:spMk id="5" creationId="{C2372431-3AE2-A00D-191C-A25431813D2C}"/>
          </ac:spMkLst>
        </pc:spChg>
      </pc:sldChg>
      <pc:sldChg chg="modSp del mod">
        <pc:chgData name="Juan Carlos Patón" userId="50f328ef-b125-4b10-98c3-693df124dbd8" providerId="ADAL" clId="{B3DA8A30-4821-489B-87F4-970C146A7AC9}" dt="2025-07-22T06:44:27.532" v="412" actId="47"/>
        <pc:sldMkLst>
          <pc:docMk/>
          <pc:sldMk cId="2690135800" sldId="310"/>
        </pc:sldMkLst>
      </pc:sldChg>
      <pc:sldChg chg="addSp delSp modSp add mod">
        <pc:chgData name="Juan Carlos Patón" userId="50f328ef-b125-4b10-98c3-693df124dbd8" providerId="ADAL" clId="{B3DA8A30-4821-489B-87F4-970C146A7AC9}" dt="2025-07-29T08:15:26.410" v="2809" actId="20577"/>
        <pc:sldMkLst>
          <pc:docMk/>
          <pc:sldMk cId="3325105555" sldId="313"/>
        </pc:sldMkLst>
        <pc:spChg chg="mod">
          <ac:chgData name="Juan Carlos Patón" userId="50f328ef-b125-4b10-98c3-693df124dbd8" providerId="ADAL" clId="{B3DA8A30-4821-489B-87F4-970C146A7AC9}" dt="2025-07-22T06:44:13.407" v="409" actId="6549"/>
          <ac:spMkLst>
            <pc:docMk/>
            <pc:sldMk cId="3325105555" sldId="313"/>
            <ac:spMk id="4" creationId="{00000000-0000-0000-0000-000000000000}"/>
          </ac:spMkLst>
        </pc:spChg>
        <pc:spChg chg="mod">
          <ac:chgData name="Juan Carlos Patón" userId="50f328ef-b125-4b10-98c3-693df124dbd8" providerId="ADAL" clId="{B3DA8A30-4821-489B-87F4-970C146A7AC9}" dt="2025-07-22T06:44:16.025" v="410" actId="6549"/>
          <ac:spMkLst>
            <pc:docMk/>
            <pc:sldMk cId="3325105555" sldId="313"/>
            <ac:spMk id="5" creationId="{AC76FB2F-D3AD-794D-F698-8770F0BD08B8}"/>
          </ac:spMkLst>
        </pc:spChg>
        <pc:spChg chg="mod">
          <ac:chgData name="Juan Carlos Patón" userId="50f328ef-b125-4b10-98c3-693df124dbd8" providerId="ADAL" clId="{B3DA8A30-4821-489B-87F4-970C146A7AC9}" dt="2025-07-29T08:15:26.410" v="2809" actId="20577"/>
          <ac:spMkLst>
            <pc:docMk/>
            <pc:sldMk cId="3325105555" sldId="313"/>
            <ac:spMk id="7" creationId="{00000000-0000-0000-0000-000000000000}"/>
          </ac:spMkLst>
        </pc:spChg>
        <pc:spChg chg="del">
          <ac:chgData name="Juan Carlos Patón" userId="50f328ef-b125-4b10-98c3-693df124dbd8" providerId="ADAL" clId="{B3DA8A30-4821-489B-87F4-970C146A7AC9}" dt="2025-07-29T08:10:01.016" v="2688" actId="478"/>
          <ac:spMkLst>
            <pc:docMk/>
            <pc:sldMk cId="3325105555" sldId="313"/>
            <ac:spMk id="10" creationId="{21BAC803-0536-BC1C-7B85-EB16CFDBC9E1}"/>
          </ac:spMkLst>
        </pc:spChg>
        <pc:spChg chg="add mod">
          <ac:chgData name="Juan Carlos Patón" userId="50f328ef-b125-4b10-98c3-693df124dbd8" providerId="ADAL" clId="{B3DA8A30-4821-489B-87F4-970C146A7AC9}" dt="2025-07-29T08:10:05.034" v="2691" actId="6549"/>
          <ac:spMkLst>
            <pc:docMk/>
            <pc:sldMk cId="3325105555" sldId="313"/>
            <ac:spMk id="13" creationId="{06332B07-A0C2-E7AA-F56F-E9F76DD3B9C6}"/>
          </ac:spMkLst>
        </pc:spChg>
      </pc:sldChg>
    </pc:docChg>
  </pc:docChgLst>
  <pc:docChgLst>
    <pc:chgData name="Juan Carlos Patón" userId="50f328ef-b125-4b10-98c3-693df124dbd8" providerId="ADAL" clId="{42F44548-DB7F-4A87-8193-3C65C3386053}"/>
    <pc:docChg chg="undo redo custSel addSld delSld modSld">
      <pc:chgData name="Juan Carlos Patón" userId="50f328ef-b125-4b10-98c3-693df124dbd8" providerId="ADAL" clId="{42F44548-DB7F-4A87-8193-3C65C3386053}" dt="2025-06-30T08:18:33.463" v="990" actId="6549"/>
      <pc:docMkLst>
        <pc:docMk/>
      </pc:docMkLst>
      <pc:sldChg chg="del">
        <pc:chgData name="Juan Carlos Patón" userId="50f328ef-b125-4b10-98c3-693df124dbd8" providerId="ADAL" clId="{42F44548-DB7F-4A87-8193-3C65C3386053}" dt="2025-06-27T09:59:38.354" v="0" actId="47"/>
        <pc:sldMkLst>
          <pc:docMk/>
          <pc:sldMk cId="0" sldId="258"/>
        </pc:sldMkLst>
      </pc:sldChg>
      <pc:sldChg chg="delSp modSp add del mod">
        <pc:chgData name="Juan Carlos Patón" userId="50f328ef-b125-4b10-98c3-693df124dbd8" providerId="ADAL" clId="{42F44548-DB7F-4A87-8193-3C65C3386053}" dt="2025-06-30T08:18:16.401" v="981" actId="6549"/>
        <pc:sldMkLst>
          <pc:docMk/>
          <pc:sldMk cId="0" sldId="259"/>
        </pc:sldMkLst>
        <pc:spChg chg="mod">
          <ac:chgData name="Juan Carlos Patón" userId="50f328ef-b125-4b10-98c3-693df124dbd8" providerId="ADAL" clId="{42F44548-DB7F-4A87-8193-3C65C3386053}" dt="2025-06-30T08:18:11.621" v="971" actId="6549"/>
          <ac:spMkLst>
            <pc:docMk/>
            <pc:sldMk cId="0" sldId="259"/>
            <ac:spMk id="4" creationId="{00000000-0000-0000-0000-000000000000}"/>
          </ac:spMkLst>
        </pc:spChg>
        <pc:spChg chg="mod">
          <ac:chgData name="Juan Carlos Patón" userId="50f328ef-b125-4b10-98c3-693df124dbd8" providerId="ADAL" clId="{42F44548-DB7F-4A87-8193-3C65C3386053}" dt="2025-06-30T08:18:16.401" v="981" actId="6549"/>
          <ac:spMkLst>
            <pc:docMk/>
            <pc:sldMk cId="0" sldId="259"/>
            <ac:spMk id="5" creationId="{AC76FB2F-D3AD-794D-F698-8770F0BD08B8}"/>
          </ac:spMkLst>
        </pc:spChg>
      </pc:sldChg>
      <pc:sldChg chg="addSp delSp mod">
        <pc:chgData name="Juan Carlos Patón" userId="50f328ef-b125-4b10-98c3-693df124dbd8" providerId="ADAL" clId="{42F44548-DB7F-4A87-8193-3C65C3386053}" dt="2025-06-27T10:01:05.696" v="16" actId="478"/>
        <pc:sldMkLst>
          <pc:docMk/>
          <pc:sldMk cId="1143903773" sldId="295"/>
        </pc:sldMkLst>
      </pc:sldChg>
      <pc:sldChg chg="delSp mod">
        <pc:chgData name="Juan Carlos Patón" userId="50f328ef-b125-4b10-98c3-693df124dbd8" providerId="ADAL" clId="{42F44548-DB7F-4A87-8193-3C65C3386053}" dt="2025-06-27T10:01:35.168" v="22" actId="478"/>
        <pc:sldMkLst>
          <pc:docMk/>
          <pc:sldMk cId="1709244593" sldId="296"/>
        </pc:sldMkLst>
      </pc:sldChg>
      <pc:sldChg chg="add del">
        <pc:chgData name="Juan Carlos Patón" userId="50f328ef-b125-4b10-98c3-693df124dbd8" providerId="ADAL" clId="{42F44548-DB7F-4A87-8193-3C65C3386053}" dt="2025-06-27T10:00:09.304" v="8" actId="47"/>
        <pc:sldMkLst>
          <pc:docMk/>
          <pc:sldMk cId="3502712713" sldId="297"/>
        </pc:sldMkLst>
      </pc:sldChg>
      <pc:sldChg chg="del">
        <pc:chgData name="Juan Carlos Patón" userId="50f328ef-b125-4b10-98c3-693df124dbd8" providerId="ADAL" clId="{42F44548-DB7F-4A87-8193-3C65C3386053}" dt="2025-06-27T10:00:12.514" v="9" actId="47"/>
        <pc:sldMkLst>
          <pc:docMk/>
          <pc:sldMk cId="3946374949" sldId="298"/>
        </pc:sldMkLst>
      </pc:sldChg>
      <pc:sldChg chg="delSp mod">
        <pc:chgData name="Juan Carlos Patón" userId="50f328ef-b125-4b10-98c3-693df124dbd8" providerId="ADAL" clId="{42F44548-DB7F-4A87-8193-3C65C3386053}" dt="2025-06-27T10:01:40.259" v="23" actId="478"/>
        <pc:sldMkLst>
          <pc:docMk/>
          <pc:sldMk cId="125372955" sldId="300"/>
        </pc:sldMkLst>
      </pc:sldChg>
      <pc:sldChg chg="delSp mod">
        <pc:chgData name="Juan Carlos Patón" userId="50f328ef-b125-4b10-98c3-693df124dbd8" providerId="ADAL" clId="{42F44548-DB7F-4A87-8193-3C65C3386053}" dt="2025-06-27T10:01:43.776" v="24" actId="478"/>
        <pc:sldMkLst>
          <pc:docMk/>
          <pc:sldMk cId="443771350" sldId="301"/>
        </pc:sldMkLst>
      </pc:sldChg>
      <pc:sldChg chg="delSp mod">
        <pc:chgData name="Juan Carlos Patón" userId="50f328ef-b125-4b10-98c3-693df124dbd8" providerId="ADAL" clId="{42F44548-DB7F-4A87-8193-3C65C3386053}" dt="2025-06-27T10:00:51.907" v="10" actId="478"/>
        <pc:sldMkLst>
          <pc:docMk/>
          <pc:sldMk cId="3703777084" sldId="302"/>
        </pc:sldMkLst>
      </pc:sldChg>
      <pc:sldChg chg="delSp mod">
        <pc:chgData name="Juan Carlos Patón" userId="50f328ef-b125-4b10-98c3-693df124dbd8" providerId="ADAL" clId="{42F44548-DB7F-4A87-8193-3C65C3386053}" dt="2025-06-27T10:01:31.947" v="21" actId="478"/>
        <pc:sldMkLst>
          <pc:docMk/>
          <pc:sldMk cId="3447624693" sldId="303"/>
        </pc:sldMkLst>
      </pc:sldChg>
      <pc:sldChg chg="addSp delSp mod">
        <pc:chgData name="Juan Carlos Patón" userId="50f328ef-b125-4b10-98c3-693df124dbd8" providerId="ADAL" clId="{42F44548-DB7F-4A87-8193-3C65C3386053}" dt="2025-06-27T10:01:23.391" v="20" actId="478"/>
        <pc:sldMkLst>
          <pc:docMk/>
          <pc:sldMk cId="4285149419" sldId="304"/>
        </pc:sldMkLst>
        <pc:picChg chg="add del">
          <ac:chgData name="Juan Carlos Patón" userId="50f328ef-b125-4b10-98c3-693df124dbd8" providerId="ADAL" clId="{42F44548-DB7F-4A87-8193-3C65C3386053}" dt="2025-06-27T10:01:20.128" v="19" actId="478"/>
          <ac:picMkLst>
            <pc:docMk/>
            <pc:sldMk cId="4285149419" sldId="304"/>
            <ac:picMk id="2" creationId="{00000000-0000-0000-0000-000000000000}"/>
          </ac:picMkLst>
        </pc:picChg>
      </pc:sldChg>
      <pc:sldChg chg="add del">
        <pc:chgData name="Juan Carlos Patón" userId="50f328ef-b125-4b10-98c3-693df124dbd8" providerId="ADAL" clId="{42F44548-DB7F-4A87-8193-3C65C3386053}" dt="2025-06-27T10:00:03.885" v="7" actId="47"/>
        <pc:sldMkLst>
          <pc:docMk/>
          <pc:sldMk cId="1376271782" sldId="306"/>
        </pc:sldMkLst>
      </pc:sldChg>
      <pc:sldChg chg="addSp delSp modSp add del mod">
        <pc:chgData name="Juan Carlos Patón" userId="50f328ef-b125-4b10-98c3-693df124dbd8" providerId="ADAL" clId="{42F44548-DB7F-4A87-8193-3C65C3386053}" dt="2025-06-30T08:17:33.403" v="958" actId="1036"/>
        <pc:sldMkLst>
          <pc:docMk/>
          <pc:sldMk cId="1256902302" sldId="307"/>
        </pc:sldMkLst>
        <pc:spChg chg="mod">
          <ac:chgData name="Juan Carlos Patón" userId="50f328ef-b125-4b10-98c3-693df124dbd8" providerId="ADAL" clId="{42F44548-DB7F-4A87-8193-3C65C3386053}" dt="2025-06-30T08:17:27.335" v="952" actId="1035"/>
          <ac:spMkLst>
            <pc:docMk/>
            <pc:sldMk cId="1256902302" sldId="307"/>
            <ac:spMk id="3" creationId="{8BD9AFCB-17B1-0ED1-2C6E-6FAF68A2A16F}"/>
          </ac:spMkLst>
        </pc:spChg>
        <pc:spChg chg="add mod">
          <ac:chgData name="Juan Carlos Patón" userId="50f328ef-b125-4b10-98c3-693df124dbd8" providerId="ADAL" clId="{42F44548-DB7F-4A87-8193-3C65C3386053}" dt="2025-06-30T08:09:50.087" v="209" actId="1076"/>
          <ac:spMkLst>
            <pc:docMk/>
            <pc:sldMk cId="1256902302" sldId="307"/>
            <ac:spMk id="8" creationId="{BF35D412-1273-2B1C-800D-283F9B5B29CC}"/>
          </ac:spMkLst>
        </pc:spChg>
        <pc:picChg chg="mod">
          <ac:chgData name="Juan Carlos Patón" userId="50f328ef-b125-4b10-98c3-693df124dbd8" providerId="ADAL" clId="{42F44548-DB7F-4A87-8193-3C65C3386053}" dt="2025-06-30T08:06:40.440" v="102" actId="1076"/>
          <ac:picMkLst>
            <pc:docMk/>
            <pc:sldMk cId="1256902302" sldId="307"/>
            <ac:picMk id="9" creationId="{BD48FADC-3BE3-B5BF-4342-8D6DA7340521}"/>
          </ac:picMkLst>
        </pc:picChg>
        <pc:picChg chg="mod">
          <ac:chgData name="Juan Carlos Patón" userId="50f328ef-b125-4b10-98c3-693df124dbd8" providerId="ADAL" clId="{42F44548-DB7F-4A87-8193-3C65C3386053}" dt="2025-06-30T08:17:33.403" v="958" actId="1036"/>
          <ac:picMkLst>
            <pc:docMk/>
            <pc:sldMk cId="1256902302" sldId="307"/>
            <ac:picMk id="12" creationId="{EDF2EBFE-8309-2AE8-8A0D-10D26AD3B106}"/>
          </ac:picMkLst>
        </pc:picChg>
        <pc:picChg chg="mod">
          <ac:chgData name="Juan Carlos Patón" userId="50f328ef-b125-4b10-98c3-693df124dbd8" providerId="ADAL" clId="{42F44548-DB7F-4A87-8193-3C65C3386053}" dt="2025-06-30T08:09:15.125" v="205" actId="1076"/>
          <ac:picMkLst>
            <pc:docMk/>
            <pc:sldMk cId="1256902302" sldId="307"/>
            <ac:picMk id="13" creationId="{F19EEF65-74DD-C0EB-10F4-929F86D2382E}"/>
          </ac:picMkLst>
        </pc:picChg>
        <pc:picChg chg="add mod">
          <ac:chgData name="Juan Carlos Patón" userId="50f328ef-b125-4b10-98c3-693df124dbd8" providerId="ADAL" clId="{42F44548-DB7F-4A87-8193-3C65C3386053}" dt="2025-06-30T08:17:33.403" v="958" actId="1036"/>
          <ac:picMkLst>
            <pc:docMk/>
            <pc:sldMk cId="1256902302" sldId="307"/>
            <ac:picMk id="14" creationId="{CAC84CED-4748-7EE6-D44F-DE2D49F167A9}"/>
          </ac:picMkLst>
        </pc:picChg>
        <pc:picChg chg="mod">
          <ac:chgData name="Juan Carlos Patón" userId="50f328ef-b125-4b10-98c3-693df124dbd8" providerId="ADAL" clId="{42F44548-DB7F-4A87-8193-3C65C3386053}" dt="2025-06-30T08:09:19.153" v="206" actId="1076"/>
          <ac:picMkLst>
            <pc:docMk/>
            <pc:sldMk cId="1256902302" sldId="307"/>
            <ac:picMk id="17" creationId="{81FE1E01-F70F-ABC3-FF80-50F55586A631}"/>
          </ac:picMkLst>
        </pc:picChg>
        <pc:picChg chg="add mod">
          <ac:chgData name="Juan Carlos Patón" userId="50f328ef-b125-4b10-98c3-693df124dbd8" providerId="ADAL" clId="{42F44548-DB7F-4A87-8193-3C65C3386053}" dt="2025-06-30T08:17:33.403" v="958" actId="1036"/>
          <ac:picMkLst>
            <pc:docMk/>
            <pc:sldMk cId="1256902302" sldId="307"/>
            <ac:picMk id="18" creationId="{70B7CE73-A06B-9C71-264B-AF13F488D9B4}"/>
          </ac:picMkLst>
        </pc:picChg>
      </pc:sldChg>
      <pc:sldChg chg="addSp delSp modSp add mod">
        <pc:chgData name="Juan Carlos Patón" userId="50f328ef-b125-4b10-98c3-693df124dbd8" providerId="ADAL" clId="{42F44548-DB7F-4A87-8193-3C65C3386053}" dt="2025-06-27T10:03:54.960" v="97" actId="478"/>
        <pc:sldMkLst>
          <pc:docMk/>
          <pc:sldMk cId="636224395" sldId="308"/>
        </pc:sldMkLst>
        <pc:spChg chg="mod">
          <ac:chgData name="Juan Carlos Patón" userId="50f328ef-b125-4b10-98c3-693df124dbd8" providerId="ADAL" clId="{42F44548-DB7F-4A87-8193-3C65C3386053}" dt="2025-06-27T10:02:31.559" v="61" actId="20577"/>
          <ac:spMkLst>
            <pc:docMk/>
            <pc:sldMk cId="636224395" sldId="308"/>
            <ac:spMk id="4" creationId="{00000000-0000-0000-0000-000000000000}"/>
          </ac:spMkLst>
        </pc:spChg>
      </pc:sldChg>
      <pc:sldChg chg="addSp delSp modSp add mod">
        <pc:chgData name="Juan Carlos Patón" userId="50f328ef-b125-4b10-98c3-693df124dbd8" providerId="ADAL" clId="{42F44548-DB7F-4A87-8193-3C65C3386053}" dt="2025-06-30T08:08:26.250" v="179" actId="478"/>
        <pc:sldMkLst>
          <pc:docMk/>
          <pc:sldMk cId="934611875" sldId="309"/>
        </pc:sldMkLst>
      </pc:sldChg>
      <pc:sldChg chg="modSp add mod">
        <pc:chgData name="Juan Carlos Patón" userId="50f328ef-b125-4b10-98c3-693df124dbd8" providerId="ADAL" clId="{42F44548-DB7F-4A87-8193-3C65C3386053}" dt="2025-06-30T08:18:33.463" v="990" actId="6549"/>
        <pc:sldMkLst>
          <pc:docMk/>
          <pc:sldMk cId="2690135800" sldId="310"/>
        </pc:sldMkLst>
      </pc:sldChg>
    </pc:docChg>
  </pc:docChgLst>
  <pc:docChgLst>
    <pc:chgData name="Juan Carlos Patón" userId="50f328ef-b125-4b10-98c3-693df124dbd8" providerId="ADAL" clId="{3B3631C4-2F78-471A-BCCD-0AE01A665262}"/>
    <pc:docChg chg="modSld">
      <pc:chgData name="Juan Carlos Patón" userId="50f328ef-b125-4b10-98c3-693df124dbd8" providerId="ADAL" clId="{3B3631C4-2F78-471A-BCCD-0AE01A665262}" dt="2025-09-02T10:58:13.108" v="26" actId="6549"/>
      <pc:docMkLst>
        <pc:docMk/>
      </pc:docMkLst>
      <pc:sldChg chg="modSp mod">
        <pc:chgData name="Juan Carlos Patón" userId="50f328ef-b125-4b10-98c3-693df124dbd8" providerId="ADAL" clId="{3B3631C4-2F78-471A-BCCD-0AE01A665262}" dt="2025-09-02T10:58:13.108" v="26" actId="6549"/>
        <pc:sldMkLst>
          <pc:docMk/>
          <pc:sldMk cId="4285149419" sldId="304"/>
        </pc:sldMkLst>
        <pc:spChg chg="mod">
          <ac:chgData name="Juan Carlos Patón" userId="50f328ef-b125-4b10-98c3-693df124dbd8" providerId="ADAL" clId="{3B3631C4-2F78-471A-BCCD-0AE01A665262}" dt="2025-09-02T10:58:13.108" v="26" actId="6549"/>
          <ac:spMkLst>
            <pc:docMk/>
            <pc:sldMk cId="4285149419" sldId="304"/>
            <ac:spMk id="5" creationId="{9EA81675-80BD-E826-FAC3-2FF7DFCAAE8E}"/>
          </ac:spMkLst>
        </pc:spChg>
      </pc:sldChg>
    </pc:docChg>
  </pc:docChgLst>
  <pc:docChgLst>
    <pc:chgData name="Guadalupe Mateo Tiemblo" userId="4f3406be-e644-4cc8-b37c-ec74e1e767d3" providerId="ADAL" clId="{51E05F90-1AD8-4D16-AFA0-6F6E3C9D4AC8}"/>
    <pc:docChg chg="undo redo custSel addSld delSld modSld sldOrd">
      <pc:chgData name="Guadalupe Mateo Tiemblo" userId="4f3406be-e644-4cc8-b37c-ec74e1e767d3" providerId="ADAL" clId="{51E05F90-1AD8-4D16-AFA0-6F6E3C9D4AC8}" dt="2025-07-28T08:35:16.102" v="7684" actId="20577"/>
      <pc:docMkLst>
        <pc:docMk/>
      </pc:docMkLst>
      <pc:sldChg chg="modSp mod">
        <pc:chgData name="Guadalupe Mateo Tiemblo" userId="4f3406be-e644-4cc8-b37c-ec74e1e767d3" providerId="ADAL" clId="{51E05F90-1AD8-4D16-AFA0-6F6E3C9D4AC8}" dt="2025-07-01T07:57:13.198" v="671" actId="6549"/>
        <pc:sldMkLst>
          <pc:docMk/>
          <pc:sldMk cId="0" sldId="256"/>
        </pc:sldMkLst>
        <pc:spChg chg="mod">
          <ac:chgData name="Guadalupe Mateo Tiemblo" userId="4f3406be-e644-4cc8-b37c-ec74e1e767d3" providerId="ADAL" clId="{51E05F90-1AD8-4D16-AFA0-6F6E3C9D4AC8}" dt="2025-07-01T07:57:13.198" v="671" actId="6549"/>
          <ac:spMkLst>
            <pc:docMk/>
            <pc:sldMk cId="0" sldId="256"/>
            <ac:spMk id="4" creationId="{00000000-0000-0000-0000-000000000000}"/>
          </ac:spMkLst>
        </pc:spChg>
      </pc:sldChg>
      <pc:sldChg chg="modSp mod">
        <pc:chgData name="Guadalupe Mateo Tiemblo" userId="4f3406be-e644-4cc8-b37c-ec74e1e767d3" providerId="ADAL" clId="{51E05F90-1AD8-4D16-AFA0-6F6E3C9D4AC8}" dt="2025-07-28T07:26:58.407" v="5986" actId="2711"/>
        <pc:sldMkLst>
          <pc:docMk/>
          <pc:sldMk cId="0" sldId="257"/>
        </pc:sldMkLst>
        <pc:spChg chg="mod">
          <ac:chgData name="Guadalupe Mateo Tiemblo" userId="4f3406be-e644-4cc8-b37c-ec74e1e767d3" providerId="ADAL" clId="{51E05F90-1AD8-4D16-AFA0-6F6E3C9D4AC8}" dt="2025-07-28T07:26:44.227" v="5984" actId="2711"/>
          <ac:spMkLst>
            <pc:docMk/>
            <pc:sldMk cId="0" sldId="257"/>
            <ac:spMk id="3" creationId="{00000000-0000-0000-0000-000000000000}"/>
          </ac:spMkLst>
        </pc:spChg>
        <pc:spChg chg="mod">
          <ac:chgData name="Guadalupe Mateo Tiemblo" userId="4f3406be-e644-4cc8-b37c-ec74e1e767d3" providerId="ADAL" clId="{51E05F90-1AD8-4D16-AFA0-6F6E3C9D4AC8}" dt="2025-07-28T07:26:50.880" v="5985" actId="2711"/>
          <ac:spMkLst>
            <pc:docMk/>
            <pc:sldMk cId="0" sldId="257"/>
            <ac:spMk id="4" creationId="{00000000-0000-0000-0000-000000000000}"/>
          </ac:spMkLst>
        </pc:spChg>
        <pc:spChg chg="mod">
          <ac:chgData name="Guadalupe Mateo Tiemblo" userId="4f3406be-e644-4cc8-b37c-ec74e1e767d3" providerId="ADAL" clId="{51E05F90-1AD8-4D16-AFA0-6F6E3C9D4AC8}" dt="2025-07-28T07:26:58.407" v="5986" actId="2711"/>
          <ac:spMkLst>
            <pc:docMk/>
            <pc:sldMk cId="0" sldId="257"/>
            <ac:spMk id="5" creationId="{00000000-0000-0000-0000-000000000000}"/>
          </ac:spMkLst>
        </pc:spChg>
      </pc:sldChg>
      <pc:sldChg chg="addSp delSp modSp mod">
        <pc:chgData name="Guadalupe Mateo Tiemblo" userId="4f3406be-e644-4cc8-b37c-ec74e1e767d3" providerId="ADAL" clId="{51E05F90-1AD8-4D16-AFA0-6F6E3C9D4AC8}" dt="2025-07-28T07:44:57.614" v="6509" actId="20577"/>
        <pc:sldMkLst>
          <pc:docMk/>
          <pc:sldMk cId="0" sldId="259"/>
        </pc:sldMkLst>
        <pc:spChg chg="mod">
          <ac:chgData name="Guadalupe Mateo Tiemblo" userId="4f3406be-e644-4cc8-b37c-ec74e1e767d3" providerId="ADAL" clId="{51E05F90-1AD8-4D16-AFA0-6F6E3C9D4AC8}" dt="2025-07-24T15:22:24.273" v="5545" actId="14100"/>
          <ac:spMkLst>
            <pc:docMk/>
            <pc:sldMk cId="0" sldId="259"/>
            <ac:spMk id="4" creationId="{00000000-0000-0000-0000-000000000000}"/>
          </ac:spMkLst>
        </pc:spChg>
        <pc:spChg chg="mod">
          <ac:chgData name="Guadalupe Mateo Tiemblo" userId="4f3406be-e644-4cc8-b37c-ec74e1e767d3" providerId="ADAL" clId="{51E05F90-1AD8-4D16-AFA0-6F6E3C9D4AC8}" dt="2025-07-24T15:22:28.304" v="5547" actId="14100"/>
          <ac:spMkLst>
            <pc:docMk/>
            <pc:sldMk cId="0" sldId="259"/>
            <ac:spMk id="5" creationId="{AC76FB2F-D3AD-794D-F698-8770F0BD08B8}"/>
          </ac:spMkLst>
        </pc:spChg>
        <pc:spChg chg="mod">
          <ac:chgData name="Guadalupe Mateo Tiemblo" userId="4f3406be-e644-4cc8-b37c-ec74e1e767d3" providerId="ADAL" clId="{51E05F90-1AD8-4D16-AFA0-6F6E3C9D4AC8}" dt="2025-07-28T07:44:57.614" v="6509" actId="20577"/>
          <ac:spMkLst>
            <pc:docMk/>
            <pc:sldMk cId="0" sldId="259"/>
            <ac:spMk id="7" creationId="{00000000-0000-0000-0000-000000000000}"/>
          </ac:spMkLst>
        </pc:spChg>
        <pc:spChg chg="add mod">
          <ac:chgData name="Guadalupe Mateo Tiemblo" userId="4f3406be-e644-4cc8-b37c-ec74e1e767d3" providerId="ADAL" clId="{51E05F90-1AD8-4D16-AFA0-6F6E3C9D4AC8}" dt="2025-07-24T15:23:17.057" v="5617" actId="1036"/>
          <ac:spMkLst>
            <pc:docMk/>
            <pc:sldMk cId="0" sldId="259"/>
            <ac:spMk id="10" creationId="{F8EDD956-11E2-E734-4C12-3F19B82A5FDB}"/>
          </ac:spMkLst>
        </pc:spChg>
        <pc:picChg chg="mod">
          <ac:chgData name="Guadalupe Mateo Tiemblo" userId="4f3406be-e644-4cc8-b37c-ec74e1e767d3" providerId="ADAL" clId="{51E05F90-1AD8-4D16-AFA0-6F6E3C9D4AC8}" dt="2025-07-24T15:35:39.587" v="5882" actId="1037"/>
          <ac:picMkLst>
            <pc:docMk/>
            <pc:sldMk cId="0" sldId="259"/>
            <ac:picMk id="6" creationId="{00000000-0000-0000-0000-000000000000}"/>
          </ac:picMkLst>
        </pc:picChg>
        <pc:picChg chg="add mod">
          <ac:chgData name="Guadalupe Mateo Tiemblo" userId="4f3406be-e644-4cc8-b37c-ec74e1e767d3" providerId="ADAL" clId="{51E05F90-1AD8-4D16-AFA0-6F6E3C9D4AC8}" dt="2025-07-24T15:22:22.330" v="5544" actId="14100"/>
          <ac:picMkLst>
            <pc:docMk/>
            <pc:sldMk cId="0" sldId="259"/>
            <ac:picMk id="9" creationId="{04E5A87D-A440-2334-D77E-C95CEE8F6ED3}"/>
          </ac:picMkLst>
        </pc:picChg>
        <pc:picChg chg="add mod">
          <ac:chgData name="Guadalupe Mateo Tiemblo" userId="4f3406be-e644-4cc8-b37c-ec74e1e767d3" providerId="ADAL" clId="{51E05F90-1AD8-4D16-AFA0-6F6E3C9D4AC8}" dt="2025-07-24T15:22:26.517" v="5546" actId="14100"/>
          <ac:picMkLst>
            <pc:docMk/>
            <pc:sldMk cId="0" sldId="259"/>
            <ac:picMk id="11" creationId="{3CC051E1-8213-CEFC-9964-D8A421E49A46}"/>
          </ac:picMkLst>
        </pc:picChg>
        <pc:picChg chg="mod">
          <ac:chgData name="Guadalupe Mateo Tiemblo" userId="4f3406be-e644-4cc8-b37c-ec74e1e767d3" providerId="ADAL" clId="{51E05F90-1AD8-4D16-AFA0-6F6E3C9D4AC8}" dt="2025-07-24T15:35:48.517" v="5883" actId="1076"/>
          <ac:picMkLst>
            <pc:docMk/>
            <pc:sldMk cId="0" sldId="259"/>
            <ac:picMk id="12" creationId="{B76A2395-3222-28CF-D8E7-AFA5E51BF9F3}"/>
          </ac:picMkLst>
        </pc:picChg>
      </pc:sldChg>
      <pc:sldChg chg="addSp modSp mod">
        <pc:chgData name="Guadalupe Mateo Tiemblo" userId="4f3406be-e644-4cc8-b37c-ec74e1e767d3" providerId="ADAL" clId="{51E05F90-1AD8-4D16-AFA0-6F6E3C9D4AC8}" dt="2025-07-28T08:01:11.424" v="6966" actId="20577"/>
        <pc:sldMkLst>
          <pc:docMk/>
          <pc:sldMk cId="0" sldId="267"/>
        </pc:sldMkLst>
        <pc:spChg chg="mod">
          <ac:chgData name="Guadalupe Mateo Tiemblo" userId="4f3406be-e644-4cc8-b37c-ec74e1e767d3" providerId="ADAL" clId="{51E05F90-1AD8-4D16-AFA0-6F6E3C9D4AC8}" dt="2025-07-28T07:47:00.184" v="6594" actId="14100"/>
          <ac:spMkLst>
            <pc:docMk/>
            <pc:sldMk cId="0" sldId="267"/>
            <ac:spMk id="4" creationId="{00000000-0000-0000-0000-000000000000}"/>
          </ac:spMkLst>
        </pc:spChg>
        <pc:spChg chg="mod">
          <ac:chgData name="Guadalupe Mateo Tiemblo" userId="4f3406be-e644-4cc8-b37c-ec74e1e767d3" providerId="ADAL" clId="{51E05F90-1AD8-4D16-AFA0-6F6E3C9D4AC8}" dt="2025-07-28T07:56:36.460" v="6646" actId="20577"/>
          <ac:spMkLst>
            <pc:docMk/>
            <pc:sldMk cId="0" sldId="267"/>
            <ac:spMk id="5" creationId="{00000000-0000-0000-0000-000000000000}"/>
          </ac:spMkLst>
        </pc:spChg>
        <pc:spChg chg="mod">
          <ac:chgData name="Guadalupe Mateo Tiemblo" userId="4f3406be-e644-4cc8-b37c-ec74e1e767d3" providerId="ADAL" clId="{51E05F90-1AD8-4D16-AFA0-6F6E3C9D4AC8}" dt="2025-07-28T07:57:31.874" v="6684" actId="20577"/>
          <ac:spMkLst>
            <pc:docMk/>
            <pc:sldMk cId="0" sldId="267"/>
            <ac:spMk id="7" creationId="{00000000-0000-0000-0000-000000000000}"/>
          </ac:spMkLst>
        </pc:spChg>
        <pc:spChg chg="mod">
          <ac:chgData name="Guadalupe Mateo Tiemblo" userId="4f3406be-e644-4cc8-b37c-ec74e1e767d3" providerId="ADAL" clId="{51E05F90-1AD8-4D16-AFA0-6F6E3C9D4AC8}" dt="2025-07-28T08:01:11.424" v="6966" actId="20577"/>
          <ac:spMkLst>
            <pc:docMk/>
            <pc:sldMk cId="0" sldId="267"/>
            <ac:spMk id="9" creationId="{00000000-0000-0000-0000-000000000000}"/>
          </ac:spMkLst>
        </pc:spChg>
        <pc:spChg chg="add mod">
          <ac:chgData name="Guadalupe Mateo Tiemblo" userId="4f3406be-e644-4cc8-b37c-ec74e1e767d3" providerId="ADAL" clId="{51E05F90-1AD8-4D16-AFA0-6F6E3C9D4AC8}" dt="2025-07-28T08:00:36.631" v="6902" actId="1036"/>
          <ac:spMkLst>
            <pc:docMk/>
            <pc:sldMk cId="0" sldId="267"/>
            <ac:spMk id="10" creationId="{CBFDD53F-F815-2A81-D6A8-2C76D3370998}"/>
          </ac:spMkLst>
        </pc:spChg>
        <pc:spChg chg="mod">
          <ac:chgData name="Guadalupe Mateo Tiemblo" userId="4f3406be-e644-4cc8-b37c-ec74e1e767d3" providerId="ADAL" clId="{51E05F90-1AD8-4D16-AFA0-6F6E3C9D4AC8}" dt="2025-07-28T08:00:03.249" v="6839" actId="1036"/>
          <ac:spMkLst>
            <pc:docMk/>
            <pc:sldMk cId="0" sldId="267"/>
            <ac:spMk id="15" creationId="{463E7FCD-2203-2D4D-9390-34BD436A70B5}"/>
          </ac:spMkLst>
        </pc:spChg>
        <pc:graphicFrameChg chg="mod modGraphic">
          <ac:chgData name="Guadalupe Mateo Tiemblo" userId="4f3406be-e644-4cc8-b37c-ec74e1e767d3" providerId="ADAL" clId="{51E05F90-1AD8-4D16-AFA0-6F6E3C9D4AC8}" dt="2025-07-28T08:00:03.249" v="6839" actId="1036"/>
          <ac:graphicFrameMkLst>
            <pc:docMk/>
            <pc:sldMk cId="0" sldId="267"/>
            <ac:graphicFrameMk id="16" creationId="{7AE4E301-4E0C-D251-7D6A-47A3CC4367A9}"/>
          </ac:graphicFrameMkLst>
        </pc:graphicFrameChg>
      </pc:sldChg>
      <pc:sldChg chg="delSp modSp mod">
        <pc:chgData name="Guadalupe Mateo Tiemblo" userId="4f3406be-e644-4cc8-b37c-ec74e1e767d3" providerId="ADAL" clId="{51E05F90-1AD8-4D16-AFA0-6F6E3C9D4AC8}" dt="2025-07-28T08:08:52.065" v="7153" actId="20577"/>
        <pc:sldMkLst>
          <pc:docMk/>
          <pc:sldMk cId="0" sldId="268"/>
        </pc:sldMkLst>
        <pc:spChg chg="mod">
          <ac:chgData name="Guadalupe Mateo Tiemblo" userId="4f3406be-e644-4cc8-b37c-ec74e1e767d3" providerId="ADAL" clId="{51E05F90-1AD8-4D16-AFA0-6F6E3C9D4AC8}" dt="2025-07-28T08:08:52.065" v="7153" actId="20577"/>
          <ac:spMkLst>
            <pc:docMk/>
            <pc:sldMk cId="0" sldId="268"/>
            <ac:spMk id="3" creationId="{00000000-0000-0000-0000-000000000000}"/>
          </ac:spMkLst>
        </pc:spChg>
        <pc:spChg chg="mod">
          <ac:chgData name="Guadalupe Mateo Tiemblo" userId="4f3406be-e644-4cc8-b37c-ec74e1e767d3" providerId="ADAL" clId="{51E05F90-1AD8-4D16-AFA0-6F6E3C9D4AC8}" dt="2025-07-28T08:07:48.453" v="7071" actId="20577"/>
          <ac:spMkLst>
            <pc:docMk/>
            <pc:sldMk cId="0" sldId="268"/>
            <ac:spMk id="4" creationId="{00000000-0000-0000-0000-000000000000}"/>
          </ac:spMkLst>
        </pc:spChg>
        <pc:spChg chg="del mod">
          <ac:chgData name="Guadalupe Mateo Tiemblo" userId="4f3406be-e644-4cc8-b37c-ec74e1e767d3" providerId="ADAL" clId="{51E05F90-1AD8-4D16-AFA0-6F6E3C9D4AC8}" dt="2025-07-28T08:07:19.560" v="6968" actId="478"/>
          <ac:spMkLst>
            <pc:docMk/>
            <pc:sldMk cId="0" sldId="268"/>
            <ac:spMk id="5" creationId="{00000000-0000-0000-0000-000000000000}"/>
          </ac:spMkLst>
        </pc:spChg>
        <pc:spChg chg="del mod">
          <ac:chgData name="Guadalupe Mateo Tiemblo" userId="4f3406be-e644-4cc8-b37c-ec74e1e767d3" providerId="ADAL" clId="{51E05F90-1AD8-4D16-AFA0-6F6E3C9D4AC8}" dt="2025-07-28T08:07:18.333" v="6967" actId="478"/>
          <ac:spMkLst>
            <pc:docMk/>
            <pc:sldMk cId="0" sldId="268"/>
            <ac:spMk id="6" creationId="{00000000-0000-0000-0000-000000000000}"/>
          </ac:spMkLst>
        </pc:spChg>
        <pc:spChg chg="mod">
          <ac:chgData name="Guadalupe Mateo Tiemblo" userId="4f3406be-e644-4cc8-b37c-ec74e1e767d3" providerId="ADAL" clId="{51E05F90-1AD8-4D16-AFA0-6F6E3C9D4AC8}" dt="2025-06-27T11:01:36.501" v="334" actId="1036"/>
          <ac:spMkLst>
            <pc:docMk/>
            <pc:sldMk cId="0" sldId="268"/>
            <ac:spMk id="7" creationId="{00000000-0000-0000-0000-000000000000}"/>
          </ac:spMkLst>
        </pc:spChg>
      </pc:sldChg>
      <pc:sldChg chg="addSp modSp mod">
        <pc:chgData name="Guadalupe Mateo Tiemblo" userId="4f3406be-e644-4cc8-b37c-ec74e1e767d3" providerId="ADAL" clId="{51E05F90-1AD8-4D16-AFA0-6F6E3C9D4AC8}" dt="2025-07-28T08:16:49.720" v="7334" actId="1076"/>
        <pc:sldMkLst>
          <pc:docMk/>
          <pc:sldMk cId="0" sldId="269"/>
        </pc:sldMkLst>
        <pc:spChg chg="mod">
          <ac:chgData name="Guadalupe Mateo Tiemblo" userId="4f3406be-e644-4cc8-b37c-ec74e1e767d3" providerId="ADAL" clId="{51E05F90-1AD8-4D16-AFA0-6F6E3C9D4AC8}" dt="2025-07-28T08:16:34.533" v="7333" actId="108"/>
          <ac:spMkLst>
            <pc:docMk/>
            <pc:sldMk cId="0" sldId="269"/>
            <ac:spMk id="2" creationId="{00000000-0000-0000-0000-000000000000}"/>
          </ac:spMkLst>
        </pc:spChg>
        <pc:spChg chg="add mod">
          <ac:chgData name="Guadalupe Mateo Tiemblo" userId="4f3406be-e644-4cc8-b37c-ec74e1e767d3" providerId="ADAL" clId="{51E05F90-1AD8-4D16-AFA0-6F6E3C9D4AC8}" dt="2025-07-28T08:16:49.720" v="7334" actId="1076"/>
          <ac:spMkLst>
            <pc:docMk/>
            <pc:sldMk cId="0" sldId="269"/>
            <ac:spMk id="6" creationId="{3EA095FD-A9E0-5D74-FCC8-E8D7A70A91D1}"/>
          </ac:spMkLst>
        </pc:spChg>
      </pc:sldChg>
      <pc:sldChg chg="addSp modSp mod">
        <pc:chgData name="Guadalupe Mateo Tiemblo" userId="4f3406be-e644-4cc8-b37c-ec74e1e767d3" providerId="ADAL" clId="{51E05F90-1AD8-4D16-AFA0-6F6E3C9D4AC8}" dt="2025-07-28T08:23:46.468" v="7433" actId="14100"/>
        <pc:sldMkLst>
          <pc:docMk/>
          <pc:sldMk cId="0" sldId="272"/>
        </pc:sldMkLst>
        <pc:spChg chg="add mod">
          <ac:chgData name="Guadalupe Mateo Tiemblo" userId="4f3406be-e644-4cc8-b37c-ec74e1e767d3" providerId="ADAL" clId="{51E05F90-1AD8-4D16-AFA0-6F6E3C9D4AC8}" dt="2025-07-28T08:22:59.607" v="7427" actId="14100"/>
          <ac:spMkLst>
            <pc:docMk/>
            <pc:sldMk cId="0" sldId="272"/>
            <ac:spMk id="26" creationId="{04A4DB11-999B-44D2-4825-E31B4C30A732}"/>
          </ac:spMkLst>
        </pc:spChg>
        <pc:spChg chg="add mod">
          <ac:chgData name="Guadalupe Mateo Tiemblo" userId="4f3406be-e644-4cc8-b37c-ec74e1e767d3" providerId="ADAL" clId="{51E05F90-1AD8-4D16-AFA0-6F6E3C9D4AC8}" dt="2025-07-28T08:23:46.468" v="7433" actId="14100"/>
          <ac:spMkLst>
            <pc:docMk/>
            <pc:sldMk cId="0" sldId="272"/>
            <ac:spMk id="27" creationId="{32273A75-3E12-A255-92F5-6D8561F221C7}"/>
          </ac:spMkLst>
        </pc:spChg>
      </pc:sldChg>
      <pc:sldChg chg="modSp mod">
        <pc:chgData name="Guadalupe Mateo Tiemblo" userId="4f3406be-e644-4cc8-b37c-ec74e1e767d3" providerId="ADAL" clId="{51E05F90-1AD8-4D16-AFA0-6F6E3C9D4AC8}" dt="2025-07-28T08:25:26.562" v="7455" actId="20577"/>
        <pc:sldMkLst>
          <pc:docMk/>
          <pc:sldMk cId="0" sldId="273"/>
        </pc:sldMkLst>
        <pc:spChg chg="mod">
          <ac:chgData name="Guadalupe Mateo Tiemblo" userId="4f3406be-e644-4cc8-b37c-ec74e1e767d3" providerId="ADAL" clId="{51E05F90-1AD8-4D16-AFA0-6F6E3C9D4AC8}" dt="2025-07-28T08:25:17.791" v="7443" actId="20577"/>
          <ac:spMkLst>
            <pc:docMk/>
            <pc:sldMk cId="0" sldId="273"/>
            <ac:spMk id="3" creationId="{00000000-0000-0000-0000-000000000000}"/>
          </ac:spMkLst>
        </pc:spChg>
        <pc:spChg chg="mod">
          <ac:chgData name="Guadalupe Mateo Tiemblo" userId="4f3406be-e644-4cc8-b37c-ec74e1e767d3" providerId="ADAL" clId="{51E05F90-1AD8-4D16-AFA0-6F6E3C9D4AC8}" dt="2025-07-28T08:25:26.562" v="7455" actId="20577"/>
          <ac:spMkLst>
            <pc:docMk/>
            <pc:sldMk cId="0" sldId="273"/>
            <ac:spMk id="5" creationId="{00000000-0000-0000-0000-000000000000}"/>
          </ac:spMkLst>
        </pc:spChg>
      </pc:sldChg>
      <pc:sldChg chg="modSp mod">
        <pc:chgData name="Guadalupe Mateo Tiemblo" userId="4f3406be-e644-4cc8-b37c-ec74e1e767d3" providerId="ADAL" clId="{51E05F90-1AD8-4D16-AFA0-6F6E3C9D4AC8}" dt="2025-07-28T08:26:15.551" v="7492" actId="20577"/>
        <pc:sldMkLst>
          <pc:docMk/>
          <pc:sldMk cId="0" sldId="274"/>
        </pc:sldMkLst>
        <pc:spChg chg="mod">
          <ac:chgData name="Guadalupe Mateo Tiemblo" userId="4f3406be-e644-4cc8-b37c-ec74e1e767d3" providerId="ADAL" clId="{51E05F90-1AD8-4D16-AFA0-6F6E3C9D4AC8}" dt="2025-07-01T08:33:25.307" v="851" actId="14100"/>
          <ac:spMkLst>
            <pc:docMk/>
            <pc:sldMk cId="0" sldId="274"/>
            <ac:spMk id="2" creationId="{00000000-0000-0000-0000-000000000000}"/>
          </ac:spMkLst>
        </pc:spChg>
        <pc:spChg chg="mod">
          <ac:chgData name="Guadalupe Mateo Tiemblo" userId="4f3406be-e644-4cc8-b37c-ec74e1e767d3" providerId="ADAL" clId="{51E05F90-1AD8-4D16-AFA0-6F6E3C9D4AC8}" dt="2025-07-28T08:26:15.551" v="7492" actId="20577"/>
          <ac:spMkLst>
            <pc:docMk/>
            <pc:sldMk cId="0" sldId="274"/>
            <ac:spMk id="12" creationId="{0F1E6D9F-6E5B-0F41-1DB1-B569C1CFF2ED}"/>
          </ac:spMkLst>
        </pc:spChg>
        <pc:spChg chg="mod">
          <ac:chgData name="Guadalupe Mateo Tiemblo" userId="4f3406be-e644-4cc8-b37c-ec74e1e767d3" providerId="ADAL" clId="{51E05F90-1AD8-4D16-AFA0-6F6E3C9D4AC8}" dt="2025-07-01T08:34:45.546" v="966" actId="14100"/>
          <ac:spMkLst>
            <pc:docMk/>
            <pc:sldMk cId="0" sldId="274"/>
            <ac:spMk id="14" creationId="{C48E3070-B011-ECAD-EEF0-2F8E649B7FAF}"/>
          </ac:spMkLst>
        </pc:spChg>
        <pc:picChg chg="mod">
          <ac:chgData name="Guadalupe Mateo Tiemblo" userId="4f3406be-e644-4cc8-b37c-ec74e1e767d3" providerId="ADAL" clId="{51E05F90-1AD8-4D16-AFA0-6F6E3C9D4AC8}" dt="2025-07-01T08:34:55.914" v="990" actId="1035"/>
          <ac:picMkLst>
            <pc:docMk/>
            <pc:sldMk cId="0" sldId="274"/>
            <ac:picMk id="7" creationId="{00000000-0000-0000-0000-000000000000}"/>
          </ac:picMkLst>
        </pc:picChg>
        <pc:picChg chg="mod">
          <ac:chgData name="Guadalupe Mateo Tiemblo" userId="4f3406be-e644-4cc8-b37c-ec74e1e767d3" providerId="ADAL" clId="{51E05F90-1AD8-4D16-AFA0-6F6E3C9D4AC8}" dt="2025-07-01T08:33:33.899" v="856" actId="14100"/>
          <ac:picMkLst>
            <pc:docMk/>
            <pc:sldMk cId="0" sldId="274"/>
            <ac:picMk id="11" creationId="{CE41C6D5-9654-1205-B270-FC1729CFECE6}"/>
          </ac:picMkLst>
        </pc:picChg>
        <pc:picChg chg="mod">
          <ac:chgData name="Guadalupe Mateo Tiemblo" userId="4f3406be-e644-4cc8-b37c-ec74e1e767d3" providerId="ADAL" clId="{51E05F90-1AD8-4D16-AFA0-6F6E3C9D4AC8}" dt="2025-07-01T08:34:37.628" v="964" actId="1036"/>
          <ac:picMkLst>
            <pc:docMk/>
            <pc:sldMk cId="0" sldId="274"/>
            <ac:picMk id="13" creationId="{D313DFA6-4700-5DF7-A1A1-393F0C0DCD93}"/>
          </ac:picMkLst>
        </pc:picChg>
        <pc:picChg chg="mod">
          <ac:chgData name="Guadalupe Mateo Tiemblo" userId="4f3406be-e644-4cc8-b37c-ec74e1e767d3" providerId="ADAL" clId="{51E05F90-1AD8-4D16-AFA0-6F6E3C9D4AC8}" dt="2025-07-01T08:34:50.342" v="979" actId="1035"/>
          <ac:picMkLst>
            <pc:docMk/>
            <pc:sldMk cId="0" sldId="274"/>
            <ac:picMk id="15" creationId="{5ABD2F9C-573B-3F24-B657-4C1A6322E9CA}"/>
          </ac:picMkLst>
        </pc:picChg>
      </pc:sldChg>
      <pc:sldChg chg="addSp delSp modSp del mod">
        <pc:chgData name="Guadalupe Mateo Tiemblo" userId="4f3406be-e644-4cc8-b37c-ec74e1e767d3" providerId="ADAL" clId="{51E05F90-1AD8-4D16-AFA0-6F6E3C9D4AC8}" dt="2025-07-04T11:12:34.817" v="2082" actId="47"/>
        <pc:sldMkLst>
          <pc:docMk/>
          <pc:sldMk cId="0" sldId="276"/>
        </pc:sldMkLst>
      </pc:sldChg>
      <pc:sldChg chg="modSp mod">
        <pc:chgData name="Guadalupe Mateo Tiemblo" userId="4f3406be-e644-4cc8-b37c-ec74e1e767d3" providerId="ADAL" clId="{51E05F90-1AD8-4D16-AFA0-6F6E3C9D4AC8}" dt="2025-07-28T08:35:16.102" v="7684" actId="20577"/>
        <pc:sldMkLst>
          <pc:docMk/>
          <pc:sldMk cId="0" sldId="277"/>
        </pc:sldMkLst>
        <pc:spChg chg="mod">
          <ac:chgData name="Guadalupe Mateo Tiemblo" userId="4f3406be-e644-4cc8-b37c-ec74e1e767d3" providerId="ADAL" clId="{51E05F90-1AD8-4D16-AFA0-6F6E3C9D4AC8}" dt="2025-07-28T08:27:00.119" v="7510" actId="6549"/>
          <ac:spMkLst>
            <pc:docMk/>
            <pc:sldMk cId="0" sldId="277"/>
            <ac:spMk id="2" creationId="{00000000-0000-0000-0000-000000000000}"/>
          </ac:spMkLst>
        </pc:spChg>
        <pc:spChg chg="mod">
          <ac:chgData name="Guadalupe Mateo Tiemblo" userId="4f3406be-e644-4cc8-b37c-ec74e1e767d3" providerId="ADAL" clId="{51E05F90-1AD8-4D16-AFA0-6F6E3C9D4AC8}" dt="2025-07-01T07:54:13.824" v="621" actId="1036"/>
          <ac:spMkLst>
            <pc:docMk/>
            <pc:sldMk cId="0" sldId="277"/>
            <ac:spMk id="5" creationId="{00000000-0000-0000-0000-000000000000}"/>
          </ac:spMkLst>
        </pc:spChg>
        <pc:graphicFrameChg chg="modGraphic">
          <ac:chgData name="Guadalupe Mateo Tiemblo" userId="4f3406be-e644-4cc8-b37c-ec74e1e767d3" providerId="ADAL" clId="{51E05F90-1AD8-4D16-AFA0-6F6E3C9D4AC8}" dt="2025-07-28T08:35:16.102" v="7684" actId="20577"/>
          <ac:graphicFrameMkLst>
            <pc:docMk/>
            <pc:sldMk cId="0" sldId="277"/>
            <ac:graphicFrameMk id="3" creationId="{00000000-0000-0000-0000-000000000000}"/>
          </ac:graphicFrameMkLst>
        </pc:graphicFrameChg>
      </pc:sldChg>
      <pc:sldChg chg="addSp modSp mod">
        <pc:chgData name="Guadalupe Mateo Tiemblo" userId="4f3406be-e644-4cc8-b37c-ec74e1e767d3" providerId="ADAL" clId="{51E05F90-1AD8-4D16-AFA0-6F6E3C9D4AC8}" dt="2025-07-28T08:28:05.017" v="7551" actId="108"/>
        <pc:sldMkLst>
          <pc:docMk/>
          <pc:sldMk cId="0" sldId="278"/>
        </pc:sldMkLst>
        <pc:spChg chg="mod">
          <ac:chgData name="Guadalupe Mateo Tiemblo" userId="4f3406be-e644-4cc8-b37c-ec74e1e767d3" providerId="ADAL" clId="{51E05F90-1AD8-4D16-AFA0-6F6E3C9D4AC8}" dt="2025-07-07T11:56:42.001" v="3005" actId="20577"/>
          <ac:spMkLst>
            <pc:docMk/>
            <pc:sldMk cId="0" sldId="278"/>
            <ac:spMk id="4" creationId="{00000000-0000-0000-0000-000000000000}"/>
          </ac:spMkLst>
        </pc:spChg>
        <pc:spChg chg="mod">
          <ac:chgData name="Guadalupe Mateo Tiemblo" userId="4f3406be-e644-4cc8-b37c-ec74e1e767d3" providerId="ADAL" clId="{51E05F90-1AD8-4D16-AFA0-6F6E3C9D4AC8}" dt="2025-07-07T11:56:46.942" v="3010" actId="1035"/>
          <ac:spMkLst>
            <pc:docMk/>
            <pc:sldMk cId="0" sldId="278"/>
            <ac:spMk id="5" creationId="{00000000-0000-0000-0000-000000000000}"/>
          </ac:spMkLst>
        </pc:spChg>
        <pc:spChg chg="mod">
          <ac:chgData name="Guadalupe Mateo Tiemblo" userId="4f3406be-e644-4cc8-b37c-ec74e1e767d3" providerId="ADAL" clId="{51E05F90-1AD8-4D16-AFA0-6F6E3C9D4AC8}" dt="2025-07-28T08:28:05.017" v="7551" actId="108"/>
          <ac:spMkLst>
            <pc:docMk/>
            <pc:sldMk cId="0" sldId="278"/>
            <ac:spMk id="6" creationId="{00000000-0000-0000-0000-000000000000}"/>
          </ac:spMkLst>
        </pc:spChg>
        <pc:spChg chg="add mod">
          <ac:chgData name="Guadalupe Mateo Tiemblo" userId="4f3406be-e644-4cc8-b37c-ec74e1e767d3" providerId="ADAL" clId="{51E05F90-1AD8-4D16-AFA0-6F6E3C9D4AC8}" dt="2025-07-07T12:00:28.572" v="3095" actId="13926"/>
          <ac:spMkLst>
            <pc:docMk/>
            <pc:sldMk cId="0" sldId="278"/>
            <ac:spMk id="22" creationId="{B612A879-1EF4-E850-C552-B85829DF145D}"/>
          </ac:spMkLst>
        </pc:spChg>
        <pc:spChg chg="add mod">
          <ac:chgData name="Guadalupe Mateo Tiemblo" userId="4f3406be-e644-4cc8-b37c-ec74e1e767d3" providerId="ADAL" clId="{51E05F90-1AD8-4D16-AFA0-6F6E3C9D4AC8}" dt="2025-07-15T07:32:12.231" v="3335" actId="1076"/>
          <ac:spMkLst>
            <pc:docMk/>
            <pc:sldMk cId="0" sldId="278"/>
            <ac:spMk id="23" creationId="{585F9667-E804-7AF6-4BAA-6149A2966C17}"/>
          </ac:spMkLst>
        </pc:spChg>
      </pc:sldChg>
      <pc:sldChg chg="modSp mod">
        <pc:chgData name="Guadalupe Mateo Tiemblo" userId="4f3406be-e644-4cc8-b37c-ec74e1e767d3" providerId="ADAL" clId="{51E05F90-1AD8-4D16-AFA0-6F6E3C9D4AC8}" dt="2025-07-28T08:28:27.656" v="7553" actId="5793"/>
        <pc:sldMkLst>
          <pc:docMk/>
          <pc:sldMk cId="0" sldId="279"/>
        </pc:sldMkLst>
        <pc:spChg chg="mod">
          <ac:chgData name="Guadalupe Mateo Tiemblo" userId="4f3406be-e644-4cc8-b37c-ec74e1e767d3" providerId="ADAL" clId="{51E05F90-1AD8-4D16-AFA0-6F6E3C9D4AC8}" dt="2025-07-28T08:28:27.656" v="7553" actId="5793"/>
          <ac:spMkLst>
            <pc:docMk/>
            <pc:sldMk cId="0" sldId="279"/>
            <ac:spMk id="3" creationId="{00000000-0000-0000-0000-000000000000}"/>
          </ac:spMkLst>
        </pc:spChg>
      </pc:sldChg>
      <pc:sldChg chg="addSp delSp modSp mod">
        <pc:chgData name="Guadalupe Mateo Tiemblo" userId="4f3406be-e644-4cc8-b37c-ec74e1e767d3" providerId="ADAL" clId="{51E05F90-1AD8-4D16-AFA0-6F6E3C9D4AC8}" dt="2025-07-07T12:05:37.045" v="3098" actId="478"/>
        <pc:sldMkLst>
          <pc:docMk/>
          <pc:sldMk cId="0" sldId="280"/>
        </pc:sldMkLst>
        <pc:spChg chg="mod">
          <ac:chgData name="Guadalupe Mateo Tiemblo" userId="4f3406be-e644-4cc8-b37c-ec74e1e767d3" providerId="ADAL" clId="{51E05F90-1AD8-4D16-AFA0-6F6E3C9D4AC8}" dt="2025-07-01T07:54:58.030" v="625" actId="1036"/>
          <ac:spMkLst>
            <pc:docMk/>
            <pc:sldMk cId="0" sldId="280"/>
            <ac:spMk id="2" creationId="{00000000-0000-0000-0000-000000000000}"/>
          </ac:spMkLst>
        </pc:spChg>
      </pc:sldChg>
      <pc:sldChg chg="modSp mod">
        <pc:chgData name="Guadalupe Mateo Tiemblo" userId="4f3406be-e644-4cc8-b37c-ec74e1e767d3" providerId="ADAL" clId="{51E05F90-1AD8-4D16-AFA0-6F6E3C9D4AC8}" dt="2025-07-28T08:28:51.191" v="7554" actId="20577"/>
        <pc:sldMkLst>
          <pc:docMk/>
          <pc:sldMk cId="0" sldId="281"/>
        </pc:sldMkLst>
        <pc:spChg chg="mod">
          <ac:chgData name="Guadalupe Mateo Tiemblo" userId="4f3406be-e644-4cc8-b37c-ec74e1e767d3" providerId="ADAL" clId="{51E05F90-1AD8-4D16-AFA0-6F6E3C9D4AC8}" dt="2025-07-28T08:28:51.191" v="7554" actId="20577"/>
          <ac:spMkLst>
            <pc:docMk/>
            <pc:sldMk cId="0" sldId="281"/>
            <ac:spMk id="2" creationId="{00000000-0000-0000-0000-000000000000}"/>
          </ac:spMkLst>
        </pc:spChg>
      </pc:sldChg>
      <pc:sldChg chg="modSp mod">
        <pc:chgData name="Guadalupe Mateo Tiemblo" userId="4f3406be-e644-4cc8-b37c-ec74e1e767d3" providerId="ADAL" clId="{51E05F90-1AD8-4D16-AFA0-6F6E3C9D4AC8}" dt="2025-07-01T07:55:57.968" v="637" actId="790"/>
        <pc:sldMkLst>
          <pc:docMk/>
          <pc:sldMk cId="0" sldId="282"/>
        </pc:sldMkLst>
        <pc:spChg chg="mod">
          <ac:chgData name="Guadalupe Mateo Tiemblo" userId="4f3406be-e644-4cc8-b37c-ec74e1e767d3" providerId="ADAL" clId="{51E05F90-1AD8-4D16-AFA0-6F6E3C9D4AC8}" dt="2025-07-01T07:55:57.968" v="637" actId="790"/>
          <ac:spMkLst>
            <pc:docMk/>
            <pc:sldMk cId="0" sldId="282"/>
            <ac:spMk id="2" creationId="{00000000-0000-0000-0000-000000000000}"/>
          </ac:spMkLst>
        </pc:spChg>
      </pc:sldChg>
      <pc:sldChg chg="modSp mod">
        <pc:chgData name="Guadalupe Mateo Tiemblo" userId="4f3406be-e644-4cc8-b37c-ec74e1e767d3" providerId="ADAL" clId="{51E05F90-1AD8-4D16-AFA0-6F6E3C9D4AC8}" dt="2025-07-01T07:56:09.844" v="642" actId="1036"/>
        <pc:sldMkLst>
          <pc:docMk/>
          <pc:sldMk cId="0" sldId="283"/>
        </pc:sldMkLst>
        <pc:spChg chg="mod">
          <ac:chgData name="Guadalupe Mateo Tiemblo" userId="4f3406be-e644-4cc8-b37c-ec74e1e767d3" providerId="ADAL" clId="{51E05F90-1AD8-4D16-AFA0-6F6E3C9D4AC8}" dt="2025-07-01T07:56:09.844" v="642" actId="1036"/>
          <ac:spMkLst>
            <pc:docMk/>
            <pc:sldMk cId="0" sldId="283"/>
            <ac:spMk id="2" creationId="{00000000-0000-0000-0000-000000000000}"/>
          </ac:spMkLst>
        </pc:spChg>
      </pc:sldChg>
      <pc:sldChg chg="modSp mod">
        <pc:chgData name="Guadalupe Mateo Tiemblo" userId="4f3406be-e644-4cc8-b37c-ec74e1e767d3" providerId="ADAL" clId="{51E05F90-1AD8-4D16-AFA0-6F6E3C9D4AC8}" dt="2025-07-07T12:06:02.137" v="3101" actId="14100"/>
        <pc:sldMkLst>
          <pc:docMk/>
          <pc:sldMk cId="0" sldId="284"/>
        </pc:sldMkLst>
        <pc:spChg chg="mod">
          <ac:chgData name="Guadalupe Mateo Tiemblo" userId="4f3406be-e644-4cc8-b37c-ec74e1e767d3" providerId="ADAL" clId="{51E05F90-1AD8-4D16-AFA0-6F6E3C9D4AC8}" dt="2025-07-01T07:56:39.076" v="649" actId="20577"/>
          <ac:spMkLst>
            <pc:docMk/>
            <pc:sldMk cId="0" sldId="284"/>
            <ac:spMk id="2" creationId="{00000000-0000-0000-0000-000000000000}"/>
          </ac:spMkLst>
        </pc:spChg>
        <pc:spChg chg="mod">
          <ac:chgData name="Guadalupe Mateo Tiemblo" userId="4f3406be-e644-4cc8-b37c-ec74e1e767d3" providerId="ADAL" clId="{51E05F90-1AD8-4D16-AFA0-6F6E3C9D4AC8}" dt="2025-07-07T12:06:02.137" v="3101" actId="14100"/>
          <ac:spMkLst>
            <pc:docMk/>
            <pc:sldMk cId="0" sldId="284"/>
            <ac:spMk id="8" creationId="{3B5497C5-107E-10E8-EDAA-23156FC16DD5}"/>
          </ac:spMkLst>
        </pc:spChg>
      </pc:sldChg>
      <pc:sldChg chg="modSp mod">
        <pc:chgData name="Guadalupe Mateo Tiemblo" userId="4f3406be-e644-4cc8-b37c-ec74e1e767d3" providerId="ADAL" clId="{51E05F90-1AD8-4D16-AFA0-6F6E3C9D4AC8}" dt="2025-07-01T07:56:58.599" v="651" actId="14100"/>
        <pc:sldMkLst>
          <pc:docMk/>
          <pc:sldMk cId="0" sldId="286"/>
        </pc:sldMkLst>
        <pc:spChg chg="mod">
          <ac:chgData name="Guadalupe Mateo Tiemblo" userId="4f3406be-e644-4cc8-b37c-ec74e1e767d3" providerId="ADAL" clId="{51E05F90-1AD8-4D16-AFA0-6F6E3C9D4AC8}" dt="2025-07-01T07:56:58.599" v="651" actId="14100"/>
          <ac:spMkLst>
            <pc:docMk/>
            <pc:sldMk cId="0" sldId="286"/>
            <ac:spMk id="10" creationId="{00000000-0000-0000-0000-000000000000}"/>
          </ac:spMkLst>
        </pc:spChg>
      </pc:sldChg>
      <pc:sldChg chg="addSp modSp mod">
        <pc:chgData name="Guadalupe Mateo Tiemblo" userId="4f3406be-e644-4cc8-b37c-ec74e1e767d3" providerId="ADAL" clId="{51E05F90-1AD8-4D16-AFA0-6F6E3C9D4AC8}" dt="2025-07-28T08:20:44.064" v="7420" actId="20577"/>
        <pc:sldMkLst>
          <pc:docMk/>
          <pc:sldMk cId="2239860784" sldId="292"/>
        </pc:sldMkLst>
        <pc:spChg chg="mod">
          <ac:chgData name="Guadalupe Mateo Tiemblo" userId="4f3406be-e644-4cc8-b37c-ec74e1e767d3" providerId="ADAL" clId="{51E05F90-1AD8-4D16-AFA0-6F6E3C9D4AC8}" dt="2025-07-28T08:19:34.812" v="7418" actId="20577"/>
          <ac:spMkLst>
            <pc:docMk/>
            <pc:sldMk cId="2239860784" sldId="292"/>
            <ac:spMk id="2" creationId="{9290A504-1375-526F-6A8F-2A0FE23D664A}"/>
          </ac:spMkLst>
        </pc:spChg>
        <pc:spChg chg="mod">
          <ac:chgData name="Guadalupe Mateo Tiemblo" userId="4f3406be-e644-4cc8-b37c-ec74e1e767d3" providerId="ADAL" clId="{51E05F90-1AD8-4D16-AFA0-6F6E3C9D4AC8}" dt="2025-07-28T08:20:44.064" v="7420" actId="20577"/>
          <ac:spMkLst>
            <pc:docMk/>
            <pc:sldMk cId="2239860784" sldId="292"/>
            <ac:spMk id="6" creationId="{A6CE4060-4828-1EF2-9828-98D8F11D1337}"/>
          </ac:spMkLst>
        </pc:spChg>
      </pc:sldChg>
      <pc:sldChg chg="modSp mod">
        <pc:chgData name="Guadalupe Mateo Tiemblo" userId="4f3406be-e644-4cc8-b37c-ec74e1e767d3" providerId="ADAL" clId="{51E05F90-1AD8-4D16-AFA0-6F6E3C9D4AC8}" dt="2025-07-28T08:21:17.418" v="7421" actId="13926"/>
        <pc:sldMkLst>
          <pc:docMk/>
          <pc:sldMk cId="3707242269" sldId="293"/>
        </pc:sldMkLst>
        <pc:spChg chg="mod">
          <ac:chgData name="Guadalupe Mateo Tiemblo" userId="4f3406be-e644-4cc8-b37c-ec74e1e767d3" providerId="ADAL" clId="{51E05F90-1AD8-4D16-AFA0-6F6E3C9D4AC8}" dt="2025-07-28T08:21:17.418" v="7421" actId="13926"/>
          <ac:spMkLst>
            <pc:docMk/>
            <pc:sldMk cId="3707242269" sldId="293"/>
            <ac:spMk id="6" creationId="{B866DC53-36A0-9BC5-3507-F932E09C0B9F}"/>
          </ac:spMkLst>
        </pc:spChg>
        <pc:spChg chg="mod">
          <ac:chgData name="Guadalupe Mateo Tiemblo" userId="4f3406be-e644-4cc8-b37c-ec74e1e767d3" providerId="ADAL" clId="{51E05F90-1AD8-4D16-AFA0-6F6E3C9D4AC8}" dt="2025-07-01T07:52:35.393" v="612" actId="2711"/>
          <ac:spMkLst>
            <pc:docMk/>
            <pc:sldMk cId="3707242269" sldId="293"/>
            <ac:spMk id="29" creationId="{1DC553B2-BF5E-536A-6883-D67464DA9AD0}"/>
          </ac:spMkLst>
        </pc:spChg>
      </pc:sldChg>
      <pc:sldChg chg="addSp modSp mod">
        <pc:chgData name="Guadalupe Mateo Tiemblo" userId="4f3406be-e644-4cc8-b37c-ec74e1e767d3" providerId="ADAL" clId="{51E05F90-1AD8-4D16-AFA0-6F6E3C9D4AC8}" dt="2025-07-28T07:44:27.796" v="6508" actId="20577"/>
        <pc:sldMkLst>
          <pc:docMk/>
          <pc:sldMk cId="1143903773" sldId="295"/>
        </pc:sldMkLst>
        <pc:spChg chg="mod">
          <ac:chgData name="Guadalupe Mateo Tiemblo" userId="4f3406be-e644-4cc8-b37c-ec74e1e767d3" providerId="ADAL" clId="{51E05F90-1AD8-4D16-AFA0-6F6E3C9D4AC8}" dt="2025-07-24T15:16:54.430" v="5326" actId="1035"/>
          <ac:spMkLst>
            <pc:docMk/>
            <pc:sldMk cId="1143903773" sldId="295"/>
            <ac:spMk id="4" creationId="{00000000-0000-0000-0000-000000000000}"/>
          </ac:spMkLst>
        </pc:spChg>
        <pc:spChg chg="mod">
          <ac:chgData name="Guadalupe Mateo Tiemblo" userId="4f3406be-e644-4cc8-b37c-ec74e1e767d3" providerId="ADAL" clId="{51E05F90-1AD8-4D16-AFA0-6F6E3C9D4AC8}" dt="2025-07-24T15:17:15.337" v="5361" actId="1035"/>
          <ac:spMkLst>
            <pc:docMk/>
            <pc:sldMk cId="1143903773" sldId="295"/>
            <ac:spMk id="5" creationId="{AC76FB2F-D3AD-794D-F698-8770F0BD08B8}"/>
          </ac:spMkLst>
        </pc:spChg>
        <pc:spChg chg="add mod">
          <ac:chgData name="Guadalupe Mateo Tiemblo" userId="4f3406be-e644-4cc8-b37c-ec74e1e767d3" providerId="ADAL" clId="{51E05F90-1AD8-4D16-AFA0-6F6E3C9D4AC8}" dt="2025-07-24T15:23:59.116" v="5674" actId="1036"/>
          <ac:spMkLst>
            <pc:docMk/>
            <pc:sldMk cId="1143903773" sldId="295"/>
            <ac:spMk id="8" creationId="{23F48198-D0E6-48B9-2D81-9F5115FD4542}"/>
          </ac:spMkLst>
        </pc:spChg>
        <pc:spChg chg="add mod">
          <ac:chgData name="Guadalupe Mateo Tiemblo" userId="4f3406be-e644-4cc8-b37c-ec74e1e767d3" providerId="ADAL" clId="{51E05F90-1AD8-4D16-AFA0-6F6E3C9D4AC8}" dt="2025-07-28T07:26:25.286" v="5982" actId="2711"/>
          <ac:spMkLst>
            <pc:docMk/>
            <pc:sldMk cId="1143903773" sldId="295"/>
            <ac:spMk id="9" creationId="{9E0F889A-DB97-18AA-C3BE-CF9780FE0223}"/>
          </ac:spMkLst>
        </pc:spChg>
        <pc:spChg chg="mod">
          <ac:chgData name="Guadalupe Mateo Tiemblo" userId="4f3406be-e644-4cc8-b37c-ec74e1e767d3" providerId="ADAL" clId="{51E05F90-1AD8-4D16-AFA0-6F6E3C9D4AC8}" dt="2025-07-24T15:28:44.057" v="5736" actId="1076"/>
          <ac:spMkLst>
            <pc:docMk/>
            <pc:sldMk cId="1143903773" sldId="295"/>
            <ac:spMk id="10" creationId="{12D3F756-B06D-B6A3-C5D0-E9D457C244AF}"/>
          </ac:spMkLst>
        </pc:spChg>
        <pc:spChg chg="add mod">
          <ac:chgData name="Guadalupe Mateo Tiemblo" userId="4f3406be-e644-4cc8-b37c-ec74e1e767d3" providerId="ADAL" clId="{51E05F90-1AD8-4D16-AFA0-6F6E3C9D4AC8}" dt="2025-07-28T07:44:27.796" v="6508" actId="20577"/>
          <ac:spMkLst>
            <pc:docMk/>
            <pc:sldMk cId="1143903773" sldId="295"/>
            <ac:spMk id="14" creationId="{52E062A2-4F46-DAF2-0E27-62AAF4015BC1}"/>
          </ac:spMkLst>
        </pc:spChg>
        <pc:spChg chg="mod">
          <ac:chgData name="Guadalupe Mateo Tiemblo" userId="4f3406be-e644-4cc8-b37c-ec74e1e767d3" providerId="ADAL" clId="{51E05F90-1AD8-4D16-AFA0-6F6E3C9D4AC8}" dt="2025-07-28T07:26:30.637" v="5983" actId="2711"/>
          <ac:spMkLst>
            <pc:docMk/>
            <pc:sldMk cId="1143903773" sldId="295"/>
            <ac:spMk id="23" creationId="{ECE0AB8A-67FD-8334-918D-279453F3688E}"/>
          </ac:spMkLst>
        </pc:spChg>
        <pc:picChg chg="mod">
          <ac:chgData name="Guadalupe Mateo Tiemblo" userId="4f3406be-e644-4cc8-b37c-ec74e1e767d3" providerId="ADAL" clId="{51E05F90-1AD8-4D16-AFA0-6F6E3C9D4AC8}" dt="2025-07-24T15:24:13.076" v="5675" actId="14100"/>
          <ac:picMkLst>
            <pc:docMk/>
            <pc:sldMk cId="1143903773" sldId="295"/>
            <ac:picMk id="2" creationId="{00000000-0000-0000-0000-000000000000}"/>
          </ac:picMkLst>
        </pc:picChg>
        <pc:picChg chg="mod">
          <ac:chgData name="Guadalupe Mateo Tiemblo" userId="4f3406be-e644-4cc8-b37c-ec74e1e767d3" providerId="ADAL" clId="{51E05F90-1AD8-4D16-AFA0-6F6E3C9D4AC8}" dt="2025-07-24T15:17:15.337" v="5361" actId="1035"/>
          <ac:picMkLst>
            <pc:docMk/>
            <pc:sldMk cId="1143903773" sldId="295"/>
            <ac:picMk id="6" creationId="{D4B07E71-7157-BCB0-1753-327DF99A6537}"/>
          </ac:picMkLst>
        </pc:picChg>
        <pc:picChg chg="mod">
          <ac:chgData name="Guadalupe Mateo Tiemblo" userId="4f3406be-e644-4cc8-b37c-ec74e1e767d3" providerId="ADAL" clId="{51E05F90-1AD8-4D16-AFA0-6F6E3C9D4AC8}" dt="2025-07-24T15:23:39.316" v="5634" actId="14100"/>
          <ac:picMkLst>
            <pc:docMk/>
            <pc:sldMk cId="1143903773" sldId="295"/>
            <ac:picMk id="16" creationId="{16A2F397-F2C3-0EF3-79CF-7FEA768CDC4F}"/>
          </ac:picMkLst>
        </pc:picChg>
        <pc:picChg chg="mod">
          <ac:chgData name="Guadalupe Mateo Tiemblo" userId="4f3406be-e644-4cc8-b37c-ec74e1e767d3" providerId="ADAL" clId="{51E05F90-1AD8-4D16-AFA0-6F6E3C9D4AC8}" dt="2025-07-24T15:16:54.430" v="5326" actId="1035"/>
          <ac:picMkLst>
            <pc:docMk/>
            <pc:sldMk cId="1143903773" sldId="295"/>
            <ac:picMk id="18" creationId="{28C687D9-6B00-C5FD-E4A6-05F5A403714B}"/>
          </ac:picMkLst>
        </pc:picChg>
        <pc:picChg chg="mod">
          <ac:chgData name="Guadalupe Mateo Tiemblo" userId="4f3406be-e644-4cc8-b37c-ec74e1e767d3" providerId="ADAL" clId="{51E05F90-1AD8-4D16-AFA0-6F6E3C9D4AC8}" dt="2025-07-24T15:18:39.463" v="5457" actId="1035"/>
          <ac:picMkLst>
            <pc:docMk/>
            <pc:sldMk cId="1143903773" sldId="295"/>
            <ac:picMk id="19" creationId="{8CC21697-794F-88AA-491F-DAF90A3BA199}"/>
          </ac:picMkLst>
        </pc:picChg>
        <pc:picChg chg="mod">
          <ac:chgData name="Guadalupe Mateo Tiemblo" userId="4f3406be-e644-4cc8-b37c-ec74e1e767d3" providerId="ADAL" clId="{51E05F90-1AD8-4D16-AFA0-6F6E3C9D4AC8}" dt="2025-07-24T15:18:34.058" v="5448" actId="1035"/>
          <ac:picMkLst>
            <pc:docMk/>
            <pc:sldMk cId="1143903773" sldId="295"/>
            <ac:picMk id="20" creationId="{A50A7C1C-23D8-42A8-46EA-CDE2118FAF55}"/>
          </ac:picMkLst>
        </pc:picChg>
        <pc:picChg chg="mod">
          <ac:chgData name="Guadalupe Mateo Tiemblo" userId="4f3406be-e644-4cc8-b37c-ec74e1e767d3" providerId="ADAL" clId="{51E05F90-1AD8-4D16-AFA0-6F6E3C9D4AC8}" dt="2025-07-24T15:18:30.547" v="5438" actId="1036"/>
          <ac:picMkLst>
            <pc:docMk/>
            <pc:sldMk cId="1143903773" sldId="295"/>
            <ac:picMk id="21" creationId="{F28CAF96-8CF4-D16D-2CE9-C6FA50E4C309}"/>
          </ac:picMkLst>
        </pc:picChg>
      </pc:sldChg>
      <pc:sldChg chg="addSp delSp modSp mod ord">
        <pc:chgData name="Guadalupe Mateo Tiemblo" userId="4f3406be-e644-4cc8-b37c-ec74e1e767d3" providerId="ADAL" clId="{51E05F90-1AD8-4D16-AFA0-6F6E3C9D4AC8}" dt="2025-07-28T07:37:44.800" v="6354" actId="1035"/>
        <pc:sldMkLst>
          <pc:docMk/>
          <pc:sldMk cId="1709244593" sldId="296"/>
        </pc:sldMkLst>
        <pc:spChg chg="mod">
          <ac:chgData name="Guadalupe Mateo Tiemblo" userId="4f3406be-e644-4cc8-b37c-ec74e1e767d3" providerId="ADAL" clId="{51E05F90-1AD8-4D16-AFA0-6F6E3C9D4AC8}" dt="2025-07-28T07:37:44.800" v="6354" actId="1035"/>
          <ac:spMkLst>
            <pc:docMk/>
            <pc:sldMk cId="1709244593" sldId="296"/>
            <ac:spMk id="4" creationId="{00000000-0000-0000-0000-000000000000}"/>
          </ac:spMkLst>
        </pc:spChg>
        <pc:spChg chg="mod">
          <ac:chgData name="Guadalupe Mateo Tiemblo" userId="4f3406be-e644-4cc8-b37c-ec74e1e767d3" providerId="ADAL" clId="{51E05F90-1AD8-4D16-AFA0-6F6E3C9D4AC8}" dt="2025-07-24T15:25:56.188" v="5715" actId="1035"/>
          <ac:spMkLst>
            <pc:docMk/>
            <pc:sldMk cId="1709244593" sldId="296"/>
            <ac:spMk id="5" creationId="{AC76FB2F-D3AD-794D-F698-8770F0BD08B8}"/>
          </ac:spMkLst>
        </pc:spChg>
        <pc:spChg chg="add mod">
          <ac:chgData name="Guadalupe Mateo Tiemblo" userId="4f3406be-e644-4cc8-b37c-ec74e1e767d3" providerId="ADAL" clId="{51E05F90-1AD8-4D16-AFA0-6F6E3C9D4AC8}" dt="2025-07-28T07:37:21.872" v="6326" actId="1038"/>
          <ac:spMkLst>
            <pc:docMk/>
            <pc:sldMk cId="1709244593" sldId="296"/>
            <ac:spMk id="6" creationId="{84C313BC-9914-8E7D-4651-3FA1EFA89119}"/>
          </ac:spMkLst>
        </pc:spChg>
        <pc:spChg chg="mod">
          <ac:chgData name="Guadalupe Mateo Tiemblo" userId="4f3406be-e644-4cc8-b37c-ec74e1e767d3" providerId="ADAL" clId="{51E05F90-1AD8-4D16-AFA0-6F6E3C9D4AC8}" dt="2025-07-24T15:25:56.188" v="5715" actId="1035"/>
          <ac:spMkLst>
            <pc:docMk/>
            <pc:sldMk cId="1709244593" sldId="296"/>
            <ac:spMk id="7" creationId="{BB24E5D1-F25D-C02A-B59C-DE44D13AEC41}"/>
          </ac:spMkLst>
        </pc:spChg>
        <pc:picChg chg="mod">
          <ac:chgData name="Guadalupe Mateo Tiemblo" userId="4f3406be-e644-4cc8-b37c-ec74e1e767d3" providerId="ADAL" clId="{51E05F90-1AD8-4D16-AFA0-6F6E3C9D4AC8}" dt="2025-07-24T15:25:14.193" v="5693" actId="14100"/>
          <ac:picMkLst>
            <pc:docMk/>
            <pc:sldMk cId="1709244593" sldId="296"/>
            <ac:picMk id="2" creationId="{00000000-0000-0000-0000-000000000000}"/>
          </ac:picMkLst>
        </pc:picChg>
        <pc:picChg chg="add mod">
          <ac:chgData name="Guadalupe Mateo Tiemblo" userId="4f3406be-e644-4cc8-b37c-ec74e1e767d3" providerId="ADAL" clId="{51E05F90-1AD8-4D16-AFA0-6F6E3C9D4AC8}" dt="2025-07-24T15:25:56.188" v="5715" actId="1035"/>
          <ac:picMkLst>
            <pc:docMk/>
            <pc:sldMk cId="1709244593" sldId="296"/>
            <ac:picMk id="8" creationId="{9B713683-D802-62B9-F3F9-064792D36709}"/>
          </ac:picMkLst>
        </pc:picChg>
        <pc:picChg chg="add mod">
          <ac:chgData name="Guadalupe Mateo Tiemblo" userId="4f3406be-e644-4cc8-b37c-ec74e1e767d3" providerId="ADAL" clId="{51E05F90-1AD8-4D16-AFA0-6F6E3C9D4AC8}" dt="2025-07-28T07:37:44.800" v="6354" actId="1035"/>
          <ac:picMkLst>
            <pc:docMk/>
            <pc:sldMk cId="1709244593" sldId="296"/>
            <ac:picMk id="9" creationId="{0DF0C8A9-AE3A-5D4F-3731-459A2B10B9D1}"/>
          </ac:picMkLst>
        </pc:picChg>
        <pc:picChg chg="mod">
          <ac:chgData name="Guadalupe Mateo Tiemblo" userId="4f3406be-e644-4cc8-b37c-ec74e1e767d3" providerId="ADAL" clId="{51E05F90-1AD8-4D16-AFA0-6F6E3C9D4AC8}" dt="2025-07-28T07:37:44.800" v="6354" actId="1035"/>
          <ac:picMkLst>
            <pc:docMk/>
            <pc:sldMk cId="1709244593" sldId="296"/>
            <ac:picMk id="18" creationId="{4F1F3A0E-B355-269D-47AF-C69203F8C42A}"/>
          </ac:picMkLst>
        </pc:picChg>
        <pc:picChg chg="mod">
          <ac:chgData name="Guadalupe Mateo Tiemblo" userId="4f3406be-e644-4cc8-b37c-ec74e1e767d3" providerId="ADAL" clId="{51E05F90-1AD8-4D16-AFA0-6F6E3C9D4AC8}" dt="2025-07-24T15:26:09.663" v="5716" actId="1076"/>
          <ac:picMkLst>
            <pc:docMk/>
            <pc:sldMk cId="1709244593" sldId="296"/>
            <ac:picMk id="20" creationId="{6629E22B-FD13-E235-81F4-D831388CFE66}"/>
          </ac:picMkLst>
        </pc:picChg>
      </pc:sldChg>
      <pc:sldChg chg="addSp delSp modSp add del mod modShow">
        <pc:chgData name="Guadalupe Mateo Tiemblo" userId="4f3406be-e644-4cc8-b37c-ec74e1e767d3" providerId="ADAL" clId="{51E05F90-1AD8-4D16-AFA0-6F6E3C9D4AC8}" dt="2025-07-07T12:15:52.574" v="3113"/>
        <pc:sldMkLst>
          <pc:docMk/>
          <pc:sldMk cId="125372955" sldId="300"/>
        </pc:sldMkLst>
      </pc:sldChg>
      <pc:sldChg chg="addSp delSp modSp add del mod modShow">
        <pc:chgData name="Guadalupe Mateo Tiemblo" userId="4f3406be-e644-4cc8-b37c-ec74e1e767d3" providerId="ADAL" clId="{51E05F90-1AD8-4D16-AFA0-6F6E3C9D4AC8}" dt="2025-07-07T12:15:52.574" v="3113"/>
        <pc:sldMkLst>
          <pc:docMk/>
          <pc:sldMk cId="443771350" sldId="301"/>
        </pc:sldMkLst>
      </pc:sldChg>
      <pc:sldChg chg="addSp delSp modSp mod">
        <pc:chgData name="Guadalupe Mateo Tiemblo" userId="4f3406be-e644-4cc8-b37c-ec74e1e767d3" providerId="ADAL" clId="{51E05F90-1AD8-4D16-AFA0-6F6E3C9D4AC8}" dt="2025-07-28T07:30:45.527" v="6061" actId="20577"/>
        <pc:sldMkLst>
          <pc:docMk/>
          <pc:sldMk cId="3703777084" sldId="302"/>
        </pc:sldMkLst>
        <pc:spChg chg="mod">
          <ac:chgData name="Guadalupe Mateo Tiemblo" userId="4f3406be-e644-4cc8-b37c-ec74e1e767d3" providerId="ADAL" clId="{51E05F90-1AD8-4D16-AFA0-6F6E3C9D4AC8}" dt="2025-07-07T11:45:40.851" v="2915" actId="14100"/>
          <ac:spMkLst>
            <pc:docMk/>
            <pc:sldMk cId="3703777084" sldId="302"/>
            <ac:spMk id="5" creationId="{AC76FB2F-D3AD-794D-F698-8770F0BD08B8}"/>
          </ac:spMkLst>
        </pc:spChg>
        <pc:spChg chg="mod">
          <ac:chgData name="Guadalupe Mateo Tiemblo" userId="4f3406be-e644-4cc8-b37c-ec74e1e767d3" providerId="ADAL" clId="{51E05F90-1AD8-4D16-AFA0-6F6E3C9D4AC8}" dt="2025-07-28T07:30:45.527" v="6061" actId="20577"/>
          <ac:spMkLst>
            <pc:docMk/>
            <pc:sldMk cId="3703777084" sldId="302"/>
            <ac:spMk id="6" creationId="{4C84F1CF-1ACA-DEC5-374C-3EB4F782D505}"/>
          </ac:spMkLst>
        </pc:spChg>
        <pc:spChg chg="add mod">
          <ac:chgData name="Guadalupe Mateo Tiemblo" userId="4f3406be-e644-4cc8-b37c-ec74e1e767d3" providerId="ADAL" clId="{51E05F90-1AD8-4D16-AFA0-6F6E3C9D4AC8}" dt="2025-07-24T15:24:27.149" v="5677"/>
          <ac:spMkLst>
            <pc:docMk/>
            <pc:sldMk cId="3703777084" sldId="302"/>
            <ac:spMk id="8" creationId="{DF9F2E62-F35B-FC9D-32D6-D1497DB423FB}"/>
          </ac:spMkLst>
        </pc:spChg>
        <pc:picChg chg="mod">
          <ac:chgData name="Guadalupe Mateo Tiemblo" userId="4f3406be-e644-4cc8-b37c-ec74e1e767d3" providerId="ADAL" clId="{51E05F90-1AD8-4D16-AFA0-6F6E3C9D4AC8}" dt="2025-07-24T15:25:07.790" v="5692" actId="14100"/>
          <ac:picMkLst>
            <pc:docMk/>
            <pc:sldMk cId="3703777084" sldId="302"/>
            <ac:picMk id="2" creationId="{00000000-0000-0000-0000-000000000000}"/>
          </ac:picMkLst>
        </pc:picChg>
        <pc:picChg chg="add mod">
          <ac:chgData name="Guadalupe Mateo Tiemblo" userId="4f3406be-e644-4cc8-b37c-ec74e1e767d3" providerId="ADAL" clId="{51E05F90-1AD8-4D16-AFA0-6F6E3C9D4AC8}" dt="2025-07-07T09:52:13.117" v="2737" actId="1038"/>
          <ac:picMkLst>
            <pc:docMk/>
            <pc:sldMk cId="3703777084" sldId="302"/>
            <ac:picMk id="11" creationId="{CB1B36C2-DAEA-9309-2E97-BAB1CB9AF3C3}"/>
          </ac:picMkLst>
        </pc:picChg>
        <pc:picChg chg="mod">
          <ac:chgData name="Guadalupe Mateo Tiemblo" userId="4f3406be-e644-4cc8-b37c-ec74e1e767d3" providerId="ADAL" clId="{51E05F90-1AD8-4D16-AFA0-6F6E3C9D4AC8}" dt="2025-07-07T11:13:49.180" v="2738" actId="1076"/>
          <ac:picMkLst>
            <pc:docMk/>
            <pc:sldMk cId="3703777084" sldId="302"/>
            <ac:picMk id="20" creationId="{464F48D9-96FF-9522-10C1-56D439EE73B9}"/>
          </ac:picMkLst>
        </pc:picChg>
      </pc:sldChg>
      <pc:sldChg chg="addSp modSp mod">
        <pc:chgData name="Guadalupe Mateo Tiemblo" userId="4f3406be-e644-4cc8-b37c-ec74e1e767d3" providerId="ADAL" clId="{51E05F90-1AD8-4D16-AFA0-6F6E3C9D4AC8}" dt="2025-07-28T08:33:02.520" v="7664" actId="20577"/>
        <pc:sldMkLst>
          <pc:docMk/>
          <pc:sldMk cId="3447624693" sldId="303"/>
        </pc:sldMkLst>
        <pc:spChg chg="mod">
          <ac:chgData name="Guadalupe Mateo Tiemblo" userId="4f3406be-e644-4cc8-b37c-ec74e1e767d3" providerId="ADAL" clId="{51E05F90-1AD8-4D16-AFA0-6F6E3C9D4AC8}" dt="2025-07-24T15:26:33.591" v="5727" actId="14100"/>
          <ac:spMkLst>
            <pc:docMk/>
            <pc:sldMk cId="3447624693" sldId="303"/>
            <ac:spMk id="5" creationId="{AC76FB2F-D3AD-794D-F698-8770F0BD08B8}"/>
          </ac:spMkLst>
        </pc:spChg>
        <pc:spChg chg="add mod">
          <ac:chgData name="Guadalupe Mateo Tiemblo" userId="4f3406be-e644-4cc8-b37c-ec74e1e767d3" providerId="ADAL" clId="{51E05F90-1AD8-4D16-AFA0-6F6E3C9D4AC8}" dt="2025-07-24T15:26:15.994" v="5717"/>
          <ac:spMkLst>
            <pc:docMk/>
            <pc:sldMk cId="3447624693" sldId="303"/>
            <ac:spMk id="6" creationId="{3948355D-8C19-F331-849A-C274E21F5BB6}"/>
          </ac:spMkLst>
        </pc:spChg>
        <pc:spChg chg="mod">
          <ac:chgData name="Guadalupe Mateo Tiemblo" userId="4f3406be-e644-4cc8-b37c-ec74e1e767d3" providerId="ADAL" clId="{51E05F90-1AD8-4D16-AFA0-6F6E3C9D4AC8}" dt="2025-07-28T08:33:02.520" v="7664" actId="20577"/>
          <ac:spMkLst>
            <pc:docMk/>
            <pc:sldMk cId="3447624693" sldId="303"/>
            <ac:spMk id="7" creationId="{690A9B1A-CEB2-F123-4BDB-841EAB75F4C9}"/>
          </ac:spMkLst>
        </pc:spChg>
        <pc:spChg chg="mod">
          <ac:chgData name="Guadalupe Mateo Tiemblo" userId="4f3406be-e644-4cc8-b37c-ec74e1e767d3" providerId="ADAL" clId="{51E05F90-1AD8-4D16-AFA0-6F6E3C9D4AC8}" dt="2025-07-24T15:26:46.457" v="5728"/>
          <ac:spMkLst>
            <pc:docMk/>
            <pc:sldMk cId="3447624693" sldId="303"/>
            <ac:spMk id="10" creationId="{97DA6CBD-59D3-3113-E1F4-1EF290153334}"/>
          </ac:spMkLst>
        </pc:spChg>
        <pc:grpChg chg="add mod">
          <ac:chgData name="Guadalupe Mateo Tiemblo" userId="4f3406be-e644-4cc8-b37c-ec74e1e767d3" providerId="ADAL" clId="{51E05F90-1AD8-4D16-AFA0-6F6E3C9D4AC8}" dt="2025-07-24T15:26:52.657" v="5729" actId="1076"/>
          <ac:grpSpMkLst>
            <pc:docMk/>
            <pc:sldMk cId="3447624693" sldId="303"/>
            <ac:grpSpMk id="8" creationId="{EC4C325D-6772-462B-9231-61328112D9D0}"/>
          </ac:grpSpMkLst>
        </pc:grpChg>
        <pc:graphicFrameChg chg="mod">
          <ac:chgData name="Guadalupe Mateo Tiemblo" userId="4f3406be-e644-4cc8-b37c-ec74e1e767d3" providerId="ADAL" clId="{51E05F90-1AD8-4D16-AFA0-6F6E3C9D4AC8}" dt="2025-07-24T15:26:27.590" v="5726" actId="1035"/>
          <ac:graphicFrameMkLst>
            <pc:docMk/>
            <pc:sldMk cId="3447624693" sldId="303"/>
            <ac:graphicFrameMk id="9" creationId="{4DC167AD-6B78-8FB7-7B9A-88570F16D544}"/>
          </ac:graphicFrameMkLst>
        </pc:graphicFrameChg>
        <pc:picChg chg="mod">
          <ac:chgData name="Guadalupe Mateo Tiemblo" userId="4f3406be-e644-4cc8-b37c-ec74e1e767d3" providerId="ADAL" clId="{51E05F90-1AD8-4D16-AFA0-6F6E3C9D4AC8}" dt="2025-07-24T15:26:21.253" v="5718" actId="14100"/>
          <ac:picMkLst>
            <pc:docMk/>
            <pc:sldMk cId="3447624693" sldId="303"/>
            <ac:picMk id="2" creationId="{00000000-0000-0000-0000-000000000000}"/>
          </ac:picMkLst>
        </pc:picChg>
        <pc:picChg chg="mod">
          <ac:chgData name="Guadalupe Mateo Tiemblo" userId="4f3406be-e644-4cc8-b37c-ec74e1e767d3" providerId="ADAL" clId="{51E05F90-1AD8-4D16-AFA0-6F6E3C9D4AC8}" dt="2025-07-24T15:26:46.457" v="5728"/>
          <ac:picMkLst>
            <pc:docMk/>
            <pc:sldMk cId="3447624693" sldId="303"/>
            <ac:picMk id="11" creationId="{294B8845-1376-A785-290F-C83A1F3382B4}"/>
          </ac:picMkLst>
        </pc:picChg>
      </pc:sldChg>
      <pc:sldChg chg="addSp delSp modSp mod">
        <pc:chgData name="Guadalupe Mateo Tiemblo" userId="4f3406be-e644-4cc8-b37c-ec74e1e767d3" providerId="ADAL" clId="{51E05F90-1AD8-4D16-AFA0-6F6E3C9D4AC8}" dt="2025-07-28T07:35:48.767" v="6228" actId="1035"/>
        <pc:sldMkLst>
          <pc:docMk/>
          <pc:sldMk cId="4285149419" sldId="304"/>
        </pc:sldMkLst>
        <pc:spChg chg="add del mod">
          <ac:chgData name="Guadalupe Mateo Tiemblo" userId="4f3406be-e644-4cc8-b37c-ec74e1e767d3" providerId="ADAL" clId="{51E05F90-1AD8-4D16-AFA0-6F6E3C9D4AC8}" dt="2025-07-28T07:35:43.317" v="6223" actId="1035"/>
          <ac:spMkLst>
            <pc:docMk/>
            <pc:sldMk cId="4285149419" sldId="304"/>
            <ac:spMk id="4" creationId="{00000000-0000-0000-0000-000000000000}"/>
          </ac:spMkLst>
        </pc:spChg>
        <pc:spChg chg="mod">
          <ac:chgData name="Guadalupe Mateo Tiemblo" userId="4f3406be-e644-4cc8-b37c-ec74e1e767d3" providerId="ADAL" clId="{51E05F90-1AD8-4D16-AFA0-6F6E3C9D4AC8}" dt="2025-07-28T07:35:48.767" v="6228" actId="1035"/>
          <ac:spMkLst>
            <pc:docMk/>
            <pc:sldMk cId="4285149419" sldId="304"/>
            <ac:spMk id="5" creationId="{9EA81675-80BD-E826-FAC3-2FF7DFCAAE8E}"/>
          </ac:spMkLst>
        </pc:spChg>
        <pc:spChg chg="add mod">
          <ac:chgData name="Guadalupe Mateo Tiemblo" userId="4f3406be-e644-4cc8-b37c-ec74e1e767d3" providerId="ADAL" clId="{51E05F90-1AD8-4D16-AFA0-6F6E3C9D4AC8}" dt="2025-07-28T07:35:43.317" v="6223" actId="1035"/>
          <ac:spMkLst>
            <pc:docMk/>
            <pc:sldMk cId="4285149419" sldId="304"/>
            <ac:spMk id="7" creationId="{1C7D7C27-C399-44C9-8109-CC4B03A7B2CA}"/>
          </ac:spMkLst>
        </pc:spChg>
        <pc:spChg chg="add mod">
          <ac:chgData name="Guadalupe Mateo Tiemblo" userId="4f3406be-e644-4cc8-b37c-ec74e1e767d3" providerId="ADAL" clId="{51E05F90-1AD8-4D16-AFA0-6F6E3C9D4AC8}" dt="2025-07-28T07:35:27.956" v="6199" actId="1035"/>
          <ac:spMkLst>
            <pc:docMk/>
            <pc:sldMk cId="4285149419" sldId="304"/>
            <ac:spMk id="11" creationId="{5FAE43AD-2227-3809-17F5-E8692A6C40F7}"/>
          </ac:spMkLst>
        </pc:spChg>
        <pc:picChg chg="mod">
          <ac:chgData name="Guadalupe Mateo Tiemblo" userId="4f3406be-e644-4cc8-b37c-ec74e1e767d3" providerId="ADAL" clId="{51E05F90-1AD8-4D16-AFA0-6F6E3C9D4AC8}" dt="2025-07-28T07:32:15.821" v="6062" actId="14100"/>
          <ac:picMkLst>
            <pc:docMk/>
            <pc:sldMk cId="4285149419" sldId="304"/>
            <ac:picMk id="2" creationId="{00000000-0000-0000-0000-000000000000}"/>
          </ac:picMkLst>
        </pc:picChg>
        <pc:picChg chg="add mod">
          <ac:chgData name="Guadalupe Mateo Tiemblo" userId="4f3406be-e644-4cc8-b37c-ec74e1e767d3" providerId="ADAL" clId="{51E05F90-1AD8-4D16-AFA0-6F6E3C9D4AC8}" dt="2025-07-28T07:35:43.317" v="6223" actId="1035"/>
          <ac:picMkLst>
            <pc:docMk/>
            <pc:sldMk cId="4285149419" sldId="304"/>
            <ac:picMk id="8" creationId="{27A5EBEE-AE31-225B-5B01-70E9CA8EC62F}"/>
          </ac:picMkLst>
        </pc:picChg>
        <pc:picChg chg="add mod">
          <ac:chgData name="Guadalupe Mateo Tiemblo" userId="4f3406be-e644-4cc8-b37c-ec74e1e767d3" providerId="ADAL" clId="{51E05F90-1AD8-4D16-AFA0-6F6E3C9D4AC8}" dt="2025-07-28T07:35:43.317" v="6223" actId="1035"/>
          <ac:picMkLst>
            <pc:docMk/>
            <pc:sldMk cId="4285149419" sldId="304"/>
            <ac:picMk id="9" creationId="{B2DEB545-2DDD-0214-A938-A12124BD5D58}"/>
          </ac:picMkLst>
        </pc:picChg>
        <pc:picChg chg="add mod">
          <ac:chgData name="Guadalupe Mateo Tiemblo" userId="4f3406be-e644-4cc8-b37c-ec74e1e767d3" providerId="ADAL" clId="{51E05F90-1AD8-4D16-AFA0-6F6E3C9D4AC8}" dt="2025-07-28T07:35:43.317" v="6223" actId="1035"/>
          <ac:picMkLst>
            <pc:docMk/>
            <pc:sldMk cId="4285149419" sldId="304"/>
            <ac:picMk id="10" creationId="{1BC8D5CD-AA96-1C58-CAF5-55F476D91010}"/>
          </ac:picMkLst>
        </pc:picChg>
        <pc:picChg chg="mod">
          <ac:chgData name="Guadalupe Mateo Tiemblo" userId="4f3406be-e644-4cc8-b37c-ec74e1e767d3" providerId="ADAL" clId="{51E05F90-1AD8-4D16-AFA0-6F6E3C9D4AC8}" dt="2025-07-28T07:35:43.317" v="6223" actId="1035"/>
          <ac:picMkLst>
            <pc:docMk/>
            <pc:sldMk cId="4285149419" sldId="304"/>
            <ac:picMk id="28" creationId="{2CEBD659-5AD7-55D3-9A7D-8D2DC251BD9D}"/>
          </ac:picMkLst>
        </pc:picChg>
        <pc:picChg chg="mod">
          <ac:chgData name="Guadalupe Mateo Tiemblo" userId="4f3406be-e644-4cc8-b37c-ec74e1e767d3" providerId="ADAL" clId="{51E05F90-1AD8-4D16-AFA0-6F6E3C9D4AC8}" dt="2025-07-28T07:35:34.468" v="6215" actId="1035"/>
          <ac:picMkLst>
            <pc:docMk/>
            <pc:sldMk cId="4285149419" sldId="304"/>
            <ac:picMk id="33" creationId="{B74A7276-2A4E-EF16-9C30-8AAD61EB7893}"/>
          </ac:picMkLst>
        </pc:picChg>
      </pc:sldChg>
      <pc:sldChg chg="modSp mod">
        <pc:chgData name="Guadalupe Mateo Tiemblo" userId="4f3406be-e644-4cc8-b37c-ec74e1e767d3" providerId="ADAL" clId="{51E05F90-1AD8-4D16-AFA0-6F6E3C9D4AC8}" dt="2025-07-01T07:55:39.682" v="636" actId="1035"/>
        <pc:sldMkLst>
          <pc:docMk/>
          <pc:sldMk cId="1004766461" sldId="305"/>
        </pc:sldMkLst>
        <pc:spChg chg="mod">
          <ac:chgData name="Guadalupe Mateo Tiemblo" userId="4f3406be-e644-4cc8-b37c-ec74e1e767d3" providerId="ADAL" clId="{51E05F90-1AD8-4D16-AFA0-6F6E3C9D4AC8}" dt="2025-07-01T07:55:39.682" v="636" actId="1035"/>
          <ac:spMkLst>
            <pc:docMk/>
            <pc:sldMk cId="1004766461" sldId="305"/>
            <ac:spMk id="2" creationId="{F1874B1D-35AF-C5D6-75DA-C467CBCC09EE}"/>
          </ac:spMkLst>
        </pc:spChg>
      </pc:sldChg>
      <pc:sldChg chg="addSp delSp modSp mod">
        <pc:chgData name="Guadalupe Mateo Tiemblo" userId="4f3406be-e644-4cc8-b37c-ec74e1e767d3" providerId="ADAL" clId="{51E05F90-1AD8-4D16-AFA0-6F6E3C9D4AC8}" dt="2025-07-21T10:21:59.865" v="3975" actId="403"/>
        <pc:sldMkLst>
          <pc:docMk/>
          <pc:sldMk cId="1256902302" sldId="307"/>
        </pc:sldMkLst>
        <pc:spChg chg="mod">
          <ac:chgData name="Guadalupe Mateo Tiemblo" userId="4f3406be-e644-4cc8-b37c-ec74e1e767d3" providerId="ADAL" clId="{51E05F90-1AD8-4D16-AFA0-6F6E3C9D4AC8}" dt="2025-07-21T10:21:59.865" v="3975" actId="403"/>
          <ac:spMkLst>
            <pc:docMk/>
            <pc:sldMk cId="1256902302" sldId="307"/>
            <ac:spMk id="3" creationId="{8BD9AFCB-17B1-0ED1-2C6E-6FAF68A2A16F}"/>
          </ac:spMkLst>
        </pc:spChg>
        <pc:spChg chg="mod">
          <ac:chgData name="Guadalupe Mateo Tiemblo" userId="4f3406be-e644-4cc8-b37c-ec74e1e767d3" providerId="ADAL" clId="{51E05F90-1AD8-4D16-AFA0-6F6E3C9D4AC8}" dt="2025-07-15T14:06:40.802" v="3789" actId="1036"/>
          <ac:spMkLst>
            <pc:docMk/>
            <pc:sldMk cId="1256902302" sldId="307"/>
            <ac:spMk id="8" creationId="{BF35D412-1273-2B1C-800D-283F9B5B29CC}"/>
          </ac:spMkLst>
        </pc:spChg>
        <pc:spChg chg="add mod">
          <ac:chgData name="Guadalupe Mateo Tiemblo" userId="4f3406be-e644-4cc8-b37c-ec74e1e767d3" providerId="ADAL" clId="{51E05F90-1AD8-4D16-AFA0-6F6E3C9D4AC8}" dt="2025-07-15T14:07:04.845" v="3791" actId="14100"/>
          <ac:spMkLst>
            <pc:docMk/>
            <pc:sldMk cId="1256902302" sldId="307"/>
            <ac:spMk id="15" creationId="{F8006D60-63A7-A931-3203-0F1CF35618B8}"/>
          </ac:spMkLst>
        </pc:spChg>
        <pc:spChg chg="add mod">
          <ac:chgData name="Guadalupe Mateo Tiemblo" userId="4f3406be-e644-4cc8-b37c-ec74e1e767d3" providerId="ADAL" clId="{51E05F90-1AD8-4D16-AFA0-6F6E3C9D4AC8}" dt="2025-07-15T14:06:40.802" v="3789" actId="1036"/>
          <ac:spMkLst>
            <pc:docMk/>
            <pc:sldMk cId="1256902302" sldId="307"/>
            <ac:spMk id="16" creationId="{E173739F-09F1-B23F-BC99-6904975D2052}"/>
          </ac:spMkLst>
        </pc:spChg>
        <pc:spChg chg="add mod topLvl">
          <ac:chgData name="Guadalupe Mateo Tiemblo" userId="4f3406be-e644-4cc8-b37c-ec74e1e767d3" providerId="ADAL" clId="{51E05F90-1AD8-4D16-AFA0-6F6E3C9D4AC8}" dt="2025-07-15T14:09:52.359" v="3879" actId="164"/>
          <ac:spMkLst>
            <pc:docMk/>
            <pc:sldMk cId="1256902302" sldId="307"/>
            <ac:spMk id="19" creationId="{B9CA5CCC-4099-F690-B95A-D8C934EBAC91}"/>
          </ac:spMkLst>
        </pc:spChg>
        <pc:spChg chg="add mod">
          <ac:chgData name="Guadalupe Mateo Tiemblo" userId="4f3406be-e644-4cc8-b37c-ec74e1e767d3" providerId="ADAL" clId="{51E05F90-1AD8-4D16-AFA0-6F6E3C9D4AC8}" dt="2025-07-15T14:06:31.357" v="3773" actId="20577"/>
          <ac:spMkLst>
            <pc:docMk/>
            <pc:sldMk cId="1256902302" sldId="307"/>
            <ac:spMk id="20" creationId="{025D0420-AE8A-C738-E396-D9B460B95E56}"/>
          </ac:spMkLst>
        </pc:spChg>
        <pc:spChg chg="add mod">
          <ac:chgData name="Guadalupe Mateo Tiemblo" userId="4f3406be-e644-4cc8-b37c-ec74e1e767d3" providerId="ADAL" clId="{51E05F90-1AD8-4D16-AFA0-6F6E3C9D4AC8}" dt="2025-07-04T11:18:40.842" v="2300" actId="1036"/>
          <ac:spMkLst>
            <pc:docMk/>
            <pc:sldMk cId="1256902302" sldId="307"/>
            <ac:spMk id="21" creationId="{AD20B179-6A3B-B915-D62D-462EB54F842C}"/>
          </ac:spMkLst>
        </pc:spChg>
        <pc:spChg chg="add mod topLvl">
          <ac:chgData name="Guadalupe Mateo Tiemblo" userId="4f3406be-e644-4cc8-b37c-ec74e1e767d3" providerId="ADAL" clId="{51E05F90-1AD8-4D16-AFA0-6F6E3C9D4AC8}" dt="2025-07-15T14:09:52.359" v="3879" actId="164"/>
          <ac:spMkLst>
            <pc:docMk/>
            <pc:sldMk cId="1256902302" sldId="307"/>
            <ac:spMk id="29" creationId="{89C397DB-0F8F-CC71-DC10-2CD7500CD3B1}"/>
          </ac:spMkLst>
        </pc:spChg>
        <pc:spChg chg="add mod topLvl">
          <ac:chgData name="Guadalupe Mateo Tiemblo" userId="4f3406be-e644-4cc8-b37c-ec74e1e767d3" providerId="ADAL" clId="{51E05F90-1AD8-4D16-AFA0-6F6E3C9D4AC8}" dt="2025-07-15T14:09:52.359" v="3879" actId="164"/>
          <ac:spMkLst>
            <pc:docMk/>
            <pc:sldMk cId="1256902302" sldId="307"/>
            <ac:spMk id="30" creationId="{03DEBA81-3266-7DAD-6E03-AF43033FABC4}"/>
          </ac:spMkLst>
        </pc:spChg>
        <pc:spChg chg="add mod">
          <ac:chgData name="Guadalupe Mateo Tiemblo" userId="4f3406be-e644-4cc8-b37c-ec74e1e767d3" providerId="ADAL" clId="{51E05F90-1AD8-4D16-AFA0-6F6E3C9D4AC8}" dt="2025-07-15T14:13:27.819" v="3938" actId="404"/>
          <ac:spMkLst>
            <pc:docMk/>
            <pc:sldMk cId="1256902302" sldId="307"/>
            <ac:spMk id="32" creationId="{5C3A7C05-1FF1-5F2C-724C-563D2D141337}"/>
          </ac:spMkLst>
        </pc:spChg>
        <pc:spChg chg="add mod">
          <ac:chgData name="Guadalupe Mateo Tiemblo" userId="4f3406be-e644-4cc8-b37c-ec74e1e767d3" providerId="ADAL" clId="{51E05F90-1AD8-4D16-AFA0-6F6E3C9D4AC8}" dt="2025-07-15T14:09:52.359" v="3879" actId="164"/>
          <ac:spMkLst>
            <pc:docMk/>
            <pc:sldMk cId="1256902302" sldId="307"/>
            <ac:spMk id="33" creationId="{D5CCD08E-E0FC-73BA-A1E9-87B5B8D4850F}"/>
          </ac:spMkLst>
        </pc:spChg>
        <pc:grpChg chg="add mod">
          <ac:chgData name="Guadalupe Mateo Tiemblo" userId="4f3406be-e644-4cc8-b37c-ec74e1e767d3" providerId="ADAL" clId="{51E05F90-1AD8-4D16-AFA0-6F6E3C9D4AC8}" dt="2025-07-15T14:10:03.158" v="3881" actId="1076"/>
          <ac:grpSpMkLst>
            <pc:docMk/>
            <pc:sldMk cId="1256902302" sldId="307"/>
            <ac:grpSpMk id="34" creationId="{FA17C74F-A137-A76A-9E6E-44C48F3FF893}"/>
          </ac:grpSpMkLst>
        </pc:grpChg>
        <pc:grpChg chg="add mod">
          <ac:chgData name="Guadalupe Mateo Tiemblo" userId="4f3406be-e644-4cc8-b37c-ec74e1e767d3" providerId="ADAL" clId="{51E05F90-1AD8-4D16-AFA0-6F6E3C9D4AC8}" dt="2025-07-15T14:13:34.232" v="3939" actId="1076"/>
          <ac:grpSpMkLst>
            <pc:docMk/>
            <pc:sldMk cId="1256902302" sldId="307"/>
            <ac:grpSpMk id="37" creationId="{D737721A-FD02-3918-F06A-9DBDCC2D465E}"/>
          </ac:grpSpMkLst>
        </pc:grpChg>
        <pc:picChg chg="add mod">
          <ac:chgData name="Guadalupe Mateo Tiemblo" userId="4f3406be-e644-4cc8-b37c-ec74e1e767d3" providerId="ADAL" clId="{51E05F90-1AD8-4D16-AFA0-6F6E3C9D4AC8}" dt="2025-07-15T14:06:40.802" v="3789" actId="1036"/>
          <ac:picMkLst>
            <pc:docMk/>
            <pc:sldMk cId="1256902302" sldId="307"/>
            <ac:picMk id="2" creationId="{4F0DF8B8-C140-7007-E565-429BC815B3EA}"/>
          </ac:picMkLst>
        </pc:picChg>
        <pc:picChg chg="add mod">
          <ac:chgData name="Guadalupe Mateo Tiemblo" userId="4f3406be-e644-4cc8-b37c-ec74e1e767d3" providerId="ADAL" clId="{51E05F90-1AD8-4D16-AFA0-6F6E3C9D4AC8}" dt="2025-07-15T14:06:40.802" v="3789" actId="1036"/>
          <ac:picMkLst>
            <pc:docMk/>
            <pc:sldMk cId="1256902302" sldId="307"/>
            <ac:picMk id="4" creationId="{382105BB-0A44-C6A4-0160-B845975F5393}"/>
          </ac:picMkLst>
        </pc:picChg>
        <pc:picChg chg="add mod">
          <ac:chgData name="Guadalupe Mateo Tiemblo" userId="4f3406be-e644-4cc8-b37c-ec74e1e767d3" providerId="ADAL" clId="{51E05F90-1AD8-4D16-AFA0-6F6E3C9D4AC8}" dt="2025-07-15T14:06:40.802" v="3789" actId="1036"/>
          <ac:picMkLst>
            <pc:docMk/>
            <pc:sldMk cId="1256902302" sldId="307"/>
            <ac:picMk id="5" creationId="{72A80EEF-91FA-5B08-23D7-EE84C6E7CB90}"/>
          </ac:picMkLst>
        </pc:picChg>
        <pc:picChg chg="add mod">
          <ac:chgData name="Guadalupe Mateo Tiemblo" userId="4f3406be-e644-4cc8-b37c-ec74e1e767d3" providerId="ADAL" clId="{51E05F90-1AD8-4D16-AFA0-6F6E3C9D4AC8}" dt="2025-07-15T14:06:40.802" v="3789" actId="1036"/>
          <ac:picMkLst>
            <pc:docMk/>
            <pc:sldMk cId="1256902302" sldId="307"/>
            <ac:picMk id="6" creationId="{57BEF0CF-8059-BB08-E0AF-08477289745F}"/>
          </ac:picMkLst>
        </pc:picChg>
        <pc:picChg chg="add mod">
          <ac:chgData name="Guadalupe Mateo Tiemblo" userId="4f3406be-e644-4cc8-b37c-ec74e1e767d3" providerId="ADAL" clId="{51E05F90-1AD8-4D16-AFA0-6F6E3C9D4AC8}" dt="2025-07-15T14:06:40.802" v="3789" actId="1036"/>
          <ac:picMkLst>
            <pc:docMk/>
            <pc:sldMk cId="1256902302" sldId="307"/>
            <ac:picMk id="7" creationId="{772F0DE4-B175-2A32-DFAE-FAE2C9C44B2F}"/>
          </ac:picMkLst>
        </pc:picChg>
        <pc:picChg chg="mod">
          <ac:chgData name="Guadalupe Mateo Tiemblo" userId="4f3406be-e644-4cc8-b37c-ec74e1e767d3" providerId="ADAL" clId="{51E05F90-1AD8-4D16-AFA0-6F6E3C9D4AC8}" dt="2025-07-01T11:09:54.811" v="1805" actId="1076"/>
          <ac:picMkLst>
            <pc:docMk/>
            <pc:sldMk cId="1256902302" sldId="307"/>
            <ac:picMk id="9" creationId="{BD48FADC-3BE3-B5BF-4342-8D6DA7340521}"/>
          </ac:picMkLst>
        </pc:picChg>
        <pc:picChg chg="mod">
          <ac:chgData name="Guadalupe Mateo Tiemblo" userId="4f3406be-e644-4cc8-b37c-ec74e1e767d3" providerId="ADAL" clId="{51E05F90-1AD8-4D16-AFA0-6F6E3C9D4AC8}" dt="2025-07-15T14:13:51.423" v="3943" actId="1076"/>
          <ac:picMkLst>
            <pc:docMk/>
            <pc:sldMk cId="1256902302" sldId="307"/>
            <ac:picMk id="12" creationId="{EDF2EBFE-8309-2AE8-8A0D-10D26AD3B106}"/>
          </ac:picMkLst>
        </pc:picChg>
        <pc:picChg chg="mod">
          <ac:chgData name="Guadalupe Mateo Tiemblo" userId="4f3406be-e644-4cc8-b37c-ec74e1e767d3" providerId="ADAL" clId="{51E05F90-1AD8-4D16-AFA0-6F6E3C9D4AC8}" dt="2025-07-04T11:16:12.676" v="2258" actId="1076"/>
          <ac:picMkLst>
            <pc:docMk/>
            <pc:sldMk cId="1256902302" sldId="307"/>
            <ac:picMk id="13" creationId="{F19EEF65-74DD-C0EB-10F4-929F86D2382E}"/>
          </ac:picMkLst>
        </pc:picChg>
        <pc:picChg chg="mod">
          <ac:chgData name="Guadalupe Mateo Tiemblo" userId="4f3406be-e644-4cc8-b37c-ec74e1e767d3" providerId="ADAL" clId="{51E05F90-1AD8-4D16-AFA0-6F6E3C9D4AC8}" dt="2025-07-01T11:23:18.088" v="1875" actId="1076"/>
          <ac:picMkLst>
            <pc:docMk/>
            <pc:sldMk cId="1256902302" sldId="307"/>
            <ac:picMk id="14" creationId="{CAC84CED-4748-7EE6-D44F-DE2D49F167A9}"/>
          </ac:picMkLst>
        </pc:picChg>
        <pc:picChg chg="mod">
          <ac:chgData name="Guadalupe Mateo Tiemblo" userId="4f3406be-e644-4cc8-b37c-ec74e1e767d3" providerId="ADAL" clId="{51E05F90-1AD8-4D16-AFA0-6F6E3C9D4AC8}" dt="2025-07-15T14:13:59.199" v="3952" actId="1036"/>
          <ac:picMkLst>
            <pc:docMk/>
            <pc:sldMk cId="1256902302" sldId="307"/>
            <ac:picMk id="17" creationId="{81FE1E01-F70F-ABC3-FF80-50F55586A631}"/>
          </ac:picMkLst>
        </pc:picChg>
        <pc:picChg chg="mod">
          <ac:chgData name="Guadalupe Mateo Tiemblo" userId="4f3406be-e644-4cc8-b37c-ec74e1e767d3" providerId="ADAL" clId="{51E05F90-1AD8-4D16-AFA0-6F6E3C9D4AC8}" dt="2025-07-01T11:23:15.191" v="1874" actId="1076"/>
          <ac:picMkLst>
            <pc:docMk/>
            <pc:sldMk cId="1256902302" sldId="307"/>
            <ac:picMk id="18" creationId="{70B7CE73-A06B-9C71-264B-AF13F488D9B4}"/>
          </ac:picMkLst>
        </pc:picChg>
        <pc:picChg chg="add mod">
          <ac:chgData name="Guadalupe Mateo Tiemblo" userId="4f3406be-e644-4cc8-b37c-ec74e1e767d3" providerId="ADAL" clId="{51E05F90-1AD8-4D16-AFA0-6F6E3C9D4AC8}" dt="2025-07-15T14:13:39.886" v="3941" actId="1076"/>
          <ac:picMkLst>
            <pc:docMk/>
            <pc:sldMk cId="1256902302" sldId="307"/>
            <ac:picMk id="36" creationId="{B9FC3B9F-3845-F92B-8F1F-223F6D9A5B15}"/>
          </ac:picMkLst>
        </pc:picChg>
      </pc:sldChg>
      <pc:sldChg chg="addSp delSp modSp mod ord">
        <pc:chgData name="Guadalupe Mateo Tiemblo" userId="4f3406be-e644-4cc8-b37c-ec74e1e767d3" providerId="ADAL" clId="{51E05F90-1AD8-4D16-AFA0-6F6E3C9D4AC8}" dt="2025-07-24T15:24:53.366" v="5690" actId="14100"/>
        <pc:sldMkLst>
          <pc:docMk/>
          <pc:sldMk cId="636224395" sldId="308"/>
        </pc:sldMkLst>
        <pc:spChg chg="mod">
          <ac:chgData name="Guadalupe Mateo Tiemblo" userId="4f3406be-e644-4cc8-b37c-ec74e1e767d3" providerId="ADAL" clId="{51E05F90-1AD8-4D16-AFA0-6F6E3C9D4AC8}" dt="2025-07-24T15:24:49.146" v="5689" actId="1036"/>
          <ac:spMkLst>
            <pc:docMk/>
            <pc:sldMk cId="636224395" sldId="308"/>
            <ac:spMk id="4" creationId="{00000000-0000-0000-0000-000000000000}"/>
          </ac:spMkLst>
        </pc:spChg>
        <pc:spChg chg="add mod">
          <ac:chgData name="Guadalupe Mateo Tiemblo" userId="4f3406be-e644-4cc8-b37c-ec74e1e767d3" providerId="ADAL" clId="{51E05F90-1AD8-4D16-AFA0-6F6E3C9D4AC8}" dt="2025-07-24T15:24:49.146" v="5689" actId="1036"/>
          <ac:spMkLst>
            <pc:docMk/>
            <pc:sldMk cId="636224395" sldId="308"/>
            <ac:spMk id="5" creationId="{C2372431-3AE2-A00D-191C-A25431813D2C}"/>
          </ac:spMkLst>
        </pc:spChg>
        <pc:spChg chg="add mod">
          <ac:chgData name="Guadalupe Mateo Tiemblo" userId="4f3406be-e644-4cc8-b37c-ec74e1e767d3" providerId="ADAL" clId="{51E05F90-1AD8-4D16-AFA0-6F6E3C9D4AC8}" dt="2025-07-24T15:24:36.962" v="5679"/>
          <ac:spMkLst>
            <pc:docMk/>
            <pc:sldMk cId="636224395" sldId="308"/>
            <ac:spMk id="7" creationId="{C9C8075E-5193-280C-75F8-BF1E3E992643}"/>
          </ac:spMkLst>
        </pc:spChg>
        <pc:picChg chg="mod">
          <ac:chgData name="Guadalupe Mateo Tiemblo" userId="4f3406be-e644-4cc8-b37c-ec74e1e767d3" providerId="ADAL" clId="{51E05F90-1AD8-4D16-AFA0-6F6E3C9D4AC8}" dt="2025-07-24T15:24:53.366" v="5690" actId="14100"/>
          <ac:picMkLst>
            <pc:docMk/>
            <pc:sldMk cId="636224395" sldId="308"/>
            <ac:picMk id="2" creationId="{00000000-0000-0000-0000-000000000000}"/>
          </ac:picMkLst>
        </pc:picChg>
        <pc:picChg chg="add mod">
          <ac:chgData name="Guadalupe Mateo Tiemblo" userId="4f3406be-e644-4cc8-b37c-ec74e1e767d3" providerId="ADAL" clId="{51E05F90-1AD8-4D16-AFA0-6F6E3C9D4AC8}" dt="2025-07-24T15:24:49.146" v="5689" actId="1036"/>
          <ac:picMkLst>
            <pc:docMk/>
            <pc:sldMk cId="636224395" sldId="308"/>
            <ac:picMk id="9" creationId="{C2EC21AB-C5A9-472A-BE1C-5D62E0E52B36}"/>
          </ac:picMkLst>
        </pc:picChg>
        <pc:picChg chg="mod">
          <ac:chgData name="Guadalupe Mateo Tiemblo" userId="4f3406be-e644-4cc8-b37c-ec74e1e767d3" providerId="ADAL" clId="{51E05F90-1AD8-4D16-AFA0-6F6E3C9D4AC8}" dt="2025-07-24T15:21:15.935" v="5515" actId="1035"/>
          <ac:picMkLst>
            <pc:docMk/>
            <pc:sldMk cId="636224395" sldId="308"/>
            <ac:picMk id="18" creationId="{4F1F3A0E-B355-269D-47AF-C69203F8C42A}"/>
          </ac:picMkLst>
        </pc:picChg>
      </pc:sldChg>
      <pc:sldChg chg="del">
        <pc:chgData name="Guadalupe Mateo Tiemblo" userId="4f3406be-e644-4cc8-b37c-ec74e1e767d3" providerId="ADAL" clId="{51E05F90-1AD8-4D16-AFA0-6F6E3C9D4AC8}" dt="2025-06-30T08:49:11.236" v="394" actId="2696"/>
        <pc:sldMkLst>
          <pc:docMk/>
          <pc:sldMk cId="934611875" sldId="309"/>
        </pc:sldMkLst>
      </pc:sldChg>
      <pc:sldChg chg="addSp delSp modSp mod">
        <pc:chgData name="Guadalupe Mateo Tiemblo" userId="4f3406be-e644-4cc8-b37c-ec74e1e767d3" providerId="ADAL" clId="{51E05F90-1AD8-4D16-AFA0-6F6E3C9D4AC8}" dt="2025-07-21T11:04:19.668" v="4773" actId="20577"/>
        <pc:sldMkLst>
          <pc:docMk/>
          <pc:sldMk cId="2690135800" sldId="310"/>
        </pc:sldMkLst>
      </pc:sldChg>
      <pc:sldChg chg="addSp delSp modSp add mod">
        <pc:chgData name="Guadalupe Mateo Tiemblo" userId="4f3406be-e644-4cc8-b37c-ec74e1e767d3" providerId="ADAL" clId="{51E05F90-1AD8-4D16-AFA0-6F6E3C9D4AC8}" dt="2025-07-04T12:02:45.280" v="2560" actId="14100"/>
        <pc:sldMkLst>
          <pc:docMk/>
          <pc:sldMk cId="4180401046" sldId="311"/>
        </pc:sldMkLst>
        <pc:spChg chg="mod">
          <ac:chgData name="Guadalupe Mateo Tiemblo" userId="4f3406be-e644-4cc8-b37c-ec74e1e767d3" providerId="ADAL" clId="{51E05F90-1AD8-4D16-AFA0-6F6E3C9D4AC8}" dt="2025-07-04T11:12:22.198" v="2081" actId="404"/>
          <ac:spMkLst>
            <pc:docMk/>
            <pc:sldMk cId="4180401046" sldId="311"/>
            <ac:spMk id="2" creationId="{9ED21990-51E5-1E5B-E199-1E20BB7CFB82}"/>
          </ac:spMkLst>
        </pc:spChg>
        <pc:picChg chg="add mod">
          <ac:chgData name="Guadalupe Mateo Tiemblo" userId="4f3406be-e644-4cc8-b37c-ec74e1e767d3" providerId="ADAL" clId="{51E05F90-1AD8-4D16-AFA0-6F6E3C9D4AC8}" dt="2025-07-04T12:02:45.280" v="2560" actId="14100"/>
          <ac:picMkLst>
            <pc:docMk/>
            <pc:sldMk cId="4180401046" sldId="311"/>
            <ac:picMk id="8" creationId="{548600C4-6456-DA68-458D-E92C791C3643}"/>
          </ac:picMkLst>
        </pc:picChg>
      </pc:sldChg>
      <pc:sldChg chg="addSp delSp modSp new mod">
        <pc:chgData name="Guadalupe Mateo Tiemblo" userId="4f3406be-e644-4cc8-b37c-ec74e1e767d3" providerId="ADAL" clId="{51E05F90-1AD8-4D16-AFA0-6F6E3C9D4AC8}" dt="2025-07-15T14:16:57.404" v="3964" actId="962"/>
        <pc:sldMkLst>
          <pc:docMk/>
          <pc:sldMk cId="1818497998" sldId="312"/>
        </pc:sldMkLst>
        <pc:spChg chg="add mod">
          <ac:chgData name="Guadalupe Mateo Tiemblo" userId="4f3406be-e644-4cc8-b37c-ec74e1e767d3" providerId="ADAL" clId="{51E05F90-1AD8-4D16-AFA0-6F6E3C9D4AC8}" dt="2025-07-15T14:16:18.831" v="3961" actId="2085"/>
          <ac:spMkLst>
            <pc:docMk/>
            <pc:sldMk cId="1818497998" sldId="312"/>
            <ac:spMk id="3" creationId="{4909A1E4-679B-844F-47A2-1A14D9DDB847}"/>
          </ac:spMkLst>
        </pc:spChg>
        <pc:picChg chg="add mod">
          <ac:chgData name="Guadalupe Mateo Tiemblo" userId="4f3406be-e644-4cc8-b37c-ec74e1e767d3" providerId="ADAL" clId="{51E05F90-1AD8-4D16-AFA0-6F6E3C9D4AC8}" dt="2025-07-15T14:16:57.404" v="3964" actId="962"/>
          <ac:picMkLst>
            <pc:docMk/>
            <pc:sldMk cId="1818497998" sldId="312"/>
            <ac:picMk id="5" creationId="{2A1460B6-7A1B-1E99-548E-E5A7CD5B4F0A}"/>
          </ac:picMkLst>
        </pc:picChg>
      </pc:sldChg>
      <pc:sldChg chg="addSp modSp mod">
        <pc:chgData name="Guadalupe Mateo Tiemblo" userId="4f3406be-e644-4cc8-b37c-ec74e1e767d3" providerId="ADAL" clId="{51E05F90-1AD8-4D16-AFA0-6F6E3C9D4AC8}" dt="2025-07-28T07:27:22.328" v="5988" actId="2711"/>
        <pc:sldMkLst>
          <pc:docMk/>
          <pc:sldMk cId="3325105555" sldId="313"/>
        </pc:sldMkLst>
        <pc:spChg chg="mod">
          <ac:chgData name="Guadalupe Mateo Tiemblo" userId="4f3406be-e644-4cc8-b37c-ec74e1e767d3" providerId="ADAL" clId="{51E05F90-1AD8-4D16-AFA0-6F6E3C9D4AC8}" dt="2025-07-24T15:42:31.597" v="5934" actId="1035"/>
          <ac:spMkLst>
            <pc:docMk/>
            <pc:sldMk cId="3325105555" sldId="313"/>
            <ac:spMk id="4" creationId="{00000000-0000-0000-0000-000000000000}"/>
          </ac:spMkLst>
        </pc:spChg>
        <pc:spChg chg="mod">
          <ac:chgData name="Guadalupe Mateo Tiemblo" userId="4f3406be-e644-4cc8-b37c-ec74e1e767d3" providerId="ADAL" clId="{51E05F90-1AD8-4D16-AFA0-6F6E3C9D4AC8}" dt="2025-07-24T15:41:44.117" v="5932" actId="1035"/>
          <ac:spMkLst>
            <pc:docMk/>
            <pc:sldMk cId="3325105555" sldId="313"/>
            <ac:spMk id="5" creationId="{AC76FB2F-D3AD-794D-F698-8770F0BD08B8}"/>
          </ac:spMkLst>
        </pc:spChg>
        <pc:spChg chg="mod">
          <ac:chgData name="Guadalupe Mateo Tiemblo" userId="4f3406be-e644-4cc8-b37c-ec74e1e767d3" providerId="ADAL" clId="{51E05F90-1AD8-4D16-AFA0-6F6E3C9D4AC8}" dt="2025-07-28T07:27:22.328" v="5988" actId="2711"/>
          <ac:spMkLst>
            <pc:docMk/>
            <pc:sldMk cId="3325105555" sldId="313"/>
            <ac:spMk id="7" creationId="{00000000-0000-0000-0000-000000000000}"/>
          </ac:spMkLst>
        </pc:spChg>
        <pc:spChg chg="add mod">
          <ac:chgData name="Guadalupe Mateo Tiemblo" userId="4f3406be-e644-4cc8-b37c-ec74e1e767d3" providerId="ADAL" clId="{51E05F90-1AD8-4D16-AFA0-6F6E3C9D4AC8}" dt="2025-07-24T15:34:28.877" v="5856" actId="1035"/>
          <ac:spMkLst>
            <pc:docMk/>
            <pc:sldMk cId="3325105555" sldId="313"/>
            <ac:spMk id="10" creationId="{21BAC803-0536-BC1C-7B85-EB16CFDBC9E1}"/>
          </ac:spMkLst>
        </pc:spChg>
        <pc:picChg chg="mod">
          <ac:chgData name="Guadalupe Mateo Tiemblo" userId="4f3406be-e644-4cc8-b37c-ec74e1e767d3" providerId="ADAL" clId="{51E05F90-1AD8-4D16-AFA0-6F6E3C9D4AC8}" dt="2025-07-28T07:23:19.162" v="5941" actId="1036"/>
          <ac:picMkLst>
            <pc:docMk/>
            <pc:sldMk cId="3325105555" sldId="313"/>
            <ac:picMk id="6" creationId="{00000000-0000-0000-0000-000000000000}"/>
          </ac:picMkLst>
        </pc:picChg>
        <pc:picChg chg="mod">
          <ac:chgData name="Guadalupe Mateo Tiemblo" userId="4f3406be-e644-4cc8-b37c-ec74e1e767d3" providerId="ADAL" clId="{51E05F90-1AD8-4D16-AFA0-6F6E3C9D4AC8}" dt="2025-07-24T15:42:31.597" v="5934" actId="1035"/>
          <ac:picMkLst>
            <pc:docMk/>
            <pc:sldMk cId="3325105555" sldId="313"/>
            <ac:picMk id="9" creationId="{04E5A87D-A440-2334-D77E-C95CEE8F6ED3}"/>
          </ac:picMkLst>
        </pc:picChg>
        <pc:picChg chg="mod">
          <ac:chgData name="Guadalupe Mateo Tiemblo" userId="4f3406be-e644-4cc8-b37c-ec74e1e767d3" providerId="ADAL" clId="{51E05F90-1AD8-4D16-AFA0-6F6E3C9D4AC8}" dt="2025-07-24T15:41:44.117" v="5932" actId="1035"/>
          <ac:picMkLst>
            <pc:docMk/>
            <pc:sldMk cId="3325105555" sldId="313"/>
            <ac:picMk id="11" creationId="{3CC051E1-8213-CEFC-9964-D8A421E49A46}"/>
          </ac:picMkLst>
        </pc:picChg>
        <pc:picChg chg="mod">
          <ac:chgData name="Guadalupe Mateo Tiemblo" userId="4f3406be-e644-4cc8-b37c-ec74e1e767d3" providerId="ADAL" clId="{51E05F90-1AD8-4D16-AFA0-6F6E3C9D4AC8}" dt="2025-07-24T15:41:44.117" v="5932" actId="1035"/>
          <ac:picMkLst>
            <pc:docMk/>
            <pc:sldMk cId="3325105555" sldId="313"/>
            <ac:picMk id="12" creationId="{B76A2395-3222-28CF-D8E7-AFA5E51BF9F3}"/>
          </ac:picMkLst>
        </pc:picChg>
      </pc:sldChg>
    </pc:docChg>
  </pc:docChgLst>
  <pc:docChgLst>
    <pc:chgData name="Arantza Lopategui" userId="4b7f81f6-3642-4b92-9bc8-7f39b3906c6e" providerId="ADAL" clId="{8753031A-1675-481B-9578-6D6E92FB1522}"/>
    <pc:docChg chg="undo custSel modSld">
      <pc:chgData name="Arantza Lopategui" userId="4b7f81f6-3642-4b92-9bc8-7f39b3906c6e" providerId="ADAL" clId="{8753031A-1675-481B-9578-6D6E92FB1522}" dt="2025-07-24T09:55:42.271" v="309" actId="20577"/>
      <pc:docMkLst>
        <pc:docMk/>
      </pc:docMkLst>
      <pc:sldChg chg="delSp modSp mod">
        <pc:chgData name="Arantza Lopategui" userId="4b7f81f6-3642-4b92-9bc8-7f39b3906c6e" providerId="ADAL" clId="{8753031A-1675-481B-9578-6D6E92FB1522}" dt="2025-07-24T09:36:04.666" v="297" actId="20577"/>
        <pc:sldMkLst>
          <pc:docMk/>
          <pc:sldMk cId="0" sldId="257"/>
        </pc:sldMkLst>
        <pc:spChg chg="mod">
          <ac:chgData name="Arantza Lopategui" userId="4b7f81f6-3642-4b92-9bc8-7f39b3906c6e" providerId="ADAL" clId="{8753031A-1675-481B-9578-6D6E92FB1522}" dt="2025-07-24T09:35:14.823" v="282" actId="20577"/>
          <ac:spMkLst>
            <pc:docMk/>
            <pc:sldMk cId="0" sldId="257"/>
            <ac:spMk id="4" creationId="{00000000-0000-0000-0000-000000000000}"/>
          </ac:spMkLst>
        </pc:spChg>
        <pc:spChg chg="mod">
          <ac:chgData name="Arantza Lopategui" userId="4b7f81f6-3642-4b92-9bc8-7f39b3906c6e" providerId="ADAL" clId="{8753031A-1675-481B-9578-6D6E92FB1522}" dt="2025-07-24T09:36:04.666" v="297" actId="20577"/>
          <ac:spMkLst>
            <pc:docMk/>
            <pc:sldMk cId="0" sldId="257"/>
            <ac:spMk id="5" creationId="{00000000-0000-0000-0000-000000000000}"/>
          </ac:spMkLst>
        </pc:spChg>
      </pc:sldChg>
      <pc:sldChg chg="modSp mod">
        <pc:chgData name="Arantza Lopategui" userId="4b7f81f6-3642-4b92-9bc8-7f39b3906c6e" providerId="ADAL" clId="{8753031A-1675-481B-9578-6D6E92FB1522}" dt="2025-07-24T09:19:49.619" v="193" actId="113"/>
        <pc:sldMkLst>
          <pc:docMk/>
          <pc:sldMk cId="3703777084" sldId="302"/>
        </pc:sldMkLst>
        <pc:spChg chg="mod">
          <ac:chgData name="Arantza Lopategui" userId="4b7f81f6-3642-4b92-9bc8-7f39b3906c6e" providerId="ADAL" clId="{8753031A-1675-481B-9578-6D6E92FB1522}" dt="2025-07-24T09:19:49.619" v="193" actId="113"/>
          <ac:spMkLst>
            <pc:docMk/>
            <pc:sldMk cId="3703777084" sldId="302"/>
            <ac:spMk id="6" creationId="{4C84F1CF-1ACA-DEC5-374C-3EB4F782D505}"/>
          </ac:spMkLst>
        </pc:spChg>
      </pc:sldChg>
      <pc:sldChg chg="addSp delSp modSp mod">
        <pc:chgData name="Arantza Lopategui" userId="4b7f81f6-3642-4b92-9bc8-7f39b3906c6e" providerId="ADAL" clId="{8753031A-1675-481B-9578-6D6E92FB1522}" dt="2025-07-24T09:55:42.271" v="309" actId="20577"/>
        <pc:sldMkLst>
          <pc:docMk/>
          <pc:sldMk cId="3447624693" sldId="303"/>
        </pc:sldMkLst>
        <pc:spChg chg="add mod">
          <ac:chgData name="Arantza Lopategui" userId="4b7f81f6-3642-4b92-9bc8-7f39b3906c6e" providerId="ADAL" clId="{8753031A-1675-481B-9578-6D6E92FB1522}" dt="2025-07-24T09:55:42.271" v="309" actId="20577"/>
          <ac:spMkLst>
            <pc:docMk/>
            <pc:sldMk cId="3447624693" sldId="303"/>
            <ac:spMk id="7" creationId="{690A9B1A-CEB2-F123-4BDB-841EAB75F4C9}"/>
          </ac:spMkLst>
        </pc:spChg>
      </pc:sldChg>
      <pc:sldChg chg="modSp mod">
        <pc:chgData name="Arantza Lopategui" userId="4b7f81f6-3642-4b92-9bc8-7f39b3906c6e" providerId="ADAL" clId="{8753031A-1675-481B-9578-6D6E92FB1522}" dt="2025-07-24T09:34:58.672" v="281" actId="20577"/>
        <pc:sldMkLst>
          <pc:docMk/>
          <pc:sldMk cId="1256902302" sldId="307"/>
        </pc:sldMkLst>
        <pc:spChg chg="mod">
          <ac:chgData name="Arantza Lopategui" userId="4b7f81f6-3642-4b92-9bc8-7f39b3906c6e" providerId="ADAL" clId="{8753031A-1675-481B-9578-6D6E92FB1522}" dt="2025-07-24T09:29:55.953" v="196" actId="20577"/>
          <ac:spMkLst>
            <pc:docMk/>
            <pc:sldMk cId="1256902302" sldId="307"/>
            <ac:spMk id="3" creationId="{8BD9AFCB-17B1-0ED1-2C6E-6FAF68A2A16F}"/>
          </ac:spMkLst>
        </pc:spChg>
        <pc:spChg chg="mod">
          <ac:chgData name="Arantza Lopategui" userId="4b7f81f6-3642-4b92-9bc8-7f39b3906c6e" providerId="ADAL" clId="{8753031A-1675-481B-9578-6D6E92FB1522}" dt="2025-07-24T09:31:45.034" v="203" actId="20577"/>
          <ac:spMkLst>
            <pc:docMk/>
            <pc:sldMk cId="1256902302" sldId="307"/>
            <ac:spMk id="8" creationId="{BF35D412-1273-2B1C-800D-283F9B5B29CC}"/>
          </ac:spMkLst>
        </pc:spChg>
        <pc:spChg chg="mod">
          <ac:chgData name="Arantza Lopategui" userId="4b7f81f6-3642-4b92-9bc8-7f39b3906c6e" providerId="ADAL" clId="{8753031A-1675-481B-9578-6D6E92FB1522}" dt="2025-07-24T09:34:58.672" v="281" actId="20577"/>
          <ac:spMkLst>
            <pc:docMk/>
            <pc:sldMk cId="1256902302" sldId="307"/>
            <ac:spMk id="20" creationId="{025D0420-AE8A-C738-E396-D9B460B95E56}"/>
          </ac:spMkLst>
        </pc:spChg>
      </pc:sldChg>
      <pc:sldChg chg="modSp mod">
        <pc:chgData name="Arantza Lopategui" userId="4b7f81f6-3642-4b92-9bc8-7f39b3906c6e" providerId="ADAL" clId="{8753031A-1675-481B-9578-6D6E92FB1522}" dt="2025-07-15T11:26:30.724" v="3" actId="14100"/>
        <pc:sldMkLst>
          <pc:docMk/>
          <pc:sldMk cId="636224395" sldId="308"/>
        </pc:sldMkLst>
        <pc:picChg chg="mod">
          <ac:chgData name="Arantza Lopategui" userId="4b7f81f6-3642-4b92-9bc8-7f39b3906c6e" providerId="ADAL" clId="{8753031A-1675-481B-9578-6D6E92FB1522}" dt="2025-07-15T11:26:30.724" v="3" actId="14100"/>
          <ac:picMkLst>
            <pc:docMk/>
            <pc:sldMk cId="636224395" sldId="308"/>
            <ac:picMk id="9" creationId="{C2EC21AB-C5A9-472A-BE1C-5D62E0E52B3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678" y="2342515"/>
            <a:ext cx="9097027"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5358" y="4231640"/>
            <a:ext cx="749167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557" b="0" i="0">
                <a:solidFill>
                  <a:schemeClr val="tx1"/>
                </a:solidFill>
                <a:latin typeface="Microsoft Sans Serif"/>
                <a:cs typeface="Microsoft Sans Serif"/>
              </a:defRPr>
            </a:lvl1pPr>
          </a:lstStyle>
          <a:p>
            <a:pPr marL="17973">
              <a:spcBef>
                <a:spcPts val="545"/>
              </a:spcBef>
            </a:pPr>
            <a:r>
              <a:rPr lang="es-ES"/>
              <a:t>martes,</a:t>
            </a:r>
            <a:r>
              <a:rPr lang="es-ES" spc="142"/>
              <a:t> </a:t>
            </a:r>
            <a:r>
              <a:rPr lang="es-ES"/>
              <a:t>15</a:t>
            </a:r>
            <a:r>
              <a:rPr lang="es-ES" spc="42"/>
              <a:t> </a:t>
            </a:r>
            <a:r>
              <a:rPr lang="es-ES"/>
              <a:t>de</a:t>
            </a:r>
            <a:r>
              <a:rPr lang="es-ES" spc="42"/>
              <a:t> </a:t>
            </a:r>
            <a:r>
              <a:rPr lang="es-ES"/>
              <a:t>abril</a:t>
            </a:r>
            <a:r>
              <a:rPr lang="es-ES" spc="78"/>
              <a:t> </a:t>
            </a:r>
            <a:r>
              <a:rPr lang="es-ES"/>
              <a:t>de</a:t>
            </a:r>
            <a:r>
              <a:rPr lang="es-ES" spc="42"/>
              <a:t> </a:t>
            </a:r>
            <a:r>
              <a:rPr lang="es-ES"/>
              <a:t>2025</a:t>
            </a:r>
            <a:r>
              <a:rPr lang="es-ES" spc="92"/>
              <a:t> </a:t>
            </a:r>
            <a:r>
              <a:rPr lang="es-ES"/>
              <a:t>-</a:t>
            </a:r>
            <a:r>
              <a:rPr lang="es-ES" spc="14"/>
              <a:t> </a:t>
            </a:r>
            <a:r>
              <a:rPr lang="es-ES"/>
              <a:t>Página</a:t>
            </a:r>
            <a:r>
              <a:rPr lang="es-ES" spc="127"/>
              <a:t> </a:t>
            </a:r>
            <a:fld id="{81D60167-4931-47E6-BA6A-407CBD079E47}" type="slidenum">
              <a:rPr smtClean="0"/>
              <a:pPr marL="17973">
                <a:spcBef>
                  <a:spcPts val="545"/>
                </a:spcBef>
              </a:pPr>
              <a:t>‹#›</a:t>
            </a:fld>
            <a:r>
              <a:t>/31</a:t>
            </a:r>
            <a:r>
              <a:rPr spc="106"/>
              <a:t> </a:t>
            </a:r>
            <a:r>
              <a:t>|</a:t>
            </a:r>
            <a:r>
              <a:rPr spc="-7"/>
              <a:t> </a:t>
            </a:r>
            <a:r>
              <a:t>Venta</a:t>
            </a:r>
            <a:r>
              <a:rPr spc="28"/>
              <a:t> </a:t>
            </a:r>
            <a:r>
              <a:t>Directa</a:t>
            </a:r>
            <a:r>
              <a:rPr spc="134"/>
              <a:t> </a:t>
            </a:r>
            <a:r>
              <a:t>2025</a:t>
            </a:r>
            <a:r>
              <a:rPr spc="99"/>
              <a:t> </a:t>
            </a:r>
            <a:r>
              <a:t>-</a:t>
            </a:r>
            <a:r>
              <a:rPr spc="7"/>
              <a:t> </a:t>
            </a:r>
            <a:r>
              <a:t>ES</a:t>
            </a:r>
            <a:r>
              <a:rPr spc="57"/>
              <a:t> </a:t>
            </a:r>
            <a:r>
              <a:t>V.1</a:t>
            </a:r>
            <a:r>
              <a:rPr spc="14"/>
              <a:t> </a:t>
            </a:r>
            <a:r>
              <a:t>| </a:t>
            </a:r>
            <a:r>
              <a:rPr spc="-35"/>
              <a:t>V.0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557" b="0" i="0">
                <a:solidFill>
                  <a:schemeClr val="tx1"/>
                </a:solidFill>
                <a:latin typeface="Microsoft Sans Serif"/>
                <a:cs typeface="Microsoft Sans Serif"/>
              </a:defRPr>
            </a:lvl1pPr>
          </a:lstStyle>
          <a:p>
            <a:pPr marL="17973">
              <a:spcBef>
                <a:spcPts val="545"/>
              </a:spcBef>
            </a:pPr>
            <a:r>
              <a:rPr lang="es-ES"/>
              <a:t>martes,</a:t>
            </a:r>
            <a:r>
              <a:rPr lang="es-ES" spc="142"/>
              <a:t> </a:t>
            </a:r>
            <a:r>
              <a:rPr lang="es-ES"/>
              <a:t>15</a:t>
            </a:r>
            <a:r>
              <a:rPr lang="es-ES" spc="42"/>
              <a:t> </a:t>
            </a:r>
            <a:r>
              <a:rPr lang="es-ES"/>
              <a:t>de</a:t>
            </a:r>
            <a:r>
              <a:rPr lang="es-ES" spc="42"/>
              <a:t> </a:t>
            </a:r>
            <a:r>
              <a:rPr lang="es-ES"/>
              <a:t>abril</a:t>
            </a:r>
            <a:r>
              <a:rPr lang="es-ES" spc="78"/>
              <a:t> </a:t>
            </a:r>
            <a:r>
              <a:rPr lang="es-ES"/>
              <a:t>de</a:t>
            </a:r>
            <a:r>
              <a:rPr lang="es-ES" spc="42"/>
              <a:t> </a:t>
            </a:r>
            <a:r>
              <a:rPr lang="es-ES"/>
              <a:t>2025</a:t>
            </a:r>
            <a:r>
              <a:rPr lang="es-ES" spc="92"/>
              <a:t> </a:t>
            </a:r>
            <a:r>
              <a:rPr lang="es-ES"/>
              <a:t>-</a:t>
            </a:r>
            <a:r>
              <a:rPr lang="es-ES" spc="14"/>
              <a:t> </a:t>
            </a:r>
            <a:r>
              <a:rPr lang="es-ES"/>
              <a:t>Página</a:t>
            </a:r>
            <a:r>
              <a:rPr lang="es-ES" spc="127"/>
              <a:t> </a:t>
            </a:r>
            <a:fld id="{81D60167-4931-47E6-BA6A-407CBD079E47}" type="slidenum">
              <a:rPr smtClean="0"/>
              <a:pPr marL="17973">
                <a:spcBef>
                  <a:spcPts val="545"/>
                </a:spcBef>
              </a:pPr>
              <a:t>‹#›</a:t>
            </a:fld>
            <a:r>
              <a:t>/31</a:t>
            </a:r>
            <a:r>
              <a:rPr spc="106"/>
              <a:t> </a:t>
            </a:r>
            <a:r>
              <a:t>|</a:t>
            </a:r>
            <a:r>
              <a:rPr spc="-7"/>
              <a:t> </a:t>
            </a:r>
            <a:r>
              <a:t>Venta</a:t>
            </a:r>
            <a:r>
              <a:rPr spc="28"/>
              <a:t> </a:t>
            </a:r>
            <a:r>
              <a:t>Directa</a:t>
            </a:r>
            <a:r>
              <a:rPr spc="134"/>
              <a:t> </a:t>
            </a:r>
            <a:r>
              <a:t>2025</a:t>
            </a:r>
            <a:r>
              <a:rPr spc="99"/>
              <a:t> </a:t>
            </a:r>
            <a:r>
              <a:t>-</a:t>
            </a:r>
            <a:r>
              <a:rPr spc="7"/>
              <a:t> </a:t>
            </a:r>
            <a:r>
              <a:t>ES</a:t>
            </a:r>
            <a:r>
              <a:rPr spc="57"/>
              <a:t> </a:t>
            </a:r>
            <a:r>
              <a:t>V.1</a:t>
            </a:r>
            <a:r>
              <a:rPr spc="14"/>
              <a:t> </a:t>
            </a:r>
            <a:r>
              <a:t>| </a:t>
            </a:r>
            <a:r>
              <a:rPr spc="-35"/>
              <a:t>V.0</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535121" y="1737995"/>
            <a:ext cx="465553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11730" y="1737995"/>
            <a:ext cx="465553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557" b="0" i="0">
                <a:solidFill>
                  <a:schemeClr val="tx1"/>
                </a:solidFill>
                <a:latin typeface="Microsoft Sans Serif"/>
                <a:cs typeface="Microsoft Sans Serif"/>
              </a:defRPr>
            </a:lvl1pPr>
          </a:lstStyle>
          <a:p>
            <a:pPr marL="17973">
              <a:spcBef>
                <a:spcPts val="545"/>
              </a:spcBef>
            </a:pPr>
            <a:r>
              <a:rPr lang="es-ES"/>
              <a:t>martes,</a:t>
            </a:r>
            <a:r>
              <a:rPr lang="es-ES" spc="142"/>
              <a:t> </a:t>
            </a:r>
            <a:r>
              <a:rPr lang="es-ES"/>
              <a:t>15</a:t>
            </a:r>
            <a:r>
              <a:rPr lang="es-ES" spc="42"/>
              <a:t> </a:t>
            </a:r>
            <a:r>
              <a:rPr lang="es-ES"/>
              <a:t>de</a:t>
            </a:r>
            <a:r>
              <a:rPr lang="es-ES" spc="42"/>
              <a:t> </a:t>
            </a:r>
            <a:r>
              <a:rPr lang="es-ES"/>
              <a:t>abril</a:t>
            </a:r>
            <a:r>
              <a:rPr lang="es-ES" spc="78"/>
              <a:t> </a:t>
            </a:r>
            <a:r>
              <a:rPr lang="es-ES"/>
              <a:t>de</a:t>
            </a:r>
            <a:r>
              <a:rPr lang="es-ES" spc="42"/>
              <a:t> </a:t>
            </a:r>
            <a:r>
              <a:rPr lang="es-ES"/>
              <a:t>2025</a:t>
            </a:r>
            <a:r>
              <a:rPr lang="es-ES" spc="92"/>
              <a:t> </a:t>
            </a:r>
            <a:r>
              <a:rPr lang="es-ES"/>
              <a:t>-</a:t>
            </a:r>
            <a:r>
              <a:rPr lang="es-ES" spc="14"/>
              <a:t> </a:t>
            </a:r>
            <a:r>
              <a:rPr lang="es-ES"/>
              <a:t>Página</a:t>
            </a:r>
            <a:r>
              <a:rPr lang="es-ES" spc="127"/>
              <a:t> </a:t>
            </a:r>
            <a:fld id="{81D60167-4931-47E6-BA6A-407CBD079E47}" type="slidenum">
              <a:rPr smtClean="0"/>
              <a:pPr marL="17973">
                <a:spcBef>
                  <a:spcPts val="545"/>
                </a:spcBef>
              </a:pPr>
              <a:t>‹#›</a:t>
            </a:fld>
            <a:r>
              <a:t>/31</a:t>
            </a:r>
            <a:r>
              <a:rPr spc="106"/>
              <a:t> </a:t>
            </a:r>
            <a:r>
              <a:t>|</a:t>
            </a:r>
            <a:r>
              <a:rPr spc="-7"/>
              <a:t> </a:t>
            </a:r>
            <a:r>
              <a:t>Venta</a:t>
            </a:r>
            <a:r>
              <a:rPr spc="28"/>
              <a:t> </a:t>
            </a:r>
            <a:r>
              <a:t>Directa</a:t>
            </a:r>
            <a:r>
              <a:rPr spc="134"/>
              <a:t> </a:t>
            </a:r>
            <a:r>
              <a:t>2025</a:t>
            </a:r>
            <a:r>
              <a:rPr spc="99"/>
              <a:t> </a:t>
            </a:r>
            <a:r>
              <a:t>-</a:t>
            </a:r>
            <a:r>
              <a:rPr spc="7"/>
              <a:t> </a:t>
            </a:r>
            <a:r>
              <a:t>ES</a:t>
            </a:r>
            <a:r>
              <a:rPr spc="57"/>
              <a:t> </a:t>
            </a:r>
            <a:r>
              <a:t>V.1</a:t>
            </a:r>
            <a:r>
              <a:rPr spc="14"/>
              <a:t> </a:t>
            </a:r>
            <a:r>
              <a:t>| </a:t>
            </a:r>
            <a:r>
              <a:rPr spc="-35"/>
              <a:t>V.0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557" b="0" i="0">
                <a:solidFill>
                  <a:schemeClr val="tx1"/>
                </a:solidFill>
                <a:latin typeface="Microsoft Sans Serif"/>
                <a:cs typeface="Microsoft Sans Serif"/>
              </a:defRPr>
            </a:lvl1pPr>
          </a:lstStyle>
          <a:p>
            <a:pPr marL="17973">
              <a:spcBef>
                <a:spcPts val="545"/>
              </a:spcBef>
            </a:pPr>
            <a:r>
              <a:rPr lang="es-ES"/>
              <a:t>martes,</a:t>
            </a:r>
            <a:r>
              <a:rPr lang="es-ES" spc="142"/>
              <a:t> </a:t>
            </a:r>
            <a:r>
              <a:rPr lang="es-ES"/>
              <a:t>15</a:t>
            </a:r>
            <a:r>
              <a:rPr lang="es-ES" spc="42"/>
              <a:t> </a:t>
            </a:r>
            <a:r>
              <a:rPr lang="es-ES"/>
              <a:t>de</a:t>
            </a:r>
            <a:r>
              <a:rPr lang="es-ES" spc="42"/>
              <a:t> </a:t>
            </a:r>
            <a:r>
              <a:rPr lang="es-ES"/>
              <a:t>abril</a:t>
            </a:r>
            <a:r>
              <a:rPr lang="es-ES" spc="78"/>
              <a:t> </a:t>
            </a:r>
            <a:r>
              <a:rPr lang="es-ES"/>
              <a:t>de</a:t>
            </a:r>
            <a:r>
              <a:rPr lang="es-ES" spc="42"/>
              <a:t> </a:t>
            </a:r>
            <a:r>
              <a:rPr lang="es-ES"/>
              <a:t>2025</a:t>
            </a:r>
            <a:r>
              <a:rPr lang="es-ES" spc="92"/>
              <a:t> </a:t>
            </a:r>
            <a:r>
              <a:rPr lang="es-ES"/>
              <a:t>-</a:t>
            </a:r>
            <a:r>
              <a:rPr lang="es-ES" spc="14"/>
              <a:t> </a:t>
            </a:r>
            <a:r>
              <a:rPr lang="es-ES"/>
              <a:t>Página</a:t>
            </a:r>
            <a:r>
              <a:rPr lang="es-ES" spc="127"/>
              <a:t> </a:t>
            </a:r>
            <a:fld id="{81D60167-4931-47E6-BA6A-407CBD079E47}" type="slidenum">
              <a:rPr smtClean="0"/>
              <a:pPr marL="17973">
                <a:spcBef>
                  <a:spcPts val="545"/>
                </a:spcBef>
              </a:pPr>
              <a:t>‹#›</a:t>
            </a:fld>
            <a:r>
              <a:t>/31</a:t>
            </a:r>
            <a:r>
              <a:rPr spc="106"/>
              <a:t> </a:t>
            </a:r>
            <a:r>
              <a:t>|</a:t>
            </a:r>
            <a:r>
              <a:rPr spc="-7"/>
              <a:t> </a:t>
            </a:r>
            <a:r>
              <a:t>Venta</a:t>
            </a:r>
            <a:r>
              <a:rPr spc="28"/>
              <a:t> </a:t>
            </a:r>
            <a:r>
              <a:t>Directa</a:t>
            </a:r>
            <a:r>
              <a:rPr spc="134"/>
              <a:t> </a:t>
            </a:r>
            <a:r>
              <a:t>2025</a:t>
            </a:r>
            <a:r>
              <a:rPr spc="99"/>
              <a:t> </a:t>
            </a:r>
            <a:r>
              <a:t>-</a:t>
            </a:r>
            <a:r>
              <a:rPr spc="7"/>
              <a:t> </a:t>
            </a:r>
            <a:r>
              <a:t>ES</a:t>
            </a:r>
            <a:r>
              <a:rPr spc="57"/>
              <a:t> </a:t>
            </a:r>
            <a:r>
              <a:t>V.1</a:t>
            </a:r>
            <a:r>
              <a:rPr spc="14"/>
              <a:t> </a:t>
            </a:r>
            <a:r>
              <a:t>| </a:t>
            </a:r>
            <a:r>
              <a:rPr spc="-35"/>
              <a:t>V.0</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557" b="0" i="0">
                <a:solidFill>
                  <a:schemeClr val="tx1"/>
                </a:solidFill>
                <a:latin typeface="Microsoft Sans Serif"/>
                <a:cs typeface="Microsoft Sans Serif"/>
              </a:defRPr>
            </a:lvl1pPr>
          </a:lstStyle>
          <a:p>
            <a:pPr marL="17973">
              <a:spcBef>
                <a:spcPts val="545"/>
              </a:spcBef>
            </a:pPr>
            <a:r>
              <a:rPr lang="es-ES"/>
              <a:t>martes,</a:t>
            </a:r>
            <a:r>
              <a:rPr lang="es-ES" spc="142"/>
              <a:t> </a:t>
            </a:r>
            <a:r>
              <a:rPr lang="es-ES"/>
              <a:t>15</a:t>
            </a:r>
            <a:r>
              <a:rPr lang="es-ES" spc="42"/>
              <a:t> </a:t>
            </a:r>
            <a:r>
              <a:rPr lang="es-ES"/>
              <a:t>de</a:t>
            </a:r>
            <a:r>
              <a:rPr lang="es-ES" spc="42"/>
              <a:t> </a:t>
            </a:r>
            <a:r>
              <a:rPr lang="es-ES"/>
              <a:t>abril</a:t>
            </a:r>
            <a:r>
              <a:rPr lang="es-ES" spc="78"/>
              <a:t> </a:t>
            </a:r>
            <a:r>
              <a:rPr lang="es-ES"/>
              <a:t>de</a:t>
            </a:r>
            <a:r>
              <a:rPr lang="es-ES" spc="42"/>
              <a:t> </a:t>
            </a:r>
            <a:r>
              <a:rPr lang="es-ES"/>
              <a:t>2025</a:t>
            </a:r>
            <a:r>
              <a:rPr lang="es-ES" spc="92"/>
              <a:t> </a:t>
            </a:r>
            <a:r>
              <a:rPr lang="es-ES"/>
              <a:t>-</a:t>
            </a:r>
            <a:r>
              <a:rPr lang="es-ES" spc="14"/>
              <a:t> </a:t>
            </a:r>
            <a:r>
              <a:rPr lang="es-ES"/>
              <a:t>Página</a:t>
            </a:r>
            <a:r>
              <a:rPr lang="es-ES" spc="127"/>
              <a:t> </a:t>
            </a:r>
            <a:fld id="{81D60167-4931-47E6-BA6A-407CBD079E47}" type="slidenum">
              <a:rPr smtClean="0"/>
              <a:pPr marL="17973">
                <a:spcBef>
                  <a:spcPts val="545"/>
                </a:spcBef>
              </a:pPr>
              <a:t>‹#›</a:t>
            </a:fld>
            <a:r>
              <a:t>/31</a:t>
            </a:r>
            <a:r>
              <a:rPr spc="106"/>
              <a:t> </a:t>
            </a:r>
            <a:r>
              <a:t>|</a:t>
            </a:r>
            <a:r>
              <a:rPr spc="-7"/>
              <a:t> </a:t>
            </a:r>
            <a:r>
              <a:t>Venta</a:t>
            </a:r>
            <a:r>
              <a:rPr spc="28"/>
              <a:t> </a:t>
            </a:r>
            <a:r>
              <a:t>Directa</a:t>
            </a:r>
            <a:r>
              <a:rPr spc="134"/>
              <a:t> </a:t>
            </a:r>
            <a:r>
              <a:t>2025</a:t>
            </a:r>
            <a:r>
              <a:rPr spc="99"/>
              <a:t> </a:t>
            </a:r>
            <a:r>
              <a:t>-</a:t>
            </a:r>
            <a:r>
              <a:rPr spc="7"/>
              <a:t> </a:t>
            </a:r>
            <a:r>
              <a:t>ES</a:t>
            </a:r>
            <a:r>
              <a:rPr spc="57"/>
              <a:t> </a:t>
            </a:r>
            <a:r>
              <a:t>V.1</a:t>
            </a:r>
            <a:r>
              <a:rPr spc="14"/>
              <a:t> </a:t>
            </a:r>
            <a:r>
              <a:t>| </a:t>
            </a:r>
            <a:r>
              <a:rPr spc="-35"/>
              <a:t>V.0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121" y="302260"/>
            <a:ext cx="9632147"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535121" y="1737995"/>
            <a:ext cx="963214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638811" y="7027545"/>
            <a:ext cx="3424764"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5119" y="7027545"/>
            <a:ext cx="246154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746194" y="7396248"/>
            <a:ext cx="7045064" cy="479234"/>
          </a:xfrm>
          <a:prstGeom prst="rect">
            <a:avLst/>
          </a:prstGeom>
        </p:spPr>
        <p:txBody>
          <a:bodyPr wrap="square" lIns="0" tIns="0" rIns="0" bIns="0">
            <a:spAutoFit/>
          </a:bodyPr>
          <a:lstStyle>
            <a:lvl1pPr>
              <a:defRPr sz="1557" b="0" i="0">
                <a:solidFill>
                  <a:schemeClr val="tx1"/>
                </a:solidFill>
                <a:latin typeface="Microsoft Sans Serif"/>
                <a:cs typeface="Microsoft Sans Serif"/>
              </a:defRPr>
            </a:lvl1pPr>
          </a:lstStyle>
          <a:p>
            <a:pPr marL="17973">
              <a:spcBef>
                <a:spcPts val="545"/>
              </a:spcBef>
            </a:pPr>
            <a:r>
              <a:rPr lang="es-ES"/>
              <a:t>martes,</a:t>
            </a:r>
            <a:r>
              <a:rPr lang="es-ES" spc="142"/>
              <a:t> </a:t>
            </a:r>
            <a:r>
              <a:rPr lang="es-ES"/>
              <a:t>15</a:t>
            </a:r>
            <a:r>
              <a:rPr lang="es-ES" spc="42"/>
              <a:t> </a:t>
            </a:r>
            <a:r>
              <a:rPr lang="es-ES"/>
              <a:t>de</a:t>
            </a:r>
            <a:r>
              <a:rPr lang="es-ES" spc="42"/>
              <a:t> </a:t>
            </a:r>
            <a:r>
              <a:rPr lang="es-ES"/>
              <a:t>abril</a:t>
            </a:r>
            <a:r>
              <a:rPr lang="es-ES" spc="78"/>
              <a:t> </a:t>
            </a:r>
            <a:r>
              <a:rPr lang="es-ES"/>
              <a:t>de</a:t>
            </a:r>
            <a:r>
              <a:rPr lang="es-ES" spc="42"/>
              <a:t> </a:t>
            </a:r>
            <a:r>
              <a:rPr lang="es-ES"/>
              <a:t>2025</a:t>
            </a:r>
            <a:r>
              <a:rPr lang="es-ES" spc="92"/>
              <a:t> </a:t>
            </a:r>
            <a:r>
              <a:rPr lang="es-ES"/>
              <a:t>-</a:t>
            </a:r>
            <a:r>
              <a:rPr lang="es-ES" spc="14"/>
              <a:t> </a:t>
            </a:r>
            <a:r>
              <a:rPr lang="es-ES"/>
              <a:t>Página</a:t>
            </a:r>
            <a:r>
              <a:rPr lang="es-ES" spc="127"/>
              <a:t> </a:t>
            </a:r>
            <a:fld id="{81D60167-4931-47E6-BA6A-407CBD079E47}" type="slidenum">
              <a:rPr smtClean="0"/>
              <a:pPr marL="17973">
                <a:spcBef>
                  <a:spcPts val="545"/>
                </a:spcBef>
              </a:pPr>
              <a:t>‹#›</a:t>
            </a:fld>
            <a:r>
              <a:t>/31</a:t>
            </a:r>
            <a:r>
              <a:rPr spc="106"/>
              <a:t> </a:t>
            </a:r>
            <a:r>
              <a:t>|</a:t>
            </a:r>
            <a:r>
              <a:rPr spc="-7"/>
              <a:t> </a:t>
            </a:r>
            <a:r>
              <a:t>Venta</a:t>
            </a:r>
            <a:r>
              <a:rPr spc="28"/>
              <a:t> </a:t>
            </a:r>
            <a:r>
              <a:t>Directa</a:t>
            </a:r>
            <a:r>
              <a:rPr spc="134"/>
              <a:t> </a:t>
            </a:r>
            <a:r>
              <a:t>2025</a:t>
            </a:r>
            <a:r>
              <a:rPr spc="99"/>
              <a:t> </a:t>
            </a:r>
            <a:r>
              <a:t>-</a:t>
            </a:r>
            <a:r>
              <a:rPr spc="7"/>
              <a:t> </a:t>
            </a:r>
            <a:r>
              <a:t>ES</a:t>
            </a:r>
            <a:r>
              <a:rPr spc="57"/>
              <a:t> </a:t>
            </a:r>
            <a:r>
              <a:t>V.1</a:t>
            </a:r>
            <a:r>
              <a:rPr spc="14"/>
              <a:t> </a:t>
            </a:r>
            <a:r>
              <a:t>| </a:t>
            </a:r>
            <a:r>
              <a:rPr spc="-35"/>
              <a:t>V.0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647018">
        <a:defRPr>
          <a:latin typeface="+mn-lt"/>
          <a:ea typeface="+mn-ea"/>
          <a:cs typeface="+mn-cs"/>
        </a:defRPr>
      </a:lvl2pPr>
      <a:lvl3pPr marL="1294033">
        <a:defRPr>
          <a:latin typeface="+mn-lt"/>
          <a:ea typeface="+mn-ea"/>
          <a:cs typeface="+mn-cs"/>
        </a:defRPr>
      </a:lvl3pPr>
      <a:lvl4pPr marL="1941050">
        <a:defRPr>
          <a:latin typeface="+mn-lt"/>
          <a:ea typeface="+mn-ea"/>
          <a:cs typeface="+mn-cs"/>
        </a:defRPr>
      </a:lvl4pPr>
      <a:lvl5pPr marL="2588068">
        <a:defRPr>
          <a:latin typeface="+mn-lt"/>
          <a:ea typeface="+mn-ea"/>
          <a:cs typeface="+mn-cs"/>
        </a:defRPr>
      </a:lvl5pPr>
      <a:lvl6pPr marL="3235084">
        <a:defRPr>
          <a:latin typeface="+mn-lt"/>
          <a:ea typeface="+mn-ea"/>
          <a:cs typeface="+mn-cs"/>
        </a:defRPr>
      </a:lvl6pPr>
      <a:lvl7pPr marL="3882100">
        <a:defRPr>
          <a:latin typeface="+mn-lt"/>
          <a:ea typeface="+mn-ea"/>
          <a:cs typeface="+mn-cs"/>
        </a:defRPr>
      </a:lvl7pPr>
      <a:lvl8pPr marL="4529118">
        <a:defRPr>
          <a:latin typeface="+mn-lt"/>
          <a:ea typeface="+mn-ea"/>
          <a:cs typeface="+mn-cs"/>
        </a:defRPr>
      </a:lvl8pPr>
      <a:lvl9pPr marL="5176134">
        <a:defRPr>
          <a:latin typeface="+mn-lt"/>
          <a:ea typeface="+mn-ea"/>
          <a:cs typeface="+mn-cs"/>
        </a:defRPr>
      </a:lvl9pPr>
    </p:bodyStyle>
    <p:otherStyle>
      <a:lvl1pPr marL="0">
        <a:defRPr>
          <a:latin typeface="+mn-lt"/>
          <a:ea typeface="+mn-ea"/>
          <a:cs typeface="+mn-cs"/>
        </a:defRPr>
      </a:lvl1pPr>
      <a:lvl2pPr marL="647018">
        <a:defRPr>
          <a:latin typeface="+mn-lt"/>
          <a:ea typeface="+mn-ea"/>
          <a:cs typeface="+mn-cs"/>
        </a:defRPr>
      </a:lvl2pPr>
      <a:lvl3pPr marL="1294033">
        <a:defRPr>
          <a:latin typeface="+mn-lt"/>
          <a:ea typeface="+mn-ea"/>
          <a:cs typeface="+mn-cs"/>
        </a:defRPr>
      </a:lvl3pPr>
      <a:lvl4pPr marL="1941050">
        <a:defRPr>
          <a:latin typeface="+mn-lt"/>
          <a:ea typeface="+mn-ea"/>
          <a:cs typeface="+mn-cs"/>
        </a:defRPr>
      </a:lvl4pPr>
      <a:lvl5pPr marL="2588068">
        <a:defRPr>
          <a:latin typeface="+mn-lt"/>
          <a:ea typeface="+mn-ea"/>
          <a:cs typeface="+mn-cs"/>
        </a:defRPr>
      </a:lvl5pPr>
      <a:lvl6pPr marL="3235084">
        <a:defRPr>
          <a:latin typeface="+mn-lt"/>
          <a:ea typeface="+mn-ea"/>
          <a:cs typeface="+mn-cs"/>
        </a:defRPr>
      </a:lvl6pPr>
      <a:lvl7pPr marL="3882100">
        <a:defRPr>
          <a:latin typeface="+mn-lt"/>
          <a:ea typeface="+mn-ea"/>
          <a:cs typeface="+mn-cs"/>
        </a:defRPr>
      </a:lvl7pPr>
      <a:lvl8pPr marL="4529118">
        <a:defRPr>
          <a:latin typeface="+mn-lt"/>
          <a:ea typeface="+mn-ea"/>
          <a:cs typeface="+mn-cs"/>
        </a:defRPr>
      </a:lvl8pPr>
      <a:lvl9pPr marL="517613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30.emf"/><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sv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31.emf"/><Relationship Id="rId4" Type="http://schemas.openxmlformats.org/officeDocument/2006/relationships/package" Target="../embeddings/Microsoft_Excel_Worksheet_5EEE7CDA.xlsx"/></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5.xml"/><Relationship Id="rId4" Type="http://schemas.openxmlformats.org/officeDocument/2006/relationships/hyperlink" Target="http://www.cttexpress.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5.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png"/><Relationship Id="rId1" Type="http://schemas.openxmlformats.org/officeDocument/2006/relationships/slideLayout" Target="../slideLayouts/slideLayout5.xml"/><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cttexpress.com/" TargetMode="External"/><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mailto:protecci&#243;ndedatos@cttexpress.com" TargetMode="External"/><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emf"/><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8.emf"/><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emf"/><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8.emf"/><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23.png"/><Relationship Id="rId5" Type="http://schemas.openxmlformats.org/officeDocument/2006/relationships/image" Target="../media/image21.emf"/><Relationship Id="rId10" Type="http://schemas.openxmlformats.org/officeDocument/2006/relationships/image" Target="../media/image22.emf"/><Relationship Id="rId4" Type="http://schemas.openxmlformats.org/officeDocument/2006/relationships/image" Target="../media/image20.emf"/><Relationship Id="rId9" Type="http://schemas.openxmlformats.org/officeDocument/2006/relationships/hyperlink" Target="http://www.cttexpress.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9.emf"/><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28.emf"/><Relationship Id="rId5" Type="http://schemas.openxmlformats.org/officeDocument/2006/relationships/image" Target="../media/image9.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1848A28F-FE48-D6C0-D11A-CFE7AD89B660}"/>
              </a:ext>
            </a:extLst>
          </p:cNvPr>
          <p:cNvSpPr/>
          <p:nvPr/>
        </p:nvSpPr>
        <p:spPr>
          <a:xfrm>
            <a:off x="6032500" y="0"/>
            <a:ext cx="4660900" cy="7594485"/>
          </a:xfrm>
          <a:prstGeom prst="rect">
            <a:avLst/>
          </a:prstGeom>
          <a:solidFill>
            <a:srgbClr val="DF00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 name="object 2"/>
          <p:cNvPicPr/>
          <p:nvPr/>
        </p:nvPicPr>
        <p:blipFill>
          <a:blip r:embed="rId2" cstate="print"/>
          <a:stretch>
            <a:fillRect/>
          </a:stretch>
        </p:blipFill>
        <p:spPr>
          <a:xfrm>
            <a:off x="-11363" y="0"/>
            <a:ext cx="6043863" cy="7594485"/>
          </a:xfrm>
          <a:prstGeom prst="rect">
            <a:avLst/>
          </a:prstGeom>
        </p:spPr>
      </p:pic>
      <p:sp>
        <p:nvSpPr>
          <p:cNvPr id="3" name="object 3"/>
          <p:cNvSpPr txBox="1"/>
          <p:nvPr/>
        </p:nvSpPr>
        <p:spPr>
          <a:xfrm>
            <a:off x="6337300" y="926452"/>
            <a:ext cx="4114800" cy="1937398"/>
          </a:xfrm>
          <a:prstGeom prst="rect">
            <a:avLst/>
          </a:prstGeom>
        </p:spPr>
        <p:txBody>
          <a:bodyPr vert="horz" wrap="square" lIns="0" tIns="89861" rIns="0" bIns="0" rtlCol="0">
            <a:spAutoFit/>
          </a:bodyPr>
          <a:lstStyle/>
          <a:p>
            <a:pPr marL="17973" marR="7189">
              <a:lnSpc>
                <a:spcPts val="7217"/>
              </a:lnSpc>
              <a:spcBef>
                <a:spcPts val="708"/>
              </a:spcBef>
            </a:pPr>
            <a:r>
              <a:rPr sz="5400" b="1">
                <a:solidFill>
                  <a:schemeClr val="bg1"/>
                </a:solidFill>
                <a:latin typeface="Times New Roman"/>
                <a:cs typeface="Times New Roman"/>
              </a:rPr>
              <a:t>Bienvenido</a:t>
            </a:r>
            <a:r>
              <a:rPr sz="5400" b="1" spc="248">
                <a:solidFill>
                  <a:schemeClr val="bg1"/>
                </a:solidFill>
                <a:latin typeface="Times New Roman"/>
                <a:cs typeface="Times New Roman"/>
              </a:rPr>
              <a:t> </a:t>
            </a:r>
            <a:r>
              <a:rPr sz="5400" b="1" spc="-71">
                <a:solidFill>
                  <a:schemeClr val="bg1"/>
                </a:solidFill>
                <a:latin typeface="Times New Roman"/>
                <a:cs typeface="Times New Roman"/>
              </a:rPr>
              <a:t>a </a:t>
            </a:r>
            <a:r>
              <a:rPr sz="5400" b="1">
                <a:solidFill>
                  <a:schemeClr val="bg1"/>
                </a:solidFill>
                <a:latin typeface="Times New Roman"/>
                <a:cs typeface="Times New Roman"/>
              </a:rPr>
              <a:t>CTT</a:t>
            </a:r>
            <a:r>
              <a:rPr sz="5400" b="1" spc="-7">
                <a:solidFill>
                  <a:schemeClr val="bg1"/>
                </a:solidFill>
                <a:latin typeface="Times New Roman"/>
                <a:cs typeface="Times New Roman"/>
              </a:rPr>
              <a:t> </a:t>
            </a:r>
            <a:r>
              <a:rPr sz="5400" b="1" spc="-14">
                <a:solidFill>
                  <a:schemeClr val="bg1"/>
                </a:solidFill>
                <a:latin typeface="Times New Roman"/>
                <a:cs typeface="Times New Roman"/>
              </a:rPr>
              <a:t>Express</a:t>
            </a:r>
            <a:endParaRPr sz="5400">
              <a:solidFill>
                <a:schemeClr val="bg1"/>
              </a:solidFill>
              <a:latin typeface="Times New Roman"/>
              <a:cs typeface="Times New Roman"/>
            </a:endParaRPr>
          </a:p>
        </p:txBody>
      </p:sp>
      <p:sp>
        <p:nvSpPr>
          <p:cNvPr id="4" name="object 4"/>
          <p:cNvSpPr txBox="1"/>
          <p:nvPr/>
        </p:nvSpPr>
        <p:spPr>
          <a:xfrm>
            <a:off x="6718300" y="5607050"/>
            <a:ext cx="3581400" cy="1031443"/>
          </a:xfrm>
          <a:prstGeom prst="rect">
            <a:avLst/>
          </a:prstGeom>
        </p:spPr>
        <p:txBody>
          <a:bodyPr vert="horz" wrap="square" lIns="0" tIns="226448" rIns="0" bIns="0" rtlCol="0">
            <a:spAutoFit/>
          </a:bodyPr>
          <a:lstStyle/>
          <a:p>
            <a:pPr marL="17973" algn="ctr">
              <a:spcBef>
                <a:spcPts val="1783"/>
              </a:spcBef>
            </a:pPr>
            <a:r>
              <a:rPr b="1">
                <a:solidFill>
                  <a:schemeClr val="bg1"/>
                </a:solidFill>
                <a:latin typeface="Times New Roman"/>
                <a:cs typeface="Times New Roman"/>
              </a:rPr>
              <a:t>Oferta</a:t>
            </a:r>
            <a:r>
              <a:rPr b="1" spc="255">
                <a:solidFill>
                  <a:schemeClr val="bg1"/>
                </a:solidFill>
                <a:latin typeface="Times New Roman"/>
                <a:cs typeface="Times New Roman"/>
              </a:rPr>
              <a:t> </a:t>
            </a:r>
            <a:r>
              <a:rPr b="1">
                <a:solidFill>
                  <a:schemeClr val="bg1"/>
                </a:solidFill>
                <a:latin typeface="Times New Roman"/>
                <a:cs typeface="Times New Roman"/>
              </a:rPr>
              <a:t>especial</a:t>
            </a:r>
            <a:r>
              <a:rPr b="1" spc="318">
                <a:solidFill>
                  <a:schemeClr val="bg1"/>
                </a:solidFill>
                <a:latin typeface="Times New Roman"/>
                <a:cs typeface="Times New Roman"/>
              </a:rPr>
              <a:t> </a:t>
            </a:r>
            <a:r>
              <a:rPr b="1">
                <a:solidFill>
                  <a:schemeClr val="bg1"/>
                </a:solidFill>
                <a:latin typeface="Times New Roman"/>
                <a:cs typeface="Times New Roman"/>
              </a:rPr>
              <a:t>de</a:t>
            </a:r>
            <a:r>
              <a:rPr b="1" spc="85">
                <a:solidFill>
                  <a:schemeClr val="bg1"/>
                </a:solidFill>
                <a:latin typeface="Times New Roman"/>
                <a:cs typeface="Times New Roman"/>
              </a:rPr>
              <a:t> </a:t>
            </a:r>
            <a:r>
              <a:rPr b="1" spc="-14">
                <a:solidFill>
                  <a:schemeClr val="bg1"/>
                </a:solidFill>
                <a:latin typeface="Times New Roman"/>
                <a:cs typeface="Times New Roman"/>
              </a:rPr>
              <a:t>servicios:</a:t>
            </a:r>
            <a:endParaRPr>
              <a:solidFill>
                <a:schemeClr val="bg1"/>
              </a:solidFill>
              <a:latin typeface="Times New Roman"/>
              <a:cs typeface="Times New Roman"/>
            </a:endParaRPr>
          </a:p>
          <a:p>
            <a:pPr marL="111431" algn="ctr">
              <a:spcBef>
                <a:spcPts val="1719"/>
              </a:spcBef>
            </a:pPr>
            <a:endParaRPr sz="2000">
              <a:solidFill>
                <a:schemeClr val="bg1"/>
              </a:solidFill>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32" y="-12196"/>
            <a:ext cx="10698432" cy="591549"/>
          </a:xfrm>
          <a:prstGeom prst="rect">
            <a:avLst/>
          </a:prstGeom>
        </p:spPr>
      </p:pic>
      <p:pic>
        <p:nvPicPr>
          <p:cNvPr id="3" name="object 3"/>
          <p:cNvPicPr/>
          <p:nvPr/>
        </p:nvPicPr>
        <p:blipFill>
          <a:blip r:embed="rId3" cstate="print"/>
          <a:stretch>
            <a:fillRect/>
          </a:stretch>
        </p:blipFill>
        <p:spPr>
          <a:xfrm>
            <a:off x="9259710" y="6503382"/>
            <a:ext cx="1433690" cy="1053118"/>
          </a:xfrm>
          <a:prstGeom prst="rect">
            <a:avLst/>
          </a:prstGeom>
        </p:spPr>
      </p:pic>
      <p:sp>
        <p:nvSpPr>
          <p:cNvPr id="4" name="object 4"/>
          <p:cNvSpPr txBox="1"/>
          <p:nvPr/>
        </p:nvSpPr>
        <p:spPr>
          <a:xfrm>
            <a:off x="1536701" y="964221"/>
            <a:ext cx="8610600" cy="251666"/>
          </a:xfrm>
          <a:prstGeom prst="rect">
            <a:avLst/>
          </a:prstGeom>
          <a:solidFill>
            <a:srgbClr val="DD0023"/>
          </a:solidFill>
        </p:spPr>
        <p:txBody>
          <a:bodyPr vert="horz" wrap="square" lIns="0" tIns="5392" rIns="0" bIns="0" rtlCol="0">
            <a:spAutoFit/>
          </a:bodyPr>
          <a:lstStyle/>
          <a:p>
            <a:pPr algn="ctr">
              <a:spcBef>
                <a:spcPts val="42"/>
              </a:spcBef>
            </a:pPr>
            <a:r>
              <a:rPr lang="es-ES" sz="1600" b="1">
                <a:solidFill>
                  <a:srgbClr val="FFFFFF"/>
                </a:solidFill>
                <a:latin typeface="Arial"/>
                <a:cs typeface="Arial"/>
              </a:rPr>
              <a:t>CTT Retorno </a:t>
            </a:r>
            <a:r>
              <a:rPr sz="1600" b="1">
                <a:solidFill>
                  <a:srgbClr val="FFFFFF"/>
                </a:solidFill>
                <a:latin typeface="Arial"/>
                <a:cs typeface="Arial"/>
              </a:rPr>
              <a:t>24</a:t>
            </a:r>
            <a:r>
              <a:rPr lang="es-ES" sz="1600" b="1">
                <a:solidFill>
                  <a:srgbClr val="FFFFFF"/>
                </a:solidFill>
                <a:latin typeface="Arial"/>
                <a:cs typeface="Arial"/>
              </a:rPr>
              <a:t>/48 horas</a:t>
            </a:r>
            <a:endParaRPr sz="1600">
              <a:latin typeface="Arial"/>
              <a:cs typeface="Arial"/>
            </a:endParaRPr>
          </a:p>
        </p:txBody>
      </p:sp>
      <p:sp>
        <p:nvSpPr>
          <p:cNvPr id="14" name="object 11">
            <a:extLst>
              <a:ext uri="{FF2B5EF4-FFF2-40B4-BE49-F238E27FC236}">
                <a16:creationId xmlns:a16="http://schemas.microsoft.com/office/drawing/2014/main" id="{E9AA732C-98D0-4174-2507-4F5BD08961E3}"/>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10</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18" name="Imagen 17">
            <a:extLst>
              <a:ext uri="{FF2B5EF4-FFF2-40B4-BE49-F238E27FC236}">
                <a16:creationId xmlns:a16="http://schemas.microsoft.com/office/drawing/2014/main" id="{4F1F3A0E-B355-269D-47AF-C69203F8C42A}"/>
              </a:ext>
            </a:extLst>
          </p:cNvPr>
          <p:cNvPicPr>
            <a:picLocks noChangeAspect="1"/>
          </p:cNvPicPr>
          <p:nvPr/>
        </p:nvPicPr>
        <p:blipFill>
          <a:blip r:embed="rId4"/>
          <a:stretch>
            <a:fillRect/>
          </a:stretch>
        </p:blipFill>
        <p:spPr>
          <a:xfrm>
            <a:off x="698500" y="992595"/>
            <a:ext cx="624894" cy="396274"/>
          </a:xfrm>
          <a:prstGeom prst="rect">
            <a:avLst/>
          </a:prstGeom>
        </p:spPr>
      </p:pic>
      <p:sp>
        <p:nvSpPr>
          <p:cNvPr id="5" name="object 7">
            <a:extLst>
              <a:ext uri="{FF2B5EF4-FFF2-40B4-BE49-F238E27FC236}">
                <a16:creationId xmlns:a16="http://schemas.microsoft.com/office/drawing/2014/main" id="{C2372431-3AE2-A00D-191C-A25431813D2C}"/>
              </a:ext>
            </a:extLst>
          </p:cNvPr>
          <p:cNvSpPr txBox="1"/>
          <p:nvPr/>
        </p:nvSpPr>
        <p:spPr>
          <a:xfrm>
            <a:off x="1100041" y="2985565"/>
            <a:ext cx="9160413" cy="3130099"/>
          </a:xfrm>
          <a:prstGeom prst="rect">
            <a:avLst/>
          </a:prstGeom>
        </p:spPr>
        <p:txBody>
          <a:bodyPr vert="horz" wrap="square" lIns="0" tIns="48525" rIns="0" bIns="0" rtlCol="0">
            <a:spAutoFit/>
          </a:bodyPr>
          <a:lstStyle/>
          <a:p>
            <a:pPr marL="17973">
              <a:spcBef>
                <a:spcPts val="382"/>
              </a:spcBef>
            </a:pPr>
            <a:r>
              <a:rPr lang="es-ES" sz="900" b="1">
                <a:latin typeface="Arial"/>
                <a:cs typeface="Arial"/>
              </a:rPr>
              <a:t>Este servicio está especialmente diseñado para los siguientes casos:</a:t>
            </a:r>
          </a:p>
          <a:p>
            <a:pPr marL="189423" indent="-171450">
              <a:spcBef>
                <a:spcPts val="382"/>
              </a:spcBef>
              <a:buFont typeface="Wingdings" panose="05000000000000000000" pitchFamily="2" charset="2"/>
              <a:buChar char="§"/>
            </a:pPr>
            <a:r>
              <a:rPr lang="es-ES" sz="800">
                <a:latin typeface="Arial"/>
                <a:cs typeface="Arial"/>
              </a:rPr>
              <a:t>Entrega y digitalización de la documentación / albarán cliente y retorno físico.</a:t>
            </a:r>
          </a:p>
          <a:p>
            <a:pPr marL="189423" indent="-171450">
              <a:spcBef>
                <a:spcPts val="382"/>
              </a:spcBef>
              <a:buFont typeface="Wingdings" panose="05000000000000000000" pitchFamily="2" charset="2"/>
              <a:buChar char="§"/>
            </a:pPr>
            <a:r>
              <a:rPr lang="es-ES" sz="800" noProof="0">
                <a:latin typeface="Arial"/>
                <a:cs typeface="Arial"/>
              </a:rPr>
              <a:t>Entrega y retorno físico de la documentación / albarán cliente</a:t>
            </a:r>
          </a:p>
          <a:p>
            <a:pPr marL="189423" indent="-171450">
              <a:spcBef>
                <a:spcPts val="382"/>
              </a:spcBef>
              <a:buFont typeface="Wingdings" panose="05000000000000000000" pitchFamily="2" charset="2"/>
              <a:buChar char="§"/>
            </a:pPr>
            <a:r>
              <a:rPr lang="es-ES" sz="800" noProof="0">
                <a:latin typeface="Arial"/>
                <a:cs typeface="Arial"/>
              </a:rPr>
              <a:t>Entrega y retorno de la mercancía recogida en el mismo momento de la entrega.</a:t>
            </a:r>
          </a:p>
          <a:p>
            <a:pPr marL="189423" indent="-171450">
              <a:spcBef>
                <a:spcPts val="382"/>
              </a:spcBef>
              <a:buFontTx/>
              <a:buChar char="-"/>
            </a:pPr>
            <a:endParaRPr lang="es-ES" sz="900" b="1">
              <a:latin typeface="Arial"/>
              <a:cs typeface="Arial"/>
            </a:endParaRPr>
          </a:p>
          <a:p>
            <a:pPr marL="17973">
              <a:spcBef>
                <a:spcPts val="382"/>
              </a:spcBef>
            </a:pPr>
            <a:r>
              <a:rPr lang="es-ES" sz="900" b="1" noProof="0">
                <a:latin typeface="Arial"/>
                <a:cs typeface="Arial"/>
              </a:rPr>
              <a:t>Características de los servicios:</a:t>
            </a:r>
          </a:p>
          <a:p>
            <a:pPr marL="17973">
              <a:spcBef>
                <a:spcPts val="248"/>
              </a:spcBef>
              <a:tabLst>
                <a:tab pos="109633" algn="l"/>
              </a:tabLst>
            </a:pPr>
            <a:r>
              <a:rPr lang="es-ES" sz="800">
                <a:latin typeface="Microsoft Sans Serif"/>
                <a:cs typeface="Microsoft Sans Serif"/>
              </a:rPr>
              <a:t>- </a:t>
            </a:r>
            <a:r>
              <a:rPr lang="es-ES" sz="800" noProof="0">
                <a:latin typeface="Microsoft Sans Serif"/>
                <a:cs typeface="Microsoft Sans Serif"/>
              </a:rPr>
              <a:t>Peso</a:t>
            </a:r>
            <a:r>
              <a:rPr lang="es-ES" sz="800" spc="134" noProof="0">
                <a:latin typeface="Microsoft Sans Serif"/>
                <a:cs typeface="Microsoft Sans Serif"/>
              </a:rPr>
              <a:t> </a:t>
            </a:r>
            <a:r>
              <a:rPr lang="es-ES" sz="800" noProof="0">
                <a:latin typeface="Microsoft Sans Serif"/>
                <a:cs typeface="Microsoft Sans Serif"/>
              </a:rPr>
              <a:t>máximo</a:t>
            </a:r>
            <a:r>
              <a:rPr lang="es-ES" sz="800" spc="212" noProof="0">
                <a:latin typeface="Microsoft Sans Serif"/>
                <a:cs typeface="Microsoft Sans Serif"/>
              </a:rPr>
              <a:t> </a:t>
            </a:r>
            <a:r>
              <a:rPr lang="es-ES" sz="800" noProof="0">
                <a:latin typeface="Microsoft Sans Serif"/>
                <a:cs typeface="Microsoft Sans Serif"/>
              </a:rPr>
              <a:t>por</a:t>
            </a:r>
            <a:r>
              <a:rPr lang="es-ES" sz="800" spc="85" noProof="0">
                <a:latin typeface="Microsoft Sans Serif"/>
                <a:cs typeface="Microsoft Sans Serif"/>
              </a:rPr>
              <a:t> </a:t>
            </a:r>
            <a:r>
              <a:rPr lang="es-ES" sz="800" noProof="0">
                <a:latin typeface="Microsoft Sans Serif"/>
                <a:cs typeface="Microsoft Sans Serif"/>
              </a:rPr>
              <a:t>bulto:</a:t>
            </a:r>
            <a:r>
              <a:rPr lang="es-ES" sz="800" spc="156" noProof="0">
                <a:latin typeface="Microsoft Sans Serif"/>
                <a:cs typeface="Microsoft Sans Serif"/>
              </a:rPr>
              <a:t> </a:t>
            </a:r>
            <a:r>
              <a:rPr lang="es-ES" sz="800" noProof="0">
                <a:latin typeface="Microsoft Sans Serif"/>
                <a:cs typeface="Microsoft Sans Serif"/>
              </a:rPr>
              <a:t>30</a:t>
            </a:r>
            <a:r>
              <a:rPr lang="es-ES" sz="800" spc="64" noProof="0">
                <a:latin typeface="Microsoft Sans Serif"/>
                <a:cs typeface="Microsoft Sans Serif"/>
              </a:rPr>
              <a:t> </a:t>
            </a:r>
            <a:r>
              <a:rPr lang="es-ES" sz="800" spc="-35" noProof="0">
                <a:latin typeface="Microsoft Sans Serif"/>
                <a:cs typeface="Microsoft Sans Serif"/>
              </a:rPr>
              <a:t>kg</a:t>
            </a:r>
            <a:endParaRPr lang="es-ES" sz="800" noProof="0">
              <a:latin typeface="Microsoft Sans Serif"/>
              <a:cs typeface="Microsoft Sans Serif"/>
            </a:endParaRPr>
          </a:p>
          <a:p>
            <a:pPr marL="17973" marR="102445">
              <a:lnSpc>
                <a:spcPct val="118100"/>
              </a:lnSpc>
              <a:tabLst>
                <a:tab pos="109633" algn="l"/>
              </a:tabLst>
            </a:pPr>
            <a:r>
              <a:rPr lang="es-ES" sz="800" noProof="0">
                <a:latin typeface="Microsoft Sans Serif"/>
                <a:cs typeface="Microsoft Sans Serif"/>
              </a:rPr>
              <a:t>- Medidas</a:t>
            </a:r>
            <a:r>
              <a:rPr lang="es-ES" sz="800" spc="241" noProof="0">
                <a:latin typeface="Microsoft Sans Serif"/>
                <a:cs typeface="Microsoft Sans Serif"/>
              </a:rPr>
              <a:t> </a:t>
            </a:r>
            <a:r>
              <a:rPr lang="es-ES" sz="800" noProof="0">
                <a:latin typeface="Microsoft Sans Serif"/>
                <a:cs typeface="Microsoft Sans Serif"/>
              </a:rPr>
              <a:t>máximas</a:t>
            </a:r>
            <a:r>
              <a:rPr lang="es-ES" sz="800" spc="255" noProof="0">
                <a:latin typeface="Microsoft Sans Serif"/>
                <a:cs typeface="Microsoft Sans Serif"/>
              </a:rPr>
              <a:t> </a:t>
            </a:r>
            <a:r>
              <a:rPr lang="es-ES" sz="800" noProof="0">
                <a:latin typeface="Microsoft Sans Serif"/>
                <a:cs typeface="Microsoft Sans Serif"/>
              </a:rPr>
              <a:t>por</a:t>
            </a:r>
            <a:r>
              <a:rPr lang="es-ES" sz="800" spc="99" noProof="0">
                <a:latin typeface="Microsoft Sans Serif"/>
                <a:cs typeface="Microsoft Sans Serif"/>
              </a:rPr>
              <a:t> </a:t>
            </a:r>
            <a:r>
              <a:rPr lang="es-ES" sz="800" noProof="0">
                <a:latin typeface="Microsoft Sans Serif"/>
                <a:cs typeface="Microsoft Sans Serif"/>
              </a:rPr>
              <a:t>bulto:</a:t>
            </a:r>
            <a:r>
              <a:rPr lang="es-ES" sz="800" spc="156" noProof="0">
                <a:latin typeface="Microsoft Sans Serif"/>
                <a:cs typeface="Microsoft Sans Serif"/>
              </a:rPr>
              <a:t> </a:t>
            </a:r>
            <a:r>
              <a:rPr lang="es-ES" sz="800" noProof="0">
                <a:latin typeface="Microsoft Sans Serif"/>
                <a:cs typeface="Microsoft Sans Serif"/>
              </a:rPr>
              <a:t>Suma</a:t>
            </a:r>
            <a:r>
              <a:rPr lang="es-ES" sz="800" spc="170" noProof="0">
                <a:latin typeface="Microsoft Sans Serif"/>
                <a:cs typeface="Microsoft Sans Serif"/>
              </a:rPr>
              <a:t> </a:t>
            </a:r>
            <a:r>
              <a:rPr lang="es-ES" sz="800" noProof="0">
                <a:latin typeface="Microsoft Sans Serif"/>
                <a:cs typeface="Microsoft Sans Serif"/>
              </a:rPr>
              <a:t>de</a:t>
            </a:r>
            <a:r>
              <a:rPr lang="es-ES" sz="800" spc="78" noProof="0">
                <a:latin typeface="Microsoft Sans Serif"/>
                <a:cs typeface="Microsoft Sans Serif"/>
              </a:rPr>
              <a:t> </a:t>
            </a:r>
            <a:r>
              <a:rPr lang="es-ES" sz="800" noProof="0">
                <a:latin typeface="Microsoft Sans Serif"/>
                <a:cs typeface="Microsoft Sans Serif"/>
              </a:rPr>
              <a:t>alto,</a:t>
            </a:r>
            <a:r>
              <a:rPr lang="es-ES" sz="800" spc="120" noProof="0">
                <a:latin typeface="Microsoft Sans Serif"/>
                <a:cs typeface="Microsoft Sans Serif"/>
              </a:rPr>
              <a:t> </a:t>
            </a:r>
            <a:r>
              <a:rPr lang="es-ES" sz="800" noProof="0">
                <a:latin typeface="Microsoft Sans Serif"/>
                <a:cs typeface="Microsoft Sans Serif"/>
              </a:rPr>
              <a:t>ancho</a:t>
            </a:r>
            <a:r>
              <a:rPr lang="es-ES" sz="800" spc="177" noProof="0">
                <a:latin typeface="Microsoft Sans Serif"/>
                <a:cs typeface="Microsoft Sans Serif"/>
              </a:rPr>
              <a:t> </a:t>
            </a:r>
            <a:r>
              <a:rPr lang="es-ES" sz="800" noProof="0">
                <a:latin typeface="Microsoft Sans Serif"/>
                <a:cs typeface="Microsoft Sans Serif"/>
              </a:rPr>
              <a:t>y</a:t>
            </a:r>
            <a:r>
              <a:rPr lang="es-ES" sz="800" spc="28" noProof="0">
                <a:latin typeface="Microsoft Sans Serif"/>
                <a:cs typeface="Microsoft Sans Serif"/>
              </a:rPr>
              <a:t> </a:t>
            </a:r>
            <a:r>
              <a:rPr lang="es-ES" sz="800" noProof="0">
                <a:latin typeface="Microsoft Sans Serif"/>
                <a:cs typeface="Microsoft Sans Serif"/>
              </a:rPr>
              <a:t>largo</a:t>
            </a:r>
            <a:r>
              <a:rPr lang="es-ES" sz="800" spc="142" noProof="0">
                <a:latin typeface="Microsoft Sans Serif"/>
                <a:cs typeface="Microsoft Sans Serif"/>
              </a:rPr>
              <a:t> </a:t>
            </a:r>
            <a:r>
              <a:rPr lang="es-ES" sz="800" noProof="0">
                <a:latin typeface="Microsoft Sans Serif"/>
                <a:cs typeface="Microsoft Sans Serif"/>
              </a:rPr>
              <a:t>no</a:t>
            </a:r>
            <a:r>
              <a:rPr lang="es-ES" sz="800" spc="78" noProof="0">
                <a:latin typeface="Microsoft Sans Serif"/>
                <a:cs typeface="Microsoft Sans Serif"/>
              </a:rPr>
              <a:t> </a:t>
            </a:r>
            <a:r>
              <a:rPr lang="es-ES" sz="800" noProof="0">
                <a:latin typeface="Microsoft Sans Serif"/>
                <a:cs typeface="Microsoft Sans Serif"/>
              </a:rPr>
              <a:t>superior</a:t>
            </a:r>
            <a:r>
              <a:rPr lang="es-ES" sz="800" spc="226" noProof="0">
                <a:latin typeface="Microsoft Sans Serif"/>
                <a:cs typeface="Microsoft Sans Serif"/>
              </a:rPr>
              <a:t> </a:t>
            </a:r>
            <a:r>
              <a:rPr lang="es-ES" sz="800" noProof="0">
                <a:latin typeface="Microsoft Sans Serif"/>
                <a:cs typeface="Microsoft Sans Serif"/>
              </a:rPr>
              <a:t>a</a:t>
            </a:r>
            <a:r>
              <a:rPr lang="es-ES" sz="800" spc="42" noProof="0">
                <a:latin typeface="Microsoft Sans Serif"/>
                <a:cs typeface="Microsoft Sans Serif"/>
              </a:rPr>
              <a:t> </a:t>
            </a:r>
            <a:r>
              <a:rPr lang="es-ES" sz="800" noProof="0">
                <a:latin typeface="Microsoft Sans Serif"/>
                <a:cs typeface="Microsoft Sans Serif"/>
              </a:rPr>
              <a:t>240</a:t>
            </a:r>
            <a:r>
              <a:rPr lang="es-ES" sz="800" spc="106" noProof="0">
                <a:latin typeface="Microsoft Sans Serif"/>
                <a:cs typeface="Microsoft Sans Serif"/>
              </a:rPr>
              <a:t> </a:t>
            </a:r>
            <a:r>
              <a:rPr lang="es-ES" sz="800" noProof="0">
                <a:latin typeface="Microsoft Sans Serif"/>
                <a:cs typeface="Microsoft Sans Serif"/>
              </a:rPr>
              <a:t>cm</a:t>
            </a:r>
            <a:r>
              <a:rPr lang="es-ES" sz="800" spc="78" noProof="0">
                <a:latin typeface="Microsoft Sans Serif"/>
                <a:cs typeface="Microsoft Sans Serif"/>
              </a:rPr>
              <a:t> </a:t>
            </a:r>
            <a:r>
              <a:rPr lang="es-ES" sz="800" noProof="0">
                <a:latin typeface="Microsoft Sans Serif"/>
                <a:cs typeface="Microsoft Sans Serif"/>
              </a:rPr>
              <a:t>con</a:t>
            </a:r>
            <a:r>
              <a:rPr lang="es-ES" sz="800" spc="113" noProof="0">
                <a:latin typeface="Microsoft Sans Serif"/>
                <a:cs typeface="Microsoft Sans Serif"/>
              </a:rPr>
              <a:t> </a:t>
            </a:r>
            <a:r>
              <a:rPr lang="es-ES" sz="800" noProof="0">
                <a:latin typeface="Microsoft Sans Serif"/>
                <a:cs typeface="Microsoft Sans Serif"/>
              </a:rPr>
              <a:t>ninguna</a:t>
            </a:r>
            <a:r>
              <a:rPr lang="es-ES" sz="800" spc="226" noProof="0">
                <a:latin typeface="Microsoft Sans Serif"/>
                <a:cs typeface="Microsoft Sans Serif"/>
              </a:rPr>
              <a:t> </a:t>
            </a:r>
            <a:r>
              <a:rPr lang="es-ES" sz="800" noProof="0">
                <a:latin typeface="Microsoft Sans Serif"/>
                <a:cs typeface="Microsoft Sans Serif"/>
              </a:rPr>
              <a:t>superior</a:t>
            </a:r>
            <a:r>
              <a:rPr lang="es-ES" sz="800" spc="233" noProof="0">
                <a:latin typeface="Microsoft Sans Serif"/>
                <a:cs typeface="Microsoft Sans Serif"/>
              </a:rPr>
              <a:t> </a:t>
            </a:r>
            <a:r>
              <a:rPr lang="es-ES" sz="800" noProof="0">
                <a:latin typeface="Microsoft Sans Serif"/>
                <a:cs typeface="Microsoft Sans Serif"/>
              </a:rPr>
              <a:t>a</a:t>
            </a:r>
            <a:r>
              <a:rPr lang="es-ES" sz="800" spc="35" noProof="0">
                <a:latin typeface="Microsoft Sans Serif"/>
                <a:cs typeface="Microsoft Sans Serif"/>
              </a:rPr>
              <a:t> </a:t>
            </a:r>
            <a:r>
              <a:rPr lang="es-ES" sz="800" noProof="0">
                <a:latin typeface="Microsoft Sans Serif"/>
                <a:cs typeface="Microsoft Sans Serif"/>
              </a:rPr>
              <a:t>150</a:t>
            </a:r>
            <a:r>
              <a:rPr lang="es-ES" sz="800" spc="106" noProof="0">
                <a:latin typeface="Microsoft Sans Serif"/>
                <a:cs typeface="Microsoft Sans Serif"/>
              </a:rPr>
              <a:t> </a:t>
            </a:r>
            <a:r>
              <a:rPr lang="es-ES" sz="800" noProof="0">
                <a:latin typeface="Microsoft Sans Serif"/>
                <a:cs typeface="Microsoft Sans Serif"/>
              </a:rPr>
              <a:t>cm.</a:t>
            </a:r>
            <a:r>
              <a:rPr lang="es-ES" sz="800" spc="106" noProof="0">
                <a:latin typeface="Microsoft Sans Serif"/>
                <a:cs typeface="Microsoft Sans Serif"/>
              </a:rPr>
              <a:t> </a:t>
            </a:r>
            <a:r>
              <a:rPr lang="es-ES" sz="800" noProof="0">
                <a:latin typeface="Microsoft Sans Serif"/>
                <a:cs typeface="Microsoft Sans Serif"/>
              </a:rPr>
              <a:t>Estos</a:t>
            </a:r>
            <a:r>
              <a:rPr lang="es-ES" sz="800" spc="127" noProof="0">
                <a:latin typeface="Microsoft Sans Serif"/>
                <a:cs typeface="Microsoft Sans Serif"/>
              </a:rPr>
              <a:t> </a:t>
            </a:r>
            <a:r>
              <a:rPr lang="es-ES" sz="800" spc="-14" noProof="0">
                <a:latin typeface="Microsoft Sans Serif"/>
                <a:cs typeface="Microsoft Sans Serif"/>
              </a:rPr>
              <a:t>servicios </a:t>
            </a:r>
            <a:r>
              <a:rPr lang="es-ES" sz="800" noProof="0">
                <a:latin typeface="Microsoft Sans Serif"/>
                <a:cs typeface="Microsoft Sans Serif"/>
              </a:rPr>
              <a:t>admiten</a:t>
            </a:r>
            <a:r>
              <a:rPr lang="es-ES" sz="800" spc="177" noProof="0">
                <a:latin typeface="Microsoft Sans Serif"/>
                <a:cs typeface="Microsoft Sans Serif"/>
              </a:rPr>
              <a:t> </a:t>
            </a:r>
            <a:r>
              <a:rPr lang="es-ES" sz="800" noProof="0">
                <a:latin typeface="Microsoft Sans Serif"/>
                <a:cs typeface="Microsoft Sans Serif"/>
              </a:rPr>
              <a:t>exceso</a:t>
            </a:r>
            <a:r>
              <a:rPr lang="es-ES" sz="800" spc="198" noProof="0">
                <a:latin typeface="Microsoft Sans Serif"/>
                <a:cs typeface="Microsoft Sans Serif"/>
              </a:rPr>
              <a:t> </a:t>
            </a:r>
            <a:r>
              <a:rPr lang="es-ES" sz="800" noProof="0">
                <a:latin typeface="Microsoft Sans Serif"/>
                <a:cs typeface="Microsoft Sans Serif"/>
              </a:rPr>
              <a:t>de</a:t>
            </a:r>
            <a:r>
              <a:rPr lang="es-ES" sz="800" spc="64" noProof="0">
                <a:latin typeface="Microsoft Sans Serif"/>
                <a:cs typeface="Microsoft Sans Serif"/>
              </a:rPr>
              <a:t> </a:t>
            </a:r>
            <a:r>
              <a:rPr lang="es-ES" sz="800" noProof="0">
                <a:latin typeface="Microsoft Sans Serif"/>
                <a:cs typeface="Microsoft Sans Serif"/>
              </a:rPr>
              <a:t>peso</a:t>
            </a:r>
            <a:r>
              <a:rPr lang="es-ES" sz="800" spc="127" noProof="0">
                <a:latin typeface="Microsoft Sans Serif"/>
                <a:cs typeface="Microsoft Sans Serif"/>
              </a:rPr>
              <a:t> </a:t>
            </a:r>
            <a:r>
              <a:rPr lang="es-ES" sz="800" noProof="0">
                <a:latin typeface="Microsoft Sans Serif"/>
                <a:cs typeface="Microsoft Sans Serif"/>
              </a:rPr>
              <a:t>y</a:t>
            </a:r>
            <a:r>
              <a:rPr lang="es-ES" sz="800" spc="28" noProof="0">
                <a:latin typeface="Microsoft Sans Serif"/>
                <a:cs typeface="Microsoft Sans Serif"/>
              </a:rPr>
              <a:t> </a:t>
            </a:r>
            <a:r>
              <a:rPr lang="es-ES" sz="800" noProof="0">
                <a:latin typeface="Microsoft Sans Serif"/>
                <a:cs typeface="Microsoft Sans Serif"/>
              </a:rPr>
              <a:t>exceso</a:t>
            </a:r>
            <a:r>
              <a:rPr lang="es-ES" sz="800" spc="191" noProof="0">
                <a:latin typeface="Microsoft Sans Serif"/>
                <a:cs typeface="Microsoft Sans Serif"/>
              </a:rPr>
              <a:t> </a:t>
            </a:r>
            <a:r>
              <a:rPr lang="es-ES" sz="800" noProof="0">
                <a:latin typeface="Microsoft Sans Serif"/>
                <a:cs typeface="Microsoft Sans Serif"/>
              </a:rPr>
              <a:t>de</a:t>
            </a:r>
            <a:r>
              <a:rPr lang="es-ES" sz="800" spc="71" noProof="0">
                <a:latin typeface="Microsoft Sans Serif"/>
                <a:cs typeface="Microsoft Sans Serif"/>
              </a:rPr>
              <a:t> </a:t>
            </a:r>
            <a:r>
              <a:rPr lang="es-ES" sz="800" noProof="0">
                <a:latin typeface="Microsoft Sans Serif"/>
                <a:cs typeface="Microsoft Sans Serif"/>
              </a:rPr>
              <a:t>medida</a:t>
            </a:r>
            <a:r>
              <a:rPr lang="es-ES" sz="800" spc="198" noProof="0">
                <a:latin typeface="Microsoft Sans Serif"/>
                <a:cs typeface="Microsoft Sans Serif"/>
              </a:rPr>
              <a:t> </a:t>
            </a:r>
            <a:r>
              <a:rPr lang="es-ES" sz="800" noProof="0">
                <a:latin typeface="Microsoft Sans Serif"/>
                <a:cs typeface="Microsoft Sans Serif"/>
              </a:rPr>
              <a:t>(consultar</a:t>
            </a:r>
            <a:r>
              <a:rPr lang="es-ES" sz="800" spc="276" noProof="0">
                <a:latin typeface="Microsoft Sans Serif"/>
                <a:cs typeface="Microsoft Sans Serif"/>
              </a:rPr>
              <a:t> </a:t>
            </a:r>
            <a:r>
              <a:rPr lang="es-ES" sz="800" noProof="0">
                <a:latin typeface="Microsoft Sans Serif"/>
                <a:cs typeface="Microsoft Sans Serif"/>
              </a:rPr>
              <a:t>página</a:t>
            </a:r>
            <a:r>
              <a:rPr lang="es-ES" sz="800" spc="184" noProof="0">
                <a:latin typeface="Microsoft Sans Serif"/>
                <a:cs typeface="Microsoft Sans Serif"/>
              </a:rPr>
              <a:t> </a:t>
            </a:r>
            <a:r>
              <a:rPr lang="es-ES" sz="800" noProof="0">
                <a:latin typeface="Microsoft Sans Serif"/>
                <a:cs typeface="Microsoft Sans Serif"/>
              </a:rPr>
              <a:t>de</a:t>
            </a:r>
            <a:r>
              <a:rPr lang="es-ES" sz="800" spc="64" noProof="0">
                <a:latin typeface="Microsoft Sans Serif"/>
                <a:cs typeface="Microsoft Sans Serif"/>
              </a:rPr>
              <a:t> </a:t>
            </a:r>
            <a:r>
              <a:rPr lang="es-ES" sz="800" noProof="0">
                <a:latin typeface="Microsoft Sans Serif"/>
                <a:cs typeface="Microsoft Sans Serif"/>
              </a:rPr>
              <a:t>este</a:t>
            </a:r>
            <a:r>
              <a:rPr lang="es-ES" sz="800" spc="113" noProof="0">
                <a:latin typeface="Microsoft Sans Serif"/>
                <a:cs typeface="Microsoft Sans Serif"/>
              </a:rPr>
              <a:t> </a:t>
            </a:r>
            <a:r>
              <a:rPr lang="es-ES" sz="800" noProof="0">
                <a:latin typeface="Microsoft Sans Serif"/>
                <a:cs typeface="Microsoft Sans Serif"/>
              </a:rPr>
              <a:t>documento:</a:t>
            </a:r>
            <a:r>
              <a:rPr lang="es-ES" sz="800" spc="324" noProof="0">
                <a:latin typeface="Microsoft Sans Serif"/>
                <a:cs typeface="Microsoft Sans Serif"/>
              </a:rPr>
              <a:t> </a:t>
            </a:r>
            <a:r>
              <a:rPr lang="es-ES" sz="800" noProof="0">
                <a:latin typeface="Microsoft Sans Serif"/>
                <a:cs typeface="Microsoft Sans Serif"/>
              </a:rPr>
              <a:t>Otras</a:t>
            </a:r>
            <a:r>
              <a:rPr lang="es-ES" sz="800" spc="156" noProof="0">
                <a:latin typeface="Microsoft Sans Serif"/>
                <a:cs typeface="Microsoft Sans Serif"/>
              </a:rPr>
              <a:t> </a:t>
            </a:r>
            <a:r>
              <a:rPr lang="es-ES" sz="800" spc="-14" noProof="0">
                <a:latin typeface="Microsoft Sans Serif"/>
                <a:cs typeface="Microsoft Sans Serif"/>
              </a:rPr>
              <a:t>Consideraciones).</a:t>
            </a:r>
            <a:endParaRPr lang="es-ES" sz="800" noProof="0">
              <a:latin typeface="Microsoft Sans Serif"/>
              <a:cs typeface="Microsoft Sans Serif"/>
            </a:endParaRPr>
          </a:p>
          <a:p>
            <a:pPr marL="17973">
              <a:spcBef>
                <a:spcPts val="248"/>
              </a:spcBef>
              <a:tabLst>
                <a:tab pos="109633" algn="l"/>
              </a:tabLst>
            </a:pPr>
            <a:r>
              <a:rPr lang="es-ES" sz="800" noProof="0">
                <a:latin typeface="Microsoft Sans Serif"/>
                <a:cs typeface="Microsoft Sans Serif"/>
              </a:rPr>
              <a:t>- Cubicaje:</a:t>
            </a:r>
            <a:r>
              <a:rPr lang="es-ES" sz="800" spc="184" noProof="0">
                <a:latin typeface="Microsoft Sans Serif"/>
                <a:cs typeface="Microsoft Sans Serif"/>
              </a:rPr>
              <a:t> </a:t>
            </a:r>
            <a:r>
              <a:rPr lang="es-ES" sz="800" noProof="0">
                <a:latin typeface="Microsoft Sans Serif"/>
                <a:cs typeface="Microsoft Sans Serif"/>
              </a:rPr>
              <a:t>Conversión</a:t>
            </a:r>
            <a:r>
              <a:rPr lang="es-ES" sz="800" spc="269" noProof="0">
                <a:latin typeface="Microsoft Sans Serif"/>
                <a:cs typeface="Microsoft Sans Serif"/>
              </a:rPr>
              <a:t> </a:t>
            </a:r>
            <a:r>
              <a:rPr lang="es-ES" sz="800" noProof="0">
                <a:latin typeface="Microsoft Sans Serif"/>
                <a:cs typeface="Microsoft Sans Serif"/>
              </a:rPr>
              <a:t>volumétrica</a:t>
            </a:r>
            <a:r>
              <a:rPr lang="es-ES" sz="800" spc="276" noProof="0">
                <a:latin typeface="Microsoft Sans Serif"/>
                <a:cs typeface="Microsoft Sans Serif"/>
              </a:rPr>
              <a:t> </a:t>
            </a:r>
            <a:r>
              <a:rPr lang="es-ES" sz="800" spc="-14" noProof="0">
                <a:latin typeface="Microsoft Sans Serif"/>
                <a:cs typeface="Microsoft Sans Serif"/>
              </a:rPr>
              <a:t>167 kg/</a:t>
            </a:r>
            <a:r>
              <a:rPr lang="es-ES" sz="800" spc="-85" noProof="0">
                <a:latin typeface="Microsoft Sans Serif"/>
                <a:cs typeface="Microsoft Sans Serif"/>
              </a:rPr>
              <a:t> </a:t>
            </a:r>
            <a:r>
              <a:rPr lang="es-ES" sz="800" spc="-35" noProof="0">
                <a:latin typeface="Microsoft Sans Serif"/>
                <a:cs typeface="Microsoft Sans Serif"/>
              </a:rPr>
              <a:t>m3</a:t>
            </a:r>
            <a:endParaRPr lang="es-ES" sz="800" noProof="0">
              <a:latin typeface="Microsoft Sans Serif"/>
              <a:cs typeface="Microsoft Sans Serif"/>
            </a:endParaRPr>
          </a:p>
          <a:p>
            <a:pPr marL="17973">
              <a:spcBef>
                <a:spcPts val="248"/>
              </a:spcBef>
              <a:tabLst>
                <a:tab pos="106938" algn="l"/>
              </a:tabLst>
            </a:pPr>
            <a:endParaRPr lang="es-ES" sz="800" spc="-14" noProof="0">
              <a:uFill>
                <a:solidFill>
                  <a:srgbClr val="000000"/>
                </a:solidFill>
              </a:uFill>
              <a:latin typeface="Microsoft Sans Serif"/>
              <a:cs typeface="Microsoft Sans Serif"/>
            </a:endParaRPr>
          </a:p>
          <a:p>
            <a:pPr marL="17973">
              <a:spcBef>
                <a:spcPts val="382"/>
              </a:spcBef>
              <a:tabLst>
                <a:tab pos="106938" algn="l"/>
              </a:tabLst>
            </a:pPr>
            <a:r>
              <a:rPr lang="es-ES" sz="900" b="1">
                <a:latin typeface="Arial"/>
                <a:cs typeface="Arial"/>
              </a:rPr>
              <a:t>Destinos no peninsulares:</a:t>
            </a:r>
          </a:p>
          <a:p>
            <a:pPr marL="17973">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Canarias: No admiten exceso de peso y de medidas. </a:t>
            </a:r>
            <a:r>
              <a:rPr lang="es-ES" sz="800" noProof="0">
                <a:latin typeface="Arial" panose="020B0604020202020204" pitchFamily="34" charset="0"/>
                <a:cs typeface="Arial" panose="020B0604020202020204" pitchFamily="34" charset="0"/>
              </a:rPr>
              <a:t>Entrega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56" noProof="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48h Islas Mayores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72h</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Islas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Menores.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Trámites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Gestión</a:t>
            </a:r>
            <a:r>
              <a:rPr lang="es-ES" sz="800" spc="24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Aduanera </a:t>
            </a:r>
            <a:r>
              <a:rPr lang="es-ES" sz="800" noProof="0">
                <a:latin typeface="Arial" panose="020B0604020202020204" pitchFamily="34" charset="0"/>
                <a:cs typeface="Arial" panose="020B0604020202020204" pitchFamily="34" charset="0"/>
              </a:rPr>
              <a:t>Simplificada</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IVA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impuestos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valor</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declarado.</a:t>
            </a:r>
          </a:p>
          <a:p>
            <a:pPr marL="17973">
              <a:spcBef>
                <a:spcPts val="248"/>
              </a:spcBef>
              <a:tabLst>
                <a:tab pos="106938" algn="l"/>
              </a:tabLst>
            </a:pPr>
            <a:r>
              <a:rPr lang="es-ES" sz="800" spc="-14" noProof="0">
                <a:latin typeface="Arial" panose="020B0604020202020204" pitchFamily="34" charset="0"/>
                <a:cs typeface="Arial" panose="020B0604020202020204" pitchFamily="34" charset="0"/>
              </a:rPr>
              <a:t>- Los envíos a Baleares:</a:t>
            </a:r>
            <a:r>
              <a:rPr lang="es-ES" sz="800" spc="-14" noProof="0">
                <a:uFill>
                  <a:solidFill>
                    <a:srgbClr val="000000"/>
                  </a:solidFill>
                </a:uFill>
                <a:latin typeface="Arial" panose="020B0604020202020204" pitchFamily="34" charset="0"/>
                <a:cs typeface="Arial" panose="020B0604020202020204" pitchFamily="34" charset="0"/>
              </a:rPr>
              <a:t> No admiten exceso de peso y de medidas</a:t>
            </a:r>
            <a:r>
              <a:rPr lang="es-ES" sz="800" spc="-14">
                <a:uFill>
                  <a:solidFill>
                    <a:srgbClr val="000000"/>
                  </a:solidFill>
                </a:uFill>
                <a:latin typeface="Arial" panose="020B0604020202020204" pitchFamily="34" charset="0"/>
                <a:cs typeface="Arial" panose="020B0604020202020204" pitchFamily="34" charset="0"/>
              </a:rPr>
              <a:t>.</a:t>
            </a:r>
            <a:endParaRPr lang="es-ES" sz="800" spc="-14" noProof="0">
              <a:highlight>
                <a:srgbClr val="FFFF00"/>
              </a:highlight>
              <a:uFill>
                <a:solidFill>
                  <a:srgbClr val="000000"/>
                </a:solidFill>
              </a:uFill>
              <a:latin typeface="Arial" panose="020B0604020202020204" pitchFamily="34" charset="0"/>
              <a:cs typeface="Arial" panose="020B0604020202020204" pitchFamily="34" charset="0"/>
            </a:endParaRP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Madeira y Azores: Madeira : Peso máximo por bulto: 20 kg. – Azores: peso máximo por bulto 5kg. No admite exceso de peso y de medidas. No es necesario documentación adicional (Territorio Intracomunitario)</a:t>
            </a: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Otros Destinos: Ceuta, Melilla, Gibraltar, Andorra: No admite exceso de peso y de medidas. Conversión volumétrica Ceuta, Melilla 333 kg/m3 marítimo. Impuestos e IVA no incluidos. Ver página de Servicios Aduaneros.</a:t>
            </a:r>
          </a:p>
          <a:p>
            <a:pPr marL="17973" lvl="2">
              <a:spcBef>
                <a:spcPts val="248"/>
              </a:spcBef>
              <a:tabLst>
                <a:tab pos="106938" algn="l"/>
              </a:tabLst>
            </a:pPr>
            <a:r>
              <a:rPr lang="es-ES" sz="800" spc="-14">
                <a:uFill>
                  <a:solidFill>
                    <a:srgbClr val="000000"/>
                  </a:solidFill>
                </a:uFill>
                <a:latin typeface="Arial" panose="020B0604020202020204" pitchFamily="34" charset="0"/>
                <a:cs typeface="Arial" panose="020B0604020202020204" pitchFamily="34" charset="0"/>
              </a:rPr>
              <a:t>Nota: </a:t>
            </a:r>
            <a:r>
              <a:rPr lang="es-ES" sz="800" spc="-14" noProof="0">
                <a:uFill>
                  <a:solidFill>
                    <a:srgbClr val="000000"/>
                  </a:solidFill>
                </a:uFill>
                <a:latin typeface="Arial" panose="020B0604020202020204" pitchFamily="34" charset="0"/>
                <a:cs typeface="Arial" panose="020B0604020202020204" pitchFamily="34" charset="0"/>
              </a:rPr>
              <a:t>Los tiempos de transito para los envíos no peninsulares pueden verse incrementados en función del origen y el destino.</a:t>
            </a:r>
            <a:endParaRPr lang="es-ES" sz="900" b="1">
              <a:latin typeface="Arial"/>
              <a:cs typeface="Arial"/>
            </a:endParaRPr>
          </a:p>
        </p:txBody>
      </p:sp>
      <p:pic>
        <p:nvPicPr>
          <p:cNvPr id="9" name="Imagen 8">
            <a:extLst>
              <a:ext uri="{FF2B5EF4-FFF2-40B4-BE49-F238E27FC236}">
                <a16:creationId xmlns:a16="http://schemas.microsoft.com/office/drawing/2014/main" id="{C2EC21AB-C5A9-472A-BE1C-5D62E0E52B36}"/>
              </a:ext>
            </a:extLst>
          </p:cNvPr>
          <p:cNvPicPr>
            <a:picLocks noChangeAspect="1"/>
          </p:cNvPicPr>
          <p:nvPr/>
        </p:nvPicPr>
        <p:blipFill>
          <a:blip r:embed="rId5"/>
          <a:stretch>
            <a:fillRect/>
          </a:stretch>
        </p:blipFill>
        <p:spPr>
          <a:xfrm>
            <a:off x="1079499" y="1250855"/>
            <a:ext cx="9067801" cy="1569855"/>
          </a:xfrm>
          <a:prstGeom prst="rect">
            <a:avLst/>
          </a:prstGeom>
        </p:spPr>
      </p:pic>
      <p:sp>
        <p:nvSpPr>
          <p:cNvPr id="7" name="CuadroTexto 6">
            <a:extLst>
              <a:ext uri="{FF2B5EF4-FFF2-40B4-BE49-F238E27FC236}">
                <a16:creationId xmlns:a16="http://schemas.microsoft.com/office/drawing/2014/main" id="{C9C8075E-5193-280C-75F8-BF1E3E992643}"/>
              </a:ext>
            </a:extLst>
          </p:cNvPr>
          <p:cNvSpPr txBox="1"/>
          <p:nvPr/>
        </p:nvSpPr>
        <p:spPr>
          <a:xfrm>
            <a:off x="9349236" y="405742"/>
            <a:ext cx="995344" cy="584775"/>
          </a:xfrm>
          <a:prstGeom prst="rect">
            <a:avLst/>
          </a:prstGeom>
          <a:noFill/>
        </p:spPr>
        <p:txBody>
          <a:bodyPr wrap="square" rtlCol="0">
            <a:spAutoFit/>
          </a:bodyPr>
          <a:lstStyle/>
          <a:p>
            <a:r>
              <a:rPr lang="es-ES" sz="3200">
                <a:solidFill>
                  <a:srgbClr val="DF0024"/>
                </a:solidFill>
                <a:latin typeface="ActoCTT-Bold" panose="00000800000000000000" pitchFamily="2" charset="0"/>
              </a:rPr>
              <a:t>B2B</a:t>
            </a:r>
          </a:p>
        </p:txBody>
      </p:sp>
    </p:spTree>
    <p:extLst>
      <p:ext uri="{BB962C8B-B14F-4D97-AF65-F5344CB8AC3E}">
        <p14:creationId xmlns:p14="http://schemas.microsoft.com/office/powerpoint/2010/main" val="63622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32" y="-69118"/>
            <a:ext cx="10698432" cy="676392"/>
          </a:xfrm>
          <a:prstGeom prst="rect">
            <a:avLst/>
          </a:prstGeom>
        </p:spPr>
      </p:pic>
      <p:pic>
        <p:nvPicPr>
          <p:cNvPr id="3" name="object 3"/>
          <p:cNvPicPr/>
          <p:nvPr/>
        </p:nvPicPr>
        <p:blipFill>
          <a:blip r:embed="rId3" cstate="print"/>
          <a:stretch>
            <a:fillRect/>
          </a:stretch>
        </p:blipFill>
        <p:spPr>
          <a:xfrm>
            <a:off x="9259710" y="6503382"/>
            <a:ext cx="1433690" cy="1053118"/>
          </a:xfrm>
          <a:prstGeom prst="rect">
            <a:avLst/>
          </a:prstGeom>
        </p:spPr>
      </p:pic>
      <p:sp>
        <p:nvSpPr>
          <p:cNvPr id="5" name="object 4">
            <a:extLst>
              <a:ext uri="{FF2B5EF4-FFF2-40B4-BE49-F238E27FC236}">
                <a16:creationId xmlns:a16="http://schemas.microsoft.com/office/drawing/2014/main" id="{AC76FB2F-D3AD-794D-F698-8770F0BD08B8}"/>
              </a:ext>
            </a:extLst>
          </p:cNvPr>
          <p:cNvSpPr txBox="1"/>
          <p:nvPr/>
        </p:nvSpPr>
        <p:spPr>
          <a:xfrm>
            <a:off x="1717117" y="903010"/>
            <a:ext cx="8430183" cy="251666"/>
          </a:xfrm>
          <a:prstGeom prst="rect">
            <a:avLst/>
          </a:prstGeom>
          <a:solidFill>
            <a:srgbClr val="DD0023"/>
          </a:solidFill>
        </p:spPr>
        <p:txBody>
          <a:bodyPr vert="horz" wrap="square" lIns="0" tIns="5392" rIns="0" bIns="0" rtlCol="0">
            <a:spAutoFit/>
          </a:bodyPr>
          <a:lstStyle/>
          <a:p>
            <a:pPr algn="ctr">
              <a:spcBef>
                <a:spcPts val="42"/>
              </a:spcBef>
            </a:pPr>
            <a:r>
              <a:rPr lang="es-ES" sz="1600" b="1">
                <a:solidFill>
                  <a:srgbClr val="FFFFFF"/>
                </a:solidFill>
                <a:latin typeface="Arial"/>
                <a:cs typeface="Arial"/>
              </a:rPr>
              <a:t>CTT Devolución Fácil</a:t>
            </a:r>
            <a:endParaRPr sz="1600">
              <a:latin typeface="Arial"/>
              <a:cs typeface="Arial"/>
            </a:endParaRPr>
          </a:p>
        </p:txBody>
      </p:sp>
      <p:graphicFrame>
        <p:nvGraphicFramePr>
          <p:cNvPr id="9" name="Objeto 8">
            <a:extLst>
              <a:ext uri="{FF2B5EF4-FFF2-40B4-BE49-F238E27FC236}">
                <a16:creationId xmlns:a16="http://schemas.microsoft.com/office/drawing/2014/main" id="{4DC167AD-6B78-8FB7-7B9A-88570F16D544}"/>
              </a:ext>
            </a:extLst>
          </p:cNvPr>
          <p:cNvGraphicFramePr>
            <a:graphicFrameLocks noChangeAspect="1"/>
          </p:cNvGraphicFramePr>
          <p:nvPr>
            <p:extLst>
              <p:ext uri="{D42A27DB-BD31-4B8C-83A1-F6EECF244321}">
                <p14:modId xmlns:p14="http://schemas.microsoft.com/office/powerpoint/2010/main" val="2970366033"/>
              </p:ext>
            </p:extLst>
          </p:nvPr>
        </p:nvGraphicFramePr>
        <p:xfrm>
          <a:off x="1231901" y="1246825"/>
          <a:ext cx="8915400" cy="1561185"/>
        </p:xfrm>
        <a:graphic>
          <a:graphicData uri="http://schemas.openxmlformats.org/presentationml/2006/ole">
            <mc:AlternateContent xmlns:mc="http://schemas.openxmlformats.org/markup-compatibility/2006">
              <mc:Choice xmlns:v="urn:schemas-microsoft-com:vml" Requires="v">
                <p:oleObj name="Worksheet" r:id="rId4" imgW="10157495" imgH="1889839" progId="Excel.Sheet.12">
                  <p:embed/>
                </p:oleObj>
              </mc:Choice>
              <mc:Fallback>
                <p:oleObj name="Worksheet" r:id="rId4" imgW="10157495" imgH="1889839" progId="Excel.Sheet.12">
                  <p:embed/>
                  <p:pic>
                    <p:nvPicPr>
                      <p:cNvPr id="9" name="Objeto 8">
                        <a:extLst>
                          <a:ext uri="{FF2B5EF4-FFF2-40B4-BE49-F238E27FC236}">
                            <a16:creationId xmlns:a16="http://schemas.microsoft.com/office/drawing/2014/main" id="{4DC167AD-6B78-8FB7-7B9A-88570F16D544}"/>
                          </a:ext>
                        </a:extLst>
                      </p:cNvPr>
                      <p:cNvPicPr/>
                      <p:nvPr/>
                    </p:nvPicPr>
                    <p:blipFill>
                      <a:blip r:embed="rId5"/>
                      <a:stretch>
                        <a:fillRect/>
                      </a:stretch>
                    </p:blipFill>
                    <p:spPr>
                      <a:xfrm>
                        <a:off x="1231901" y="1246825"/>
                        <a:ext cx="8915400" cy="1561185"/>
                      </a:xfrm>
                      <a:prstGeom prst="rect">
                        <a:avLst/>
                      </a:prstGeom>
                    </p:spPr>
                  </p:pic>
                </p:oleObj>
              </mc:Fallback>
            </mc:AlternateContent>
          </a:graphicData>
        </a:graphic>
      </p:graphicFrame>
      <p:sp>
        <p:nvSpPr>
          <p:cNvPr id="4" name="object 11">
            <a:extLst>
              <a:ext uri="{FF2B5EF4-FFF2-40B4-BE49-F238E27FC236}">
                <a16:creationId xmlns:a16="http://schemas.microsoft.com/office/drawing/2014/main" id="{52277206-454D-8158-D10F-9AA8C20DAAF1}"/>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11</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
        <p:nvSpPr>
          <p:cNvPr id="7" name="object 7">
            <a:extLst>
              <a:ext uri="{FF2B5EF4-FFF2-40B4-BE49-F238E27FC236}">
                <a16:creationId xmlns:a16="http://schemas.microsoft.com/office/drawing/2014/main" id="{690A9B1A-CEB2-F123-4BDB-841EAB75F4C9}"/>
              </a:ext>
            </a:extLst>
          </p:cNvPr>
          <p:cNvSpPr txBox="1"/>
          <p:nvPr/>
        </p:nvSpPr>
        <p:spPr>
          <a:xfrm>
            <a:off x="1231901" y="3034965"/>
            <a:ext cx="8915399" cy="2921580"/>
          </a:xfrm>
          <a:prstGeom prst="rect">
            <a:avLst/>
          </a:prstGeom>
        </p:spPr>
        <p:txBody>
          <a:bodyPr vert="horz" wrap="square" lIns="0" tIns="48525" rIns="0" bIns="0" rtlCol="0">
            <a:spAutoFit/>
          </a:bodyPr>
          <a:lstStyle/>
          <a:p>
            <a:pPr marL="17973">
              <a:spcBef>
                <a:spcPts val="382"/>
              </a:spcBef>
              <a:tabLst>
                <a:tab pos="106938" algn="l"/>
              </a:tabLst>
            </a:pPr>
            <a:r>
              <a:rPr lang="es-ES" sz="900" b="1">
                <a:latin typeface="Arial"/>
                <a:cs typeface="Arial"/>
              </a:rPr>
              <a:t>Características de los servicios:</a:t>
            </a:r>
          </a:p>
          <a:p>
            <a:pPr marL="17973">
              <a:spcBef>
                <a:spcPts val="382"/>
              </a:spcBef>
            </a:pPr>
            <a:r>
              <a:rPr lang="es-ES" sz="800">
                <a:latin typeface="Arial"/>
                <a:cs typeface="Arial"/>
              </a:rPr>
              <a:t>- Tipología de envío: PUDO </a:t>
            </a:r>
            <a:r>
              <a:rPr lang="es-ES" sz="800" err="1">
                <a:latin typeface="Arial"/>
                <a:cs typeface="Arial"/>
              </a:rPr>
              <a:t>Monobulto</a:t>
            </a:r>
            <a:r>
              <a:rPr lang="es-ES" sz="800">
                <a:latin typeface="Arial"/>
                <a:cs typeface="Arial"/>
              </a:rPr>
              <a:t> / Domicilio: </a:t>
            </a:r>
            <a:r>
              <a:rPr lang="es-ES" sz="800" err="1">
                <a:latin typeface="Arial"/>
                <a:cs typeface="Arial"/>
              </a:rPr>
              <a:t>Multibulto</a:t>
            </a:r>
            <a:endParaRPr lang="es-ES" sz="800">
              <a:latin typeface="Arial"/>
              <a:cs typeface="Arial"/>
            </a:endParaRPr>
          </a:p>
          <a:p>
            <a:pPr marL="17973">
              <a:spcBef>
                <a:spcPts val="382"/>
              </a:spcBef>
            </a:pPr>
            <a:r>
              <a:rPr lang="es-ES" sz="800" noProof="0">
                <a:latin typeface="Arial"/>
                <a:cs typeface="Arial"/>
              </a:rPr>
              <a:t>- </a:t>
            </a:r>
            <a:r>
              <a:rPr lang="es-ES" sz="800">
                <a:latin typeface="Arial"/>
                <a:cs typeface="Arial"/>
              </a:rPr>
              <a:t>Recogida en Punto </a:t>
            </a:r>
            <a:r>
              <a:rPr lang="es-ES" sz="800" err="1">
                <a:latin typeface="Arial"/>
                <a:cs typeface="Arial"/>
              </a:rPr>
              <a:t>Collectt</a:t>
            </a:r>
            <a:r>
              <a:rPr lang="es-ES" sz="800">
                <a:latin typeface="Arial"/>
                <a:cs typeface="Arial"/>
              </a:rPr>
              <a:t> Express: Peso máximo por bulto: 20 kg. Medidas máximas por bulto: Suma de alto, ancho y largo no superior a 160 cm con ninguna superior a 60 cm. No admiten exceso de peso y medidas..</a:t>
            </a:r>
          </a:p>
          <a:p>
            <a:pPr marL="17973">
              <a:spcBef>
                <a:spcPts val="382"/>
              </a:spcBef>
            </a:pPr>
            <a:r>
              <a:rPr lang="es-ES" sz="800">
                <a:latin typeface="Arial"/>
                <a:cs typeface="Arial"/>
              </a:rPr>
              <a:t>- Recogida en domicilio: Peso máximo por bulto : 30kg . Medidas máximas por bulto: Suma de alto, ancho y largo no superior a 240 cm con ninguna superior a 150 cm..</a:t>
            </a:r>
          </a:p>
          <a:p>
            <a:pPr marL="17973">
              <a:spcBef>
                <a:spcPts val="248"/>
              </a:spcBef>
              <a:tabLst>
                <a:tab pos="109633" algn="l"/>
              </a:tabLst>
            </a:pPr>
            <a:r>
              <a:rPr lang="es-ES" sz="800">
                <a:latin typeface="Arial"/>
                <a:cs typeface="Arial"/>
              </a:rPr>
              <a:t>- Cubicaje: Conversión volumétrica 167 kg/ m3</a:t>
            </a:r>
          </a:p>
          <a:p>
            <a:pPr marL="17973">
              <a:spcBef>
                <a:spcPts val="248"/>
              </a:spcBef>
              <a:tabLst>
                <a:tab pos="109633" algn="l"/>
              </a:tabLst>
            </a:pPr>
            <a:r>
              <a:rPr lang="es-ES" sz="800">
                <a:latin typeface="Arial"/>
                <a:cs typeface="Arial"/>
              </a:rPr>
              <a:t>- Cobertura: Recogida tanto en domicilio como en Punto </a:t>
            </a:r>
            <a:r>
              <a:rPr lang="es-ES" sz="800" err="1">
                <a:latin typeface="Arial"/>
                <a:cs typeface="Arial"/>
              </a:rPr>
              <a:t>Collectt</a:t>
            </a:r>
            <a:r>
              <a:rPr lang="es-ES" sz="800">
                <a:latin typeface="Arial"/>
                <a:cs typeface="Arial"/>
              </a:rPr>
              <a:t> Express. Excepto Canarias y Otros Destinos (Ceuta, Melilla, Gibraltar y Andorra) solo recogida en domicilio.</a:t>
            </a:r>
          </a:p>
          <a:p>
            <a:pPr marL="17973">
              <a:spcBef>
                <a:spcPts val="248"/>
              </a:spcBef>
              <a:tabLst>
                <a:tab pos="109633" algn="l"/>
              </a:tabLst>
            </a:pPr>
            <a:r>
              <a:rPr lang="es-ES" sz="800">
                <a:latin typeface="Arial"/>
                <a:cs typeface="Arial"/>
              </a:rPr>
              <a:t>- Modalidad de recogida </a:t>
            </a:r>
            <a:r>
              <a:rPr lang="es-ES" sz="800" err="1">
                <a:latin typeface="Arial"/>
                <a:cs typeface="Arial"/>
              </a:rPr>
              <a:t>Paperless</a:t>
            </a:r>
            <a:r>
              <a:rPr lang="es-ES" sz="800">
                <a:latin typeface="Arial"/>
                <a:cs typeface="Arial"/>
              </a:rPr>
              <a:t>: las etiquetas físicas pasan a formato digital optimizando y agilizando el proceso de recogida</a:t>
            </a:r>
          </a:p>
          <a:p>
            <a:pPr marL="17973">
              <a:spcBef>
                <a:spcPts val="248"/>
              </a:spcBef>
              <a:tabLst>
                <a:tab pos="106938" algn="l"/>
              </a:tabLst>
            </a:pPr>
            <a:endParaRPr lang="es-ES" sz="800" spc="-14" noProof="0">
              <a:uFill>
                <a:solidFill>
                  <a:srgbClr val="000000"/>
                </a:solidFill>
              </a:uFill>
              <a:latin typeface="Microsoft Sans Serif"/>
              <a:cs typeface="Microsoft Sans Serif"/>
            </a:endParaRPr>
          </a:p>
          <a:p>
            <a:pPr marL="17973">
              <a:spcBef>
                <a:spcPts val="382"/>
              </a:spcBef>
              <a:tabLst>
                <a:tab pos="106938" algn="l"/>
              </a:tabLst>
            </a:pPr>
            <a:r>
              <a:rPr lang="es-ES" sz="900" b="1">
                <a:latin typeface="Arial"/>
                <a:cs typeface="Arial"/>
              </a:rPr>
              <a:t>Destinos no peninsulares:</a:t>
            </a:r>
          </a:p>
          <a:p>
            <a:pPr marL="17973">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Canarias: No admiten exceso de peso y de medidas. </a:t>
            </a:r>
            <a:r>
              <a:rPr lang="es-ES" sz="800" noProof="0">
                <a:latin typeface="Arial" panose="020B0604020202020204" pitchFamily="34" charset="0"/>
                <a:cs typeface="Arial" panose="020B0604020202020204" pitchFamily="34" charset="0"/>
              </a:rPr>
              <a:t>Entrega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56" noProof="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48h Islas Mayores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72h</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Islas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Menores.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Trámites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Gestión</a:t>
            </a:r>
            <a:r>
              <a:rPr lang="es-ES" sz="800" spc="24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Aduanera </a:t>
            </a:r>
            <a:r>
              <a:rPr lang="es-ES" sz="800" noProof="0">
                <a:latin typeface="Arial" panose="020B0604020202020204" pitchFamily="34" charset="0"/>
                <a:cs typeface="Arial" panose="020B0604020202020204" pitchFamily="34" charset="0"/>
              </a:rPr>
              <a:t>Simplificada</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IVA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impuestos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valor</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declarado.</a:t>
            </a:r>
          </a:p>
          <a:p>
            <a:pPr marL="17973">
              <a:spcBef>
                <a:spcPts val="248"/>
              </a:spcBef>
              <a:tabLst>
                <a:tab pos="106938" algn="l"/>
              </a:tabLst>
            </a:pPr>
            <a:r>
              <a:rPr lang="es-ES" sz="800" spc="-14" noProof="0">
                <a:latin typeface="Arial" panose="020B0604020202020204" pitchFamily="34" charset="0"/>
                <a:cs typeface="Arial" panose="020B0604020202020204" pitchFamily="34" charset="0"/>
              </a:rPr>
              <a:t>- Los envíos a Baleares:</a:t>
            </a:r>
            <a:r>
              <a:rPr lang="es-ES" sz="800" spc="-14" noProof="0">
                <a:uFill>
                  <a:solidFill>
                    <a:srgbClr val="000000"/>
                  </a:solidFill>
                </a:uFill>
                <a:latin typeface="Arial" panose="020B0604020202020204" pitchFamily="34" charset="0"/>
                <a:cs typeface="Arial" panose="020B0604020202020204" pitchFamily="34" charset="0"/>
              </a:rPr>
              <a:t> No admiten exceso de peso y de medidas</a:t>
            </a:r>
            <a:r>
              <a:rPr lang="es-ES" sz="800" spc="-14">
                <a:uFill>
                  <a:solidFill>
                    <a:srgbClr val="000000"/>
                  </a:solidFill>
                </a:uFill>
                <a:latin typeface="Arial" panose="020B0604020202020204" pitchFamily="34" charset="0"/>
                <a:cs typeface="Arial" panose="020B0604020202020204" pitchFamily="34" charset="0"/>
              </a:rPr>
              <a:t>.</a:t>
            </a:r>
            <a:endParaRPr lang="es-ES" sz="800" spc="-14" noProof="0">
              <a:highlight>
                <a:srgbClr val="FFFF00"/>
              </a:highlight>
              <a:uFill>
                <a:solidFill>
                  <a:srgbClr val="000000"/>
                </a:solidFill>
              </a:uFill>
              <a:latin typeface="Arial" panose="020B0604020202020204" pitchFamily="34" charset="0"/>
              <a:cs typeface="Arial" panose="020B0604020202020204" pitchFamily="34" charset="0"/>
            </a:endParaRP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Madeira y Azores: Madeira : Peso máximo por bulto: 20 kg. – Azores: peso máximo por bulto 5kg. No admite exceso de peso y de medidas. No es necesario documentación adicional (Territorio Intracomunitario)</a:t>
            </a: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Otros Destinos: Ceuta, Melilla, Gibraltar, Andorra: No admite exceso de peso y de medidas. Conversión volumétrica Ceuta, Melilla 333 kg/m3 marítimo. Impuestos e IVA no incluidos. Ver página de Servicios Aduaneros.</a:t>
            </a:r>
          </a:p>
          <a:p>
            <a:pPr marL="17973" lvl="2">
              <a:spcBef>
                <a:spcPts val="248"/>
              </a:spcBef>
              <a:tabLst>
                <a:tab pos="106938" algn="l"/>
              </a:tabLst>
            </a:pPr>
            <a:r>
              <a:rPr lang="es-ES" sz="800" spc="-14">
                <a:uFill>
                  <a:solidFill>
                    <a:srgbClr val="000000"/>
                  </a:solidFill>
                </a:uFill>
                <a:latin typeface="Arial" panose="020B0604020202020204" pitchFamily="34" charset="0"/>
                <a:cs typeface="Arial" panose="020B0604020202020204" pitchFamily="34" charset="0"/>
              </a:rPr>
              <a:t>Nota: </a:t>
            </a:r>
            <a:r>
              <a:rPr lang="es-ES" sz="800" spc="-14" noProof="0">
                <a:uFill>
                  <a:solidFill>
                    <a:srgbClr val="000000"/>
                  </a:solidFill>
                </a:uFill>
                <a:latin typeface="Arial" panose="020B0604020202020204" pitchFamily="34" charset="0"/>
                <a:cs typeface="Arial" panose="020B0604020202020204" pitchFamily="34" charset="0"/>
              </a:rPr>
              <a:t>Los tiempos de transito para los envíos no peninsulares pueden verse incrementados en función del origen y el destino.</a:t>
            </a:r>
            <a:endParaRPr lang="es-ES" sz="900" b="1">
              <a:latin typeface="Arial"/>
              <a:cs typeface="Arial"/>
            </a:endParaRPr>
          </a:p>
          <a:p>
            <a:pPr marL="17973">
              <a:spcBef>
                <a:spcPts val="382"/>
              </a:spcBef>
              <a:tabLst>
                <a:tab pos="106938" algn="l"/>
              </a:tabLst>
            </a:pPr>
            <a:endParaRPr lang="es-ES" sz="900" b="1">
              <a:latin typeface="Arial"/>
              <a:cs typeface="Arial"/>
            </a:endParaRPr>
          </a:p>
        </p:txBody>
      </p:sp>
      <p:sp>
        <p:nvSpPr>
          <p:cNvPr id="6" name="CuadroTexto 5">
            <a:extLst>
              <a:ext uri="{FF2B5EF4-FFF2-40B4-BE49-F238E27FC236}">
                <a16:creationId xmlns:a16="http://schemas.microsoft.com/office/drawing/2014/main" id="{3948355D-8C19-F331-849A-C274E21F5BB6}"/>
              </a:ext>
            </a:extLst>
          </p:cNvPr>
          <p:cNvSpPr txBox="1"/>
          <p:nvPr/>
        </p:nvSpPr>
        <p:spPr>
          <a:xfrm>
            <a:off x="9349236" y="315002"/>
            <a:ext cx="946483" cy="584775"/>
          </a:xfrm>
          <a:prstGeom prst="rect">
            <a:avLst/>
          </a:prstGeom>
          <a:noFill/>
        </p:spPr>
        <p:txBody>
          <a:bodyPr wrap="square" rtlCol="0">
            <a:spAutoFit/>
          </a:bodyPr>
          <a:lstStyle/>
          <a:p>
            <a:r>
              <a:rPr lang="es-ES" sz="3200">
                <a:solidFill>
                  <a:srgbClr val="DF0024"/>
                </a:solidFill>
                <a:latin typeface="ActoCTT-Bold" panose="00000800000000000000" pitchFamily="2" charset="0"/>
              </a:rPr>
              <a:t>B2C</a:t>
            </a:r>
          </a:p>
        </p:txBody>
      </p:sp>
      <p:grpSp>
        <p:nvGrpSpPr>
          <p:cNvPr id="8" name="Grupo 7">
            <a:extLst>
              <a:ext uri="{FF2B5EF4-FFF2-40B4-BE49-F238E27FC236}">
                <a16:creationId xmlns:a16="http://schemas.microsoft.com/office/drawing/2014/main" id="{EC4C325D-6772-462B-9231-61328112D9D0}"/>
              </a:ext>
            </a:extLst>
          </p:cNvPr>
          <p:cNvGrpSpPr/>
          <p:nvPr/>
        </p:nvGrpSpPr>
        <p:grpSpPr>
          <a:xfrm>
            <a:off x="881713" y="1106980"/>
            <a:ext cx="700376" cy="281841"/>
            <a:chOff x="369948" y="2189715"/>
            <a:chExt cx="880498" cy="372005"/>
          </a:xfrm>
        </p:grpSpPr>
        <p:sp>
          <p:nvSpPr>
            <p:cNvPr id="10" name="Diagrama de flujo: terminador 9">
              <a:extLst>
                <a:ext uri="{FF2B5EF4-FFF2-40B4-BE49-F238E27FC236}">
                  <a16:creationId xmlns:a16="http://schemas.microsoft.com/office/drawing/2014/main" id="{97DA6CBD-59D3-3113-E1F4-1EF290153334}"/>
                </a:ext>
              </a:extLst>
            </p:cNvPr>
            <p:cNvSpPr/>
            <p:nvPr/>
          </p:nvSpPr>
          <p:spPr>
            <a:xfrm>
              <a:off x="369948" y="2250859"/>
              <a:ext cx="658295" cy="264552"/>
            </a:xfrm>
            <a:prstGeom prst="flowChartTerminator">
              <a:avLst/>
            </a:prstGeom>
            <a:solidFill>
              <a:srgbClr val="DF00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00"/>
                <a:t>Devolución</a:t>
              </a:r>
              <a:r>
                <a:rPr lang="es-ES" sz="1050"/>
                <a:t> </a:t>
              </a:r>
              <a:r>
                <a:rPr lang="es-ES" sz="500"/>
                <a:t>Fácil</a:t>
              </a:r>
              <a:endParaRPr lang="es-ES" sz="700"/>
            </a:p>
          </p:txBody>
        </p:sp>
        <p:pic>
          <p:nvPicPr>
            <p:cNvPr id="11" name="Gráfico 10" descr="Caja con relleno sólido">
              <a:extLst>
                <a:ext uri="{FF2B5EF4-FFF2-40B4-BE49-F238E27FC236}">
                  <a16:creationId xmlns:a16="http://schemas.microsoft.com/office/drawing/2014/main" id="{294B8845-1376-A785-290F-C83A1F3382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8441" y="2189715"/>
              <a:ext cx="372005" cy="372005"/>
            </a:xfrm>
            <a:prstGeom prst="rect">
              <a:avLst/>
            </a:prstGeom>
          </p:spPr>
        </p:pic>
      </p:grpSp>
    </p:spTree>
    <p:extLst>
      <p:ext uri="{BB962C8B-B14F-4D97-AF65-F5344CB8AC3E}">
        <p14:creationId xmlns:p14="http://schemas.microsoft.com/office/powerpoint/2010/main" val="344762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object 12"/>
          <p:cNvPicPr/>
          <p:nvPr/>
        </p:nvPicPr>
        <p:blipFill>
          <a:blip r:embed="rId2" cstate="print"/>
          <a:stretch>
            <a:fillRect/>
          </a:stretch>
        </p:blipFill>
        <p:spPr>
          <a:xfrm>
            <a:off x="0" y="-12646"/>
            <a:ext cx="2374900" cy="1036285"/>
          </a:xfrm>
          <a:prstGeom prst="rect">
            <a:avLst/>
          </a:prstGeom>
        </p:spPr>
      </p:pic>
      <p:sp>
        <p:nvSpPr>
          <p:cNvPr id="2" name="object 2"/>
          <p:cNvSpPr txBox="1"/>
          <p:nvPr/>
        </p:nvSpPr>
        <p:spPr>
          <a:xfrm>
            <a:off x="1120781" y="765441"/>
            <a:ext cx="9026519" cy="200999"/>
          </a:xfrm>
          <a:prstGeom prst="rect">
            <a:avLst/>
          </a:prstGeom>
          <a:solidFill>
            <a:srgbClr val="DD0023"/>
          </a:solidFill>
        </p:spPr>
        <p:txBody>
          <a:bodyPr vert="horz" wrap="square" lIns="0" tIns="16175" rIns="0" bIns="0" rtlCol="0">
            <a:spAutoFit/>
          </a:bodyPr>
          <a:lstStyle/>
          <a:p>
            <a:pPr marL="203091">
              <a:spcBef>
                <a:spcPts val="127"/>
              </a:spcBef>
            </a:pPr>
            <a:r>
              <a:rPr sz="1200" b="1">
                <a:solidFill>
                  <a:srgbClr val="FFFFFF"/>
                </a:solidFill>
                <a:latin typeface="Arial"/>
                <a:cs typeface="Arial"/>
              </a:rPr>
              <a:t>SERVICIOS</a:t>
            </a:r>
            <a:r>
              <a:rPr sz="1200" b="1" spc="396">
                <a:solidFill>
                  <a:srgbClr val="FFFFFF"/>
                </a:solidFill>
                <a:latin typeface="Arial"/>
                <a:cs typeface="Arial"/>
              </a:rPr>
              <a:t> </a:t>
            </a:r>
            <a:r>
              <a:rPr sz="1200" b="1" spc="-14">
                <a:solidFill>
                  <a:srgbClr val="FFFFFF"/>
                </a:solidFill>
                <a:latin typeface="Arial"/>
                <a:cs typeface="Arial"/>
              </a:rPr>
              <a:t>INCLUIDOS</a:t>
            </a:r>
            <a:endParaRPr sz="1200">
              <a:latin typeface="Arial"/>
              <a:cs typeface="Arial"/>
            </a:endParaRPr>
          </a:p>
        </p:txBody>
      </p:sp>
      <p:sp>
        <p:nvSpPr>
          <p:cNvPr id="3" name="object 3"/>
          <p:cNvSpPr txBox="1"/>
          <p:nvPr/>
        </p:nvSpPr>
        <p:spPr>
          <a:xfrm>
            <a:off x="1127072" y="1013262"/>
            <a:ext cx="8520573" cy="611900"/>
          </a:xfrm>
          <a:prstGeom prst="rect">
            <a:avLst/>
          </a:prstGeom>
        </p:spPr>
        <p:txBody>
          <a:bodyPr vert="horz" wrap="square" lIns="0" tIns="17972" rIns="0" bIns="0" rtlCol="0">
            <a:spAutoFit/>
          </a:bodyPr>
          <a:lstStyle/>
          <a:p>
            <a:pPr marL="17973">
              <a:spcBef>
                <a:spcPts val="142"/>
              </a:spcBef>
              <a:tabLst>
                <a:tab pos="8006834" algn="l"/>
              </a:tabLst>
            </a:pPr>
            <a:r>
              <a:rPr lang="es-ES" sz="900" spc="-14" err="1">
                <a:latin typeface="Arial" panose="020B0604020202020204" pitchFamily="34" charset="0"/>
                <a:cs typeface="Arial" panose="020B0604020202020204" pitchFamily="34" charset="0"/>
              </a:rPr>
              <a:t>Recogida</a:t>
            </a:r>
            <a:r>
              <a:rPr sz="900" spc="-14">
                <a:latin typeface="Arial" panose="020B0604020202020204" pitchFamily="34" charset="0"/>
                <a:cs typeface="Arial" panose="020B0604020202020204" pitchFamily="34" charset="0"/>
              </a:rPr>
              <a:t> y </a:t>
            </a:r>
            <a:r>
              <a:rPr lang="es-ES" sz="900" spc="-14" err="1">
                <a:latin typeface="Arial" panose="020B0604020202020204" pitchFamily="34" charset="0"/>
                <a:cs typeface="Arial" panose="020B0604020202020204" pitchFamily="34" charset="0"/>
              </a:rPr>
              <a:t>entrega</a:t>
            </a:r>
            <a:r>
              <a:rPr sz="900" spc="-14">
                <a:latin typeface="Arial" panose="020B0604020202020204" pitchFamily="34" charset="0"/>
                <a:cs typeface="Arial" panose="020B0604020202020204" pitchFamily="34" charset="0"/>
              </a:rPr>
              <a:t> a </a:t>
            </a:r>
            <a:r>
              <a:rPr lang="es-ES" sz="900" spc="-14" err="1">
                <a:latin typeface="Arial" panose="020B0604020202020204" pitchFamily="34" charset="0"/>
                <a:cs typeface="Arial" panose="020B0604020202020204" pitchFamily="34" charset="0"/>
              </a:rPr>
              <a:t>domicilio</a:t>
            </a:r>
            <a:r>
              <a:rPr sz="900" spc="-14">
                <a:latin typeface="Arial" panose="020B0604020202020204" pitchFamily="34" charset="0"/>
                <a:cs typeface="Arial" panose="020B0604020202020204" pitchFamily="34" charset="0"/>
              </a:rPr>
              <a:t>.	</a:t>
            </a:r>
            <a:r>
              <a:rPr sz="900" spc="-14" err="1">
                <a:latin typeface="Arial" panose="020B0604020202020204" pitchFamily="34" charset="0"/>
                <a:cs typeface="Arial" panose="020B0604020202020204" pitchFamily="34" charset="0"/>
              </a:rPr>
              <a:t>Incluido</a:t>
            </a:r>
            <a:endParaRPr sz="900" spc="-14">
              <a:latin typeface="Arial" panose="020B0604020202020204" pitchFamily="34" charset="0"/>
              <a:cs typeface="Arial" panose="020B0604020202020204" pitchFamily="34" charset="0"/>
            </a:endParaRPr>
          </a:p>
          <a:p>
            <a:pPr marL="17973" marR="7189">
              <a:lnSpc>
                <a:spcPct val="177200"/>
              </a:lnSpc>
              <a:tabLst>
                <a:tab pos="8006834" algn="l"/>
              </a:tabLst>
            </a:pPr>
            <a:r>
              <a:rPr lang="es-ES" sz="900" spc="-14" err="1">
                <a:latin typeface="Arial" panose="020B0604020202020204" pitchFamily="34" charset="0"/>
                <a:cs typeface="Arial" panose="020B0604020202020204" pitchFamily="34" charset="0"/>
              </a:rPr>
              <a:t>Cobertura</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por</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siniestro</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Indemnización</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conforme</a:t>
            </a:r>
            <a:r>
              <a:rPr sz="900" spc="-14">
                <a:latin typeface="Arial" panose="020B0604020202020204" pitchFamily="34" charset="0"/>
                <a:cs typeface="Arial" panose="020B0604020202020204" pitchFamily="34" charset="0"/>
              </a:rPr>
              <a:t> a la Ley 15/2009 CTTM art. 57.	</a:t>
            </a:r>
            <a:r>
              <a:rPr lang="es-ES" sz="900" spc="-14" err="1">
                <a:latin typeface="Arial" panose="020B0604020202020204" pitchFamily="34" charset="0"/>
                <a:cs typeface="Arial" panose="020B0604020202020204" pitchFamily="34" charset="0"/>
              </a:rPr>
              <a:t>Incluido</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Incluye</a:t>
            </a:r>
            <a:r>
              <a:rPr sz="900" spc="-14">
                <a:latin typeface="Arial" panose="020B0604020202020204" pitchFamily="34" charset="0"/>
                <a:cs typeface="Arial" panose="020B0604020202020204" pitchFamily="34" charset="0"/>
              </a:rPr>
              <a:t> hasta 2 </a:t>
            </a:r>
            <a:r>
              <a:rPr lang="es-ES" sz="900" spc="-14" err="1">
                <a:latin typeface="Arial" panose="020B0604020202020204" pitchFamily="34" charset="0"/>
                <a:cs typeface="Arial" panose="020B0604020202020204" pitchFamily="34" charset="0"/>
              </a:rPr>
              <a:t>intentos</a:t>
            </a:r>
            <a:r>
              <a:rPr sz="900" spc="-14">
                <a:latin typeface="Arial" panose="020B0604020202020204" pitchFamily="34" charset="0"/>
                <a:cs typeface="Arial" panose="020B0604020202020204" pitchFamily="34" charset="0"/>
              </a:rPr>
              <a:t> de </a:t>
            </a:r>
            <a:r>
              <a:rPr lang="es-ES" sz="900" spc="-14" err="1">
                <a:latin typeface="Arial" panose="020B0604020202020204" pitchFamily="34" charset="0"/>
                <a:cs typeface="Arial" panose="020B0604020202020204" pitchFamily="34" charset="0"/>
              </a:rPr>
              <a:t>entrega</a:t>
            </a:r>
            <a:r>
              <a:rPr sz="900" spc="-14">
                <a:latin typeface="Arial" panose="020B0604020202020204" pitchFamily="34" charset="0"/>
                <a:cs typeface="Arial" panose="020B0604020202020204" pitchFamily="34" charset="0"/>
              </a:rPr>
              <a:t> (+ un </a:t>
            </a:r>
            <a:r>
              <a:rPr lang="es-ES" sz="900" spc="-14" err="1">
                <a:latin typeface="Arial" panose="020B0604020202020204" pitchFamily="34" charset="0"/>
                <a:cs typeface="Arial" panose="020B0604020202020204" pitchFamily="34" charset="0"/>
              </a:rPr>
              <a:t>tercer</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intento</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si</a:t>
            </a:r>
            <a:r>
              <a:rPr sz="900" spc="-14">
                <a:latin typeface="Arial" panose="020B0604020202020204" pitchFamily="34" charset="0"/>
                <a:cs typeface="Arial" panose="020B0604020202020204" pitchFamily="34" charset="0"/>
              </a:rPr>
              <a:t> hay </a:t>
            </a:r>
            <a:r>
              <a:rPr lang="es-ES" sz="900" spc="-14" err="1">
                <a:latin typeface="Arial" panose="020B0604020202020204" pitchFamily="34" charset="0"/>
                <a:cs typeface="Arial" panose="020B0604020202020204" pitchFamily="34" charset="0"/>
              </a:rPr>
              <a:t>solución</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por</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parte</a:t>
            </a:r>
            <a:r>
              <a:rPr sz="900" spc="-14">
                <a:latin typeface="Arial" panose="020B0604020202020204" pitchFamily="34" charset="0"/>
                <a:cs typeface="Arial" panose="020B0604020202020204" pitchFamily="34" charset="0"/>
              </a:rPr>
              <a:t> del </a:t>
            </a:r>
            <a:r>
              <a:rPr lang="es-ES" sz="900" spc="-14" err="1">
                <a:latin typeface="Arial" panose="020B0604020202020204" pitchFamily="34" charset="0"/>
                <a:cs typeface="Arial" panose="020B0604020202020204" pitchFamily="34" charset="0"/>
              </a:rPr>
              <a:t>cliente</a:t>
            </a:r>
            <a:r>
              <a:rPr sz="900" spc="-14">
                <a:latin typeface="Arial" panose="020B0604020202020204" pitchFamily="34" charset="0"/>
                <a:cs typeface="Arial" panose="020B0604020202020204" pitchFamily="34" charset="0"/>
              </a:rPr>
              <a:t> o </a:t>
            </a:r>
            <a:r>
              <a:rPr lang="es-ES" sz="900" spc="-14" err="1">
                <a:latin typeface="Arial" panose="020B0604020202020204" pitchFamily="34" charset="0"/>
                <a:cs typeface="Arial" panose="020B0604020202020204" pitchFamily="34" charset="0"/>
              </a:rPr>
              <a:t>destinatario</a:t>
            </a:r>
            <a:r>
              <a:rPr sz="900" spc="-14">
                <a:latin typeface="Arial" panose="020B0604020202020204" pitchFamily="34" charset="0"/>
                <a:cs typeface="Arial" panose="020B0604020202020204" pitchFamily="34" charset="0"/>
              </a:rPr>
              <a:t>).	</a:t>
            </a:r>
            <a:r>
              <a:rPr lang="es-ES" sz="900" spc="-14" err="1">
                <a:latin typeface="Arial" panose="020B0604020202020204" pitchFamily="34" charset="0"/>
                <a:cs typeface="Arial" panose="020B0604020202020204" pitchFamily="34" charset="0"/>
              </a:rPr>
              <a:t>Incluido</a:t>
            </a:r>
            <a:endParaRPr sz="900" spc="-14">
              <a:latin typeface="Arial" panose="020B0604020202020204" pitchFamily="34" charset="0"/>
              <a:cs typeface="Arial" panose="020B0604020202020204" pitchFamily="34" charset="0"/>
            </a:endParaRPr>
          </a:p>
        </p:txBody>
      </p:sp>
      <p:sp>
        <p:nvSpPr>
          <p:cNvPr id="4" name="object 4"/>
          <p:cNvSpPr/>
          <p:nvPr/>
        </p:nvSpPr>
        <p:spPr>
          <a:xfrm>
            <a:off x="1138354" y="1671984"/>
            <a:ext cx="9008946" cy="3192297"/>
          </a:xfrm>
          <a:custGeom>
            <a:avLst/>
            <a:gdLst/>
            <a:ahLst/>
            <a:cxnLst/>
            <a:rect l="l" t="t" r="r" b="b"/>
            <a:pathLst>
              <a:path w="6179184" h="2448560">
                <a:moveTo>
                  <a:pt x="6179070" y="0"/>
                </a:moveTo>
                <a:lnTo>
                  <a:pt x="6143066" y="0"/>
                </a:lnTo>
                <a:lnTo>
                  <a:pt x="6143066" y="35991"/>
                </a:lnTo>
                <a:lnTo>
                  <a:pt x="6143066" y="2411996"/>
                </a:lnTo>
                <a:lnTo>
                  <a:pt x="36004" y="2411996"/>
                </a:lnTo>
                <a:lnTo>
                  <a:pt x="36004" y="35991"/>
                </a:lnTo>
                <a:lnTo>
                  <a:pt x="6143066" y="35991"/>
                </a:lnTo>
                <a:lnTo>
                  <a:pt x="6143066" y="0"/>
                </a:lnTo>
                <a:lnTo>
                  <a:pt x="0" y="0"/>
                </a:lnTo>
                <a:lnTo>
                  <a:pt x="0" y="2448001"/>
                </a:lnTo>
                <a:lnTo>
                  <a:pt x="6179070" y="2448001"/>
                </a:lnTo>
                <a:lnTo>
                  <a:pt x="6179070" y="0"/>
                </a:lnTo>
                <a:close/>
              </a:path>
            </a:pathLst>
          </a:custGeom>
          <a:solidFill>
            <a:srgbClr val="DD0023"/>
          </a:solidFill>
        </p:spPr>
        <p:txBody>
          <a:bodyPr wrap="square" lIns="0" tIns="0" rIns="0" bIns="0" rtlCol="0"/>
          <a:lstStyle/>
          <a:p>
            <a:endParaRPr/>
          </a:p>
        </p:txBody>
      </p:sp>
      <p:sp>
        <p:nvSpPr>
          <p:cNvPr id="5" name="object 5"/>
          <p:cNvSpPr txBox="1"/>
          <p:nvPr/>
        </p:nvSpPr>
        <p:spPr>
          <a:xfrm>
            <a:off x="1301750" y="1786592"/>
            <a:ext cx="7186930" cy="1521123"/>
          </a:xfrm>
          <a:prstGeom prst="rect">
            <a:avLst/>
          </a:prstGeom>
        </p:spPr>
        <p:txBody>
          <a:bodyPr vert="horz" wrap="square" lIns="0" tIns="17972" rIns="0" bIns="0" rtlCol="0">
            <a:spAutoFit/>
          </a:bodyPr>
          <a:lstStyle/>
          <a:p>
            <a:pPr>
              <a:spcBef>
                <a:spcPts val="142"/>
              </a:spcBef>
            </a:pPr>
            <a:r>
              <a:rPr lang="es-ES" sz="1000" b="1" spc="-14" noProof="0">
                <a:latin typeface="Arial" panose="020B0604020202020204" pitchFamily="34" charset="0"/>
                <a:cs typeface="Arial" panose="020B0604020202020204" pitchFamily="34" charset="0"/>
              </a:rPr>
              <a:t>Notificaciones B2C</a:t>
            </a:r>
            <a:endParaRPr lang="es-ES" sz="1000" b="1" noProof="0">
              <a:latin typeface="Arial" panose="020B0604020202020204" pitchFamily="34" charset="0"/>
              <a:cs typeface="Arial" panose="020B0604020202020204" pitchFamily="34" charset="0"/>
            </a:endParaRPr>
          </a:p>
          <a:p>
            <a:pPr marL="202192" indent="-88965">
              <a:spcBef>
                <a:spcPts val="142"/>
              </a:spcBef>
              <a:buChar char="•"/>
              <a:tabLst>
                <a:tab pos="202192" algn="l"/>
              </a:tabLst>
            </a:pPr>
            <a:r>
              <a:rPr lang="es-ES" sz="900" spc="-14" noProof="0">
                <a:latin typeface="Arial" panose="020B0604020202020204" pitchFamily="34" charset="0"/>
                <a:cs typeface="Arial" panose="020B0604020202020204" pitchFamily="34" charset="0"/>
              </a:rPr>
              <a:t>Los envíos que dispongan de email </a:t>
            </a:r>
            <a:r>
              <a:rPr lang="es-ES" sz="900" noProof="0">
                <a:latin typeface="Arial" panose="020B0604020202020204" pitchFamily="34" charset="0"/>
                <a:cs typeface="Arial" panose="020B0604020202020204" pitchFamily="34" charset="0"/>
              </a:rPr>
              <a:t>llevan incluidas las siguientes notificaciones: </a:t>
            </a:r>
            <a:r>
              <a:rPr lang="es-ES" sz="900" spc="-14" noProof="0">
                <a:latin typeface="Arial" panose="020B0604020202020204" pitchFamily="34" charset="0"/>
                <a:cs typeface="Arial" panose="020B0604020202020204" pitchFamily="34" charset="0"/>
              </a:rPr>
              <a:t>:</a:t>
            </a:r>
          </a:p>
          <a:p>
            <a:pPr marL="406183" lvl="1" indent="-89863">
              <a:spcBef>
                <a:spcPts val="142"/>
              </a:spcBef>
              <a:buChar char="◦"/>
              <a:tabLst>
                <a:tab pos="406183" algn="l"/>
              </a:tabLst>
            </a:pPr>
            <a:r>
              <a:rPr lang="es-ES" sz="900" b="1" spc="-14" noProof="0">
                <a:latin typeface="Arial" panose="020B0604020202020204" pitchFamily="34" charset="0"/>
                <a:cs typeface="Arial" panose="020B0604020202020204" pitchFamily="34" charset="0"/>
              </a:rPr>
              <a:t>Entrega Prevista: </a:t>
            </a:r>
            <a:r>
              <a:rPr lang="es-ES" sz="900" spc="-14" noProof="0">
                <a:latin typeface="Arial" panose="020B0604020202020204" pitchFamily="34" charset="0"/>
                <a:cs typeface="Arial" panose="020B0604020202020204" pitchFamily="34" charset="0"/>
              </a:rPr>
              <a:t>informamos un día antes al destinatario de la fecha prevista de entrega. Esta notificación incluye la opción de e</a:t>
            </a:r>
            <a:r>
              <a:rPr lang="es-ES" sz="900" noProof="0">
                <a:latin typeface="Arial" panose="020B0604020202020204" pitchFamily="34" charset="0"/>
                <a:cs typeface="Arial" panose="020B0604020202020204" pitchFamily="34" charset="0"/>
              </a:rPr>
              <a:t>ntrega a la carta, donde el destinatario puede elegir entre las siguientes alternativas de entrega</a:t>
            </a:r>
          </a:p>
          <a:p>
            <a:pPr marL="808038" lvl="8" indent="-171450">
              <a:spcBef>
                <a:spcPts val="142"/>
              </a:spcBef>
              <a:buFont typeface="Wingdings" panose="05000000000000000000" pitchFamily="2" charset="2"/>
              <a:buChar char="§"/>
              <a:tabLst>
                <a:tab pos="406183" algn="l"/>
              </a:tabLst>
            </a:pPr>
            <a:r>
              <a:rPr lang="es-ES" sz="900" noProof="0">
                <a:latin typeface="Arial" panose="020B0604020202020204" pitchFamily="34" charset="0"/>
                <a:cs typeface="Arial" panose="020B0604020202020204" pitchFamily="34" charset="0"/>
              </a:rPr>
              <a:t>Entregar a un vecino, </a:t>
            </a:r>
          </a:p>
          <a:p>
            <a:pPr marL="808038" lvl="8" indent="-171450">
              <a:spcBef>
                <a:spcPts val="142"/>
              </a:spcBef>
              <a:buFont typeface="Wingdings" panose="05000000000000000000" pitchFamily="2" charset="2"/>
              <a:buChar char="§"/>
              <a:tabLst>
                <a:tab pos="406183" algn="l"/>
              </a:tabLst>
            </a:pPr>
            <a:r>
              <a:rPr lang="es-ES" sz="900" noProof="0">
                <a:latin typeface="Arial" panose="020B0604020202020204" pitchFamily="34" charset="0"/>
                <a:cs typeface="Arial" panose="020B0604020202020204" pitchFamily="34" charset="0"/>
              </a:rPr>
              <a:t>Nueva fecha de entrega, </a:t>
            </a:r>
          </a:p>
          <a:p>
            <a:pPr marL="808038" lvl="8" indent="-171450">
              <a:spcBef>
                <a:spcPts val="142"/>
              </a:spcBef>
              <a:buFont typeface="Wingdings" panose="05000000000000000000" pitchFamily="2" charset="2"/>
              <a:buChar char="§"/>
              <a:tabLst>
                <a:tab pos="406183" algn="l"/>
              </a:tabLst>
            </a:pPr>
            <a:r>
              <a:rPr lang="es-ES" sz="900" noProof="0">
                <a:latin typeface="Arial" panose="020B0604020202020204" pitchFamily="34" charset="0"/>
                <a:cs typeface="Arial" panose="020B0604020202020204" pitchFamily="34" charset="0"/>
              </a:rPr>
              <a:t>Cambio dirección de entrega</a:t>
            </a:r>
          </a:p>
          <a:p>
            <a:pPr marL="808038" lvl="8" indent="-171450">
              <a:spcBef>
                <a:spcPts val="142"/>
              </a:spcBef>
              <a:buFont typeface="Wingdings" panose="05000000000000000000" pitchFamily="2" charset="2"/>
              <a:buChar char="§"/>
              <a:tabLst>
                <a:tab pos="406183" algn="l"/>
              </a:tabLst>
            </a:pPr>
            <a:r>
              <a:rPr lang="es-ES" sz="900" noProof="0">
                <a:latin typeface="Arial" panose="020B0604020202020204" pitchFamily="34" charset="0"/>
                <a:cs typeface="Arial" panose="020B0604020202020204" pitchFamily="34" charset="0"/>
              </a:rPr>
              <a:t>Entrega en Punto </a:t>
            </a:r>
            <a:r>
              <a:rPr lang="es-ES" sz="900" noProof="0" err="1">
                <a:latin typeface="Arial" panose="020B0604020202020204" pitchFamily="34" charset="0"/>
                <a:cs typeface="Arial" panose="020B0604020202020204" pitchFamily="34" charset="0"/>
              </a:rPr>
              <a:t>Collectt</a:t>
            </a:r>
            <a:endParaRPr lang="es-ES" sz="900" spc="-14" noProof="0">
              <a:latin typeface="Arial" panose="020B0604020202020204" pitchFamily="34" charset="0"/>
              <a:cs typeface="Arial" panose="020B0604020202020204" pitchFamily="34" charset="0"/>
            </a:endParaRPr>
          </a:p>
          <a:p>
            <a:pPr marL="406183" lvl="1" indent="-89863">
              <a:spcBef>
                <a:spcPts val="142"/>
              </a:spcBef>
              <a:buChar char="◦"/>
              <a:tabLst>
                <a:tab pos="406183" algn="l"/>
              </a:tabLst>
            </a:pPr>
            <a:r>
              <a:rPr lang="es-ES" sz="900" b="1" spc="-14" noProof="0">
                <a:latin typeface="Arial" panose="020B0604020202020204" pitchFamily="34" charset="0"/>
                <a:cs typeface="Arial" panose="020B0604020202020204" pitchFamily="34" charset="0"/>
              </a:rPr>
              <a:t>Entrega Hoy</a:t>
            </a:r>
            <a:r>
              <a:rPr lang="es-ES" sz="900" spc="-14" noProof="0">
                <a:latin typeface="Arial" panose="020B0604020202020204" pitchFamily="34" charset="0"/>
                <a:cs typeface="Arial" panose="020B0604020202020204" pitchFamily="34" charset="0"/>
              </a:rPr>
              <a:t>: informamos al destinatario el mismo día de reparto de su envío.</a:t>
            </a:r>
          </a:p>
          <a:p>
            <a:pPr marL="406183" lvl="1" indent="-89863">
              <a:spcBef>
                <a:spcPts val="142"/>
              </a:spcBef>
              <a:buChar char="◦"/>
              <a:tabLst>
                <a:tab pos="406183" algn="l"/>
              </a:tabLst>
            </a:pPr>
            <a:r>
              <a:rPr lang="es-ES" sz="900" b="1" spc="-14" noProof="0">
                <a:latin typeface="Arial" panose="020B0604020202020204" pitchFamily="34" charset="0"/>
                <a:cs typeface="Arial" panose="020B0604020202020204" pitchFamily="34" charset="0"/>
              </a:rPr>
              <a:t>Entregado</a:t>
            </a:r>
            <a:r>
              <a:rPr lang="es-ES" sz="900" spc="-14" noProof="0">
                <a:latin typeface="Arial" panose="020B0604020202020204" pitchFamily="34" charset="0"/>
                <a:cs typeface="Arial" panose="020B0604020202020204" pitchFamily="34" charset="0"/>
              </a:rPr>
              <a:t>: informamos al destinatario que su envío ha sido entregado.</a:t>
            </a:r>
          </a:p>
        </p:txBody>
      </p:sp>
      <p:sp>
        <p:nvSpPr>
          <p:cNvPr id="6" name="object 6"/>
          <p:cNvSpPr txBox="1"/>
          <p:nvPr/>
        </p:nvSpPr>
        <p:spPr>
          <a:xfrm>
            <a:off x="9197483" y="2442220"/>
            <a:ext cx="568817" cy="156647"/>
          </a:xfrm>
          <a:prstGeom prst="rect">
            <a:avLst/>
          </a:prstGeom>
        </p:spPr>
        <p:txBody>
          <a:bodyPr vert="horz" wrap="square" lIns="0" tIns="17972" rIns="0" bIns="0" rtlCol="0">
            <a:spAutoFit/>
          </a:bodyPr>
          <a:lstStyle/>
          <a:p>
            <a:pPr>
              <a:spcBef>
                <a:spcPts val="142"/>
              </a:spcBef>
            </a:pPr>
            <a:r>
              <a:rPr sz="900" b="1" spc="-14" err="1">
                <a:latin typeface="Arial"/>
                <a:cs typeface="Arial"/>
              </a:rPr>
              <a:t>Incluido</a:t>
            </a:r>
            <a:endParaRPr sz="900">
              <a:latin typeface="Arial"/>
              <a:cs typeface="Arial"/>
            </a:endParaRPr>
          </a:p>
        </p:txBody>
      </p:sp>
      <p:sp>
        <p:nvSpPr>
          <p:cNvPr id="7" name="object 7"/>
          <p:cNvSpPr txBox="1"/>
          <p:nvPr/>
        </p:nvSpPr>
        <p:spPr>
          <a:xfrm>
            <a:off x="1384300" y="3348166"/>
            <a:ext cx="6976770" cy="472118"/>
          </a:xfrm>
          <a:prstGeom prst="rect">
            <a:avLst/>
          </a:prstGeom>
        </p:spPr>
        <p:txBody>
          <a:bodyPr vert="horz" wrap="square" lIns="0" tIns="17972" rIns="0" bIns="0" rtlCol="0">
            <a:spAutoFit/>
          </a:bodyPr>
          <a:lstStyle/>
          <a:p>
            <a:pPr marR="7189">
              <a:spcBef>
                <a:spcPts val="142"/>
              </a:spcBef>
              <a:tabLst>
                <a:tab pos="89863" algn="l"/>
              </a:tabLst>
            </a:pPr>
            <a:r>
              <a:rPr lang="es-ES" sz="900" spc="-14" noProof="0">
                <a:latin typeface="Arial" panose="020B0604020202020204" pitchFamily="34" charset="0"/>
                <a:cs typeface="Arial" panose="020B0604020202020204" pitchFamily="34" charset="0"/>
              </a:rPr>
              <a:t>Además, si su envío dispone de email y/o teléfono móvil lleva incluida la notificación de incidencia en la entrega, en caso de:</a:t>
            </a:r>
          </a:p>
          <a:p>
            <a:pPr marL="292955" lvl="1" indent="-89863">
              <a:spcBef>
                <a:spcPts val="142"/>
              </a:spcBef>
              <a:buChar char="◦"/>
              <a:tabLst>
                <a:tab pos="292955" algn="l"/>
              </a:tabLst>
            </a:pPr>
            <a:r>
              <a:rPr lang="es-ES" sz="900" spc="-14" noProof="0">
                <a:latin typeface="Arial" panose="020B0604020202020204" pitchFamily="34" charset="0"/>
                <a:cs typeface="Arial" panose="020B0604020202020204" pitchFamily="34" charset="0"/>
              </a:rPr>
              <a:t>Si el destinatario está ausente o no responde.</a:t>
            </a:r>
          </a:p>
          <a:p>
            <a:pPr marL="292955" lvl="1" indent="-89863">
              <a:spcBef>
                <a:spcPts val="248"/>
              </a:spcBef>
              <a:buChar char="◦"/>
              <a:tabLst>
                <a:tab pos="292955" algn="l"/>
              </a:tabLst>
            </a:pPr>
            <a:r>
              <a:rPr lang="es-ES" sz="900" spc="-14" noProof="0">
                <a:latin typeface="Arial" panose="020B0604020202020204" pitchFamily="34" charset="0"/>
                <a:cs typeface="Arial" panose="020B0604020202020204" pitchFamily="34" charset="0"/>
              </a:rPr>
              <a:t>Si la dirección de entrega es incorrecta.</a:t>
            </a:r>
          </a:p>
        </p:txBody>
      </p:sp>
      <p:sp>
        <p:nvSpPr>
          <p:cNvPr id="8" name="object 8"/>
          <p:cNvSpPr txBox="1"/>
          <p:nvPr/>
        </p:nvSpPr>
        <p:spPr>
          <a:xfrm>
            <a:off x="9197482" y="3250700"/>
            <a:ext cx="568817" cy="156647"/>
          </a:xfrm>
          <a:prstGeom prst="rect">
            <a:avLst/>
          </a:prstGeom>
        </p:spPr>
        <p:txBody>
          <a:bodyPr vert="horz" wrap="square" lIns="0" tIns="17972" rIns="0" bIns="0" rtlCol="0">
            <a:spAutoFit/>
          </a:bodyPr>
          <a:lstStyle/>
          <a:p>
            <a:pPr>
              <a:spcBef>
                <a:spcPts val="142"/>
              </a:spcBef>
            </a:pPr>
            <a:r>
              <a:rPr sz="900" b="1" spc="-14" err="1">
                <a:latin typeface="Arial"/>
                <a:cs typeface="Arial"/>
              </a:rPr>
              <a:t>Incluido</a:t>
            </a:r>
            <a:endParaRPr sz="900">
              <a:latin typeface="Arial"/>
              <a:cs typeface="Arial"/>
            </a:endParaRPr>
          </a:p>
        </p:txBody>
      </p:sp>
      <p:sp>
        <p:nvSpPr>
          <p:cNvPr id="9" name="object 9"/>
          <p:cNvSpPr txBox="1"/>
          <p:nvPr/>
        </p:nvSpPr>
        <p:spPr>
          <a:xfrm>
            <a:off x="1301457" y="3902447"/>
            <a:ext cx="7615715" cy="991363"/>
          </a:xfrm>
          <a:prstGeom prst="rect">
            <a:avLst/>
          </a:prstGeom>
        </p:spPr>
        <p:txBody>
          <a:bodyPr vert="horz" wrap="square" lIns="0" tIns="17972" rIns="0" bIns="0" rtlCol="0">
            <a:spAutoFit/>
          </a:bodyPr>
          <a:lstStyle/>
          <a:p>
            <a:pPr marL="170740" marR="1308411">
              <a:lnSpc>
                <a:spcPct val="118100"/>
              </a:lnSpc>
              <a:spcBef>
                <a:spcPts val="142"/>
              </a:spcBef>
            </a:pPr>
            <a:r>
              <a:rPr lang="es-ES" sz="900" spc="-14" noProof="0">
                <a:latin typeface="Arial" panose="020B0604020202020204" pitchFamily="34" charset="0"/>
                <a:cs typeface="Arial" panose="020B0604020202020204" pitchFamily="34" charset="0"/>
              </a:rPr>
              <a:t>Dando la opción al destinatario para recoger su envío en uno de nuestros más de 20.000 puntos </a:t>
            </a:r>
            <a:r>
              <a:rPr lang="es-ES" sz="900" spc="-14" noProof="0" err="1">
                <a:latin typeface="Arial" panose="020B0604020202020204" pitchFamily="34" charset="0"/>
                <a:cs typeface="Arial" panose="020B0604020202020204" pitchFamily="34" charset="0"/>
              </a:rPr>
              <a:t>Collectt</a:t>
            </a:r>
            <a:r>
              <a:rPr lang="es-ES" sz="900" spc="-14" noProof="0">
                <a:latin typeface="Arial" panose="020B0604020202020204" pitchFamily="34" charset="0"/>
                <a:cs typeface="Arial" panose="020B0604020202020204" pitchFamily="34" charset="0"/>
              </a:rPr>
              <a:t> Express de conveniencia en España y Portugal sin coste adicional.</a:t>
            </a:r>
          </a:p>
          <a:p>
            <a:pPr marL="17973">
              <a:tabLst>
                <a:tab pos="8031096" algn="l"/>
              </a:tabLst>
            </a:pPr>
            <a:endParaRPr lang="es-ES" sz="600" spc="-14" noProof="0">
              <a:latin typeface="Arial" panose="020B0604020202020204" pitchFamily="34" charset="0"/>
              <a:cs typeface="Arial" panose="020B0604020202020204" pitchFamily="34" charset="0"/>
            </a:endParaRPr>
          </a:p>
          <a:p>
            <a:pPr marL="17973">
              <a:tabLst>
                <a:tab pos="8031096" algn="l"/>
              </a:tabLst>
            </a:pPr>
            <a:r>
              <a:rPr lang="es-ES" sz="900" b="1" spc="-14" noProof="0">
                <a:latin typeface="Arial" panose="020B0604020202020204" pitchFamily="34" charset="0"/>
                <a:cs typeface="Arial" panose="020B0604020202020204" pitchFamily="34" charset="0"/>
              </a:rPr>
              <a:t>Gestión proactiva de localización al destinatario</a:t>
            </a:r>
            <a:r>
              <a:rPr lang="es-ES" sz="900" spc="-14" noProof="0">
                <a:latin typeface="Arial" panose="020B0604020202020204" pitchFamily="34" charset="0"/>
                <a:cs typeface="Arial" panose="020B0604020202020204" pitchFamily="34" charset="0"/>
              </a:rPr>
              <a:t>: en el momento de la incidencia el repartidor intenta contactar con el destinatario pudiendo acordar las siguientes acciones antes de incluir la incidencia en la PDA: gestionar entrega a un vecino o local; pactar un nuevo día de entrega o pactar una nueva hora de entrega en el mismo día. </a:t>
            </a:r>
            <a:r>
              <a:rPr lang="es-ES" sz="900" spc="-14" noProof="0">
                <a:latin typeface="Microsoft Sans Serif"/>
                <a:cs typeface="Microsoft Sans Serif"/>
              </a:rPr>
              <a:t>	</a:t>
            </a:r>
            <a:endParaRPr lang="es-ES" sz="900" noProof="0">
              <a:latin typeface="Microsoft Sans Serif"/>
              <a:cs typeface="Microsoft Sans Serif"/>
            </a:endParaRPr>
          </a:p>
        </p:txBody>
      </p:sp>
      <p:sp>
        <p:nvSpPr>
          <p:cNvPr id="14" name="object 14"/>
          <p:cNvSpPr txBox="1">
            <a:spLocks noGrp="1"/>
          </p:cNvSpPr>
          <p:nvPr>
            <p:ph type="sldNum" sz="quarter" idx="7"/>
          </p:nvPr>
        </p:nvSpPr>
        <p:spPr>
          <a:xfrm>
            <a:off x="923308" y="732504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12</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
        <p:nvSpPr>
          <p:cNvPr id="15" name="object 10">
            <a:extLst>
              <a:ext uri="{FF2B5EF4-FFF2-40B4-BE49-F238E27FC236}">
                <a16:creationId xmlns:a16="http://schemas.microsoft.com/office/drawing/2014/main" id="{463E7FCD-2203-2D4D-9390-34BD436A70B5}"/>
              </a:ext>
            </a:extLst>
          </p:cNvPr>
          <p:cNvSpPr txBox="1"/>
          <p:nvPr/>
        </p:nvSpPr>
        <p:spPr>
          <a:xfrm>
            <a:off x="1138354" y="4979726"/>
            <a:ext cx="9008946" cy="200999"/>
          </a:xfrm>
          <a:prstGeom prst="rect">
            <a:avLst/>
          </a:prstGeom>
          <a:solidFill>
            <a:srgbClr val="DD0023"/>
          </a:solidFill>
        </p:spPr>
        <p:txBody>
          <a:bodyPr vert="horz" wrap="square" lIns="0" tIns="16175" rIns="0" bIns="0" rtlCol="0">
            <a:spAutoFit/>
          </a:bodyPr>
          <a:lstStyle/>
          <a:p>
            <a:pPr marL="203091">
              <a:spcBef>
                <a:spcPts val="127"/>
              </a:spcBef>
            </a:pPr>
            <a:r>
              <a:rPr sz="1200" b="1">
                <a:solidFill>
                  <a:srgbClr val="FFFFFF"/>
                </a:solidFill>
                <a:latin typeface="Arial"/>
                <a:cs typeface="Arial"/>
              </a:rPr>
              <a:t>SERVICIOS</a:t>
            </a:r>
            <a:r>
              <a:rPr sz="1200" b="1" spc="396">
                <a:solidFill>
                  <a:srgbClr val="FFFFFF"/>
                </a:solidFill>
                <a:latin typeface="Arial"/>
                <a:cs typeface="Arial"/>
              </a:rPr>
              <a:t> </a:t>
            </a:r>
            <a:r>
              <a:rPr sz="1200" b="1" spc="-14">
                <a:solidFill>
                  <a:srgbClr val="FFFFFF"/>
                </a:solidFill>
                <a:latin typeface="Arial"/>
                <a:cs typeface="Arial"/>
              </a:rPr>
              <a:t>COMPLEMENTARIOS</a:t>
            </a:r>
            <a:endParaRPr sz="1200">
              <a:latin typeface="Arial"/>
              <a:cs typeface="Arial"/>
            </a:endParaRPr>
          </a:p>
        </p:txBody>
      </p:sp>
      <p:graphicFrame>
        <p:nvGraphicFramePr>
          <p:cNvPr id="16" name="object 11">
            <a:extLst>
              <a:ext uri="{FF2B5EF4-FFF2-40B4-BE49-F238E27FC236}">
                <a16:creationId xmlns:a16="http://schemas.microsoft.com/office/drawing/2014/main" id="{7AE4E301-4E0C-D251-7D6A-47A3CC4367A9}"/>
              </a:ext>
            </a:extLst>
          </p:cNvPr>
          <p:cNvGraphicFramePr>
            <a:graphicFrameLocks noGrp="1"/>
          </p:cNvGraphicFramePr>
          <p:nvPr>
            <p:extLst>
              <p:ext uri="{D42A27DB-BD31-4B8C-83A1-F6EECF244321}">
                <p14:modId xmlns:p14="http://schemas.microsoft.com/office/powerpoint/2010/main" val="2141474767"/>
              </p:ext>
            </p:extLst>
          </p:nvPr>
        </p:nvGraphicFramePr>
        <p:xfrm>
          <a:off x="1146376" y="5296170"/>
          <a:ext cx="9077124" cy="2023080"/>
        </p:xfrm>
        <a:graphic>
          <a:graphicData uri="http://schemas.openxmlformats.org/drawingml/2006/table">
            <a:tbl>
              <a:tblPr firstRow="1" bandRow="1">
                <a:tableStyleId>{2D5ABB26-0587-4C30-8999-92F81FD0307C}</a:tableStyleId>
              </a:tblPr>
              <a:tblGrid>
                <a:gridCol w="7505813">
                  <a:extLst>
                    <a:ext uri="{9D8B030D-6E8A-4147-A177-3AD203B41FA5}">
                      <a16:colId xmlns:a16="http://schemas.microsoft.com/office/drawing/2014/main" val="20000"/>
                    </a:ext>
                  </a:extLst>
                </a:gridCol>
                <a:gridCol w="1571311">
                  <a:extLst>
                    <a:ext uri="{9D8B030D-6E8A-4147-A177-3AD203B41FA5}">
                      <a16:colId xmlns:a16="http://schemas.microsoft.com/office/drawing/2014/main" val="20001"/>
                    </a:ext>
                  </a:extLst>
                </a:gridCol>
              </a:tblGrid>
              <a:tr h="262163">
                <a:tc>
                  <a:txBody>
                    <a:bodyPr/>
                    <a:lstStyle/>
                    <a:p>
                      <a:pPr marL="31750">
                        <a:lnSpc>
                          <a:spcPts val="885"/>
                        </a:lnSpc>
                      </a:pPr>
                      <a:r>
                        <a:rPr lang="es-ES" sz="900" spc="-14" noProof="0">
                          <a:solidFill>
                            <a:schemeClr val="tx1"/>
                          </a:solidFill>
                          <a:latin typeface="Arial" panose="020B0604020202020204" pitchFamily="34" charset="0"/>
                          <a:ea typeface="+mn-ea"/>
                          <a:cs typeface="Arial" panose="020B0604020202020204" pitchFamily="34" charset="0"/>
                        </a:rPr>
                        <a:t>Incremento de indemnización legal por pérdida o robo: Límite hasta 2.000 €/envío (Ley 15/09 CTTM, art. 63). (Excluidas roturas, desperfectos, averías que se abonarán de acuerdo a lo recogido en el art 57 Ley 15/09 CTM)</a:t>
                      </a:r>
                    </a:p>
                  </a:txBody>
                  <a:tcPr marL="0" marR="0" marT="0" marB="0" anchor="ctr"/>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1,54% (min 2,43 €)</a:t>
                      </a:r>
                    </a:p>
                  </a:txBody>
                  <a:tcPr marL="0" marR="0" marT="0" marB="0"/>
                </a:tc>
                <a:extLst>
                  <a:ext uri="{0D108BD9-81ED-4DB2-BD59-A6C34878D82A}">
                    <a16:rowId xmlns:a16="http://schemas.microsoft.com/office/drawing/2014/main" val="10000"/>
                  </a:ext>
                </a:extLst>
              </a:tr>
              <a:tr h="223167">
                <a:tc>
                  <a:txBody>
                    <a:bodyPr/>
                    <a:lstStyle/>
                    <a:p>
                      <a:pPr marL="31750">
                        <a:lnSpc>
                          <a:spcPct val="100000"/>
                        </a:lnSpc>
                        <a:spcBef>
                          <a:spcPts val="325"/>
                        </a:spcBef>
                      </a:pPr>
                      <a:r>
                        <a:rPr lang="es-ES" sz="900" spc="-14" noProof="0">
                          <a:latin typeface="Arial" panose="020B0604020202020204" pitchFamily="34" charset="0"/>
                          <a:cs typeface="Arial" panose="020B0604020202020204" pitchFamily="34" charset="0"/>
                        </a:rPr>
                        <a:t>Exceso de kilómetros emisión Servicio 10:00h </a:t>
                      </a:r>
                    </a:p>
                  </a:txBody>
                  <a:tcPr marL="0" marR="0" marT="58409" marB="0"/>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0,64 €</a:t>
                      </a:r>
                    </a:p>
                  </a:txBody>
                  <a:tcPr marL="0" marR="0" marT="58409" marB="0"/>
                </a:tc>
                <a:extLst>
                  <a:ext uri="{0D108BD9-81ED-4DB2-BD59-A6C34878D82A}">
                    <a16:rowId xmlns:a16="http://schemas.microsoft.com/office/drawing/2014/main" val="10002"/>
                  </a:ext>
                </a:extLst>
              </a:tr>
              <a:tr h="223167">
                <a:tc>
                  <a:txBody>
                    <a:bodyPr/>
                    <a:lstStyle/>
                    <a:p>
                      <a:pPr marL="31750">
                        <a:lnSpc>
                          <a:spcPct val="100000"/>
                        </a:lnSpc>
                        <a:spcBef>
                          <a:spcPts val="325"/>
                        </a:spcBef>
                      </a:pPr>
                      <a:r>
                        <a:rPr lang="es-ES" sz="900" spc="-14" noProof="0">
                          <a:latin typeface="Arial" panose="020B0604020202020204" pitchFamily="34" charset="0"/>
                          <a:cs typeface="Arial" panose="020B0604020202020204" pitchFamily="34" charset="0"/>
                        </a:rPr>
                        <a:t>Entrega en sábado y domingos</a:t>
                      </a:r>
                    </a:p>
                  </a:txBody>
                  <a:tcPr marL="0" marR="0" marT="58409" marB="0"/>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1,48 €</a:t>
                      </a:r>
                    </a:p>
                  </a:txBody>
                  <a:tcPr marL="0" marR="0" marT="58409" marB="0"/>
                </a:tc>
                <a:extLst>
                  <a:ext uri="{0D108BD9-81ED-4DB2-BD59-A6C34878D82A}">
                    <a16:rowId xmlns:a16="http://schemas.microsoft.com/office/drawing/2014/main" val="10003"/>
                  </a:ext>
                </a:extLst>
              </a:tr>
              <a:tr h="244160">
                <a:tc>
                  <a:txBody>
                    <a:bodyPr/>
                    <a:lstStyle/>
                    <a:p>
                      <a:pPr marL="31750" marR="166370">
                        <a:lnSpc>
                          <a:spcPct val="118100"/>
                        </a:lnSpc>
                        <a:spcBef>
                          <a:spcPts val="150"/>
                        </a:spcBef>
                      </a:pPr>
                      <a:r>
                        <a:rPr lang="es-ES" sz="900" spc="-14" noProof="0">
                          <a:solidFill>
                            <a:schemeClr val="tx1"/>
                          </a:solidFill>
                          <a:latin typeface="Arial" panose="020B0604020202020204" pitchFamily="34" charset="0"/>
                          <a:ea typeface="+mn-ea"/>
                          <a:cs typeface="Arial" panose="020B0604020202020204" pitchFamily="34" charset="0"/>
                        </a:rPr>
                        <a:t>Comisión Servicio de Reembolsos (los envíos con reembolso no entregados no están sujetos a dicha comisión) </a:t>
                      </a:r>
                    </a:p>
                  </a:txBody>
                  <a:tcPr marL="0" marR="0" marT="26958" marB="0"/>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3% (min 2,43 €)</a:t>
                      </a:r>
                    </a:p>
                  </a:txBody>
                  <a:tcPr marL="0" marR="0" marT="58409" marB="0"/>
                </a:tc>
                <a:extLst>
                  <a:ext uri="{0D108BD9-81ED-4DB2-BD59-A6C34878D82A}">
                    <a16:rowId xmlns:a16="http://schemas.microsoft.com/office/drawing/2014/main" val="10004"/>
                  </a:ext>
                </a:extLst>
              </a:tr>
              <a:tr h="226522">
                <a:tc>
                  <a:txBody>
                    <a:bodyPr/>
                    <a:lstStyle/>
                    <a:p>
                      <a:pPr marL="31750">
                        <a:lnSpc>
                          <a:spcPct val="100000"/>
                        </a:lnSpc>
                        <a:spcBef>
                          <a:spcPts val="325"/>
                        </a:spcBef>
                      </a:pPr>
                      <a:r>
                        <a:rPr lang="es-ES" sz="900" spc="-14" noProof="0">
                          <a:solidFill>
                            <a:schemeClr val="tx1"/>
                          </a:solidFill>
                          <a:latin typeface="Arial" panose="020B0604020202020204" pitchFamily="34" charset="0"/>
                          <a:ea typeface="+mn-ea"/>
                          <a:cs typeface="Arial" panose="020B0604020202020204" pitchFamily="34" charset="0"/>
                        </a:rPr>
                        <a:t>Identificación Destinatario (OTP: </a:t>
                      </a:r>
                      <a:r>
                        <a:rPr lang="es-ES" sz="900" spc="-14" noProof="0" err="1">
                          <a:solidFill>
                            <a:schemeClr val="tx1"/>
                          </a:solidFill>
                          <a:latin typeface="Arial" panose="020B0604020202020204" pitchFamily="34" charset="0"/>
                          <a:ea typeface="+mn-ea"/>
                          <a:cs typeface="Arial" panose="020B0604020202020204" pitchFamily="34" charset="0"/>
                        </a:rPr>
                        <a:t>One</a:t>
                      </a:r>
                      <a:r>
                        <a:rPr lang="es-ES" sz="900" spc="-14" noProof="0">
                          <a:solidFill>
                            <a:schemeClr val="tx1"/>
                          </a:solidFill>
                          <a:latin typeface="Arial" panose="020B0604020202020204" pitchFamily="34" charset="0"/>
                          <a:ea typeface="+mn-ea"/>
                          <a:cs typeface="Arial" panose="020B0604020202020204" pitchFamily="34" charset="0"/>
                        </a:rPr>
                        <a:t> Time Password / Validación DNI/PIN) </a:t>
                      </a:r>
                    </a:p>
                  </a:txBody>
                  <a:tcPr marL="0" marR="0" marT="58409" marB="0"/>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0,84 €</a:t>
                      </a:r>
                    </a:p>
                  </a:txBody>
                  <a:tcPr marL="0" marR="0" marT="58409" marB="0"/>
                </a:tc>
                <a:extLst>
                  <a:ext uri="{0D108BD9-81ED-4DB2-BD59-A6C34878D82A}">
                    <a16:rowId xmlns:a16="http://schemas.microsoft.com/office/drawing/2014/main" val="10005"/>
                  </a:ext>
                </a:extLst>
              </a:tr>
              <a:tr h="226522">
                <a:tc>
                  <a:txBody>
                    <a:bodyPr/>
                    <a:lstStyle/>
                    <a:p>
                      <a:pPr marL="31750">
                        <a:lnSpc>
                          <a:spcPct val="100000"/>
                        </a:lnSpc>
                        <a:spcBef>
                          <a:spcPts val="325"/>
                        </a:spcBef>
                      </a:pPr>
                      <a:r>
                        <a:rPr lang="es-ES" sz="900" spc="-14" noProof="0">
                          <a:solidFill>
                            <a:schemeClr val="tx1"/>
                          </a:solidFill>
                          <a:latin typeface="Arial" panose="020B0604020202020204" pitchFamily="34" charset="0"/>
                          <a:ea typeface="+mn-ea"/>
                          <a:cs typeface="Arial" panose="020B0604020202020204" pitchFamily="34" charset="0"/>
                        </a:rPr>
                        <a:t>Notificación SMS cambio de estado del envío </a:t>
                      </a:r>
                    </a:p>
                  </a:txBody>
                  <a:tcPr marL="0" marR="0" marT="58409" marB="0"/>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0,06 €</a:t>
                      </a:r>
                    </a:p>
                  </a:txBody>
                  <a:tcPr marL="0" marR="0" marT="58409" marB="0"/>
                </a:tc>
                <a:extLst>
                  <a:ext uri="{0D108BD9-81ED-4DB2-BD59-A6C34878D82A}">
                    <a16:rowId xmlns:a16="http://schemas.microsoft.com/office/drawing/2014/main" val="10007"/>
                  </a:ext>
                </a:extLst>
              </a:tr>
              <a:tr h="0">
                <a:tc>
                  <a:txBody>
                    <a:bodyPr/>
                    <a:lstStyle/>
                    <a:p>
                      <a:pPr marL="31750">
                        <a:lnSpc>
                          <a:spcPct val="100000"/>
                        </a:lnSpc>
                        <a:spcBef>
                          <a:spcPts val="325"/>
                        </a:spcBef>
                      </a:pPr>
                      <a:r>
                        <a:rPr lang="es-ES" sz="900" spc="-14" noProof="0">
                          <a:solidFill>
                            <a:schemeClr val="tx1"/>
                          </a:solidFill>
                          <a:latin typeface="Arial" panose="020B0604020202020204" pitchFamily="34" charset="0"/>
                          <a:ea typeface="+mn-ea"/>
                          <a:cs typeface="Arial" panose="020B0604020202020204" pitchFamily="34" charset="0"/>
                        </a:rPr>
                        <a:t>Renting / Venta Impresoras</a:t>
                      </a:r>
                    </a:p>
                  </a:txBody>
                  <a:tcPr marL="0" marR="0" marT="58409" marB="0"/>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a:t>
                      </a:r>
                    </a:p>
                  </a:txBody>
                  <a:tcPr marL="0" marR="0" marT="58409" marB="0"/>
                </a:tc>
                <a:extLst>
                  <a:ext uri="{0D108BD9-81ED-4DB2-BD59-A6C34878D82A}">
                    <a16:rowId xmlns:a16="http://schemas.microsoft.com/office/drawing/2014/main" val="2625989023"/>
                  </a:ext>
                </a:extLst>
              </a:tr>
              <a:tr h="0">
                <a:tc>
                  <a:txBody>
                    <a:bodyPr/>
                    <a:lstStyle/>
                    <a:p>
                      <a:pPr marL="31750">
                        <a:lnSpc>
                          <a:spcPct val="100000"/>
                        </a:lnSpc>
                        <a:spcBef>
                          <a:spcPts val="325"/>
                        </a:spcBef>
                      </a:pPr>
                      <a:r>
                        <a:rPr lang="es-ES" sz="900" spc="-14" noProof="0">
                          <a:solidFill>
                            <a:schemeClr val="tx1"/>
                          </a:solidFill>
                          <a:latin typeface="Arial" panose="020B0604020202020204" pitchFamily="34" charset="0"/>
                          <a:ea typeface="+mn-ea"/>
                          <a:cs typeface="Arial" panose="020B0604020202020204" pitchFamily="34" charset="0"/>
                        </a:rPr>
                        <a:t>Cobertura portes</a:t>
                      </a:r>
                    </a:p>
                  </a:txBody>
                  <a:tcPr marL="0" marR="0" marT="58409" marB="0"/>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1,54% (min 2,43€) </a:t>
                      </a:r>
                    </a:p>
                  </a:txBody>
                  <a:tcPr marL="0" marR="0" marT="58409" marB="0"/>
                </a:tc>
                <a:extLst>
                  <a:ext uri="{0D108BD9-81ED-4DB2-BD59-A6C34878D82A}">
                    <a16:rowId xmlns:a16="http://schemas.microsoft.com/office/drawing/2014/main" val="1584180249"/>
                  </a:ext>
                </a:extLst>
              </a:tr>
              <a:tr h="0">
                <a:tc>
                  <a:txBody>
                    <a:bodyPr/>
                    <a:lstStyle/>
                    <a:p>
                      <a:pPr marL="31750">
                        <a:lnSpc>
                          <a:spcPct val="100000"/>
                        </a:lnSpc>
                        <a:spcBef>
                          <a:spcPts val="325"/>
                        </a:spcBef>
                      </a:pPr>
                      <a:r>
                        <a:rPr lang="es-ES" sz="900" spc="-14" noProof="0">
                          <a:solidFill>
                            <a:schemeClr val="tx1"/>
                          </a:solidFill>
                          <a:latin typeface="Arial" panose="020B0604020202020204" pitchFamily="34" charset="0"/>
                          <a:ea typeface="+mn-ea"/>
                          <a:cs typeface="Arial" panose="020B0604020202020204" pitchFamily="34" charset="0"/>
                        </a:rPr>
                        <a:t>Devolución anticipada</a:t>
                      </a:r>
                    </a:p>
                  </a:txBody>
                  <a:tcPr marL="0" marR="0" marT="58409" marB="0"/>
                </a:tc>
                <a:tc>
                  <a:txBody>
                    <a:bodyPr/>
                    <a:lstStyle/>
                    <a:p>
                      <a:pPr marL="31750" marR="480059" algn="ctr">
                        <a:lnSpc>
                          <a:spcPct val="118100"/>
                        </a:lnSpc>
                        <a:spcBef>
                          <a:spcPts val="60"/>
                        </a:spcBef>
                      </a:pPr>
                      <a:r>
                        <a:rPr lang="es-ES" sz="900" spc="-14" noProof="0">
                          <a:solidFill>
                            <a:schemeClr val="tx1"/>
                          </a:solidFill>
                          <a:latin typeface="Arial" panose="020B0604020202020204" pitchFamily="34" charset="0"/>
                          <a:ea typeface="+mn-ea"/>
                          <a:cs typeface="Arial" panose="020B0604020202020204" pitchFamily="34" charset="0"/>
                        </a:rPr>
                        <a:t>€</a:t>
                      </a:r>
                    </a:p>
                  </a:txBody>
                  <a:tcPr marL="0" marR="0" marT="58409" marB="0"/>
                </a:tc>
                <a:extLst>
                  <a:ext uri="{0D108BD9-81ED-4DB2-BD59-A6C34878D82A}">
                    <a16:rowId xmlns:a16="http://schemas.microsoft.com/office/drawing/2014/main" val="4180526762"/>
                  </a:ext>
                </a:extLst>
              </a:tr>
            </a:tbl>
          </a:graphicData>
        </a:graphic>
      </p:graphicFrame>
      <p:pic>
        <p:nvPicPr>
          <p:cNvPr id="17" name="object 13">
            <a:extLst>
              <a:ext uri="{FF2B5EF4-FFF2-40B4-BE49-F238E27FC236}">
                <a16:creationId xmlns:a16="http://schemas.microsoft.com/office/drawing/2014/main" id="{1D8D2053-6180-0867-8E59-E673002051AB}"/>
              </a:ext>
            </a:extLst>
          </p:cNvPr>
          <p:cNvPicPr/>
          <p:nvPr/>
        </p:nvPicPr>
        <p:blipFill>
          <a:blip r:embed="rId3" cstate="print"/>
          <a:stretch>
            <a:fillRect/>
          </a:stretch>
        </p:blipFill>
        <p:spPr>
          <a:xfrm>
            <a:off x="9275927" y="6511490"/>
            <a:ext cx="1433690" cy="1053118"/>
          </a:xfrm>
          <a:prstGeom prst="rect">
            <a:avLst/>
          </a:prstGeom>
        </p:spPr>
      </p:pic>
      <p:sp>
        <p:nvSpPr>
          <p:cNvPr id="10" name="object 8">
            <a:extLst>
              <a:ext uri="{FF2B5EF4-FFF2-40B4-BE49-F238E27FC236}">
                <a16:creationId xmlns:a16="http://schemas.microsoft.com/office/drawing/2014/main" id="{CBFDD53F-F815-2A81-D6A8-2C76D3370998}"/>
              </a:ext>
            </a:extLst>
          </p:cNvPr>
          <p:cNvSpPr txBox="1"/>
          <p:nvPr/>
        </p:nvSpPr>
        <p:spPr>
          <a:xfrm>
            <a:off x="9197482" y="4241300"/>
            <a:ext cx="568817" cy="156647"/>
          </a:xfrm>
          <a:prstGeom prst="rect">
            <a:avLst/>
          </a:prstGeom>
        </p:spPr>
        <p:txBody>
          <a:bodyPr vert="horz" wrap="square" lIns="0" tIns="17972" rIns="0" bIns="0" rtlCol="0">
            <a:spAutoFit/>
          </a:bodyPr>
          <a:lstStyle/>
          <a:p>
            <a:pPr>
              <a:spcBef>
                <a:spcPts val="142"/>
              </a:spcBef>
            </a:pPr>
            <a:r>
              <a:rPr sz="900" b="1" spc="-14" err="1">
                <a:latin typeface="Arial"/>
                <a:cs typeface="Arial"/>
              </a:rPr>
              <a:t>Incluido</a:t>
            </a:r>
            <a:endParaRPr sz="9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1"/>
            <a:ext cx="1765300" cy="836086"/>
          </a:xfrm>
          <a:prstGeom prst="rect">
            <a:avLst/>
          </a:prstGeom>
        </p:spPr>
      </p:pic>
      <p:sp>
        <p:nvSpPr>
          <p:cNvPr id="2" name="object 2"/>
          <p:cNvSpPr txBox="1"/>
          <p:nvPr/>
        </p:nvSpPr>
        <p:spPr>
          <a:xfrm>
            <a:off x="1225059" y="849440"/>
            <a:ext cx="8541241" cy="185610"/>
          </a:xfrm>
          <a:prstGeom prst="rect">
            <a:avLst/>
          </a:prstGeom>
          <a:solidFill>
            <a:srgbClr val="DD0023"/>
          </a:solidFill>
        </p:spPr>
        <p:txBody>
          <a:bodyPr vert="horz" wrap="square" lIns="0" tIns="16175" rIns="0" bIns="0" rtlCol="0">
            <a:spAutoFit/>
          </a:bodyPr>
          <a:lstStyle/>
          <a:p>
            <a:pPr marL="203091">
              <a:spcBef>
                <a:spcPts val="127"/>
              </a:spcBef>
            </a:pPr>
            <a:r>
              <a:rPr sz="1100" b="1">
                <a:solidFill>
                  <a:srgbClr val="FFFFFF"/>
                </a:solidFill>
                <a:latin typeface="Arial" panose="020B0604020202020204" pitchFamily="34" charset="0"/>
                <a:cs typeface="Arial" panose="020B0604020202020204" pitchFamily="34" charset="0"/>
              </a:rPr>
              <a:t>SERVICIOS</a:t>
            </a:r>
            <a:r>
              <a:rPr sz="1100" b="1" spc="396">
                <a:solidFill>
                  <a:srgbClr val="FFFFFF"/>
                </a:solidFill>
                <a:latin typeface="Arial" panose="020B0604020202020204" pitchFamily="34" charset="0"/>
                <a:cs typeface="Arial" panose="020B0604020202020204" pitchFamily="34" charset="0"/>
              </a:rPr>
              <a:t> </a:t>
            </a:r>
            <a:r>
              <a:rPr sz="1100" b="1" spc="-14">
                <a:solidFill>
                  <a:srgbClr val="FFFFFF"/>
                </a:solidFill>
                <a:latin typeface="Arial" panose="020B0604020202020204" pitchFamily="34" charset="0"/>
                <a:cs typeface="Arial" panose="020B0604020202020204" pitchFamily="34" charset="0"/>
              </a:rPr>
              <a:t>COMPLEMENTARIOS</a:t>
            </a:r>
            <a:endParaRPr sz="1100">
              <a:latin typeface="Arial" panose="020B0604020202020204" pitchFamily="34" charset="0"/>
              <a:cs typeface="Arial" panose="020B0604020202020204" pitchFamily="34" charset="0"/>
            </a:endParaRPr>
          </a:p>
        </p:txBody>
      </p:sp>
      <p:sp>
        <p:nvSpPr>
          <p:cNvPr id="3" name="object 3"/>
          <p:cNvSpPr txBox="1"/>
          <p:nvPr/>
        </p:nvSpPr>
        <p:spPr>
          <a:xfrm>
            <a:off x="1228498" y="1206765"/>
            <a:ext cx="7471002" cy="2112567"/>
          </a:xfrm>
          <a:prstGeom prst="rect">
            <a:avLst/>
          </a:prstGeom>
        </p:spPr>
        <p:txBody>
          <a:bodyPr vert="horz" wrap="square" lIns="0" tIns="17972" rIns="0" bIns="0" rtlCol="0">
            <a:spAutoFit/>
          </a:bodyPr>
          <a:lstStyle/>
          <a:p>
            <a:pPr marL="17973">
              <a:spcBef>
                <a:spcPts val="142"/>
              </a:spcBef>
            </a:pPr>
            <a:r>
              <a:rPr sz="1000">
                <a:latin typeface="Arial" panose="020B0604020202020204" pitchFamily="34" charset="0"/>
                <a:cs typeface="Arial" panose="020B0604020202020204" pitchFamily="34" charset="0"/>
              </a:rPr>
              <a:t>Uso</a:t>
            </a:r>
            <a:r>
              <a:rPr sz="1000" spc="92">
                <a:latin typeface="Arial" panose="020B0604020202020204" pitchFamily="34" charset="0"/>
                <a:cs typeface="Arial" panose="020B0604020202020204" pitchFamily="34" charset="0"/>
              </a:rPr>
              <a:t> </a:t>
            </a:r>
            <a:r>
              <a:rPr sz="1000">
                <a:latin typeface="Arial" panose="020B0604020202020204" pitchFamily="34" charset="0"/>
                <a:cs typeface="Arial" panose="020B0604020202020204" pitchFamily="34" charset="0"/>
              </a:rPr>
              <a:t>de</a:t>
            </a:r>
            <a:r>
              <a:rPr sz="1000" spc="64">
                <a:latin typeface="Arial" panose="020B0604020202020204" pitchFamily="34" charset="0"/>
                <a:cs typeface="Arial" panose="020B0604020202020204" pitchFamily="34" charset="0"/>
              </a:rPr>
              <a:t> </a:t>
            </a:r>
            <a:r>
              <a:rPr sz="1000">
                <a:latin typeface="Arial" panose="020B0604020202020204" pitchFamily="34" charset="0"/>
                <a:cs typeface="Arial" panose="020B0604020202020204" pitchFamily="34" charset="0"/>
              </a:rPr>
              <a:t>Puntos</a:t>
            </a:r>
            <a:r>
              <a:rPr sz="1000" spc="191">
                <a:latin typeface="Arial" panose="020B0604020202020204" pitchFamily="34" charset="0"/>
                <a:cs typeface="Arial" panose="020B0604020202020204" pitchFamily="34" charset="0"/>
              </a:rPr>
              <a:t> </a:t>
            </a:r>
            <a:r>
              <a:rPr sz="1000">
                <a:latin typeface="Arial" panose="020B0604020202020204" pitchFamily="34" charset="0"/>
                <a:cs typeface="Arial" panose="020B0604020202020204" pitchFamily="34" charset="0"/>
              </a:rPr>
              <a:t>Collectt</a:t>
            </a:r>
            <a:r>
              <a:rPr sz="1000" spc="205">
                <a:latin typeface="Arial" panose="020B0604020202020204" pitchFamily="34" charset="0"/>
                <a:cs typeface="Arial" panose="020B0604020202020204" pitchFamily="34" charset="0"/>
              </a:rPr>
              <a:t> </a:t>
            </a:r>
            <a:r>
              <a:rPr sz="1000" spc="-14">
                <a:latin typeface="Arial" panose="020B0604020202020204" pitchFamily="34" charset="0"/>
                <a:cs typeface="Arial" panose="020B0604020202020204" pitchFamily="34" charset="0"/>
              </a:rPr>
              <a:t>Express</a:t>
            </a:r>
            <a:endParaRPr sz="1000">
              <a:latin typeface="Arial" panose="020B0604020202020204" pitchFamily="34" charset="0"/>
              <a:cs typeface="Arial" panose="020B0604020202020204" pitchFamily="34" charset="0"/>
            </a:endParaRPr>
          </a:p>
          <a:p>
            <a:pPr>
              <a:spcBef>
                <a:spcPts val="488"/>
              </a:spcBef>
            </a:pPr>
            <a:endParaRPr sz="1000">
              <a:latin typeface="Arial" panose="020B0604020202020204" pitchFamily="34" charset="0"/>
              <a:cs typeface="Arial" panose="020B0604020202020204" pitchFamily="34" charset="0"/>
            </a:endParaRPr>
          </a:p>
          <a:p>
            <a:pPr marL="17973" marR="14377" indent="-88965">
              <a:lnSpc>
                <a:spcPct val="111900"/>
              </a:lnSpc>
              <a:spcBef>
                <a:spcPts val="142"/>
              </a:spcBef>
              <a:buChar char="•"/>
              <a:tabLst>
                <a:tab pos="221064" algn="l"/>
              </a:tabLst>
            </a:pPr>
            <a:r>
              <a:rPr lang="es-ES" sz="1000">
                <a:latin typeface="Arial" panose="020B0604020202020204" pitchFamily="34" charset="0"/>
                <a:cs typeface="Arial" panose="020B0604020202020204" pitchFamily="34" charset="0"/>
              </a:rPr>
              <a:t>M</a:t>
            </a:r>
            <a:r>
              <a:rPr sz="1000" err="1">
                <a:latin typeface="Arial" panose="020B0604020202020204" pitchFamily="34" charset="0"/>
                <a:cs typeface="Arial" panose="020B0604020202020204" pitchFamily="34" charset="0"/>
              </a:rPr>
              <a:t>ás</a:t>
            </a:r>
            <a:r>
              <a:rPr sz="1000">
                <a:latin typeface="Arial" panose="020B0604020202020204" pitchFamily="34" charset="0"/>
                <a:cs typeface="Arial" panose="020B0604020202020204" pitchFamily="34" charset="0"/>
              </a:rPr>
              <a:t> de 20.000 puntos Collectt Express </a:t>
            </a:r>
            <a:r>
              <a:rPr lang="es-ES" sz="1000">
                <a:latin typeface="Arial" panose="020B0604020202020204" pitchFamily="34" charset="0"/>
                <a:cs typeface="Arial" panose="020B0604020202020204" pitchFamily="34" charset="0"/>
              </a:rPr>
              <a:t>y </a:t>
            </a:r>
            <a:r>
              <a:rPr lang="es-ES" sz="1000" err="1">
                <a:latin typeface="Arial" panose="020B0604020202020204" pitchFamily="34" charset="0"/>
                <a:cs typeface="Arial" panose="020B0604020202020204" pitchFamily="34" charset="0"/>
              </a:rPr>
              <a:t>Lockers</a:t>
            </a:r>
            <a:r>
              <a:rPr sz="1000">
                <a:latin typeface="Arial" panose="020B0604020202020204" pitchFamily="34" charset="0"/>
                <a:cs typeface="Arial" panose="020B0604020202020204" pitchFamily="34" charset="0"/>
              </a:rPr>
              <a:t> en </a:t>
            </a:r>
            <a:r>
              <a:rPr sz="1000" err="1">
                <a:latin typeface="Arial" panose="020B0604020202020204" pitchFamily="34" charset="0"/>
                <a:cs typeface="Arial" panose="020B0604020202020204" pitchFamily="34" charset="0"/>
              </a:rPr>
              <a:t>toda</a:t>
            </a:r>
            <a:r>
              <a:rPr sz="1000">
                <a:latin typeface="Arial" panose="020B0604020202020204" pitchFamily="34" charset="0"/>
                <a:cs typeface="Arial" panose="020B0604020202020204" pitchFamily="34" charset="0"/>
              </a:rPr>
              <a:t> la </a:t>
            </a:r>
            <a:r>
              <a:rPr sz="1000" err="1">
                <a:latin typeface="Arial" panose="020B0604020202020204" pitchFamily="34" charset="0"/>
                <a:cs typeface="Arial" panose="020B0604020202020204" pitchFamily="34" charset="0"/>
              </a:rPr>
              <a:t>península</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ibérica</a:t>
            </a:r>
            <a:r>
              <a:rPr sz="1000">
                <a:latin typeface="Arial" panose="020B0604020202020204" pitchFamily="34" charset="0"/>
                <a:cs typeface="Arial" panose="020B0604020202020204" pitchFamily="34" charset="0"/>
              </a:rPr>
              <a:t>, Islas Baleares, Azores y Madeira.</a:t>
            </a:r>
          </a:p>
          <a:p>
            <a:pPr marL="17973" marR="7189" indent="-88965">
              <a:lnSpc>
                <a:spcPct val="111900"/>
              </a:lnSpc>
              <a:spcBef>
                <a:spcPts val="142"/>
              </a:spcBef>
              <a:buChar char="•"/>
              <a:tabLst>
                <a:tab pos="221064" algn="l"/>
              </a:tabLst>
            </a:pPr>
            <a:r>
              <a:rPr sz="1000" err="1">
                <a:latin typeface="Arial" panose="020B0604020202020204" pitchFamily="34" charset="0"/>
                <a:cs typeface="Arial" panose="020B0604020202020204" pitchFamily="34" charset="0"/>
              </a:rPr>
              <a:t>Recuerda</a:t>
            </a:r>
            <a:r>
              <a:rPr sz="1000">
                <a:latin typeface="Arial" panose="020B0604020202020204" pitchFamily="34" charset="0"/>
                <a:cs typeface="Arial" panose="020B0604020202020204" pitchFamily="34" charset="0"/>
              </a:rPr>
              <a:t> que para </a:t>
            </a:r>
            <a:r>
              <a:rPr sz="1000" err="1">
                <a:latin typeface="Arial" panose="020B0604020202020204" pitchFamily="34" charset="0"/>
                <a:cs typeface="Arial" panose="020B0604020202020204" pitchFamily="34" charset="0"/>
              </a:rPr>
              <a:t>poder</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hacer</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uso</a:t>
            </a:r>
            <a:r>
              <a:rPr sz="1000">
                <a:latin typeface="Arial" panose="020B0604020202020204" pitchFamily="34" charset="0"/>
                <a:cs typeface="Arial" panose="020B0604020202020204" pitchFamily="34" charset="0"/>
              </a:rPr>
              <a:t> de los Puntos Collectt Express los </a:t>
            </a:r>
            <a:r>
              <a:rPr sz="1000" err="1">
                <a:latin typeface="Arial" panose="020B0604020202020204" pitchFamily="34" charset="0"/>
                <a:cs typeface="Arial" panose="020B0604020202020204" pitchFamily="34" charset="0"/>
              </a:rPr>
              <a:t>envíos</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deben</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cumplir</a:t>
            </a:r>
            <a:r>
              <a:rPr sz="1000">
                <a:latin typeface="Arial" panose="020B0604020202020204" pitchFamily="34" charset="0"/>
                <a:cs typeface="Arial" panose="020B0604020202020204" pitchFamily="34" charset="0"/>
              </a:rPr>
              <a:t> las </a:t>
            </a:r>
            <a:r>
              <a:rPr sz="1000" err="1">
                <a:latin typeface="Arial" panose="020B0604020202020204" pitchFamily="34" charset="0"/>
                <a:cs typeface="Arial" panose="020B0604020202020204" pitchFamily="34" charset="0"/>
              </a:rPr>
              <a:t>siguientes</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características</a:t>
            </a:r>
            <a:r>
              <a:rPr sz="1000">
                <a:latin typeface="Arial" panose="020B0604020202020204" pitchFamily="34" charset="0"/>
                <a:cs typeface="Arial" panose="020B0604020202020204" pitchFamily="34" charset="0"/>
              </a:rPr>
              <a:t>:</a:t>
            </a:r>
            <a:endParaRPr lang="es-ES" sz="1000">
              <a:latin typeface="Arial" panose="020B0604020202020204" pitchFamily="34" charset="0"/>
              <a:cs typeface="Arial" panose="020B0604020202020204" pitchFamily="34" charset="0"/>
            </a:endParaRPr>
          </a:p>
          <a:p>
            <a:pPr marR="7189">
              <a:lnSpc>
                <a:spcPct val="111900"/>
              </a:lnSpc>
              <a:spcBef>
                <a:spcPts val="142"/>
              </a:spcBef>
              <a:tabLst>
                <a:tab pos="221064" algn="l"/>
              </a:tabLst>
            </a:pPr>
            <a:endParaRPr sz="1000">
              <a:latin typeface="Arial" panose="020B0604020202020204" pitchFamily="34" charset="0"/>
              <a:cs typeface="Arial" panose="020B0604020202020204" pitchFamily="34" charset="0"/>
            </a:endParaRPr>
          </a:p>
          <a:p>
            <a:pPr marL="17973" lvl="3" indent="-89863">
              <a:spcBef>
                <a:spcPts val="142"/>
              </a:spcBef>
              <a:buChar char="◦"/>
              <a:tabLst>
                <a:tab pos="424155" algn="l"/>
              </a:tabLst>
            </a:pPr>
            <a:r>
              <a:rPr sz="1000">
                <a:latin typeface="Arial" panose="020B0604020202020204" pitchFamily="34" charset="0"/>
                <a:cs typeface="Arial" panose="020B0604020202020204" pitchFamily="34" charset="0"/>
              </a:rPr>
              <a:t>Envío de 1 solo </a:t>
            </a:r>
            <a:r>
              <a:rPr sz="1000" err="1">
                <a:latin typeface="Arial" panose="020B0604020202020204" pitchFamily="34" charset="0"/>
                <a:cs typeface="Arial" panose="020B0604020202020204" pitchFamily="34" charset="0"/>
              </a:rPr>
              <a:t>bulto</a:t>
            </a:r>
            <a:r>
              <a:rPr sz="1000">
                <a:latin typeface="Arial" panose="020B0604020202020204" pitchFamily="34" charset="0"/>
                <a:cs typeface="Arial" panose="020B0604020202020204" pitchFamily="34" charset="0"/>
              </a:rPr>
              <a:t> / Peso </a:t>
            </a:r>
            <a:r>
              <a:rPr sz="1000" err="1">
                <a:latin typeface="Arial" panose="020B0604020202020204" pitchFamily="34" charset="0"/>
                <a:cs typeface="Arial" panose="020B0604020202020204" pitchFamily="34" charset="0"/>
              </a:rPr>
              <a:t>máximo</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igual</a:t>
            </a:r>
            <a:r>
              <a:rPr sz="1000">
                <a:latin typeface="Arial" panose="020B0604020202020204" pitchFamily="34" charset="0"/>
                <a:cs typeface="Arial" panose="020B0604020202020204" pitchFamily="34" charset="0"/>
              </a:rPr>
              <a:t> a 20 Kg</a:t>
            </a:r>
          </a:p>
          <a:p>
            <a:pPr marL="17973" lvl="1" indent="-89863">
              <a:spcBef>
                <a:spcPts val="142"/>
              </a:spcBef>
              <a:buChar char="◦"/>
              <a:tabLst>
                <a:tab pos="424155" algn="l"/>
              </a:tabLst>
            </a:pPr>
            <a:r>
              <a:rPr sz="1000">
                <a:latin typeface="Arial" panose="020B0604020202020204" pitchFamily="34" charset="0"/>
                <a:cs typeface="Arial" panose="020B0604020202020204" pitchFamily="34" charset="0"/>
              </a:rPr>
              <a:t>Suma de </a:t>
            </a:r>
            <a:r>
              <a:rPr sz="1000" err="1">
                <a:latin typeface="Arial" panose="020B0604020202020204" pitchFamily="34" charset="0"/>
                <a:cs typeface="Arial" panose="020B0604020202020204" pitchFamily="34" charset="0"/>
              </a:rPr>
              <a:t>medidas</a:t>
            </a:r>
            <a:r>
              <a:rPr sz="1000">
                <a:latin typeface="Arial" panose="020B0604020202020204" pitchFamily="34" charset="0"/>
                <a:cs typeface="Arial" panose="020B0604020202020204" pitchFamily="34" charset="0"/>
              </a:rPr>
              <a:t> &gt; 160 cm (60 x 40 x 60)</a:t>
            </a:r>
            <a:endParaRPr lang="es-ES" sz="1000">
              <a:latin typeface="Arial" panose="020B0604020202020204" pitchFamily="34" charset="0"/>
              <a:cs typeface="Arial" panose="020B0604020202020204" pitchFamily="34" charset="0"/>
            </a:endParaRPr>
          </a:p>
          <a:p>
            <a:pPr lvl="1">
              <a:spcBef>
                <a:spcPts val="142"/>
              </a:spcBef>
              <a:tabLst>
                <a:tab pos="424155" algn="l"/>
              </a:tabLst>
            </a:pPr>
            <a:endParaRPr lang="es-ES" sz="1000">
              <a:latin typeface="Arial" panose="020B0604020202020204" pitchFamily="34" charset="0"/>
              <a:cs typeface="Arial" panose="020B0604020202020204" pitchFamily="34" charset="0"/>
            </a:endParaRPr>
          </a:p>
          <a:p>
            <a:pPr lvl="1">
              <a:spcBef>
                <a:spcPts val="142"/>
              </a:spcBef>
              <a:tabLst>
                <a:tab pos="424155" algn="l"/>
              </a:tabLst>
            </a:pPr>
            <a:r>
              <a:rPr sz="1000">
                <a:latin typeface="Arial" panose="020B0604020202020204" pitchFamily="34" charset="0"/>
                <a:cs typeface="Arial" panose="020B0604020202020204" pitchFamily="34" charset="0"/>
              </a:rPr>
              <a:t>Este</a:t>
            </a:r>
            <a:r>
              <a:rPr sz="1000" spc="113">
                <a:latin typeface="Arial" panose="020B0604020202020204" pitchFamily="34" charset="0"/>
                <a:cs typeface="Arial" panose="020B0604020202020204" pitchFamily="34" charset="0"/>
              </a:rPr>
              <a:t> </a:t>
            </a:r>
            <a:r>
              <a:rPr sz="1000">
                <a:latin typeface="Arial" panose="020B0604020202020204" pitchFamily="34" charset="0"/>
                <a:cs typeface="Arial" panose="020B0604020202020204" pitchFamily="34" charset="0"/>
              </a:rPr>
              <a:t>servicio</a:t>
            </a:r>
            <a:r>
              <a:rPr sz="1000" spc="205">
                <a:latin typeface="Arial" panose="020B0604020202020204" pitchFamily="34" charset="0"/>
                <a:cs typeface="Arial" panose="020B0604020202020204" pitchFamily="34" charset="0"/>
              </a:rPr>
              <a:t> </a:t>
            </a:r>
            <a:r>
              <a:rPr sz="1000">
                <a:latin typeface="Arial" panose="020B0604020202020204" pitchFamily="34" charset="0"/>
                <a:cs typeface="Arial" panose="020B0604020202020204" pitchFamily="34" charset="0"/>
              </a:rPr>
              <a:t>no</a:t>
            </a:r>
            <a:r>
              <a:rPr sz="1000" spc="64">
                <a:latin typeface="Arial" panose="020B0604020202020204" pitchFamily="34" charset="0"/>
                <a:cs typeface="Arial" panose="020B0604020202020204" pitchFamily="34" charset="0"/>
              </a:rPr>
              <a:t> </a:t>
            </a:r>
            <a:r>
              <a:rPr sz="1000" spc="-14">
                <a:latin typeface="Arial" panose="020B0604020202020204" pitchFamily="34" charset="0"/>
                <a:cs typeface="Arial" panose="020B0604020202020204" pitchFamily="34" charset="0"/>
              </a:rPr>
              <a:t>admite:</a:t>
            </a:r>
            <a:endParaRPr lang="es-ES" sz="1000" spc="-14">
              <a:latin typeface="Arial" panose="020B0604020202020204" pitchFamily="34" charset="0"/>
              <a:cs typeface="Arial" panose="020B0604020202020204" pitchFamily="34" charset="0"/>
            </a:endParaRPr>
          </a:p>
          <a:p>
            <a:pPr lvl="1">
              <a:spcBef>
                <a:spcPts val="142"/>
              </a:spcBef>
              <a:tabLst>
                <a:tab pos="424155" algn="l"/>
              </a:tabLst>
            </a:pPr>
            <a:endParaRPr sz="1000">
              <a:latin typeface="Arial" panose="020B0604020202020204" pitchFamily="34" charset="0"/>
              <a:cs typeface="Arial" panose="020B0604020202020204" pitchFamily="34" charset="0"/>
            </a:endParaRPr>
          </a:p>
          <a:p>
            <a:pPr marL="17973" lvl="1" indent="-89863">
              <a:spcBef>
                <a:spcPts val="142"/>
              </a:spcBef>
              <a:buChar char="◦"/>
              <a:tabLst>
                <a:tab pos="424155" algn="l"/>
              </a:tabLst>
            </a:pPr>
            <a:r>
              <a:rPr sz="1000">
                <a:latin typeface="Arial" panose="020B0604020202020204" pitchFamily="34" charset="0"/>
                <a:cs typeface="Arial" panose="020B0604020202020204" pitchFamily="34" charset="0"/>
              </a:rPr>
              <a:t>Servicio de </a:t>
            </a:r>
            <a:r>
              <a:rPr sz="1000" err="1">
                <a:latin typeface="Arial" panose="020B0604020202020204" pitchFamily="34" charset="0"/>
                <a:cs typeface="Arial" panose="020B0604020202020204" pitchFamily="34" charset="0"/>
              </a:rPr>
              <a:t>retorno</a:t>
            </a:r>
            <a:r>
              <a:rPr sz="1000">
                <a:latin typeface="Arial" panose="020B0604020202020204" pitchFamily="34" charset="0"/>
                <a:cs typeface="Arial" panose="020B0604020202020204" pitchFamily="34" charset="0"/>
              </a:rPr>
              <a:t> / </a:t>
            </a:r>
            <a:r>
              <a:rPr sz="1000" err="1">
                <a:latin typeface="Arial" panose="020B0604020202020204" pitchFamily="34" charset="0"/>
                <a:cs typeface="Arial" panose="020B0604020202020204" pitchFamily="34" charset="0"/>
              </a:rPr>
              <a:t>Reembolsos</a:t>
            </a:r>
            <a:r>
              <a:rPr sz="1000">
                <a:latin typeface="Arial" panose="020B0604020202020204" pitchFamily="34" charset="0"/>
                <a:cs typeface="Arial" panose="020B0604020202020204" pitchFamily="34" charset="0"/>
              </a:rPr>
              <a:t> / Portes </a:t>
            </a:r>
            <a:r>
              <a:rPr sz="1000" err="1">
                <a:latin typeface="Arial" panose="020B0604020202020204" pitchFamily="34" charset="0"/>
                <a:cs typeface="Arial" panose="020B0604020202020204" pitchFamily="34" charset="0"/>
              </a:rPr>
              <a:t>debidos</a:t>
            </a:r>
            <a:endParaRPr sz="1000">
              <a:latin typeface="Arial" panose="020B0604020202020204" pitchFamily="34" charset="0"/>
              <a:cs typeface="Arial" panose="020B0604020202020204" pitchFamily="34" charset="0"/>
            </a:endParaRPr>
          </a:p>
          <a:p>
            <a:pPr marL="17973" lvl="1" indent="-89863">
              <a:spcBef>
                <a:spcPts val="142"/>
              </a:spcBef>
              <a:buChar char="◦"/>
              <a:tabLst>
                <a:tab pos="424155" algn="l"/>
              </a:tabLst>
            </a:pPr>
            <a:r>
              <a:rPr sz="1000">
                <a:latin typeface="Arial" panose="020B0604020202020204" pitchFamily="34" charset="0"/>
                <a:cs typeface="Arial" panose="020B0604020202020204" pitchFamily="34" charset="0"/>
              </a:rPr>
              <a:t>Gestión en </a:t>
            </a:r>
            <a:r>
              <a:rPr sz="1000" err="1">
                <a:latin typeface="Arial" panose="020B0604020202020204" pitchFamily="34" charset="0"/>
                <a:cs typeface="Arial" panose="020B0604020202020204" pitchFamily="34" charset="0"/>
              </a:rPr>
              <a:t>destino</a:t>
            </a:r>
            <a:r>
              <a:rPr sz="1000">
                <a:latin typeface="Arial" panose="020B0604020202020204" pitchFamily="34" charset="0"/>
                <a:cs typeface="Arial" panose="020B0604020202020204" pitchFamily="34" charset="0"/>
              </a:rPr>
              <a:t> / </a:t>
            </a:r>
            <a:r>
              <a:rPr sz="1000" err="1">
                <a:latin typeface="Arial" panose="020B0604020202020204" pitchFamily="34" charset="0"/>
                <a:cs typeface="Arial" panose="020B0604020202020204" pitchFamily="34" charset="0"/>
              </a:rPr>
              <a:t>Escaneo</a:t>
            </a:r>
            <a:r>
              <a:rPr sz="1000">
                <a:latin typeface="Arial" panose="020B0604020202020204" pitchFamily="34" charset="0"/>
                <a:cs typeface="Arial" panose="020B0604020202020204" pitchFamily="34" charset="0"/>
              </a:rPr>
              <a:t> de </a:t>
            </a:r>
            <a:r>
              <a:rPr sz="1000" err="1">
                <a:latin typeface="Arial" panose="020B0604020202020204" pitchFamily="34" charset="0"/>
                <a:cs typeface="Arial" panose="020B0604020202020204" pitchFamily="34" charset="0"/>
              </a:rPr>
              <a:t>albarán</a:t>
            </a:r>
            <a:r>
              <a:rPr sz="1000">
                <a:latin typeface="Arial" panose="020B0604020202020204" pitchFamily="34" charset="0"/>
                <a:cs typeface="Arial" panose="020B0604020202020204" pitchFamily="34" charset="0"/>
              </a:rPr>
              <a:t> / </a:t>
            </a:r>
            <a:r>
              <a:rPr lang="es-ES" sz="1000">
                <a:latin typeface="Arial" panose="020B0604020202020204" pitchFamily="34" charset="0"/>
                <a:cs typeface="Arial" panose="020B0604020202020204" pitchFamily="34" charset="0"/>
              </a:rPr>
              <a:t>Identificación Destinatario</a:t>
            </a:r>
            <a:endParaRPr sz="1000">
              <a:latin typeface="Arial" panose="020B0604020202020204" pitchFamily="34" charset="0"/>
              <a:cs typeface="Arial" panose="020B0604020202020204" pitchFamily="34" charset="0"/>
            </a:endParaRPr>
          </a:p>
        </p:txBody>
      </p:sp>
      <p:sp>
        <p:nvSpPr>
          <p:cNvPr id="4" name="object 4"/>
          <p:cNvSpPr txBox="1"/>
          <p:nvPr/>
        </p:nvSpPr>
        <p:spPr>
          <a:xfrm>
            <a:off x="1220765" y="3691847"/>
            <a:ext cx="7707335" cy="649282"/>
          </a:xfrm>
          <a:prstGeom prst="rect">
            <a:avLst/>
          </a:prstGeom>
        </p:spPr>
        <p:txBody>
          <a:bodyPr vert="horz" wrap="square" lIns="0" tIns="17972" rIns="0" bIns="0" rtlCol="0">
            <a:spAutoFit/>
          </a:bodyPr>
          <a:lstStyle/>
          <a:p>
            <a:pPr marL="17973" marR="7189">
              <a:lnSpc>
                <a:spcPct val="118100"/>
              </a:lnSpc>
              <a:spcBef>
                <a:spcPts val="142"/>
              </a:spcBef>
            </a:pPr>
            <a:r>
              <a:rPr sz="1000">
                <a:latin typeface="Arial" panose="020B0604020202020204" pitchFamily="34" charset="0"/>
                <a:cs typeface="Arial" panose="020B0604020202020204" pitchFamily="34" charset="0"/>
              </a:rPr>
              <a:t>Servicio de </a:t>
            </a:r>
            <a:r>
              <a:rPr sz="1000" err="1">
                <a:latin typeface="Arial" panose="020B0604020202020204" pitchFamily="34" charset="0"/>
                <a:cs typeface="Arial" panose="020B0604020202020204" pitchFamily="34" charset="0"/>
              </a:rPr>
              <a:t>entrega</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directa</a:t>
            </a:r>
            <a:r>
              <a:rPr sz="1000">
                <a:latin typeface="Arial" panose="020B0604020202020204" pitchFamily="34" charset="0"/>
                <a:cs typeface="Arial" panose="020B0604020202020204" pitchFamily="34" charset="0"/>
              </a:rPr>
              <a:t> en punto. Los </a:t>
            </a:r>
            <a:r>
              <a:rPr sz="1000" err="1">
                <a:latin typeface="Arial" panose="020B0604020202020204" pitchFamily="34" charset="0"/>
                <a:cs typeface="Arial" panose="020B0604020202020204" pitchFamily="34" charset="0"/>
              </a:rPr>
              <a:t>usuarios</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pueden</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retirar</a:t>
            </a:r>
            <a:r>
              <a:rPr sz="1000">
                <a:latin typeface="Arial" panose="020B0604020202020204" pitchFamily="34" charset="0"/>
                <a:cs typeface="Arial" panose="020B0604020202020204" pitchFamily="34" charset="0"/>
              </a:rPr>
              <a:t> sus </a:t>
            </a:r>
            <a:r>
              <a:rPr sz="1000" err="1">
                <a:latin typeface="Arial" panose="020B0604020202020204" pitchFamily="34" charset="0"/>
                <a:cs typeface="Arial" panose="020B0604020202020204" pitchFamily="34" charset="0"/>
              </a:rPr>
              <a:t>envíos</a:t>
            </a:r>
            <a:r>
              <a:rPr sz="1000">
                <a:latin typeface="Arial" panose="020B0604020202020204" pitchFamily="34" charset="0"/>
                <a:cs typeface="Arial" panose="020B0604020202020204" pitchFamily="34" charset="0"/>
              </a:rPr>
              <a:t> en los puntos </a:t>
            </a:r>
            <a:r>
              <a:rPr lang="es-ES" sz="1000">
                <a:latin typeface="Arial" panose="020B0604020202020204" pitchFamily="34" charset="0"/>
                <a:cs typeface="Arial" panose="020B0604020202020204" pitchFamily="34" charset="0"/>
              </a:rPr>
              <a:t>Collectt Express</a:t>
            </a:r>
            <a:r>
              <a:rPr sz="1000">
                <a:latin typeface="Arial" panose="020B0604020202020204" pitchFamily="34" charset="0"/>
                <a:cs typeface="Arial" panose="020B0604020202020204" pitchFamily="34" charset="0"/>
              </a:rPr>
              <a:t>.</a:t>
            </a:r>
          </a:p>
          <a:p>
            <a:pPr marL="17973" marR="222861">
              <a:lnSpc>
                <a:spcPct val="118100"/>
              </a:lnSpc>
              <a:spcBef>
                <a:spcPts val="800"/>
              </a:spcBef>
            </a:pPr>
            <a:r>
              <a:rPr sz="1000">
                <a:latin typeface="Arial" panose="020B0604020202020204" pitchFamily="34" charset="0"/>
                <a:cs typeface="Arial" panose="020B0604020202020204" pitchFamily="34" charset="0"/>
              </a:rPr>
              <a:t>Servicio de </a:t>
            </a:r>
            <a:r>
              <a:rPr sz="1000" err="1">
                <a:latin typeface="Arial" panose="020B0604020202020204" pitchFamily="34" charset="0"/>
                <a:cs typeface="Arial" panose="020B0604020202020204" pitchFamily="34" charset="0"/>
              </a:rPr>
              <a:t>recogida</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directa</a:t>
            </a:r>
            <a:r>
              <a:rPr sz="1000">
                <a:latin typeface="Arial" panose="020B0604020202020204" pitchFamily="34" charset="0"/>
                <a:cs typeface="Arial" panose="020B0604020202020204" pitchFamily="34" charset="0"/>
              </a:rPr>
              <a:t> en punto. Los </a:t>
            </a:r>
            <a:r>
              <a:rPr sz="1000" err="1">
                <a:latin typeface="Arial" panose="020B0604020202020204" pitchFamily="34" charset="0"/>
                <a:cs typeface="Arial" panose="020B0604020202020204" pitchFamily="34" charset="0"/>
              </a:rPr>
              <a:t>usuarios</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pueden</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depositar</a:t>
            </a:r>
            <a:r>
              <a:rPr sz="1000">
                <a:latin typeface="Arial" panose="020B0604020202020204" pitchFamily="34" charset="0"/>
                <a:cs typeface="Arial" panose="020B0604020202020204" pitchFamily="34" charset="0"/>
              </a:rPr>
              <a:t> sus </a:t>
            </a:r>
            <a:r>
              <a:rPr sz="1000" err="1">
                <a:latin typeface="Arial" panose="020B0604020202020204" pitchFamily="34" charset="0"/>
                <a:cs typeface="Arial" panose="020B0604020202020204" pitchFamily="34" charset="0"/>
              </a:rPr>
              <a:t>envíos</a:t>
            </a:r>
            <a:r>
              <a:rPr sz="1000">
                <a:latin typeface="Arial" panose="020B0604020202020204" pitchFamily="34" charset="0"/>
                <a:cs typeface="Arial" panose="020B0604020202020204" pitchFamily="34" charset="0"/>
              </a:rPr>
              <a:t> / </a:t>
            </a:r>
            <a:r>
              <a:rPr sz="1000" err="1">
                <a:latin typeface="Arial" panose="020B0604020202020204" pitchFamily="34" charset="0"/>
                <a:cs typeface="Arial" panose="020B0604020202020204" pitchFamily="34" charset="0"/>
              </a:rPr>
              <a:t>devoluciones</a:t>
            </a:r>
            <a:r>
              <a:rPr sz="1000">
                <a:latin typeface="Arial" panose="020B0604020202020204" pitchFamily="34" charset="0"/>
                <a:cs typeface="Arial" panose="020B0604020202020204" pitchFamily="34" charset="0"/>
              </a:rPr>
              <a:t> en los puntos. </a:t>
            </a:r>
            <a:r>
              <a:rPr sz="1000" err="1">
                <a:latin typeface="Arial" panose="020B0604020202020204" pitchFamily="34" charset="0"/>
                <a:cs typeface="Arial" panose="020B0604020202020204" pitchFamily="34" charset="0"/>
              </a:rPr>
              <a:t>Descuento</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aplicable</a:t>
            </a:r>
            <a:r>
              <a:rPr sz="1000">
                <a:latin typeface="Arial" panose="020B0604020202020204" pitchFamily="34" charset="0"/>
                <a:cs typeface="Arial" panose="020B0604020202020204" pitchFamily="34" charset="0"/>
              </a:rPr>
              <a:t> a </a:t>
            </a:r>
            <a:r>
              <a:rPr sz="1000" err="1">
                <a:latin typeface="Arial" panose="020B0604020202020204" pitchFamily="34" charset="0"/>
                <a:cs typeface="Arial" panose="020B0604020202020204" pitchFamily="34" charset="0"/>
              </a:rPr>
              <a:t>cada</a:t>
            </a:r>
            <a:r>
              <a:rPr sz="1000">
                <a:latin typeface="Arial" panose="020B0604020202020204" pitchFamily="34" charset="0"/>
                <a:cs typeface="Arial" panose="020B0604020202020204" pitchFamily="34" charset="0"/>
              </a:rPr>
              <a:t> envío para </a:t>
            </a:r>
            <a:r>
              <a:rPr sz="1000" err="1">
                <a:latin typeface="Arial" panose="020B0604020202020204" pitchFamily="34" charset="0"/>
                <a:cs typeface="Arial" panose="020B0604020202020204" pitchFamily="34" charset="0"/>
              </a:rPr>
              <a:t>recogida</a:t>
            </a:r>
            <a:r>
              <a:rPr sz="1000">
                <a:latin typeface="Arial" panose="020B0604020202020204" pitchFamily="34" charset="0"/>
                <a:cs typeface="Arial" panose="020B0604020202020204" pitchFamily="34" charset="0"/>
              </a:rPr>
              <a:t> </a:t>
            </a:r>
            <a:r>
              <a:rPr sz="1000" err="1">
                <a:latin typeface="Arial" panose="020B0604020202020204" pitchFamily="34" charset="0"/>
                <a:cs typeface="Arial" panose="020B0604020202020204" pitchFamily="34" charset="0"/>
              </a:rPr>
              <a:t>directa</a:t>
            </a:r>
            <a:r>
              <a:rPr sz="1000">
                <a:latin typeface="Arial" panose="020B0604020202020204" pitchFamily="34" charset="0"/>
                <a:cs typeface="Arial" panose="020B0604020202020204" pitchFamily="34" charset="0"/>
              </a:rPr>
              <a:t> en punto*</a:t>
            </a:r>
          </a:p>
        </p:txBody>
      </p:sp>
      <p:sp>
        <p:nvSpPr>
          <p:cNvPr id="7" name="object 7"/>
          <p:cNvSpPr txBox="1"/>
          <p:nvPr/>
        </p:nvSpPr>
        <p:spPr>
          <a:xfrm>
            <a:off x="1264615" y="4755560"/>
            <a:ext cx="7739685" cy="546690"/>
          </a:xfrm>
          <a:prstGeom prst="rect">
            <a:avLst/>
          </a:prstGeom>
        </p:spPr>
        <p:txBody>
          <a:bodyPr vert="horz" wrap="square" lIns="0" tIns="17972" rIns="0" bIns="0" rtlCol="0">
            <a:spAutoFit/>
          </a:bodyPr>
          <a:lstStyle/>
          <a:p>
            <a:pPr marL="17973" marR="7189">
              <a:lnSpc>
                <a:spcPct val="118100"/>
              </a:lnSpc>
              <a:spcBef>
                <a:spcPts val="142"/>
              </a:spcBef>
            </a:pPr>
            <a:r>
              <a:rPr sz="1000">
                <a:latin typeface="Arial" panose="020B0604020202020204" pitchFamily="34" charset="0"/>
                <a:cs typeface="Arial" panose="020B0604020202020204" pitchFamily="34" charset="0"/>
              </a:rPr>
              <a:t>*El tiempo de compromiso de servicio se adquiere desde la recogida en el punto, que se hará dependiendo de los horarios de las rutas establecidas en cada zona. Si el depósito se realiza despues del paso del conductor, será recogido al dia hábil siguiente, adquiriendo el compromiso de entrega a partir de esa fecha.</a:t>
            </a:r>
          </a:p>
        </p:txBody>
      </p:sp>
      <p:pic>
        <p:nvPicPr>
          <p:cNvPr id="9" name="object 9"/>
          <p:cNvPicPr/>
          <p:nvPr/>
        </p:nvPicPr>
        <p:blipFill>
          <a:blip r:embed="rId3" cstate="print"/>
          <a:stretch>
            <a:fillRect/>
          </a:stretch>
        </p:blipFill>
        <p:spPr>
          <a:xfrm>
            <a:off x="9259710" y="6503382"/>
            <a:ext cx="1433690" cy="1053118"/>
          </a:xfrm>
          <a:prstGeom prst="rect">
            <a:avLst/>
          </a:prstGeom>
        </p:spPr>
      </p:pic>
      <p:sp>
        <p:nvSpPr>
          <p:cNvPr id="10" name="object 10"/>
          <p:cNvSpPr txBox="1">
            <a:spLocks noGrp="1"/>
          </p:cNvSpPr>
          <p:nvPr>
            <p:ph type="sldNum" sz="quarter" idx="7"/>
          </p:nvPr>
        </p:nvSpPr>
        <p:spPr>
          <a:xfrm>
            <a:off x="847725" y="7165714"/>
            <a:ext cx="8411985" cy="208368"/>
          </a:xfrm>
          <a:prstGeom prst="rect">
            <a:avLst/>
          </a:prstGeom>
        </p:spPr>
        <p:txBody>
          <a:bodyPr vert="horz" wrap="square" lIns="0" tIns="69193" rIns="0" bIns="0" rtlCol="0">
            <a:spAutoFit/>
          </a:bodyPr>
          <a:lstStyle/>
          <a:p>
            <a:pPr marL="17973">
              <a:spcBef>
                <a:spcPts val="545"/>
              </a:spcBef>
            </a:pPr>
            <a:r>
              <a:rPr sz="900">
                <a:latin typeface="Arial" panose="020B0604020202020204" pitchFamily="34" charset="0"/>
                <a:cs typeface="Arial" panose="020B0604020202020204" pitchFamily="34" charset="0"/>
              </a:rPr>
              <a:t>martes,</a:t>
            </a:r>
            <a:r>
              <a:rPr sz="900" spc="1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15</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abril</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Página</a:t>
            </a:r>
            <a:r>
              <a:rPr sz="900" spc="127">
                <a:latin typeface="Arial" panose="020B0604020202020204" pitchFamily="34" charset="0"/>
                <a:cs typeface="Arial" panose="020B0604020202020204" pitchFamily="34" charset="0"/>
              </a:rPr>
              <a:t> </a:t>
            </a:r>
            <a:fld id="{81D60167-4931-47E6-BA6A-407CBD079E47}" type="slidenum">
              <a:rPr sz="900" dirty="0">
                <a:latin typeface="Arial" panose="020B0604020202020204" pitchFamily="34" charset="0"/>
                <a:cs typeface="Arial" panose="020B0604020202020204" pitchFamily="34" charset="0"/>
              </a:rPr>
              <a:pPr marL="17973">
                <a:spcBef>
                  <a:spcPts val="545"/>
                </a:spcBef>
              </a:pPr>
              <a:t>13</a:t>
            </a:fld>
            <a:r>
              <a:rPr sz="900">
                <a:latin typeface="Arial" panose="020B0604020202020204" pitchFamily="34" charset="0"/>
                <a:cs typeface="Arial" panose="020B0604020202020204" pitchFamily="34" charset="0"/>
              </a:rPr>
              <a:t>/31</a:t>
            </a:r>
            <a:r>
              <a:rPr sz="900" spc="10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Venta</a:t>
            </a:r>
            <a:r>
              <a:rPr sz="900" spc="2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Directa</a:t>
            </a:r>
            <a:r>
              <a:rPr sz="900" spc="13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a:t>
            </a:r>
            <a:r>
              <a:rPr sz="900" spc="5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V.1</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V.0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 y="1"/>
            <a:ext cx="2146300" cy="958850"/>
          </a:xfrm>
          <a:prstGeom prst="rect">
            <a:avLst/>
          </a:prstGeom>
        </p:spPr>
      </p:pic>
      <p:sp>
        <p:nvSpPr>
          <p:cNvPr id="2" name="object 2"/>
          <p:cNvSpPr txBox="1"/>
          <p:nvPr/>
        </p:nvSpPr>
        <p:spPr>
          <a:xfrm>
            <a:off x="1103313" y="425450"/>
            <a:ext cx="8586788" cy="6640330"/>
          </a:xfrm>
          <a:prstGeom prst="rect">
            <a:avLst/>
          </a:prstGeom>
        </p:spPr>
        <p:txBody>
          <a:bodyPr vert="horz" wrap="square" lIns="0" tIns="99745" rIns="0" bIns="0" rtlCol="0">
            <a:spAutoFit/>
          </a:bodyPr>
          <a:lstStyle/>
          <a:p>
            <a:pPr marL="17973">
              <a:spcBef>
                <a:spcPts val="785"/>
              </a:spcBef>
            </a:pPr>
            <a:r>
              <a:rPr sz="800" b="1">
                <a:latin typeface="Arial" panose="020B0604020202020204" pitchFamily="34" charset="0"/>
                <a:cs typeface="Arial" panose="020B0604020202020204" pitchFamily="34" charset="0"/>
              </a:rPr>
              <a:t>Pesos</a:t>
            </a:r>
            <a:r>
              <a:rPr sz="800" b="1" spc="184">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y</a:t>
            </a:r>
            <a:r>
              <a:rPr sz="800" b="1" spc="28">
                <a:latin typeface="Arial" panose="020B0604020202020204" pitchFamily="34" charset="0"/>
                <a:cs typeface="Arial" panose="020B0604020202020204" pitchFamily="34" charset="0"/>
              </a:rPr>
              <a:t> </a:t>
            </a:r>
            <a:r>
              <a:rPr sz="800" b="1" spc="-14" err="1">
                <a:latin typeface="Arial" panose="020B0604020202020204" pitchFamily="34" charset="0"/>
                <a:cs typeface="Arial" panose="020B0604020202020204" pitchFamily="34" charset="0"/>
              </a:rPr>
              <a:t>medidas</a:t>
            </a:r>
            <a:r>
              <a:rPr sz="800" b="1"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marL="17973">
              <a:spcBef>
                <a:spcPts val="650"/>
              </a:spcBef>
            </a:pPr>
            <a:r>
              <a:rPr sz="800" err="1">
                <a:latin typeface="Arial" panose="020B0604020202020204" pitchFamily="34" charset="0"/>
                <a:cs typeface="Arial" panose="020B0604020202020204" pitchFamily="34" charset="0"/>
              </a:rPr>
              <a:t>Limitación</a:t>
            </a:r>
            <a:r>
              <a:rPr sz="800" spc="27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máxima</a:t>
            </a:r>
            <a:r>
              <a:rPr sz="800" spc="21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para</a:t>
            </a:r>
            <a:r>
              <a:rPr sz="800" spc="11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envíos</a:t>
            </a:r>
            <a:r>
              <a:rPr sz="800" spc="17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transportados</a:t>
            </a:r>
            <a:r>
              <a:rPr sz="800" spc="38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35">
                <a:latin typeface="Arial" panose="020B0604020202020204" pitchFamily="34" charset="0"/>
                <a:cs typeface="Arial" panose="020B0604020202020204" pitchFamily="34" charset="0"/>
              </a:rPr>
              <a:t> </a:t>
            </a:r>
            <a:r>
              <a:rPr sz="800" spc="-28">
                <a:latin typeface="Arial" panose="020B0604020202020204" pitchFamily="34" charset="0"/>
                <a:cs typeface="Arial" panose="020B0604020202020204" pitchFamily="34" charset="0"/>
              </a:rPr>
              <a:t>red</a:t>
            </a:r>
            <a:r>
              <a:rPr lang="es-ES" sz="800" spc="-28">
                <a:latin typeface="Arial" panose="020B0604020202020204" pitchFamily="34" charset="0"/>
                <a:cs typeface="Arial" panose="020B0604020202020204" pitchFamily="34" charset="0"/>
              </a:rPr>
              <a:t> CTT Express</a:t>
            </a:r>
            <a:r>
              <a:rPr sz="800" spc="-28">
                <a:latin typeface="Arial" panose="020B0604020202020204" pitchFamily="34" charset="0"/>
                <a:cs typeface="Arial" panose="020B0604020202020204" pitchFamily="34" charset="0"/>
              </a:rPr>
              <a:t>:</a:t>
            </a:r>
            <a:endParaRPr lang="es-ES" sz="800" spc="-28">
              <a:latin typeface="Arial" panose="020B0604020202020204" pitchFamily="34" charset="0"/>
              <a:cs typeface="Arial" panose="020B0604020202020204" pitchFamily="34" charset="0"/>
            </a:endParaRPr>
          </a:p>
          <a:p>
            <a:pPr marL="17973" marR="6537565">
              <a:spcBef>
                <a:spcPts val="1203"/>
              </a:spcBef>
            </a:pPr>
            <a:r>
              <a:rPr sz="800" b="1">
                <a:latin typeface="Arial" panose="020B0604020202020204" pitchFamily="34" charset="0"/>
                <a:cs typeface="Arial" panose="020B0604020202020204" pitchFamily="34" charset="0"/>
              </a:rPr>
              <a:t>Peso</a:t>
            </a:r>
            <a:r>
              <a:rPr sz="800" b="1" spc="156">
                <a:latin typeface="Arial" panose="020B0604020202020204" pitchFamily="34" charset="0"/>
                <a:cs typeface="Arial" panose="020B0604020202020204" pitchFamily="34" charset="0"/>
              </a:rPr>
              <a:t> </a:t>
            </a:r>
            <a:r>
              <a:rPr sz="800" b="1" err="1">
                <a:latin typeface="Arial" panose="020B0604020202020204" pitchFamily="34" charset="0"/>
                <a:cs typeface="Arial" panose="020B0604020202020204" pitchFamily="34" charset="0"/>
              </a:rPr>
              <a:t>máximo</a:t>
            </a:r>
            <a:r>
              <a:rPr sz="800" b="1" spc="255">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por</a:t>
            </a:r>
            <a:r>
              <a:rPr sz="800" b="1" spc="92">
                <a:latin typeface="Arial" panose="020B0604020202020204" pitchFamily="34" charset="0"/>
                <a:cs typeface="Arial" panose="020B0604020202020204" pitchFamily="34" charset="0"/>
              </a:rPr>
              <a:t> </a:t>
            </a:r>
            <a:r>
              <a:rPr sz="800" b="1" err="1">
                <a:latin typeface="Arial" panose="020B0604020202020204" pitchFamily="34" charset="0"/>
                <a:cs typeface="Arial" panose="020B0604020202020204" pitchFamily="34" charset="0"/>
              </a:rPr>
              <a:t>bulto</a:t>
            </a:r>
            <a:r>
              <a:rPr sz="800" b="1">
                <a:latin typeface="Arial" panose="020B0604020202020204" pitchFamily="34" charset="0"/>
                <a:cs typeface="Arial" panose="020B0604020202020204" pitchFamily="34" charset="0"/>
              </a:rPr>
              <a:t>:</a:t>
            </a:r>
            <a:r>
              <a:rPr sz="800" b="1"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30 kg.</a:t>
            </a:r>
            <a:endParaRPr lang="es-ES" sz="800">
              <a:latin typeface="Arial" panose="020B0604020202020204" pitchFamily="34" charset="0"/>
              <a:cs typeface="Arial" panose="020B0604020202020204" pitchFamily="34" charset="0"/>
            </a:endParaRPr>
          </a:p>
          <a:p>
            <a:pPr marL="17973" marR="6537565">
              <a:spcBef>
                <a:spcPts val="1203"/>
              </a:spcBef>
            </a:pPr>
            <a:r>
              <a:rPr sz="800" err="1">
                <a:latin typeface="Arial" panose="020B0604020202020204" pitchFamily="34" charset="0"/>
                <a:cs typeface="Arial" panose="020B0604020202020204" pitchFamily="34" charset="0"/>
              </a:rPr>
              <a:t>Exceso</a:t>
            </a:r>
            <a:r>
              <a:rPr lang="es-ES" sz="80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 peso por </a:t>
            </a:r>
            <a:r>
              <a:rPr sz="800" err="1">
                <a:latin typeface="Arial" panose="020B0604020202020204" pitchFamily="34" charset="0"/>
                <a:cs typeface="Arial" panose="020B0604020202020204" pitchFamily="34" charset="0"/>
              </a:rPr>
              <a:t>bulto</a:t>
            </a:r>
            <a:r>
              <a:rPr sz="800">
                <a:latin typeface="Arial" panose="020B0604020202020204" pitchFamily="34" charset="0"/>
                <a:cs typeface="Arial" panose="020B0604020202020204" pitchFamily="34" charset="0"/>
              </a:rPr>
              <a:t>:</a:t>
            </a:r>
          </a:p>
          <a:p>
            <a:pPr marL="312723" indent="-91660">
              <a:spcBef>
                <a:spcPts val="644"/>
              </a:spcBef>
              <a:buChar char="-"/>
              <a:tabLst>
                <a:tab pos="312723" algn="l"/>
              </a:tabLst>
            </a:pPr>
            <a:r>
              <a:rPr sz="800">
                <a:latin typeface="Arial" panose="020B0604020202020204" pitchFamily="34" charset="0"/>
                <a:cs typeface="Arial" panose="020B0604020202020204" pitchFamily="34" charset="0"/>
              </a:rPr>
              <a:t>Se </a:t>
            </a:r>
            <a:r>
              <a:rPr sz="800" err="1">
                <a:latin typeface="Arial" panose="020B0604020202020204" pitchFamily="34" charset="0"/>
                <a:cs typeface="Arial" panose="020B0604020202020204" pitchFamily="34" charset="0"/>
              </a:rPr>
              <a:t>aplicará</a:t>
            </a:r>
            <a:r>
              <a:rPr sz="800">
                <a:latin typeface="Arial" panose="020B0604020202020204" pitchFamily="34" charset="0"/>
                <a:cs typeface="Arial" panose="020B0604020202020204" pitchFamily="34" charset="0"/>
              </a:rPr>
              <a:t> un </a:t>
            </a:r>
            <a:r>
              <a:rPr sz="800" err="1">
                <a:latin typeface="Arial" panose="020B0604020202020204" pitchFamily="34" charset="0"/>
                <a:cs typeface="Arial" panose="020B0604020202020204" pitchFamily="34" charset="0"/>
              </a:rPr>
              <a:t>suplemento</a:t>
            </a:r>
            <a:r>
              <a:rPr sz="800">
                <a:latin typeface="Arial" panose="020B0604020202020204" pitchFamily="34" charset="0"/>
                <a:cs typeface="Arial" panose="020B0604020202020204" pitchFamily="34" charset="0"/>
              </a:rPr>
              <a:t> de 5,98 €</a:t>
            </a:r>
            <a:r>
              <a:rPr lang="es-ES" sz="80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 en </a:t>
            </a:r>
            <a:r>
              <a:rPr sz="800" err="1">
                <a:latin typeface="Arial" panose="020B0604020202020204" pitchFamily="34" charset="0"/>
                <a:cs typeface="Arial" panose="020B0604020202020204" pitchFamily="34" charset="0"/>
              </a:rPr>
              <a:t>aquellos</a:t>
            </a:r>
            <a:r>
              <a:rPr sz="80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bultos</a:t>
            </a:r>
            <a:r>
              <a:rPr sz="800">
                <a:latin typeface="Arial" panose="020B0604020202020204" pitchFamily="34" charset="0"/>
                <a:cs typeface="Arial" panose="020B0604020202020204" pitchFamily="34" charset="0"/>
              </a:rPr>
              <a:t> que </a:t>
            </a:r>
            <a:r>
              <a:rPr sz="800" err="1">
                <a:latin typeface="Arial" panose="020B0604020202020204" pitchFamily="34" charset="0"/>
                <a:cs typeface="Arial" panose="020B0604020202020204" pitchFamily="34" charset="0"/>
              </a:rPr>
              <a:t>pesen</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más</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30</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kg</a:t>
            </a:r>
            <a:r>
              <a:rPr sz="800" spc="5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expedido</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hasta</a:t>
            </a:r>
            <a:r>
              <a:rPr sz="800" spc="1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70</a:t>
            </a:r>
            <a:r>
              <a:rPr sz="800" spc="64">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kg.</a:t>
            </a:r>
            <a:endParaRPr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sz="800">
                <a:latin typeface="Arial" panose="020B0604020202020204" pitchFamily="34" charset="0"/>
                <a:cs typeface="Arial" panose="020B0604020202020204" pitchFamily="34" charset="0"/>
              </a:rPr>
              <a:t>Se</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aplicará</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suplemento</a:t>
            </a:r>
            <a:r>
              <a:rPr sz="800" spc="31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5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24,18</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aquellos</a:t>
            </a:r>
            <a:r>
              <a:rPr sz="800" spc="22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bultos</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9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pesen</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más</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70</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kg</a:t>
            </a:r>
            <a:r>
              <a:rPr sz="800" spc="5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a:t>
            </a:r>
            <a:r>
              <a:rPr sz="800" spc="12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expedido</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hasta</a:t>
            </a:r>
            <a:r>
              <a:rPr sz="800" spc="1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300</a:t>
            </a:r>
            <a:r>
              <a:rPr sz="800" spc="99">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kg.</a:t>
            </a:r>
            <a:endParaRPr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sz="800">
                <a:latin typeface="Arial" panose="020B0604020202020204" pitchFamily="34" charset="0"/>
                <a:cs typeface="Arial" panose="020B0604020202020204" pitchFamily="34" charset="0"/>
              </a:rPr>
              <a:t>Se</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aplicará</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a:t>
            </a:r>
            <a:r>
              <a:rPr sz="800" spc="7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suplemento</a:t>
            </a:r>
            <a:r>
              <a:rPr sz="800" spc="31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5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0,59</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kg</a:t>
            </a:r>
            <a:r>
              <a:rPr sz="800" spc="5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adicional</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aquellos</a:t>
            </a:r>
            <a:r>
              <a:rPr sz="800" spc="23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bultos</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9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pesen</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más</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300</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kg</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a:t>
            </a:r>
            <a:r>
              <a:rPr sz="800" spc="134">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expedido</a:t>
            </a:r>
            <a:r>
              <a:rPr sz="800"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marL="17973">
              <a:spcBef>
                <a:spcPts val="644"/>
              </a:spcBef>
            </a:pPr>
            <a:r>
              <a:rPr sz="800">
                <a:latin typeface="Arial" panose="020B0604020202020204" pitchFamily="34" charset="0"/>
                <a:cs typeface="Arial" panose="020B0604020202020204" pitchFamily="34" charset="0"/>
              </a:rPr>
              <a:t>Nota:</a:t>
            </a:r>
            <a:r>
              <a:rPr sz="800" spc="1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adeudo</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exceso</a:t>
            </a:r>
            <a:r>
              <a:rPr sz="800"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peso</a:t>
            </a:r>
            <a:r>
              <a:rPr sz="800" spc="12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se</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aplica</a:t>
            </a:r>
            <a:r>
              <a:rPr sz="800" spc="15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sólo</a:t>
            </a:r>
            <a:r>
              <a:rPr sz="800" spc="10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sobre</a:t>
            </a:r>
            <a:r>
              <a:rPr sz="800" spc="14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peso</a:t>
            </a:r>
            <a:r>
              <a:rPr sz="800" spc="13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báscula</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2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no</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del</a:t>
            </a:r>
            <a:r>
              <a:rPr sz="800" spc="78">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volumétrico</a:t>
            </a:r>
            <a:r>
              <a:rPr sz="800"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a:spcBef>
                <a:spcPts val="324"/>
              </a:spcBef>
            </a:pPr>
            <a:endParaRPr sz="800">
              <a:latin typeface="Arial" panose="020B0604020202020204" pitchFamily="34" charset="0"/>
              <a:cs typeface="Arial" panose="020B0604020202020204" pitchFamily="34" charset="0"/>
            </a:endParaRPr>
          </a:p>
          <a:p>
            <a:pPr marL="17973" marR="10783">
              <a:lnSpc>
                <a:spcPct val="118100"/>
              </a:lnSpc>
            </a:pPr>
            <a:r>
              <a:rPr sz="800" b="1">
                <a:latin typeface="Arial" panose="020B0604020202020204" pitchFamily="34" charset="0"/>
                <a:cs typeface="Arial" panose="020B0604020202020204" pitchFamily="34" charset="0"/>
              </a:rPr>
              <a:t>Medida</a:t>
            </a:r>
            <a:r>
              <a:rPr sz="800" b="1" spc="248">
                <a:latin typeface="Arial" panose="020B0604020202020204" pitchFamily="34" charset="0"/>
                <a:cs typeface="Arial" panose="020B0604020202020204" pitchFamily="34" charset="0"/>
              </a:rPr>
              <a:t> </a:t>
            </a:r>
            <a:r>
              <a:rPr sz="800" b="1" err="1">
                <a:latin typeface="Arial" panose="020B0604020202020204" pitchFamily="34" charset="0"/>
                <a:cs typeface="Arial" panose="020B0604020202020204" pitchFamily="34" charset="0"/>
              </a:rPr>
              <a:t>máxima</a:t>
            </a:r>
            <a:r>
              <a:rPr sz="800" b="1" spc="269">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por</a:t>
            </a:r>
            <a:r>
              <a:rPr sz="800" b="1" spc="142">
                <a:latin typeface="Arial" panose="020B0604020202020204" pitchFamily="34" charset="0"/>
                <a:cs typeface="Arial" panose="020B0604020202020204" pitchFamily="34" charset="0"/>
              </a:rPr>
              <a:t> </a:t>
            </a:r>
            <a:r>
              <a:rPr sz="800" b="1" err="1">
                <a:latin typeface="Arial" panose="020B0604020202020204" pitchFamily="34" charset="0"/>
                <a:cs typeface="Arial" panose="020B0604020202020204" pitchFamily="34" charset="0"/>
              </a:rPr>
              <a:t>bulto</a:t>
            </a:r>
            <a:r>
              <a:rPr sz="800" b="1">
                <a:latin typeface="Arial" panose="020B0604020202020204" pitchFamily="34" charset="0"/>
                <a:cs typeface="Arial" panose="020B0604020202020204" pitchFamily="34" charset="0"/>
              </a:rPr>
              <a:t>:</a:t>
            </a:r>
            <a:r>
              <a:rPr sz="800" b="1"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Suma</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0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alto,</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ancho</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largo</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del</a:t>
            </a:r>
            <a:r>
              <a:rPr sz="800" spc="12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no</a:t>
            </a:r>
            <a:r>
              <a:rPr sz="800" spc="10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superior</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240</a:t>
            </a:r>
            <a:r>
              <a:rPr sz="800" spc="14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cm,</a:t>
            </a:r>
            <a:r>
              <a:rPr sz="800" spc="1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a:t>
            </a:r>
            <a:r>
              <a:rPr sz="800" spc="14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ninguna</a:t>
            </a:r>
            <a:r>
              <a:rPr sz="800" spc="26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dimensión</a:t>
            </a:r>
            <a:r>
              <a:rPr sz="800" spc="34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superior</a:t>
            </a:r>
            <a:r>
              <a:rPr sz="800" spc="26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85">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150</a:t>
            </a:r>
            <a:r>
              <a:rPr sz="800" spc="708">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cm.</a:t>
            </a:r>
            <a:endParaRPr sz="800">
              <a:latin typeface="Arial" panose="020B0604020202020204" pitchFamily="34" charset="0"/>
              <a:cs typeface="Arial" panose="020B0604020202020204" pitchFamily="34" charset="0"/>
            </a:endParaRPr>
          </a:p>
          <a:p>
            <a:pPr marL="17973">
              <a:spcBef>
                <a:spcPts val="248"/>
              </a:spcBef>
            </a:pPr>
            <a:r>
              <a:rPr sz="800" err="1">
                <a:latin typeface="Arial" panose="020B0604020202020204" pitchFamily="34" charset="0"/>
                <a:cs typeface="Arial" panose="020B0604020202020204" pitchFamily="34" charset="0"/>
              </a:rPr>
              <a:t>Exceso</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1">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medidas</a:t>
            </a:r>
            <a:r>
              <a:rPr sz="800"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marL="221064" marR="18870" indent="100648">
              <a:lnSpc>
                <a:spcPct val="118100"/>
              </a:lnSpc>
              <a:buChar char="-"/>
              <a:tabLst>
                <a:tab pos="321709" algn="l"/>
              </a:tabLst>
            </a:pPr>
            <a:r>
              <a:rPr sz="800">
                <a:latin typeface="Arial" panose="020B0604020202020204" pitchFamily="34" charset="0"/>
                <a:cs typeface="Arial" panose="020B0604020202020204" pitchFamily="34" charset="0"/>
              </a:rPr>
              <a:t>Se</a:t>
            </a:r>
            <a:r>
              <a:rPr sz="800" spc="1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aplicará</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a:t>
            </a:r>
            <a:r>
              <a:rPr sz="800" spc="1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suplemento</a:t>
            </a:r>
            <a:r>
              <a:rPr sz="800" spc="40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2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5,98</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1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aquellos</a:t>
            </a:r>
            <a:r>
              <a:rPr sz="800" spc="29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bultos</a:t>
            </a:r>
            <a:r>
              <a:rPr sz="800" spc="2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11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suma</a:t>
            </a:r>
            <a:r>
              <a:rPr sz="800" spc="22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2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alto,</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ancho</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largo</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del</a:t>
            </a:r>
            <a:r>
              <a:rPr sz="800" spc="1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sea</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2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240</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cm</a:t>
            </a:r>
            <a:r>
              <a:rPr sz="800" spc="149">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hasta </a:t>
            </a:r>
            <a:r>
              <a:rPr sz="800">
                <a:latin typeface="Arial" panose="020B0604020202020204" pitchFamily="34" charset="0"/>
                <a:cs typeface="Arial" panose="020B0604020202020204" pitchFamily="34" charset="0"/>
              </a:rPr>
              <a:t>300</a:t>
            </a:r>
            <a:r>
              <a:rPr sz="800" spc="92">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cm.</a:t>
            </a:r>
            <a:endParaRPr sz="800">
              <a:latin typeface="Arial" panose="020B0604020202020204" pitchFamily="34" charset="0"/>
              <a:cs typeface="Arial" panose="020B0604020202020204" pitchFamily="34" charset="0"/>
            </a:endParaRPr>
          </a:p>
          <a:p>
            <a:pPr marL="221064" marR="8087" indent="100648">
              <a:lnSpc>
                <a:spcPct val="118100"/>
              </a:lnSpc>
              <a:buChar char="-"/>
              <a:tabLst>
                <a:tab pos="321709" algn="l"/>
              </a:tabLst>
            </a:pPr>
            <a:r>
              <a:rPr sz="800">
                <a:latin typeface="Arial" panose="020B0604020202020204" pitchFamily="34" charset="0"/>
                <a:cs typeface="Arial" panose="020B0604020202020204" pitchFamily="34" charset="0"/>
              </a:rPr>
              <a:t>Se</a:t>
            </a:r>
            <a:r>
              <a:rPr sz="800" spc="1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aplicará</a:t>
            </a:r>
            <a:r>
              <a:rPr sz="800" spc="2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a:t>
            </a:r>
            <a:r>
              <a:rPr sz="800" spc="1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suplemento</a:t>
            </a:r>
            <a:r>
              <a:rPr sz="800" spc="40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3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6,03</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sz="800" spc="11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15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cada</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10</a:t>
            </a:r>
            <a:r>
              <a:rPr sz="800" spc="1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cm</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exceso</a:t>
            </a:r>
            <a:r>
              <a:rPr sz="800" spc="26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aquellos</a:t>
            </a:r>
            <a:r>
              <a:rPr sz="800" spc="30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bultos</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11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suma</a:t>
            </a:r>
            <a:r>
              <a:rPr sz="800" spc="21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alto,</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ancho</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largo</a:t>
            </a:r>
            <a:r>
              <a:rPr sz="800" spc="212">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del</a:t>
            </a:r>
            <a:r>
              <a:rPr sz="80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a:t>
            </a:r>
            <a:r>
              <a:rPr sz="800" spc="11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supere</a:t>
            </a:r>
            <a:r>
              <a:rPr sz="800"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los</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300</a:t>
            </a:r>
            <a:r>
              <a:rPr sz="800" spc="92">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cm.</a:t>
            </a:r>
            <a:endParaRPr sz="800">
              <a:latin typeface="Arial" panose="020B0604020202020204" pitchFamily="34" charset="0"/>
              <a:cs typeface="Arial" panose="020B0604020202020204" pitchFamily="34" charset="0"/>
            </a:endParaRPr>
          </a:p>
          <a:p>
            <a:pPr marL="17973" marR="3964775">
              <a:lnSpc>
                <a:spcPct val="118100"/>
              </a:lnSpc>
            </a:pPr>
            <a:r>
              <a:rPr lang="es-ES" sz="800" b="1">
                <a:latin typeface="Arial"/>
                <a:cs typeface="Arial"/>
              </a:rPr>
              <a:t>Medidas</a:t>
            </a:r>
            <a:r>
              <a:rPr lang="es-ES" sz="800" b="1" spc="233">
                <a:latin typeface="Arial"/>
                <a:cs typeface="Arial"/>
              </a:rPr>
              <a:t> </a:t>
            </a:r>
            <a:r>
              <a:rPr lang="es-ES" sz="800" b="1">
                <a:latin typeface="Arial"/>
                <a:cs typeface="Arial"/>
              </a:rPr>
              <a:t>de</a:t>
            </a:r>
            <a:r>
              <a:rPr lang="es-ES" sz="800" b="1" spc="57">
                <a:latin typeface="Arial"/>
                <a:cs typeface="Arial"/>
              </a:rPr>
              <a:t> </a:t>
            </a:r>
            <a:r>
              <a:rPr lang="es-ES" sz="800" b="1">
                <a:latin typeface="Arial"/>
                <a:cs typeface="Arial"/>
              </a:rPr>
              <a:t>uno</a:t>
            </a:r>
            <a:r>
              <a:rPr lang="es-ES" sz="800" b="1" spc="99">
                <a:latin typeface="Arial"/>
                <a:cs typeface="Arial"/>
              </a:rPr>
              <a:t> </a:t>
            </a:r>
            <a:r>
              <a:rPr lang="es-ES" sz="800" b="1">
                <a:latin typeface="Arial"/>
                <a:cs typeface="Arial"/>
              </a:rPr>
              <a:t>de</a:t>
            </a:r>
            <a:r>
              <a:rPr lang="es-ES" sz="800" b="1" spc="57">
                <a:latin typeface="Arial"/>
                <a:cs typeface="Arial"/>
              </a:rPr>
              <a:t> </a:t>
            </a:r>
            <a:r>
              <a:rPr lang="es-ES" sz="800" b="1">
                <a:latin typeface="Arial"/>
                <a:cs typeface="Arial"/>
              </a:rPr>
              <a:t>los</a:t>
            </a:r>
            <a:r>
              <a:rPr lang="es-ES" sz="800" b="1" spc="71">
                <a:latin typeface="Arial"/>
                <a:cs typeface="Arial"/>
              </a:rPr>
              <a:t> </a:t>
            </a:r>
            <a:r>
              <a:rPr lang="es-ES" sz="800" b="1">
                <a:latin typeface="Arial"/>
                <a:cs typeface="Arial"/>
              </a:rPr>
              <a:t>lados:</a:t>
            </a:r>
            <a:r>
              <a:rPr lang="es-ES" sz="800" b="1" spc="177">
                <a:latin typeface="Arial"/>
                <a:cs typeface="Arial"/>
              </a:rPr>
              <a:t> </a:t>
            </a:r>
            <a:r>
              <a:rPr lang="es-ES" sz="800">
                <a:latin typeface="Microsoft Sans Serif"/>
                <a:cs typeface="Microsoft Sans Serif"/>
              </a:rPr>
              <a:t>Ninguna</a:t>
            </a:r>
            <a:r>
              <a:rPr lang="es-ES" sz="800" spc="226">
                <a:latin typeface="Microsoft Sans Serif"/>
                <a:cs typeface="Microsoft Sans Serif"/>
              </a:rPr>
              <a:t> </a:t>
            </a:r>
            <a:r>
              <a:rPr lang="es-ES" sz="800">
                <a:latin typeface="Microsoft Sans Serif"/>
                <a:cs typeface="Microsoft Sans Serif"/>
              </a:rPr>
              <a:t>dimensión</a:t>
            </a:r>
            <a:r>
              <a:rPr lang="es-ES" sz="800" spc="283">
                <a:latin typeface="Microsoft Sans Serif"/>
                <a:cs typeface="Microsoft Sans Serif"/>
              </a:rPr>
              <a:t> </a:t>
            </a:r>
            <a:r>
              <a:rPr lang="es-ES" sz="800">
                <a:latin typeface="Microsoft Sans Serif"/>
                <a:cs typeface="Microsoft Sans Serif"/>
              </a:rPr>
              <a:t>superior</a:t>
            </a:r>
            <a:r>
              <a:rPr lang="es-ES" sz="800" spc="219">
                <a:latin typeface="Microsoft Sans Serif"/>
                <a:cs typeface="Microsoft Sans Serif"/>
              </a:rPr>
              <a:t> </a:t>
            </a:r>
            <a:r>
              <a:rPr lang="es-ES" sz="800">
                <a:latin typeface="Microsoft Sans Serif"/>
                <a:cs typeface="Microsoft Sans Serif"/>
              </a:rPr>
              <a:t>a</a:t>
            </a:r>
            <a:r>
              <a:rPr lang="es-ES" sz="800" spc="28">
                <a:latin typeface="Microsoft Sans Serif"/>
                <a:cs typeface="Microsoft Sans Serif"/>
              </a:rPr>
              <a:t> </a:t>
            </a:r>
            <a:r>
              <a:rPr lang="es-ES" sz="800">
                <a:latin typeface="Microsoft Sans Serif"/>
                <a:cs typeface="Microsoft Sans Serif"/>
              </a:rPr>
              <a:t>150</a:t>
            </a:r>
            <a:r>
              <a:rPr lang="es-ES" sz="800" spc="99">
                <a:latin typeface="Microsoft Sans Serif"/>
                <a:cs typeface="Microsoft Sans Serif"/>
              </a:rPr>
              <a:t> </a:t>
            </a:r>
            <a:r>
              <a:rPr lang="es-ES" sz="800" spc="-35">
                <a:latin typeface="Microsoft Sans Serif"/>
                <a:cs typeface="Microsoft Sans Serif"/>
              </a:rPr>
              <a:t>cm.</a:t>
            </a:r>
            <a:r>
              <a:rPr lang="es-ES" sz="800">
                <a:latin typeface="Microsoft Sans Serif"/>
                <a:cs typeface="Microsoft Sans Serif"/>
              </a:rPr>
              <a:t> Exceso</a:t>
            </a:r>
            <a:r>
              <a:rPr lang="es-ES" sz="800" spc="191">
                <a:latin typeface="Microsoft Sans Serif"/>
                <a:cs typeface="Microsoft Sans Serif"/>
              </a:rPr>
              <a:t> </a:t>
            </a:r>
            <a:r>
              <a:rPr lang="es-ES" sz="800">
                <a:latin typeface="Microsoft Sans Serif"/>
                <a:cs typeface="Microsoft Sans Serif"/>
              </a:rPr>
              <a:t>de</a:t>
            </a:r>
            <a:r>
              <a:rPr lang="es-ES" sz="800" spc="71">
                <a:latin typeface="Microsoft Sans Serif"/>
                <a:cs typeface="Microsoft Sans Serif"/>
              </a:rPr>
              <a:t> </a:t>
            </a:r>
            <a:r>
              <a:rPr lang="es-ES" sz="800" spc="-14">
                <a:latin typeface="Microsoft Sans Serif"/>
                <a:cs typeface="Microsoft Sans Serif"/>
              </a:rPr>
              <a:t>medidas:</a:t>
            </a:r>
            <a:endParaRPr lang="es-ES" sz="800">
              <a:latin typeface="Microsoft Sans Serif"/>
              <a:cs typeface="Microsoft Sans Serif"/>
            </a:endParaRPr>
          </a:p>
          <a:p>
            <a:pPr marL="312723" indent="-91660">
              <a:spcBef>
                <a:spcPts val="248"/>
              </a:spcBef>
              <a:buChar char="-"/>
              <a:tabLst>
                <a:tab pos="312723" algn="l"/>
              </a:tabLst>
            </a:pPr>
            <a:r>
              <a:rPr lang="es-ES" sz="800">
                <a:latin typeface="Microsoft Sans Serif"/>
                <a:cs typeface="Microsoft Sans Serif"/>
              </a:rPr>
              <a:t>Se</a:t>
            </a:r>
            <a:r>
              <a:rPr lang="es-ES" sz="800" spc="57">
                <a:latin typeface="Microsoft Sans Serif"/>
                <a:cs typeface="Microsoft Sans Serif"/>
              </a:rPr>
              <a:t> </a:t>
            </a:r>
            <a:r>
              <a:rPr lang="es-ES" sz="800">
                <a:latin typeface="Microsoft Sans Serif"/>
                <a:cs typeface="Microsoft Sans Serif"/>
              </a:rPr>
              <a:t>aplicará</a:t>
            </a:r>
            <a:r>
              <a:rPr lang="es-ES" sz="800" spc="212">
                <a:latin typeface="Microsoft Sans Serif"/>
                <a:cs typeface="Microsoft Sans Serif"/>
              </a:rPr>
              <a:t> </a:t>
            </a:r>
            <a:r>
              <a:rPr lang="es-ES" sz="800">
                <a:latin typeface="Microsoft Sans Serif"/>
                <a:cs typeface="Microsoft Sans Serif"/>
              </a:rPr>
              <a:t>un</a:t>
            </a:r>
            <a:r>
              <a:rPr lang="es-ES" sz="800" spc="57">
                <a:latin typeface="Microsoft Sans Serif"/>
                <a:cs typeface="Microsoft Sans Serif"/>
              </a:rPr>
              <a:t> </a:t>
            </a:r>
            <a:r>
              <a:rPr lang="es-ES" sz="800">
                <a:latin typeface="Microsoft Sans Serif"/>
                <a:cs typeface="Microsoft Sans Serif"/>
              </a:rPr>
              <a:t>suplemento</a:t>
            </a:r>
            <a:r>
              <a:rPr lang="es-ES" sz="800" spc="318">
                <a:latin typeface="Microsoft Sans Serif"/>
                <a:cs typeface="Microsoft Sans Serif"/>
              </a:rPr>
              <a:t> </a:t>
            </a:r>
            <a:r>
              <a:rPr lang="es-ES" sz="800">
                <a:latin typeface="Microsoft Sans Serif"/>
                <a:cs typeface="Microsoft Sans Serif"/>
              </a:rPr>
              <a:t>de</a:t>
            </a:r>
            <a:r>
              <a:rPr lang="es-ES" sz="800" spc="57">
                <a:latin typeface="Microsoft Sans Serif"/>
                <a:cs typeface="Microsoft Sans Serif"/>
              </a:rPr>
              <a:t> </a:t>
            </a:r>
            <a:r>
              <a:rPr lang="es-ES" sz="800">
                <a:latin typeface="Microsoft Sans Serif"/>
                <a:cs typeface="Microsoft Sans Serif"/>
              </a:rPr>
              <a:t>2,43</a:t>
            </a:r>
            <a:r>
              <a:rPr lang="es-ES" sz="800" spc="106">
                <a:latin typeface="Microsoft Sans Serif"/>
                <a:cs typeface="Microsoft Sans Serif"/>
              </a:rPr>
              <a:t> </a:t>
            </a:r>
            <a:r>
              <a:rPr lang="es-ES" sz="800">
                <a:latin typeface="Times New Roman"/>
                <a:cs typeface="Times New Roman"/>
              </a:rPr>
              <a:t>€</a:t>
            </a:r>
            <a:r>
              <a:rPr lang="es-ES" sz="800" spc="35">
                <a:latin typeface="Times New Roman"/>
                <a:cs typeface="Times New Roman"/>
              </a:rPr>
              <a:t> </a:t>
            </a:r>
            <a:r>
              <a:rPr lang="es-ES" sz="800">
                <a:latin typeface="Microsoft Sans Serif"/>
                <a:cs typeface="Microsoft Sans Serif"/>
              </a:rPr>
              <a:t> cuando</a:t>
            </a:r>
            <a:r>
              <a:rPr lang="es-ES" sz="800" spc="198">
                <a:latin typeface="Microsoft Sans Serif"/>
                <a:cs typeface="Microsoft Sans Serif"/>
              </a:rPr>
              <a:t> </a:t>
            </a:r>
            <a:r>
              <a:rPr lang="es-ES" sz="800">
                <a:latin typeface="Microsoft Sans Serif"/>
                <a:cs typeface="Microsoft Sans Serif"/>
              </a:rPr>
              <a:t>cualquiera</a:t>
            </a:r>
            <a:r>
              <a:rPr lang="es-ES" sz="800" spc="269">
                <a:latin typeface="Microsoft Sans Serif"/>
                <a:cs typeface="Microsoft Sans Serif"/>
              </a:rPr>
              <a:t> </a:t>
            </a:r>
            <a:r>
              <a:rPr lang="es-ES" sz="800">
                <a:latin typeface="Microsoft Sans Serif"/>
                <a:cs typeface="Microsoft Sans Serif"/>
              </a:rPr>
              <a:t>de</a:t>
            </a:r>
            <a:r>
              <a:rPr lang="es-ES" sz="800" spc="64">
                <a:latin typeface="Microsoft Sans Serif"/>
                <a:cs typeface="Microsoft Sans Serif"/>
              </a:rPr>
              <a:t> </a:t>
            </a:r>
            <a:r>
              <a:rPr lang="es-ES" sz="800">
                <a:latin typeface="Microsoft Sans Serif"/>
                <a:cs typeface="Microsoft Sans Serif"/>
              </a:rPr>
              <a:t>las</a:t>
            </a:r>
            <a:r>
              <a:rPr lang="es-ES" sz="800" spc="71">
                <a:latin typeface="Microsoft Sans Serif"/>
                <a:cs typeface="Microsoft Sans Serif"/>
              </a:rPr>
              <a:t> </a:t>
            </a:r>
            <a:r>
              <a:rPr lang="es-ES" sz="800">
                <a:latin typeface="Microsoft Sans Serif"/>
                <a:cs typeface="Microsoft Sans Serif"/>
              </a:rPr>
              <a:t>medidas</a:t>
            </a:r>
            <a:r>
              <a:rPr lang="es-ES" sz="800" spc="226">
                <a:latin typeface="Microsoft Sans Serif"/>
                <a:cs typeface="Microsoft Sans Serif"/>
              </a:rPr>
              <a:t> </a:t>
            </a:r>
            <a:r>
              <a:rPr lang="es-ES" sz="800">
                <a:latin typeface="Microsoft Sans Serif"/>
                <a:cs typeface="Microsoft Sans Serif"/>
              </a:rPr>
              <a:t>supere</a:t>
            </a:r>
            <a:r>
              <a:rPr lang="es-ES" sz="800" spc="184">
                <a:latin typeface="Microsoft Sans Serif"/>
                <a:cs typeface="Microsoft Sans Serif"/>
              </a:rPr>
              <a:t> </a:t>
            </a:r>
            <a:r>
              <a:rPr lang="es-ES" sz="800">
                <a:latin typeface="Microsoft Sans Serif"/>
                <a:cs typeface="Microsoft Sans Serif"/>
              </a:rPr>
              <a:t>la</a:t>
            </a:r>
            <a:r>
              <a:rPr lang="es-ES" sz="800" spc="35">
                <a:latin typeface="Microsoft Sans Serif"/>
                <a:cs typeface="Microsoft Sans Serif"/>
              </a:rPr>
              <a:t> </a:t>
            </a:r>
            <a:r>
              <a:rPr lang="es-ES" sz="800">
                <a:latin typeface="Microsoft Sans Serif"/>
                <a:cs typeface="Microsoft Sans Serif"/>
              </a:rPr>
              <a:t>dimensión</a:t>
            </a:r>
            <a:r>
              <a:rPr lang="es-ES" sz="800" spc="269">
                <a:latin typeface="Microsoft Sans Serif"/>
                <a:cs typeface="Microsoft Sans Serif"/>
              </a:rPr>
              <a:t> </a:t>
            </a:r>
            <a:r>
              <a:rPr lang="es-ES" sz="800">
                <a:latin typeface="Microsoft Sans Serif"/>
                <a:cs typeface="Microsoft Sans Serif"/>
              </a:rPr>
              <a:t>de</a:t>
            </a:r>
            <a:r>
              <a:rPr lang="es-ES" sz="800" spc="64">
                <a:latin typeface="Microsoft Sans Serif"/>
                <a:cs typeface="Microsoft Sans Serif"/>
              </a:rPr>
              <a:t> </a:t>
            </a:r>
            <a:r>
              <a:rPr lang="es-ES" sz="800">
                <a:latin typeface="Microsoft Sans Serif"/>
                <a:cs typeface="Microsoft Sans Serif"/>
              </a:rPr>
              <a:t>los</a:t>
            </a:r>
            <a:r>
              <a:rPr lang="es-ES" sz="800" spc="71">
                <a:latin typeface="Microsoft Sans Serif"/>
                <a:cs typeface="Microsoft Sans Serif"/>
              </a:rPr>
              <a:t> </a:t>
            </a:r>
            <a:r>
              <a:rPr lang="es-ES" sz="800">
                <a:latin typeface="Microsoft Sans Serif"/>
                <a:cs typeface="Microsoft Sans Serif"/>
              </a:rPr>
              <a:t>150</a:t>
            </a:r>
            <a:r>
              <a:rPr lang="es-ES" sz="800" spc="92">
                <a:latin typeface="Microsoft Sans Serif"/>
                <a:cs typeface="Microsoft Sans Serif"/>
              </a:rPr>
              <a:t> </a:t>
            </a:r>
            <a:r>
              <a:rPr lang="es-ES" sz="800">
                <a:latin typeface="Microsoft Sans Serif"/>
                <a:cs typeface="Microsoft Sans Serif"/>
              </a:rPr>
              <a:t>cm</a:t>
            </a:r>
            <a:r>
              <a:rPr lang="es-ES" sz="800" spc="71">
                <a:latin typeface="Microsoft Sans Serif"/>
                <a:cs typeface="Microsoft Sans Serif"/>
              </a:rPr>
              <a:t> </a:t>
            </a:r>
            <a:r>
              <a:rPr lang="es-ES" sz="800">
                <a:latin typeface="Microsoft Sans Serif"/>
                <a:cs typeface="Microsoft Sans Serif"/>
              </a:rPr>
              <a:t>hasta</a:t>
            </a:r>
            <a:r>
              <a:rPr lang="es-ES" sz="800" spc="142">
                <a:latin typeface="Microsoft Sans Serif"/>
                <a:cs typeface="Microsoft Sans Serif"/>
              </a:rPr>
              <a:t> </a:t>
            </a:r>
            <a:r>
              <a:rPr lang="es-ES" sz="800">
                <a:latin typeface="Microsoft Sans Serif"/>
                <a:cs typeface="Microsoft Sans Serif"/>
              </a:rPr>
              <a:t>200</a:t>
            </a:r>
            <a:r>
              <a:rPr lang="es-ES" sz="800" spc="99">
                <a:latin typeface="Microsoft Sans Serif"/>
                <a:cs typeface="Microsoft Sans Serif"/>
              </a:rPr>
              <a:t> </a:t>
            </a:r>
            <a:r>
              <a:rPr lang="es-ES" sz="800" spc="-35">
                <a:latin typeface="Microsoft Sans Serif"/>
                <a:cs typeface="Microsoft Sans Serif"/>
              </a:rPr>
              <a:t>cm.</a:t>
            </a:r>
            <a:endParaRPr lang="es-ES" sz="800">
              <a:latin typeface="Microsoft Sans Serif"/>
              <a:cs typeface="Microsoft Sans Serif"/>
            </a:endParaRPr>
          </a:p>
          <a:p>
            <a:pPr marL="312723" indent="-91660">
              <a:spcBef>
                <a:spcPts val="248"/>
              </a:spcBef>
              <a:buChar char="-"/>
              <a:tabLst>
                <a:tab pos="312723" algn="l"/>
              </a:tabLst>
            </a:pPr>
            <a:r>
              <a:rPr lang="es-ES" sz="800">
                <a:latin typeface="Microsoft Sans Serif"/>
                <a:cs typeface="Microsoft Sans Serif"/>
              </a:rPr>
              <a:t>Se</a:t>
            </a:r>
            <a:r>
              <a:rPr lang="es-ES" sz="800" spc="57">
                <a:latin typeface="Microsoft Sans Serif"/>
                <a:cs typeface="Microsoft Sans Serif"/>
              </a:rPr>
              <a:t> </a:t>
            </a:r>
            <a:r>
              <a:rPr lang="es-ES" sz="800">
                <a:latin typeface="Microsoft Sans Serif"/>
                <a:cs typeface="Microsoft Sans Serif"/>
              </a:rPr>
              <a:t>aplicará</a:t>
            </a:r>
            <a:r>
              <a:rPr lang="es-ES" sz="800" spc="212">
                <a:latin typeface="Microsoft Sans Serif"/>
                <a:cs typeface="Microsoft Sans Serif"/>
              </a:rPr>
              <a:t> </a:t>
            </a:r>
            <a:r>
              <a:rPr lang="es-ES" sz="800">
                <a:latin typeface="Microsoft Sans Serif"/>
                <a:cs typeface="Microsoft Sans Serif"/>
              </a:rPr>
              <a:t>un</a:t>
            </a:r>
            <a:r>
              <a:rPr lang="es-ES" sz="800" spc="57">
                <a:latin typeface="Microsoft Sans Serif"/>
                <a:cs typeface="Microsoft Sans Serif"/>
              </a:rPr>
              <a:t> </a:t>
            </a:r>
            <a:r>
              <a:rPr lang="es-ES" sz="800">
                <a:latin typeface="Microsoft Sans Serif"/>
                <a:cs typeface="Microsoft Sans Serif"/>
              </a:rPr>
              <a:t>suplemento</a:t>
            </a:r>
            <a:r>
              <a:rPr lang="es-ES" sz="800" spc="318">
                <a:latin typeface="Microsoft Sans Serif"/>
                <a:cs typeface="Microsoft Sans Serif"/>
              </a:rPr>
              <a:t> </a:t>
            </a:r>
            <a:r>
              <a:rPr lang="es-ES" sz="800">
                <a:latin typeface="Microsoft Sans Serif"/>
                <a:cs typeface="Microsoft Sans Serif"/>
              </a:rPr>
              <a:t>de</a:t>
            </a:r>
            <a:r>
              <a:rPr lang="es-ES" sz="800" spc="57">
                <a:latin typeface="Microsoft Sans Serif"/>
                <a:cs typeface="Microsoft Sans Serif"/>
              </a:rPr>
              <a:t> </a:t>
            </a:r>
            <a:r>
              <a:rPr lang="es-ES" sz="800">
                <a:latin typeface="Microsoft Sans Serif"/>
                <a:cs typeface="Microsoft Sans Serif"/>
              </a:rPr>
              <a:t>4,87</a:t>
            </a:r>
            <a:r>
              <a:rPr lang="es-ES" sz="800" spc="106">
                <a:latin typeface="Microsoft Sans Serif"/>
                <a:cs typeface="Microsoft Sans Serif"/>
              </a:rPr>
              <a:t> </a:t>
            </a:r>
            <a:r>
              <a:rPr lang="es-ES" sz="800">
                <a:latin typeface="Times New Roman"/>
                <a:cs typeface="Times New Roman"/>
              </a:rPr>
              <a:t>€</a:t>
            </a:r>
            <a:r>
              <a:rPr lang="es-ES" sz="800" spc="35">
                <a:latin typeface="Times New Roman"/>
                <a:cs typeface="Times New Roman"/>
              </a:rPr>
              <a:t> </a:t>
            </a:r>
            <a:r>
              <a:rPr lang="es-ES" sz="800">
                <a:latin typeface="Microsoft Sans Serif"/>
                <a:cs typeface="Microsoft Sans Serif"/>
              </a:rPr>
              <a:t> cuando</a:t>
            </a:r>
            <a:r>
              <a:rPr lang="es-ES" sz="800" spc="198">
                <a:latin typeface="Microsoft Sans Serif"/>
                <a:cs typeface="Microsoft Sans Serif"/>
              </a:rPr>
              <a:t> </a:t>
            </a:r>
            <a:r>
              <a:rPr lang="es-ES" sz="800">
                <a:latin typeface="Microsoft Sans Serif"/>
                <a:cs typeface="Microsoft Sans Serif"/>
              </a:rPr>
              <a:t>cualquiera</a:t>
            </a:r>
            <a:r>
              <a:rPr lang="es-ES" sz="800" spc="269">
                <a:latin typeface="Microsoft Sans Serif"/>
                <a:cs typeface="Microsoft Sans Serif"/>
              </a:rPr>
              <a:t> </a:t>
            </a:r>
            <a:r>
              <a:rPr lang="es-ES" sz="800">
                <a:latin typeface="Microsoft Sans Serif"/>
                <a:cs typeface="Microsoft Sans Serif"/>
              </a:rPr>
              <a:t>de</a:t>
            </a:r>
            <a:r>
              <a:rPr lang="es-ES" sz="800" spc="64">
                <a:latin typeface="Microsoft Sans Serif"/>
                <a:cs typeface="Microsoft Sans Serif"/>
              </a:rPr>
              <a:t> </a:t>
            </a:r>
            <a:r>
              <a:rPr lang="es-ES" sz="800">
                <a:latin typeface="Microsoft Sans Serif"/>
                <a:cs typeface="Microsoft Sans Serif"/>
              </a:rPr>
              <a:t>las</a:t>
            </a:r>
            <a:r>
              <a:rPr lang="es-ES" sz="800" spc="71">
                <a:latin typeface="Microsoft Sans Serif"/>
                <a:cs typeface="Microsoft Sans Serif"/>
              </a:rPr>
              <a:t> </a:t>
            </a:r>
            <a:r>
              <a:rPr lang="es-ES" sz="800">
                <a:latin typeface="Microsoft Sans Serif"/>
                <a:cs typeface="Microsoft Sans Serif"/>
              </a:rPr>
              <a:t>medidas</a:t>
            </a:r>
            <a:r>
              <a:rPr lang="es-ES" sz="800" spc="226">
                <a:latin typeface="Microsoft Sans Serif"/>
                <a:cs typeface="Microsoft Sans Serif"/>
              </a:rPr>
              <a:t> </a:t>
            </a:r>
            <a:r>
              <a:rPr lang="es-ES" sz="800">
                <a:latin typeface="Microsoft Sans Serif"/>
                <a:cs typeface="Microsoft Sans Serif"/>
              </a:rPr>
              <a:t>supere</a:t>
            </a:r>
            <a:r>
              <a:rPr lang="es-ES" sz="800" spc="184">
                <a:latin typeface="Microsoft Sans Serif"/>
                <a:cs typeface="Microsoft Sans Serif"/>
              </a:rPr>
              <a:t> </a:t>
            </a:r>
            <a:r>
              <a:rPr lang="es-ES" sz="800">
                <a:latin typeface="Microsoft Sans Serif"/>
                <a:cs typeface="Microsoft Sans Serif"/>
              </a:rPr>
              <a:t>la</a:t>
            </a:r>
            <a:r>
              <a:rPr lang="es-ES" sz="800" spc="35">
                <a:latin typeface="Microsoft Sans Serif"/>
                <a:cs typeface="Microsoft Sans Serif"/>
              </a:rPr>
              <a:t> </a:t>
            </a:r>
            <a:r>
              <a:rPr lang="es-ES" sz="800">
                <a:latin typeface="Microsoft Sans Serif"/>
                <a:cs typeface="Microsoft Sans Serif"/>
              </a:rPr>
              <a:t>dimensión</a:t>
            </a:r>
            <a:r>
              <a:rPr lang="es-ES" sz="800" spc="269">
                <a:latin typeface="Microsoft Sans Serif"/>
                <a:cs typeface="Microsoft Sans Serif"/>
              </a:rPr>
              <a:t> </a:t>
            </a:r>
            <a:r>
              <a:rPr lang="es-ES" sz="800">
                <a:latin typeface="Microsoft Sans Serif"/>
                <a:cs typeface="Microsoft Sans Serif"/>
              </a:rPr>
              <a:t>de</a:t>
            </a:r>
            <a:r>
              <a:rPr lang="es-ES" sz="800" spc="64">
                <a:latin typeface="Microsoft Sans Serif"/>
                <a:cs typeface="Microsoft Sans Serif"/>
              </a:rPr>
              <a:t> </a:t>
            </a:r>
            <a:r>
              <a:rPr lang="es-ES" sz="800">
                <a:latin typeface="Microsoft Sans Serif"/>
                <a:cs typeface="Microsoft Sans Serif"/>
              </a:rPr>
              <a:t>los</a:t>
            </a:r>
            <a:r>
              <a:rPr lang="es-ES" sz="800" spc="71">
                <a:latin typeface="Microsoft Sans Serif"/>
                <a:cs typeface="Microsoft Sans Serif"/>
              </a:rPr>
              <a:t> </a:t>
            </a:r>
            <a:r>
              <a:rPr lang="es-ES" sz="800">
                <a:latin typeface="Microsoft Sans Serif"/>
                <a:cs typeface="Microsoft Sans Serif"/>
              </a:rPr>
              <a:t>200</a:t>
            </a:r>
            <a:r>
              <a:rPr lang="es-ES" sz="800" spc="92">
                <a:latin typeface="Microsoft Sans Serif"/>
                <a:cs typeface="Microsoft Sans Serif"/>
              </a:rPr>
              <a:t> </a:t>
            </a:r>
            <a:r>
              <a:rPr lang="es-ES" sz="800">
                <a:latin typeface="Microsoft Sans Serif"/>
                <a:cs typeface="Microsoft Sans Serif"/>
              </a:rPr>
              <a:t>cm</a:t>
            </a:r>
            <a:r>
              <a:rPr lang="es-ES" sz="800" spc="71">
                <a:latin typeface="Microsoft Sans Serif"/>
                <a:cs typeface="Microsoft Sans Serif"/>
              </a:rPr>
              <a:t> </a:t>
            </a:r>
            <a:r>
              <a:rPr lang="es-ES" sz="800">
                <a:latin typeface="Microsoft Sans Serif"/>
                <a:cs typeface="Microsoft Sans Serif"/>
              </a:rPr>
              <a:t>hasta</a:t>
            </a:r>
            <a:r>
              <a:rPr lang="es-ES" sz="800" spc="142">
                <a:latin typeface="Microsoft Sans Serif"/>
                <a:cs typeface="Microsoft Sans Serif"/>
              </a:rPr>
              <a:t> </a:t>
            </a:r>
            <a:r>
              <a:rPr lang="es-ES" sz="800">
                <a:latin typeface="Microsoft Sans Serif"/>
                <a:cs typeface="Microsoft Sans Serif"/>
              </a:rPr>
              <a:t>240</a:t>
            </a:r>
            <a:r>
              <a:rPr lang="es-ES" sz="800" spc="99">
                <a:latin typeface="Microsoft Sans Serif"/>
                <a:cs typeface="Microsoft Sans Serif"/>
              </a:rPr>
              <a:t> </a:t>
            </a:r>
            <a:r>
              <a:rPr lang="es-ES" sz="800" spc="-35">
                <a:latin typeface="Microsoft Sans Serif"/>
                <a:cs typeface="Microsoft Sans Serif"/>
              </a:rPr>
              <a:t>cm.</a:t>
            </a:r>
            <a:endParaRPr lang="es-ES" sz="800">
              <a:latin typeface="Microsoft Sans Serif"/>
              <a:cs typeface="Microsoft Sans Serif"/>
            </a:endParaRPr>
          </a:p>
          <a:p>
            <a:pPr marL="221064" marR="7189" indent="97950">
              <a:lnSpc>
                <a:spcPct val="118100"/>
              </a:lnSpc>
              <a:buChar char="-"/>
              <a:tabLst>
                <a:tab pos="319016" algn="l"/>
              </a:tabLst>
            </a:pPr>
            <a:r>
              <a:rPr lang="es-ES" sz="800">
                <a:latin typeface="Microsoft Sans Serif"/>
                <a:cs typeface="Microsoft Sans Serif"/>
              </a:rPr>
              <a:t>Se</a:t>
            </a:r>
            <a:r>
              <a:rPr lang="es-ES" sz="800" spc="113">
                <a:latin typeface="Microsoft Sans Serif"/>
                <a:cs typeface="Microsoft Sans Serif"/>
              </a:rPr>
              <a:t> </a:t>
            </a:r>
            <a:r>
              <a:rPr lang="es-ES" sz="800">
                <a:latin typeface="Microsoft Sans Serif"/>
                <a:cs typeface="Microsoft Sans Serif"/>
              </a:rPr>
              <a:t>aplicará</a:t>
            </a:r>
            <a:r>
              <a:rPr lang="es-ES" sz="800" spc="269">
                <a:latin typeface="Microsoft Sans Serif"/>
                <a:cs typeface="Microsoft Sans Serif"/>
              </a:rPr>
              <a:t> </a:t>
            </a:r>
            <a:r>
              <a:rPr lang="es-ES" sz="800">
                <a:latin typeface="Microsoft Sans Serif"/>
                <a:cs typeface="Microsoft Sans Serif"/>
              </a:rPr>
              <a:t>un</a:t>
            </a:r>
            <a:r>
              <a:rPr lang="es-ES" sz="800" spc="106">
                <a:latin typeface="Microsoft Sans Serif"/>
                <a:cs typeface="Microsoft Sans Serif"/>
              </a:rPr>
              <a:t> </a:t>
            </a:r>
            <a:r>
              <a:rPr lang="es-ES" sz="800">
                <a:latin typeface="Microsoft Sans Serif"/>
                <a:cs typeface="Microsoft Sans Serif"/>
              </a:rPr>
              <a:t>suplemento</a:t>
            </a:r>
            <a:r>
              <a:rPr lang="es-ES" sz="800" spc="375">
                <a:latin typeface="Microsoft Sans Serif"/>
                <a:cs typeface="Microsoft Sans Serif"/>
              </a:rPr>
              <a:t> </a:t>
            </a:r>
            <a:r>
              <a:rPr lang="es-ES" sz="800">
                <a:latin typeface="Microsoft Sans Serif"/>
                <a:cs typeface="Microsoft Sans Serif"/>
              </a:rPr>
              <a:t>de</a:t>
            </a:r>
            <a:r>
              <a:rPr lang="es-ES" sz="800" spc="106">
                <a:latin typeface="Microsoft Sans Serif"/>
                <a:cs typeface="Microsoft Sans Serif"/>
              </a:rPr>
              <a:t> </a:t>
            </a:r>
            <a:r>
              <a:rPr lang="es-ES" sz="800">
                <a:latin typeface="Microsoft Sans Serif"/>
                <a:cs typeface="Microsoft Sans Serif"/>
              </a:rPr>
              <a:t>6,03</a:t>
            </a:r>
            <a:r>
              <a:rPr lang="es-ES" sz="800" spc="170">
                <a:latin typeface="Microsoft Sans Serif"/>
                <a:cs typeface="Microsoft Sans Serif"/>
              </a:rPr>
              <a:t> </a:t>
            </a:r>
            <a:r>
              <a:rPr lang="es-ES" sz="800">
                <a:latin typeface="Times New Roman"/>
                <a:cs typeface="Times New Roman"/>
              </a:rPr>
              <a:t>€</a:t>
            </a:r>
            <a:r>
              <a:rPr lang="es-ES" sz="800" spc="85">
                <a:latin typeface="Times New Roman"/>
                <a:cs typeface="Times New Roman"/>
              </a:rPr>
              <a:t> </a:t>
            </a:r>
            <a:r>
              <a:rPr lang="es-ES" sz="800">
                <a:latin typeface="Microsoft Sans Serif"/>
                <a:cs typeface="Microsoft Sans Serif"/>
              </a:rPr>
              <a:t> por</a:t>
            </a:r>
            <a:r>
              <a:rPr lang="es-ES" sz="800" spc="134">
                <a:latin typeface="Microsoft Sans Serif"/>
                <a:cs typeface="Microsoft Sans Serif"/>
              </a:rPr>
              <a:t> </a:t>
            </a:r>
            <a:r>
              <a:rPr lang="es-ES" sz="800">
                <a:latin typeface="Microsoft Sans Serif"/>
                <a:cs typeface="Microsoft Sans Serif"/>
              </a:rPr>
              <a:t>cada</a:t>
            </a:r>
            <a:r>
              <a:rPr lang="es-ES" sz="800" spc="177">
                <a:latin typeface="Microsoft Sans Serif"/>
                <a:cs typeface="Microsoft Sans Serif"/>
              </a:rPr>
              <a:t> </a:t>
            </a:r>
            <a:r>
              <a:rPr lang="es-ES" sz="800">
                <a:latin typeface="Microsoft Sans Serif"/>
                <a:cs typeface="Microsoft Sans Serif"/>
              </a:rPr>
              <a:t>10</a:t>
            </a:r>
            <a:r>
              <a:rPr lang="es-ES" sz="800" spc="113">
                <a:latin typeface="Microsoft Sans Serif"/>
                <a:cs typeface="Microsoft Sans Serif"/>
              </a:rPr>
              <a:t> </a:t>
            </a:r>
            <a:r>
              <a:rPr lang="es-ES" sz="800">
                <a:latin typeface="Microsoft Sans Serif"/>
                <a:cs typeface="Microsoft Sans Serif"/>
              </a:rPr>
              <a:t>cm</a:t>
            </a:r>
            <a:r>
              <a:rPr lang="es-ES" sz="800" spc="120">
                <a:latin typeface="Microsoft Sans Serif"/>
                <a:cs typeface="Microsoft Sans Serif"/>
              </a:rPr>
              <a:t> </a:t>
            </a:r>
            <a:r>
              <a:rPr lang="es-ES" sz="800">
                <a:latin typeface="Microsoft Sans Serif"/>
                <a:cs typeface="Microsoft Sans Serif"/>
              </a:rPr>
              <a:t>de</a:t>
            </a:r>
            <a:r>
              <a:rPr lang="es-ES" sz="800" spc="106">
                <a:latin typeface="Microsoft Sans Serif"/>
                <a:cs typeface="Microsoft Sans Serif"/>
              </a:rPr>
              <a:t> </a:t>
            </a:r>
            <a:r>
              <a:rPr lang="es-ES" sz="800">
                <a:latin typeface="Microsoft Sans Serif"/>
                <a:cs typeface="Microsoft Sans Serif"/>
              </a:rPr>
              <a:t>exceso</a:t>
            </a:r>
            <a:r>
              <a:rPr lang="es-ES" sz="800" spc="241">
                <a:latin typeface="Microsoft Sans Serif"/>
                <a:cs typeface="Microsoft Sans Serif"/>
              </a:rPr>
              <a:t> </a:t>
            </a:r>
            <a:r>
              <a:rPr lang="es-ES" sz="800">
                <a:latin typeface="Microsoft Sans Serif"/>
                <a:cs typeface="Microsoft Sans Serif"/>
              </a:rPr>
              <a:t>cuando</a:t>
            </a:r>
            <a:r>
              <a:rPr lang="es-ES" sz="800" spc="248">
                <a:latin typeface="Microsoft Sans Serif"/>
                <a:cs typeface="Microsoft Sans Serif"/>
              </a:rPr>
              <a:t> </a:t>
            </a:r>
            <a:r>
              <a:rPr lang="es-ES" sz="800">
                <a:latin typeface="Microsoft Sans Serif"/>
                <a:cs typeface="Microsoft Sans Serif"/>
              </a:rPr>
              <a:t>cualquiera</a:t>
            </a:r>
            <a:r>
              <a:rPr lang="es-ES" sz="800" spc="340">
                <a:latin typeface="Microsoft Sans Serif"/>
                <a:cs typeface="Microsoft Sans Serif"/>
              </a:rPr>
              <a:t> </a:t>
            </a:r>
            <a:r>
              <a:rPr lang="es-ES" sz="800">
                <a:latin typeface="Microsoft Sans Serif"/>
                <a:cs typeface="Microsoft Sans Serif"/>
              </a:rPr>
              <a:t>de</a:t>
            </a:r>
            <a:r>
              <a:rPr lang="es-ES" sz="800" spc="106">
                <a:latin typeface="Microsoft Sans Serif"/>
                <a:cs typeface="Microsoft Sans Serif"/>
              </a:rPr>
              <a:t> </a:t>
            </a:r>
            <a:r>
              <a:rPr lang="es-ES" sz="800">
                <a:latin typeface="Microsoft Sans Serif"/>
                <a:cs typeface="Microsoft Sans Serif"/>
              </a:rPr>
              <a:t>las</a:t>
            </a:r>
            <a:r>
              <a:rPr lang="es-ES" sz="800" spc="120">
                <a:latin typeface="Microsoft Sans Serif"/>
                <a:cs typeface="Microsoft Sans Serif"/>
              </a:rPr>
              <a:t> </a:t>
            </a:r>
            <a:r>
              <a:rPr lang="es-ES" sz="800">
                <a:latin typeface="Microsoft Sans Serif"/>
                <a:cs typeface="Microsoft Sans Serif"/>
              </a:rPr>
              <a:t>medidas</a:t>
            </a:r>
            <a:r>
              <a:rPr lang="es-ES" sz="800" spc="276">
                <a:latin typeface="Microsoft Sans Serif"/>
                <a:cs typeface="Microsoft Sans Serif"/>
              </a:rPr>
              <a:t> </a:t>
            </a:r>
            <a:r>
              <a:rPr lang="es-ES" sz="800">
                <a:latin typeface="Microsoft Sans Serif"/>
                <a:cs typeface="Microsoft Sans Serif"/>
              </a:rPr>
              <a:t>supere</a:t>
            </a:r>
            <a:r>
              <a:rPr lang="es-ES" sz="800" spc="233">
                <a:latin typeface="Microsoft Sans Serif"/>
                <a:cs typeface="Microsoft Sans Serif"/>
              </a:rPr>
              <a:t> </a:t>
            </a:r>
            <a:r>
              <a:rPr lang="es-ES" sz="800">
                <a:latin typeface="Microsoft Sans Serif"/>
                <a:cs typeface="Microsoft Sans Serif"/>
              </a:rPr>
              <a:t>la</a:t>
            </a:r>
            <a:r>
              <a:rPr lang="es-ES" sz="800" spc="92">
                <a:latin typeface="Microsoft Sans Serif"/>
                <a:cs typeface="Microsoft Sans Serif"/>
              </a:rPr>
              <a:t> </a:t>
            </a:r>
            <a:r>
              <a:rPr lang="es-ES" sz="800">
                <a:latin typeface="Microsoft Sans Serif"/>
                <a:cs typeface="Microsoft Sans Serif"/>
              </a:rPr>
              <a:t>dimensión</a:t>
            </a:r>
            <a:r>
              <a:rPr lang="es-ES" sz="800" spc="324">
                <a:latin typeface="Microsoft Sans Serif"/>
                <a:cs typeface="Microsoft Sans Serif"/>
              </a:rPr>
              <a:t> </a:t>
            </a:r>
            <a:r>
              <a:rPr lang="es-ES" sz="800" spc="-35">
                <a:latin typeface="Microsoft Sans Serif"/>
                <a:cs typeface="Microsoft Sans Serif"/>
              </a:rPr>
              <a:t>de</a:t>
            </a:r>
            <a:r>
              <a:rPr lang="es-ES" sz="800">
                <a:latin typeface="Microsoft Sans Serif"/>
                <a:cs typeface="Microsoft Sans Serif"/>
              </a:rPr>
              <a:t> los</a:t>
            </a:r>
            <a:r>
              <a:rPr lang="es-ES" sz="800" spc="71">
                <a:latin typeface="Microsoft Sans Serif"/>
                <a:cs typeface="Microsoft Sans Serif"/>
              </a:rPr>
              <a:t> </a:t>
            </a:r>
            <a:r>
              <a:rPr lang="es-ES" sz="800">
                <a:latin typeface="Microsoft Sans Serif"/>
                <a:cs typeface="Microsoft Sans Serif"/>
              </a:rPr>
              <a:t>240</a:t>
            </a:r>
            <a:r>
              <a:rPr lang="es-ES" sz="800" spc="106">
                <a:latin typeface="Microsoft Sans Serif"/>
                <a:cs typeface="Microsoft Sans Serif"/>
              </a:rPr>
              <a:t> </a:t>
            </a:r>
            <a:r>
              <a:rPr lang="es-ES" sz="800" spc="-35">
                <a:latin typeface="Microsoft Sans Serif"/>
                <a:cs typeface="Microsoft Sans Serif"/>
              </a:rPr>
              <a:t>cm.</a:t>
            </a:r>
            <a:endParaRPr lang="es-ES" sz="800">
              <a:latin typeface="Microsoft Sans Serif"/>
              <a:cs typeface="Microsoft Sans Serif"/>
            </a:endParaRPr>
          </a:p>
          <a:p>
            <a:pPr marL="17973" marR="7189">
              <a:lnSpc>
                <a:spcPct val="118100"/>
              </a:lnSpc>
              <a:spcBef>
                <a:spcPts val="403"/>
              </a:spcBef>
            </a:pPr>
            <a:r>
              <a:rPr lang="es-ES" sz="800">
                <a:latin typeface="Microsoft Sans Serif"/>
                <a:cs typeface="Microsoft Sans Serif"/>
              </a:rPr>
              <a:t>Importante:</a:t>
            </a:r>
            <a:r>
              <a:rPr lang="es-ES" sz="800" spc="347">
                <a:latin typeface="Microsoft Sans Serif"/>
                <a:cs typeface="Microsoft Sans Serif"/>
              </a:rPr>
              <a:t> </a:t>
            </a:r>
            <a:r>
              <a:rPr lang="es-ES" sz="800">
                <a:latin typeface="Microsoft Sans Serif"/>
                <a:cs typeface="Microsoft Sans Serif"/>
              </a:rPr>
              <a:t>Para</a:t>
            </a:r>
            <a:r>
              <a:rPr lang="es-ES" sz="800" spc="156">
                <a:latin typeface="Microsoft Sans Serif"/>
                <a:cs typeface="Microsoft Sans Serif"/>
              </a:rPr>
              <a:t> </a:t>
            </a:r>
            <a:r>
              <a:rPr lang="es-ES" sz="800">
                <a:latin typeface="Microsoft Sans Serif"/>
                <a:cs typeface="Microsoft Sans Serif"/>
              </a:rPr>
              <a:t>los</a:t>
            </a:r>
            <a:r>
              <a:rPr lang="es-ES" sz="800" spc="99">
                <a:latin typeface="Microsoft Sans Serif"/>
                <a:cs typeface="Microsoft Sans Serif"/>
              </a:rPr>
              <a:t> </a:t>
            </a:r>
            <a:r>
              <a:rPr lang="es-ES" sz="800">
                <a:latin typeface="Microsoft Sans Serif"/>
                <a:cs typeface="Microsoft Sans Serif"/>
              </a:rPr>
              <a:t>bultos</a:t>
            </a:r>
            <a:r>
              <a:rPr lang="es-ES" sz="800" spc="191">
                <a:latin typeface="Microsoft Sans Serif"/>
                <a:cs typeface="Microsoft Sans Serif"/>
              </a:rPr>
              <a:t> </a:t>
            </a:r>
            <a:r>
              <a:rPr lang="es-ES" sz="800">
                <a:latin typeface="Microsoft Sans Serif"/>
                <a:cs typeface="Microsoft Sans Serif"/>
              </a:rPr>
              <a:t>de</a:t>
            </a:r>
            <a:r>
              <a:rPr lang="es-ES" sz="800" spc="92">
                <a:latin typeface="Microsoft Sans Serif"/>
                <a:cs typeface="Microsoft Sans Serif"/>
              </a:rPr>
              <a:t> </a:t>
            </a:r>
            <a:r>
              <a:rPr lang="es-ES" sz="800">
                <a:latin typeface="Microsoft Sans Serif"/>
                <a:cs typeface="Microsoft Sans Serif"/>
              </a:rPr>
              <a:t>más</a:t>
            </a:r>
            <a:r>
              <a:rPr lang="es-ES" sz="800" spc="142">
                <a:latin typeface="Microsoft Sans Serif"/>
                <a:cs typeface="Microsoft Sans Serif"/>
              </a:rPr>
              <a:t> </a:t>
            </a:r>
            <a:r>
              <a:rPr lang="es-ES" sz="800">
                <a:latin typeface="Microsoft Sans Serif"/>
                <a:cs typeface="Microsoft Sans Serif"/>
              </a:rPr>
              <a:t>de</a:t>
            </a:r>
            <a:r>
              <a:rPr lang="es-ES" sz="800" spc="92">
                <a:latin typeface="Microsoft Sans Serif"/>
                <a:cs typeface="Microsoft Sans Serif"/>
              </a:rPr>
              <a:t> </a:t>
            </a:r>
            <a:r>
              <a:rPr lang="es-ES" sz="800">
                <a:latin typeface="Microsoft Sans Serif"/>
                <a:cs typeface="Microsoft Sans Serif"/>
              </a:rPr>
              <a:t>300</a:t>
            </a:r>
            <a:r>
              <a:rPr lang="es-ES" sz="800" spc="120">
                <a:latin typeface="Microsoft Sans Serif"/>
                <a:cs typeface="Microsoft Sans Serif"/>
              </a:rPr>
              <a:t> </a:t>
            </a:r>
            <a:r>
              <a:rPr lang="es-ES" sz="800">
                <a:latin typeface="Microsoft Sans Serif"/>
                <a:cs typeface="Microsoft Sans Serif"/>
              </a:rPr>
              <a:t>kg</a:t>
            </a:r>
            <a:r>
              <a:rPr lang="es-ES" sz="800" spc="85">
                <a:latin typeface="Microsoft Sans Serif"/>
                <a:cs typeface="Microsoft Sans Serif"/>
              </a:rPr>
              <a:t> </a:t>
            </a:r>
            <a:r>
              <a:rPr lang="es-ES" sz="800">
                <a:latin typeface="Microsoft Sans Serif"/>
                <a:cs typeface="Microsoft Sans Serif"/>
              </a:rPr>
              <a:t>y</a:t>
            </a:r>
            <a:r>
              <a:rPr lang="es-ES" sz="800" spc="57">
                <a:latin typeface="Microsoft Sans Serif"/>
                <a:cs typeface="Microsoft Sans Serif"/>
              </a:rPr>
              <a:t> </a:t>
            </a:r>
            <a:r>
              <a:rPr lang="es-ES" sz="800">
                <a:latin typeface="Microsoft Sans Serif"/>
                <a:cs typeface="Microsoft Sans Serif"/>
              </a:rPr>
              <a:t>las</a:t>
            </a:r>
            <a:r>
              <a:rPr lang="es-ES" sz="800" spc="99">
                <a:latin typeface="Microsoft Sans Serif"/>
                <a:cs typeface="Microsoft Sans Serif"/>
              </a:rPr>
              <a:t> </a:t>
            </a:r>
            <a:r>
              <a:rPr lang="es-ES" sz="800">
                <a:latin typeface="Microsoft Sans Serif"/>
                <a:cs typeface="Microsoft Sans Serif"/>
              </a:rPr>
              <a:t>medidas</a:t>
            </a:r>
            <a:r>
              <a:rPr lang="es-ES" sz="800" spc="262">
                <a:latin typeface="Microsoft Sans Serif"/>
                <a:cs typeface="Microsoft Sans Serif"/>
              </a:rPr>
              <a:t> </a:t>
            </a:r>
            <a:r>
              <a:rPr lang="es-ES" sz="800">
                <a:latin typeface="Microsoft Sans Serif"/>
                <a:cs typeface="Microsoft Sans Serif"/>
              </a:rPr>
              <a:t>máximas,</a:t>
            </a:r>
            <a:r>
              <a:rPr lang="es-ES" sz="800" spc="304">
                <a:latin typeface="Microsoft Sans Serif"/>
                <a:cs typeface="Microsoft Sans Serif"/>
              </a:rPr>
              <a:t> </a:t>
            </a:r>
            <a:r>
              <a:rPr lang="es-ES" sz="800">
                <a:latin typeface="Microsoft Sans Serif"/>
                <a:cs typeface="Microsoft Sans Serif"/>
              </a:rPr>
              <a:t>suma</a:t>
            </a:r>
            <a:r>
              <a:rPr lang="es-ES" sz="800" spc="177">
                <a:latin typeface="Microsoft Sans Serif"/>
                <a:cs typeface="Microsoft Sans Serif"/>
              </a:rPr>
              <a:t> </a:t>
            </a:r>
            <a:r>
              <a:rPr lang="es-ES" sz="800">
                <a:latin typeface="Microsoft Sans Serif"/>
                <a:cs typeface="Microsoft Sans Serif"/>
              </a:rPr>
              <a:t>de</a:t>
            </a:r>
            <a:r>
              <a:rPr lang="es-ES" sz="800" spc="85">
                <a:latin typeface="Microsoft Sans Serif"/>
                <a:cs typeface="Microsoft Sans Serif"/>
              </a:rPr>
              <a:t> </a:t>
            </a:r>
            <a:r>
              <a:rPr lang="es-ES" sz="800">
                <a:latin typeface="Microsoft Sans Serif"/>
                <a:cs typeface="Microsoft Sans Serif"/>
              </a:rPr>
              <a:t>medidas</a:t>
            </a:r>
            <a:r>
              <a:rPr lang="es-ES" sz="800" spc="255">
                <a:latin typeface="Microsoft Sans Serif"/>
                <a:cs typeface="Microsoft Sans Serif"/>
              </a:rPr>
              <a:t> </a:t>
            </a:r>
            <a:r>
              <a:rPr lang="es-ES" sz="800">
                <a:latin typeface="Microsoft Sans Serif"/>
                <a:cs typeface="Microsoft Sans Serif"/>
              </a:rPr>
              <a:t>a</a:t>
            </a:r>
            <a:r>
              <a:rPr lang="es-ES" sz="800" spc="57">
                <a:latin typeface="Microsoft Sans Serif"/>
                <a:cs typeface="Microsoft Sans Serif"/>
              </a:rPr>
              <a:t> </a:t>
            </a:r>
            <a:r>
              <a:rPr lang="es-ES" sz="800">
                <a:latin typeface="Microsoft Sans Serif"/>
                <a:cs typeface="Microsoft Sans Serif"/>
              </a:rPr>
              <a:t>partir</a:t>
            </a:r>
            <a:r>
              <a:rPr lang="es-ES" sz="800" spc="170">
                <a:latin typeface="Microsoft Sans Serif"/>
                <a:cs typeface="Microsoft Sans Serif"/>
              </a:rPr>
              <a:t> </a:t>
            </a:r>
            <a:r>
              <a:rPr lang="es-ES" sz="800">
                <a:latin typeface="Microsoft Sans Serif"/>
                <a:cs typeface="Microsoft Sans Serif"/>
              </a:rPr>
              <a:t>de</a:t>
            </a:r>
            <a:r>
              <a:rPr lang="es-ES" sz="800" spc="92">
                <a:latin typeface="Microsoft Sans Serif"/>
                <a:cs typeface="Microsoft Sans Serif"/>
              </a:rPr>
              <a:t> </a:t>
            </a:r>
            <a:r>
              <a:rPr lang="es-ES" sz="800">
                <a:latin typeface="Microsoft Sans Serif"/>
                <a:cs typeface="Microsoft Sans Serif"/>
              </a:rPr>
              <a:t>300cm</a:t>
            </a:r>
            <a:r>
              <a:rPr lang="es-ES" sz="800" spc="212">
                <a:latin typeface="Microsoft Sans Serif"/>
                <a:cs typeface="Microsoft Sans Serif"/>
              </a:rPr>
              <a:t> </a:t>
            </a:r>
            <a:r>
              <a:rPr lang="es-ES" sz="800">
                <a:latin typeface="Microsoft Sans Serif"/>
                <a:cs typeface="Microsoft Sans Serif"/>
              </a:rPr>
              <a:t>y</a:t>
            </a:r>
            <a:r>
              <a:rPr lang="es-ES" sz="800" spc="50">
                <a:latin typeface="Microsoft Sans Serif"/>
                <a:cs typeface="Microsoft Sans Serif"/>
              </a:rPr>
              <a:t> </a:t>
            </a:r>
            <a:r>
              <a:rPr lang="es-ES" sz="800">
                <a:latin typeface="Microsoft Sans Serif"/>
                <a:cs typeface="Microsoft Sans Serif"/>
              </a:rPr>
              <a:t>medida</a:t>
            </a:r>
            <a:r>
              <a:rPr lang="es-ES" sz="800" spc="233">
                <a:latin typeface="Microsoft Sans Serif"/>
                <a:cs typeface="Microsoft Sans Serif"/>
              </a:rPr>
              <a:t> </a:t>
            </a:r>
            <a:r>
              <a:rPr lang="es-ES" sz="800">
                <a:latin typeface="Microsoft Sans Serif"/>
                <a:cs typeface="Microsoft Sans Serif"/>
              </a:rPr>
              <a:t>máxima</a:t>
            </a:r>
            <a:r>
              <a:rPr lang="es-ES" sz="800" spc="241">
                <a:latin typeface="Microsoft Sans Serif"/>
                <a:cs typeface="Microsoft Sans Serif"/>
              </a:rPr>
              <a:t> </a:t>
            </a:r>
            <a:r>
              <a:rPr lang="es-ES" sz="800" spc="-35">
                <a:latin typeface="Microsoft Sans Serif"/>
                <a:cs typeface="Microsoft Sans Serif"/>
              </a:rPr>
              <a:t>de</a:t>
            </a:r>
            <a:r>
              <a:rPr lang="es-ES" sz="800">
                <a:latin typeface="Microsoft Sans Serif"/>
                <a:cs typeface="Microsoft Sans Serif"/>
              </a:rPr>
              <a:t> uno</a:t>
            </a:r>
            <a:r>
              <a:rPr lang="es-ES" sz="800" spc="106">
                <a:latin typeface="Microsoft Sans Serif"/>
                <a:cs typeface="Microsoft Sans Serif"/>
              </a:rPr>
              <a:t> </a:t>
            </a:r>
            <a:r>
              <a:rPr lang="es-ES" sz="800">
                <a:latin typeface="Microsoft Sans Serif"/>
                <a:cs typeface="Microsoft Sans Serif"/>
              </a:rPr>
              <a:t>de</a:t>
            </a:r>
            <a:r>
              <a:rPr lang="es-ES" sz="800" spc="78">
                <a:latin typeface="Microsoft Sans Serif"/>
                <a:cs typeface="Microsoft Sans Serif"/>
              </a:rPr>
              <a:t> </a:t>
            </a:r>
            <a:r>
              <a:rPr lang="es-ES" sz="800">
                <a:latin typeface="Microsoft Sans Serif"/>
                <a:cs typeface="Microsoft Sans Serif"/>
              </a:rPr>
              <a:t>los</a:t>
            </a:r>
            <a:r>
              <a:rPr lang="es-ES" sz="800" spc="85">
                <a:latin typeface="Microsoft Sans Serif"/>
                <a:cs typeface="Microsoft Sans Serif"/>
              </a:rPr>
              <a:t> </a:t>
            </a:r>
            <a:r>
              <a:rPr lang="es-ES" sz="800">
                <a:latin typeface="Microsoft Sans Serif"/>
                <a:cs typeface="Microsoft Sans Serif"/>
              </a:rPr>
              <a:t>lados</a:t>
            </a:r>
            <a:r>
              <a:rPr lang="es-ES" sz="800" spc="156">
                <a:latin typeface="Microsoft Sans Serif"/>
                <a:cs typeface="Microsoft Sans Serif"/>
              </a:rPr>
              <a:t> </a:t>
            </a:r>
            <a:r>
              <a:rPr lang="es-ES" sz="800">
                <a:latin typeface="Microsoft Sans Serif"/>
                <a:cs typeface="Microsoft Sans Serif"/>
              </a:rPr>
              <a:t>a</a:t>
            </a:r>
            <a:r>
              <a:rPr lang="es-ES" sz="800" spc="42">
                <a:latin typeface="Microsoft Sans Serif"/>
                <a:cs typeface="Microsoft Sans Serif"/>
              </a:rPr>
              <a:t> </a:t>
            </a:r>
            <a:r>
              <a:rPr lang="es-ES" sz="800">
                <a:latin typeface="Microsoft Sans Serif"/>
                <a:cs typeface="Microsoft Sans Serif"/>
              </a:rPr>
              <a:t>partir</a:t>
            </a:r>
            <a:r>
              <a:rPr lang="es-ES" sz="800" spc="149">
                <a:latin typeface="Microsoft Sans Serif"/>
                <a:cs typeface="Microsoft Sans Serif"/>
              </a:rPr>
              <a:t> </a:t>
            </a:r>
            <a:r>
              <a:rPr lang="es-ES" sz="800">
                <a:latin typeface="Microsoft Sans Serif"/>
                <a:cs typeface="Microsoft Sans Serif"/>
              </a:rPr>
              <a:t>de</a:t>
            </a:r>
            <a:r>
              <a:rPr lang="es-ES" sz="800" spc="78">
                <a:latin typeface="Microsoft Sans Serif"/>
                <a:cs typeface="Microsoft Sans Serif"/>
              </a:rPr>
              <a:t> </a:t>
            </a:r>
            <a:r>
              <a:rPr lang="es-ES" sz="800">
                <a:latin typeface="Microsoft Sans Serif"/>
                <a:cs typeface="Microsoft Sans Serif"/>
              </a:rPr>
              <a:t>240</a:t>
            </a:r>
            <a:r>
              <a:rPr lang="es-ES" sz="800" spc="113">
                <a:latin typeface="Microsoft Sans Serif"/>
                <a:cs typeface="Microsoft Sans Serif"/>
              </a:rPr>
              <a:t> </a:t>
            </a:r>
            <a:r>
              <a:rPr lang="es-ES" sz="800">
                <a:latin typeface="Microsoft Sans Serif"/>
                <a:cs typeface="Microsoft Sans Serif"/>
              </a:rPr>
              <a:t>cm,</a:t>
            </a:r>
            <a:r>
              <a:rPr lang="es-ES" sz="800" spc="106">
                <a:latin typeface="Microsoft Sans Serif"/>
                <a:cs typeface="Microsoft Sans Serif"/>
              </a:rPr>
              <a:t> </a:t>
            </a:r>
            <a:r>
              <a:rPr lang="es-ES" sz="800">
                <a:latin typeface="Microsoft Sans Serif"/>
                <a:cs typeface="Microsoft Sans Serif"/>
              </a:rPr>
              <a:t>CTT</a:t>
            </a:r>
            <a:r>
              <a:rPr lang="es-ES" sz="800" spc="99">
                <a:latin typeface="Microsoft Sans Serif"/>
                <a:cs typeface="Microsoft Sans Serif"/>
              </a:rPr>
              <a:t> </a:t>
            </a:r>
            <a:r>
              <a:rPr lang="es-ES" sz="800">
                <a:latin typeface="Microsoft Sans Serif"/>
                <a:cs typeface="Microsoft Sans Serif"/>
              </a:rPr>
              <a:t>Express</a:t>
            </a:r>
            <a:r>
              <a:rPr lang="es-ES" sz="800" spc="233">
                <a:latin typeface="Microsoft Sans Serif"/>
                <a:cs typeface="Microsoft Sans Serif"/>
              </a:rPr>
              <a:t> </a:t>
            </a:r>
            <a:r>
              <a:rPr lang="es-ES" sz="800">
                <a:latin typeface="Microsoft Sans Serif"/>
                <a:cs typeface="Microsoft Sans Serif"/>
              </a:rPr>
              <a:t>se</a:t>
            </a:r>
            <a:r>
              <a:rPr lang="es-ES" sz="800" spc="71">
                <a:latin typeface="Microsoft Sans Serif"/>
                <a:cs typeface="Microsoft Sans Serif"/>
              </a:rPr>
              <a:t> </a:t>
            </a:r>
            <a:r>
              <a:rPr lang="es-ES" sz="800">
                <a:latin typeface="Microsoft Sans Serif"/>
                <a:cs typeface="Microsoft Sans Serif"/>
              </a:rPr>
              <a:t>reserva</a:t>
            </a:r>
            <a:r>
              <a:rPr lang="es-ES" sz="800" spc="226">
                <a:latin typeface="Microsoft Sans Serif"/>
                <a:cs typeface="Microsoft Sans Serif"/>
              </a:rPr>
              <a:t> </a:t>
            </a:r>
            <a:r>
              <a:rPr lang="es-ES" sz="800">
                <a:latin typeface="Microsoft Sans Serif"/>
                <a:cs typeface="Microsoft Sans Serif"/>
              </a:rPr>
              <a:t>el</a:t>
            </a:r>
            <a:r>
              <a:rPr lang="es-ES" sz="800" spc="50">
                <a:latin typeface="Microsoft Sans Serif"/>
                <a:cs typeface="Microsoft Sans Serif"/>
              </a:rPr>
              <a:t> </a:t>
            </a:r>
            <a:r>
              <a:rPr lang="es-ES" sz="800">
                <a:latin typeface="Microsoft Sans Serif"/>
                <a:cs typeface="Microsoft Sans Serif"/>
              </a:rPr>
              <a:t>derecho</a:t>
            </a:r>
            <a:r>
              <a:rPr lang="es-ES" sz="800" spc="233">
                <a:latin typeface="Microsoft Sans Serif"/>
                <a:cs typeface="Microsoft Sans Serif"/>
              </a:rPr>
              <a:t> </a:t>
            </a:r>
            <a:r>
              <a:rPr lang="es-ES" sz="800">
                <a:latin typeface="Microsoft Sans Serif"/>
                <a:cs typeface="Microsoft Sans Serif"/>
              </a:rPr>
              <a:t>de</a:t>
            </a:r>
            <a:r>
              <a:rPr lang="es-ES" sz="800" spc="78">
                <a:latin typeface="Microsoft Sans Serif"/>
                <a:cs typeface="Microsoft Sans Serif"/>
              </a:rPr>
              <a:t> </a:t>
            </a:r>
            <a:r>
              <a:rPr lang="es-ES" sz="800">
                <a:latin typeface="Microsoft Sans Serif"/>
                <a:cs typeface="Microsoft Sans Serif"/>
              </a:rPr>
              <a:t>admitir</a:t>
            </a:r>
            <a:r>
              <a:rPr lang="es-ES" sz="800" spc="198">
                <a:latin typeface="Microsoft Sans Serif"/>
                <a:cs typeface="Microsoft Sans Serif"/>
              </a:rPr>
              <a:t> </a:t>
            </a:r>
            <a:r>
              <a:rPr lang="es-ES" sz="800">
                <a:latin typeface="Microsoft Sans Serif"/>
                <a:cs typeface="Microsoft Sans Serif"/>
              </a:rPr>
              <a:t>o</a:t>
            </a:r>
            <a:r>
              <a:rPr lang="es-ES" sz="800" spc="35">
                <a:latin typeface="Microsoft Sans Serif"/>
                <a:cs typeface="Microsoft Sans Serif"/>
              </a:rPr>
              <a:t> </a:t>
            </a:r>
            <a:r>
              <a:rPr lang="es-ES" sz="800">
                <a:latin typeface="Microsoft Sans Serif"/>
                <a:cs typeface="Microsoft Sans Serif"/>
              </a:rPr>
              <a:t>no</a:t>
            </a:r>
            <a:r>
              <a:rPr lang="es-ES" sz="800" spc="78">
                <a:latin typeface="Microsoft Sans Serif"/>
                <a:cs typeface="Microsoft Sans Serif"/>
              </a:rPr>
              <a:t> </a:t>
            </a:r>
            <a:r>
              <a:rPr lang="es-ES" sz="800">
                <a:latin typeface="Microsoft Sans Serif"/>
                <a:cs typeface="Microsoft Sans Serif"/>
              </a:rPr>
              <a:t>esta</a:t>
            </a:r>
            <a:r>
              <a:rPr lang="es-ES" sz="800" spc="134">
                <a:latin typeface="Microsoft Sans Serif"/>
                <a:cs typeface="Microsoft Sans Serif"/>
              </a:rPr>
              <a:t> </a:t>
            </a:r>
            <a:r>
              <a:rPr lang="es-ES" sz="800" spc="-14">
                <a:latin typeface="Microsoft Sans Serif"/>
                <a:cs typeface="Microsoft Sans Serif"/>
              </a:rPr>
              <a:t>mercancía.</a:t>
            </a:r>
            <a:endParaRPr lang="es-ES" sz="800">
              <a:latin typeface="Microsoft Sans Serif"/>
              <a:cs typeface="Microsoft Sans Serif"/>
            </a:endParaRPr>
          </a:p>
          <a:p>
            <a:pPr marL="17973" marR="29655">
              <a:lnSpc>
                <a:spcPct val="118100"/>
              </a:lnSpc>
              <a:spcBef>
                <a:spcPts val="396"/>
              </a:spcBef>
            </a:pPr>
            <a:r>
              <a:rPr lang="es-ES" sz="800">
                <a:latin typeface="Microsoft Sans Serif"/>
                <a:cs typeface="Microsoft Sans Serif"/>
              </a:rPr>
              <a:t>Nota:</a:t>
            </a:r>
            <a:r>
              <a:rPr lang="es-ES" sz="800" spc="304">
                <a:latin typeface="Microsoft Sans Serif"/>
                <a:cs typeface="Microsoft Sans Serif"/>
              </a:rPr>
              <a:t> </a:t>
            </a:r>
            <a:r>
              <a:rPr lang="es-ES" sz="800">
                <a:latin typeface="Microsoft Sans Serif"/>
                <a:cs typeface="Microsoft Sans Serif"/>
              </a:rPr>
              <a:t>Los</a:t>
            </a:r>
            <a:r>
              <a:rPr lang="es-ES" sz="800" spc="262">
                <a:latin typeface="Microsoft Sans Serif"/>
                <a:cs typeface="Microsoft Sans Serif"/>
              </a:rPr>
              <a:t> </a:t>
            </a:r>
            <a:r>
              <a:rPr lang="es-ES" sz="800">
                <a:latin typeface="Microsoft Sans Serif"/>
                <a:cs typeface="Microsoft Sans Serif"/>
              </a:rPr>
              <a:t>servicios CTT10h,</a:t>
            </a:r>
            <a:r>
              <a:rPr lang="es-ES" sz="800" spc="333">
                <a:latin typeface="Microsoft Sans Serif"/>
                <a:cs typeface="Microsoft Sans Serif"/>
              </a:rPr>
              <a:t> </a:t>
            </a:r>
            <a:r>
              <a:rPr lang="es-ES" sz="800">
                <a:latin typeface="Microsoft Sans Serif"/>
                <a:cs typeface="Microsoft Sans Serif"/>
              </a:rPr>
              <a:t>Baleares,</a:t>
            </a:r>
            <a:r>
              <a:rPr lang="es-ES" sz="800" spc="446">
                <a:latin typeface="Microsoft Sans Serif"/>
                <a:cs typeface="Microsoft Sans Serif"/>
              </a:rPr>
              <a:t> </a:t>
            </a:r>
            <a:r>
              <a:rPr lang="es-ES" sz="800">
                <a:latin typeface="Microsoft Sans Serif"/>
                <a:cs typeface="Microsoft Sans Serif"/>
              </a:rPr>
              <a:t>Canarias,</a:t>
            </a:r>
            <a:r>
              <a:rPr lang="es-ES" sz="800" spc="439">
                <a:latin typeface="Microsoft Sans Serif"/>
                <a:cs typeface="Microsoft Sans Serif"/>
              </a:rPr>
              <a:t> </a:t>
            </a:r>
            <a:r>
              <a:rPr lang="es-ES" sz="800">
                <a:latin typeface="Microsoft Sans Serif"/>
                <a:cs typeface="Microsoft Sans Serif"/>
              </a:rPr>
              <a:t>Otros</a:t>
            </a:r>
            <a:r>
              <a:rPr lang="es-ES" sz="800" spc="311">
                <a:latin typeface="Microsoft Sans Serif"/>
                <a:cs typeface="Microsoft Sans Serif"/>
              </a:rPr>
              <a:t> </a:t>
            </a:r>
            <a:r>
              <a:rPr lang="es-ES" sz="800">
                <a:latin typeface="Microsoft Sans Serif"/>
                <a:cs typeface="Microsoft Sans Serif"/>
              </a:rPr>
              <a:t>Destinos</a:t>
            </a:r>
            <a:r>
              <a:rPr lang="es-ES" sz="800" spc="410">
                <a:latin typeface="Microsoft Sans Serif"/>
                <a:cs typeface="Microsoft Sans Serif"/>
              </a:rPr>
              <a:t> </a:t>
            </a:r>
            <a:r>
              <a:rPr lang="es-ES" sz="800">
                <a:latin typeface="Microsoft Sans Serif"/>
                <a:cs typeface="Microsoft Sans Serif"/>
              </a:rPr>
              <a:t>no</a:t>
            </a:r>
            <a:r>
              <a:rPr lang="es-ES" sz="800" spc="219">
                <a:latin typeface="Microsoft Sans Serif"/>
                <a:cs typeface="Microsoft Sans Serif"/>
              </a:rPr>
              <a:t> </a:t>
            </a:r>
            <a:r>
              <a:rPr lang="es-ES" sz="800">
                <a:latin typeface="Microsoft Sans Serif"/>
                <a:cs typeface="Microsoft Sans Serif"/>
              </a:rPr>
              <a:t>Peninsulares,</a:t>
            </a:r>
            <a:r>
              <a:rPr lang="es-ES" sz="800" spc="248">
                <a:latin typeface="Microsoft Sans Serif"/>
                <a:cs typeface="Microsoft Sans Serif"/>
              </a:rPr>
              <a:t> </a:t>
            </a:r>
            <a:r>
              <a:rPr lang="es-ES" sz="800">
                <a:latin typeface="Microsoft Sans Serif"/>
                <a:cs typeface="Microsoft Sans Serif"/>
              </a:rPr>
              <a:t>NO</a:t>
            </a:r>
            <a:r>
              <a:rPr lang="es-ES" sz="800" spc="255">
                <a:latin typeface="Microsoft Sans Serif"/>
                <a:cs typeface="Microsoft Sans Serif"/>
              </a:rPr>
              <a:t> </a:t>
            </a:r>
            <a:r>
              <a:rPr lang="es-ES" sz="800" spc="-14">
                <a:latin typeface="Microsoft Sans Serif"/>
                <a:cs typeface="Microsoft Sans Serif"/>
              </a:rPr>
              <a:t>admiten </a:t>
            </a:r>
            <a:r>
              <a:rPr lang="es-ES" sz="800">
                <a:latin typeface="Microsoft Sans Serif"/>
                <a:cs typeface="Microsoft Sans Serif"/>
              </a:rPr>
              <a:t>excesos</a:t>
            </a:r>
            <a:r>
              <a:rPr lang="es-ES" sz="800" spc="233">
                <a:latin typeface="Microsoft Sans Serif"/>
                <a:cs typeface="Microsoft Sans Serif"/>
              </a:rPr>
              <a:t> </a:t>
            </a:r>
            <a:r>
              <a:rPr lang="es-ES" sz="800">
                <a:latin typeface="Microsoft Sans Serif"/>
                <a:cs typeface="Microsoft Sans Serif"/>
              </a:rPr>
              <a:t>de</a:t>
            </a:r>
            <a:r>
              <a:rPr lang="es-ES" sz="800" spc="78">
                <a:latin typeface="Microsoft Sans Serif"/>
                <a:cs typeface="Microsoft Sans Serif"/>
              </a:rPr>
              <a:t> </a:t>
            </a:r>
            <a:r>
              <a:rPr lang="es-ES" sz="800">
                <a:latin typeface="Microsoft Sans Serif"/>
                <a:cs typeface="Microsoft Sans Serif"/>
              </a:rPr>
              <a:t>peso</a:t>
            </a:r>
            <a:r>
              <a:rPr lang="es-ES" sz="800" spc="149">
                <a:latin typeface="Microsoft Sans Serif"/>
                <a:cs typeface="Microsoft Sans Serif"/>
              </a:rPr>
              <a:t> </a:t>
            </a:r>
            <a:r>
              <a:rPr lang="es-ES" sz="800">
                <a:latin typeface="Microsoft Sans Serif"/>
                <a:cs typeface="Microsoft Sans Serif"/>
              </a:rPr>
              <a:t>ni</a:t>
            </a:r>
            <a:r>
              <a:rPr lang="es-ES" sz="800" spc="57">
                <a:latin typeface="Microsoft Sans Serif"/>
                <a:cs typeface="Microsoft Sans Serif"/>
              </a:rPr>
              <a:t> </a:t>
            </a:r>
            <a:r>
              <a:rPr lang="es-ES" sz="800">
                <a:latin typeface="Microsoft Sans Serif"/>
                <a:cs typeface="Microsoft Sans Serif"/>
              </a:rPr>
              <a:t>excesos</a:t>
            </a:r>
            <a:r>
              <a:rPr lang="es-ES" sz="800" spc="233">
                <a:latin typeface="Microsoft Sans Serif"/>
                <a:cs typeface="Microsoft Sans Serif"/>
              </a:rPr>
              <a:t> </a:t>
            </a:r>
            <a:r>
              <a:rPr lang="es-ES" sz="800">
                <a:latin typeface="Microsoft Sans Serif"/>
                <a:cs typeface="Microsoft Sans Serif"/>
              </a:rPr>
              <a:t>de</a:t>
            </a:r>
            <a:r>
              <a:rPr lang="es-ES" sz="800" spc="85">
                <a:latin typeface="Microsoft Sans Serif"/>
                <a:cs typeface="Microsoft Sans Serif"/>
              </a:rPr>
              <a:t> </a:t>
            </a:r>
            <a:r>
              <a:rPr lang="es-ES" sz="800">
                <a:latin typeface="Microsoft Sans Serif"/>
                <a:cs typeface="Microsoft Sans Serif"/>
              </a:rPr>
              <a:t>medidas</a:t>
            </a:r>
            <a:r>
              <a:rPr lang="es-ES" sz="800" spc="255">
                <a:latin typeface="Microsoft Sans Serif"/>
                <a:cs typeface="Microsoft Sans Serif"/>
              </a:rPr>
              <a:t> </a:t>
            </a:r>
            <a:r>
              <a:rPr lang="es-ES" sz="800" spc="-14">
                <a:latin typeface="Microsoft Sans Serif"/>
                <a:cs typeface="Microsoft Sans Serif"/>
              </a:rPr>
              <a:t>máximas.</a:t>
            </a:r>
            <a:endParaRPr lang="es-ES" sz="800">
              <a:latin typeface="Microsoft Sans Serif"/>
              <a:cs typeface="Microsoft Sans Serif"/>
            </a:endParaRPr>
          </a:p>
          <a:p>
            <a:pPr marL="17973">
              <a:spcBef>
                <a:spcPts val="248"/>
              </a:spcBef>
            </a:pPr>
            <a:endParaRPr lang="es-ES" sz="800" spc="-14">
              <a:latin typeface="Microsoft Sans Serif"/>
              <a:cs typeface="Microsoft Sans Serif"/>
            </a:endParaRPr>
          </a:p>
          <a:p>
            <a:pPr marL="17973">
              <a:spcBef>
                <a:spcPts val="248"/>
              </a:spcBef>
            </a:pPr>
            <a:r>
              <a:rPr lang="es-ES" sz="800" spc="-14">
                <a:latin typeface="Microsoft Sans Serif"/>
                <a:cs typeface="Microsoft Sans Serif"/>
              </a:rPr>
              <a:t>Los adeudos son acumulativos entre diferentes categorías, es decir, se podrá cobrar un exceso de peso, un exceso de medidas sobre el sumatorio total y un exceso de medidas sobre una dimensión.</a:t>
            </a:r>
          </a:p>
          <a:p>
            <a:pPr marL="17973" algn="just">
              <a:spcBef>
                <a:spcPts val="1047"/>
              </a:spcBef>
            </a:pPr>
            <a:r>
              <a:rPr lang="es-ES" sz="800">
                <a:latin typeface="Microsoft Sans Serif"/>
                <a:cs typeface="Microsoft Sans Serif"/>
              </a:rPr>
              <a:t>Aclaración</a:t>
            </a:r>
            <a:r>
              <a:rPr lang="es-ES" sz="800" spc="262">
                <a:latin typeface="Microsoft Sans Serif"/>
                <a:cs typeface="Microsoft Sans Serif"/>
              </a:rPr>
              <a:t> </a:t>
            </a:r>
            <a:r>
              <a:rPr lang="es-ES" sz="800">
                <a:latin typeface="Microsoft Sans Serif"/>
                <a:cs typeface="Microsoft Sans Serif"/>
              </a:rPr>
              <a:t>de</a:t>
            </a:r>
            <a:r>
              <a:rPr lang="es-ES" sz="800" spc="57">
                <a:latin typeface="Microsoft Sans Serif"/>
                <a:cs typeface="Microsoft Sans Serif"/>
              </a:rPr>
              <a:t> </a:t>
            </a:r>
            <a:r>
              <a:rPr lang="es-ES" sz="800">
                <a:latin typeface="Microsoft Sans Serif"/>
                <a:cs typeface="Microsoft Sans Serif"/>
              </a:rPr>
              <a:t>los</a:t>
            </a:r>
            <a:r>
              <a:rPr lang="es-ES" sz="800" spc="64">
                <a:latin typeface="Microsoft Sans Serif"/>
                <a:cs typeface="Microsoft Sans Serif"/>
              </a:rPr>
              <a:t> </a:t>
            </a:r>
            <a:r>
              <a:rPr lang="es-ES" sz="800">
                <a:latin typeface="Microsoft Sans Serif"/>
                <a:cs typeface="Microsoft Sans Serif"/>
              </a:rPr>
              <a:t>diferentes</a:t>
            </a:r>
            <a:r>
              <a:rPr lang="es-ES" sz="800" spc="248">
                <a:latin typeface="Microsoft Sans Serif"/>
                <a:cs typeface="Microsoft Sans Serif"/>
              </a:rPr>
              <a:t> </a:t>
            </a:r>
            <a:r>
              <a:rPr lang="es-ES" sz="800">
                <a:latin typeface="Microsoft Sans Serif"/>
                <a:cs typeface="Microsoft Sans Serif"/>
              </a:rPr>
              <a:t>pesos</a:t>
            </a:r>
            <a:r>
              <a:rPr lang="es-ES" sz="800" spc="142">
                <a:latin typeface="Microsoft Sans Serif"/>
                <a:cs typeface="Microsoft Sans Serif"/>
              </a:rPr>
              <a:t> </a:t>
            </a:r>
            <a:r>
              <a:rPr lang="es-ES" sz="800" spc="-14">
                <a:latin typeface="Microsoft Sans Serif"/>
                <a:cs typeface="Microsoft Sans Serif"/>
              </a:rPr>
              <a:t>aplicados:</a:t>
            </a:r>
            <a:endParaRPr lang="es-ES" sz="800">
              <a:latin typeface="Microsoft Sans Serif"/>
              <a:cs typeface="Microsoft Sans Serif"/>
            </a:endParaRPr>
          </a:p>
          <a:p>
            <a:pPr marL="17973" marR="33249" algn="just">
              <a:lnSpc>
                <a:spcPct val="118100"/>
              </a:lnSpc>
              <a:spcBef>
                <a:spcPts val="403"/>
              </a:spcBef>
            </a:pPr>
            <a:r>
              <a:rPr lang="es-ES" sz="800">
                <a:latin typeface="Microsoft Sans Serif"/>
                <a:cs typeface="Microsoft Sans Serif"/>
              </a:rPr>
              <a:t>Peso</a:t>
            </a:r>
            <a:r>
              <a:rPr lang="es-ES" sz="800" spc="262">
                <a:latin typeface="Microsoft Sans Serif"/>
                <a:cs typeface="Microsoft Sans Serif"/>
              </a:rPr>
              <a:t> </a:t>
            </a:r>
            <a:r>
              <a:rPr lang="es-ES" sz="800">
                <a:latin typeface="Microsoft Sans Serif"/>
                <a:cs typeface="Microsoft Sans Serif"/>
              </a:rPr>
              <a:t>real</a:t>
            </a:r>
            <a:r>
              <a:rPr lang="es-ES" sz="800" spc="219">
                <a:latin typeface="Microsoft Sans Serif"/>
                <a:cs typeface="Microsoft Sans Serif"/>
              </a:rPr>
              <a:t> </a:t>
            </a:r>
            <a:r>
              <a:rPr lang="es-ES" sz="800">
                <a:latin typeface="Microsoft Sans Serif"/>
                <a:cs typeface="Microsoft Sans Serif"/>
              </a:rPr>
              <a:t>(báscula):</a:t>
            </a:r>
            <a:r>
              <a:rPr lang="es-ES" sz="800" spc="425">
                <a:latin typeface="Microsoft Sans Serif"/>
                <a:cs typeface="Microsoft Sans Serif"/>
              </a:rPr>
              <a:t> </a:t>
            </a:r>
            <a:r>
              <a:rPr lang="es-ES" sz="800">
                <a:latin typeface="Microsoft Sans Serif"/>
                <a:cs typeface="Microsoft Sans Serif"/>
              </a:rPr>
              <a:t>Se</a:t>
            </a:r>
            <a:r>
              <a:rPr lang="es-ES" sz="800" spc="198">
                <a:latin typeface="Microsoft Sans Serif"/>
                <a:cs typeface="Microsoft Sans Serif"/>
              </a:rPr>
              <a:t> </a:t>
            </a:r>
            <a:r>
              <a:rPr lang="es-ES" sz="800">
                <a:latin typeface="Microsoft Sans Serif"/>
                <a:cs typeface="Microsoft Sans Serif"/>
              </a:rPr>
              <a:t>construye</a:t>
            </a:r>
            <a:r>
              <a:rPr lang="es-ES" sz="800" spc="403">
                <a:latin typeface="Microsoft Sans Serif"/>
                <a:cs typeface="Microsoft Sans Serif"/>
              </a:rPr>
              <a:t> </a:t>
            </a:r>
            <a:r>
              <a:rPr lang="es-ES" sz="800">
                <a:latin typeface="Microsoft Sans Serif"/>
                <a:cs typeface="Microsoft Sans Serif"/>
              </a:rPr>
              <a:t>a</a:t>
            </a:r>
            <a:r>
              <a:rPr lang="es-ES" sz="800" spc="149">
                <a:latin typeface="Microsoft Sans Serif"/>
                <a:cs typeface="Microsoft Sans Serif"/>
              </a:rPr>
              <a:t> </a:t>
            </a:r>
            <a:r>
              <a:rPr lang="es-ES" sz="800">
                <a:latin typeface="Microsoft Sans Serif"/>
                <a:cs typeface="Microsoft Sans Serif"/>
              </a:rPr>
              <a:t>partir</a:t>
            </a:r>
            <a:r>
              <a:rPr lang="es-ES" sz="800" spc="269">
                <a:latin typeface="Microsoft Sans Serif"/>
                <a:cs typeface="Microsoft Sans Serif"/>
              </a:rPr>
              <a:t> </a:t>
            </a:r>
            <a:r>
              <a:rPr lang="es-ES" sz="800">
                <a:latin typeface="Microsoft Sans Serif"/>
                <a:cs typeface="Microsoft Sans Serif"/>
              </a:rPr>
              <a:t>de</a:t>
            </a:r>
            <a:r>
              <a:rPr lang="es-ES" sz="800" spc="191">
                <a:latin typeface="Microsoft Sans Serif"/>
                <a:cs typeface="Microsoft Sans Serif"/>
              </a:rPr>
              <a:t> </a:t>
            </a:r>
            <a:r>
              <a:rPr lang="es-ES" sz="800">
                <a:latin typeface="Microsoft Sans Serif"/>
                <a:cs typeface="Microsoft Sans Serif"/>
              </a:rPr>
              <a:t>las</a:t>
            </a:r>
            <a:r>
              <a:rPr lang="es-ES" sz="800" spc="198">
                <a:latin typeface="Microsoft Sans Serif"/>
                <a:cs typeface="Microsoft Sans Serif"/>
              </a:rPr>
              <a:t> </a:t>
            </a:r>
            <a:r>
              <a:rPr lang="es-ES" sz="800">
                <a:latin typeface="Microsoft Sans Serif"/>
                <a:cs typeface="Microsoft Sans Serif"/>
              </a:rPr>
              <a:t>lecturas</a:t>
            </a:r>
            <a:r>
              <a:rPr lang="es-ES" sz="800" spc="347">
                <a:latin typeface="Microsoft Sans Serif"/>
                <a:cs typeface="Microsoft Sans Serif"/>
              </a:rPr>
              <a:t> </a:t>
            </a:r>
            <a:r>
              <a:rPr lang="es-ES" sz="800">
                <a:latin typeface="Microsoft Sans Serif"/>
                <a:cs typeface="Microsoft Sans Serif"/>
              </a:rPr>
              <a:t>del</a:t>
            </a:r>
            <a:r>
              <a:rPr lang="es-ES" sz="800" spc="198">
                <a:latin typeface="Microsoft Sans Serif"/>
                <a:cs typeface="Microsoft Sans Serif"/>
              </a:rPr>
              <a:t> </a:t>
            </a:r>
            <a:r>
              <a:rPr lang="es-ES" sz="800">
                <a:latin typeface="Microsoft Sans Serif"/>
                <a:cs typeface="Microsoft Sans Serif"/>
              </a:rPr>
              <a:t>peso</a:t>
            </a:r>
            <a:r>
              <a:rPr lang="es-ES" sz="800" spc="262">
                <a:latin typeface="Microsoft Sans Serif"/>
                <a:cs typeface="Microsoft Sans Serif"/>
              </a:rPr>
              <a:t> </a:t>
            </a:r>
            <a:r>
              <a:rPr lang="es-ES" sz="800">
                <a:latin typeface="Microsoft Sans Serif"/>
                <a:cs typeface="Microsoft Sans Serif"/>
              </a:rPr>
              <a:t>físico</a:t>
            </a:r>
            <a:r>
              <a:rPr lang="es-ES" sz="800" spc="276">
                <a:latin typeface="Microsoft Sans Serif"/>
                <a:cs typeface="Microsoft Sans Serif"/>
              </a:rPr>
              <a:t> </a:t>
            </a:r>
            <a:r>
              <a:rPr lang="es-ES" sz="800">
                <a:latin typeface="Microsoft Sans Serif"/>
                <a:cs typeface="Microsoft Sans Serif"/>
              </a:rPr>
              <a:t>de</a:t>
            </a:r>
            <a:r>
              <a:rPr lang="es-ES" sz="800" spc="184">
                <a:latin typeface="Microsoft Sans Serif"/>
                <a:cs typeface="Microsoft Sans Serif"/>
              </a:rPr>
              <a:t> </a:t>
            </a:r>
            <a:r>
              <a:rPr lang="es-ES" sz="800">
                <a:latin typeface="Microsoft Sans Serif"/>
                <a:cs typeface="Microsoft Sans Serif"/>
              </a:rPr>
              <a:t>los</a:t>
            </a:r>
            <a:r>
              <a:rPr lang="es-ES" sz="800" spc="205">
                <a:latin typeface="Microsoft Sans Serif"/>
                <a:cs typeface="Microsoft Sans Serif"/>
              </a:rPr>
              <a:t> </a:t>
            </a:r>
            <a:r>
              <a:rPr lang="es-ES" sz="800">
                <a:latin typeface="Microsoft Sans Serif"/>
                <a:cs typeface="Microsoft Sans Serif"/>
              </a:rPr>
              <a:t>sorter</a:t>
            </a:r>
            <a:r>
              <a:rPr lang="es-ES" sz="800" spc="283">
                <a:latin typeface="Microsoft Sans Serif"/>
                <a:cs typeface="Microsoft Sans Serif"/>
              </a:rPr>
              <a:t> </a:t>
            </a:r>
            <a:r>
              <a:rPr lang="es-ES" sz="800">
                <a:latin typeface="Microsoft Sans Serif"/>
                <a:cs typeface="Microsoft Sans Serif"/>
              </a:rPr>
              <a:t>(clasificadores</a:t>
            </a:r>
            <a:r>
              <a:rPr lang="es-ES" sz="800" spc="538">
                <a:latin typeface="Microsoft Sans Serif"/>
                <a:cs typeface="Microsoft Sans Serif"/>
              </a:rPr>
              <a:t> </a:t>
            </a:r>
            <a:r>
              <a:rPr lang="es-ES" sz="800">
                <a:latin typeface="Microsoft Sans Serif"/>
                <a:cs typeface="Microsoft Sans Serif"/>
              </a:rPr>
              <a:t>automáticos)</a:t>
            </a:r>
            <a:r>
              <a:rPr lang="es-ES" sz="800" spc="495">
                <a:latin typeface="Microsoft Sans Serif"/>
                <a:cs typeface="Microsoft Sans Serif"/>
              </a:rPr>
              <a:t> </a:t>
            </a:r>
            <a:r>
              <a:rPr lang="es-ES" sz="800">
                <a:latin typeface="Microsoft Sans Serif"/>
                <a:cs typeface="Microsoft Sans Serif"/>
              </a:rPr>
              <a:t>o</a:t>
            </a:r>
            <a:r>
              <a:rPr lang="es-ES" sz="800" spc="149">
                <a:latin typeface="Microsoft Sans Serif"/>
                <a:cs typeface="Microsoft Sans Serif"/>
              </a:rPr>
              <a:t> </a:t>
            </a:r>
            <a:r>
              <a:rPr lang="es-ES" sz="800" spc="-14">
                <a:latin typeface="Microsoft Sans Serif"/>
                <a:cs typeface="Microsoft Sans Serif"/>
              </a:rPr>
              <a:t>básculas </a:t>
            </a:r>
            <a:r>
              <a:rPr lang="es-ES" sz="800">
                <a:latin typeface="Microsoft Sans Serif"/>
                <a:cs typeface="Microsoft Sans Serif"/>
              </a:rPr>
              <a:t>manuales,</a:t>
            </a:r>
            <a:r>
              <a:rPr lang="es-ES" sz="800" spc="359">
                <a:latin typeface="Microsoft Sans Serif"/>
                <a:cs typeface="Microsoft Sans Serif"/>
              </a:rPr>
              <a:t> </a:t>
            </a:r>
            <a:r>
              <a:rPr lang="es-ES" sz="800">
                <a:latin typeface="Microsoft Sans Serif"/>
                <a:cs typeface="Microsoft Sans Serif"/>
              </a:rPr>
              <a:t>seleccionando</a:t>
            </a:r>
            <a:r>
              <a:rPr lang="es-ES" sz="800" spc="474">
                <a:latin typeface="Microsoft Sans Serif"/>
                <a:cs typeface="Microsoft Sans Serif"/>
              </a:rPr>
              <a:t> </a:t>
            </a:r>
            <a:r>
              <a:rPr lang="es-ES" sz="800">
                <a:latin typeface="Microsoft Sans Serif"/>
                <a:cs typeface="Microsoft Sans Serif"/>
              </a:rPr>
              <a:t>la</a:t>
            </a:r>
            <a:r>
              <a:rPr lang="es-ES" sz="800" spc="113">
                <a:latin typeface="Microsoft Sans Serif"/>
                <a:cs typeface="Microsoft Sans Serif"/>
              </a:rPr>
              <a:t> </a:t>
            </a:r>
            <a:r>
              <a:rPr lang="es-ES" sz="800">
                <a:latin typeface="Microsoft Sans Serif"/>
                <a:cs typeface="Microsoft Sans Serif"/>
              </a:rPr>
              <a:t>mayor</a:t>
            </a:r>
            <a:r>
              <a:rPr lang="es-ES" sz="800" spc="241">
                <a:latin typeface="Microsoft Sans Serif"/>
                <a:cs typeface="Microsoft Sans Serif"/>
              </a:rPr>
              <a:t> </a:t>
            </a:r>
            <a:r>
              <a:rPr lang="es-ES" sz="800">
                <a:latin typeface="Microsoft Sans Serif"/>
                <a:cs typeface="Microsoft Sans Serif"/>
              </a:rPr>
              <a:t>de</a:t>
            </a:r>
            <a:r>
              <a:rPr lang="es-ES" sz="800" spc="134">
                <a:latin typeface="Microsoft Sans Serif"/>
                <a:cs typeface="Microsoft Sans Serif"/>
              </a:rPr>
              <a:t> </a:t>
            </a:r>
            <a:r>
              <a:rPr lang="es-ES" sz="800">
                <a:latin typeface="Microsoft Sans Serif"/>
                <a:cs typeface="Microsoft Sans Serif"/>
              </a:rPr>
              <a:t>todas</a:t>
            </a:r>
            <a:r>
              <a:rPr lang="es-ES" sz="800" spc="219">
                <a:latin typeface="Microsoft Sans Serif"/>
                <a:cs typeface="Microsoft Sans Serif"/>
              </a:rPr>
              <a:t> </a:t>
            </a:r>
            <a:r>
              <a:rPr lang="es-ES" sz="800">
                <a:latin typeface="Microsoft Sans Serif"/>
                <a:cs typeface="Microsoft Sans Serif"/>
              </a:rPr>
              <a:t>y</a:t>
            </a:r>
            <a:r>
              <a:rPr lang="es-ES" sz="800" spc="106">
                <a:latin typeface="Microsoft Sans Serif"/>
                <a:cs typeface="Microsoft Sans Serif"/>
              </a:rPr>
              <a:t> </a:t>
            </a:r>
            <a:r>
              <a:rPr lang="es-ES" sz="800">
                <a:latin typeface="Microsoft Sans Serif"/>
                <a:cs typeface="Microsoft Sans Serif"/>
              </a:rPr>
              <a:t>que</a:t>
            </a:r>
            <a:r>
              <a:rPr lang="es-ES" sz="800" spc="170">
                <a:latin typeface="Microsoft Sans Serif"/>
                <a:cs typeface="Microsoft Sans Serif"/>
              </a:rPr>
              <a:t> </a:t>
            </a:r>
            <a:r>
              <a:rPr lang="es-ES" sz="800">
                <a:latin typeface="Microsoft Sans Serif"/>
                <a:cs typeface="Microsoft Sans Serif"/>
              </a:rPr>
              <a:t>estén</a:t>
            </a:r>
            <a:r>
              <a:rPr lang="es-ES" sz="800" spc="219">
                <a:latin typeface="Microsoft Sans Serif"/>
                <a:cs typeface="Microsoft Sans Serif"/>
              </a:rPr>
              <a:t> </a:t>
            </a:r>
            <a:r>
              <a:rPr lang="es-ES" sz="800">
                <a:latin typeface="Microsoft Sans Serif"/>
                <a:cs typeface="Microsoft Sans Serif"/>
              </a:rPr>
              <a:t>disponibles</a:t>
            </a:r>
            <a:r>
              <a:rPr lang="es-ES" sz="800" spc="389">
                <a:latin typeface="Microsoft Sans Serif"/>
                <a:cs typeface="Microsoft Sans Serif"/>
              </a:rPr>
              <a:t> </a:t>
            </a:r>
            <a:r>
              <a:rPr lang="es-ES" sz="800">
                <a:latin typeface="Microsoft Sans Serif"/>
                <a:cs typeface="Microsoft Sans Serif"/>
              </a:rPr>
              <a:t>en</a:t>
            </a:r>
            <a:r>
              <a:rPr lang="es-ES" sz="800" spc="134">
                <a:latin typeface="Microsoft Sans Serif"/>
                <a:cs typeface="Microsoft Sans Serif"/>
              </a:rPr>
              <a:t> </a:t>
            </a:r>
            <a:r>
              <a:rPr lang="es-ES" sz="800">
                <a:latin typeface="Microsoft Sans Serif"/>
                <a:cs typeface="Microsoft Sans Serif"/>
              </a:rPr>
              <a:t>el</a:t>
            </a:r>
            <a:r>
              <a:rPr lang="es-ES" sz="800" spc="106">
                <a:latin typeface="Microsoft Sans Serif"/>
                <a:cs typeface="Microsoft Sans Serif"/>
              </a:rPr>
              <a:t> </a:t>
            </a:r>
            <a:r>
              <a:rPr lang="es-ES" sz="800">
                <a:latin typeface="Microsoft Sans Serif"/>
                <a:cs typeface="Microsoft Sans Serif"/>
              </a:rPr>
              <a:t>sistema</a:t>
            </a:r>
            <a:r>
              <a:rPr lang="es-ES" sz="800" spc="283">
                <a:latin typeface="Microsoft Sans Serif"/>
                <a:cs typeface="Microsoft Sans Serif"/>
              </a:rPr>
              <a:t> </a:t>
            </a:r>
            <a:r>
              <a:rPr lang="es-ES" sz="800">
                <a:latin typeface="Microsoft Sans Serif"/>
                <a:cs typeface="Microsoft Sans Serif"/>
              </a:rPr>
              <a:t>para</a:t>
            </a:r>
            <a:r>
              <a:rPr lang="es-ES" sz="800" spc="191">
                <a:latin typeface="Microsoft Sans Serif"/>
                <a:cs typeface="Microsoft Sans Serif"/>
              </a:rPr>
              <a:t> </a:t>
            </a:r>
            <a:r>
              <a:rPr lang="es-ES" sz="800">
                <a:latin typeface="Microsoft Sans Serif"/>
                <a:cs typeface="Microsoft Sans Serif"/>
              </a:rPr>
              <a:t>cada</a:t>
            </a:r>
            <a:r>
              <a:rPr lang="es-ES" sz="800" spc="205">
                <a:latin typeface="Microsoft Sans Serif"/>
                <a:cs typeface="Microsoft Sans Serif"/>
              </a:rPr>
              <a:t> </a:t>
            </a:r>
            <a:r>
              <a:rPr lang="es-ES" sz="800">
                <a:latin typeface="Microsoft Sans Serif"/>
                <a:cs typeface="Microsoft Sans Serif"/>
              </a:rPr>
              <a:t>uno</a:t>
            </a:r>
            <a:r>
              <a:rPr lang="es-ES" sz="800" spc="170">
                <a:latin typeface="Microsoft Sans Serif"/>
                <a:cs typeface="Microsoft Sans Serif"/>
              </a:rPr>
              <a:t> </a:t>
            </a:r>
            <a:r>
              <a:rPr lang="es-ES" sz="800">
                <a:latin typeface="Microsoft Sans Serif"/>
                <a:cs typeface="Microsoft Sans Serif"/>
              </a:rPr>
              <a:t>de</a:t>
            </a:r>
            <a:r>
              <a:rPr lang="es-ES" sz="800" spc="142">
                <a:latin typeface="Microsoft Sans Serif"/>
                <a:cs typeface="Microsoft Sans Serif"/>
              </a:rPr>
              <a:t> </a:t>
            </a:r>
            <a:r>
              <a:rPr lang="es-ES" sz="800">
                <a:latin typeface="Microsoft Sans Serif"/>
                <a:cs typeface="Microsoft Sans Serif"/>
              </a:rPr>
              <a:t>los</a:t>
            </a:r>
            <a:r>
              <a:rPr lang="es-ES" sz="800" spc="142">
                <a:latin typeface="Microsoft Sans Serif"/>
                <a:cs typeface="Microsoft Sans Serif"/>
              </a:rPr>
              <a:t> </a:t>
            </a:r>
            <a:r>
              <a:rPr lang="es-ES" sz="800">
                <a:latin typeface="Microsoft Sans Serif"/>
                <a:cs typeface="Microsoft Sans Serif"/>
              </a:rPr>
              <a:t>bultos</a:t>
            </a:r>
            <a:r>
              <a:rPr lang="es-ES" sz="800" spc="241">
                <a:latin typeface="Microsoft Sans Serif"/>
                <a:cs typeface="Microsoft Sans Serif"/>
              </a:rPr>
              <a:t> </a:t>
            </a:r>
            <a:r>
              <a:rPr lang="es-ES" sz="800">
                <a:latin typeface="Microsoft Sans Serif"/>
                <a:cs typeface="Microsoft Sans Serif"/>
              </a:rPr>
              <a:t>que</a:t>
            </a:r>
            <a:r>
              <a:rPr lang="es-ES" sz="800" spc="177">
                <a:latin typeface="Microsoft Sans Serif"/>
                <a:cs typeface="Microsoft Sans Serif"/>
              </a:rPr>
              <a:t> </a:t>
            </a:r>
            <a:r>
              <a:rPr lang="es-ES" sz="800" spc="-14">
                <a:latin typeface="Microsoft Sans Serif"/>
                <a:cs typeface="Microsoft Sans Serif"/>
              </a:rPr>
              <a:t>conforman </a:t>
            </a:r>
            <a:r>
              <a:rPr lang="es-ES" sz="800">
                <a:latin typeface="Microsoft Sans Serif"/>
                <a:cs typeface="Microsoft Sans Serif"/>
              </a:rPr>
              <a:t>una</a:t>
            </a:r>
            <a:r>
              <a:rPr lang="es-ES" sz="800" spc="99">
                <a:latin typeface="Microsoft Sans Serif"/>
                <a:cs typeface="Microsoft Sans Serif"/>
              </a:rPr>
              <a:t> </a:t>
            </a:r>
            <a:r>
              <a:rPr lang="es-ES" sz="800">
                <a:latin typeface="Microsoft Sans Serif"/>
                <a:cs typeface="Microsoft Sans Serif"/>
              </a:rPr>
              <a:t>expedición.</a:t>
            </a:r>
            <a:r>
              <a:rPr lang="es-ES" sz="800" spc="318">
                <a:latin typeface="Microsoft Sans Serif"/>
                <a:cs typeface="Microsoft Sans Serif"/>
              </a:rPr>
              <a:t> </a:t>
            </a:r>
            <a:r>
              <a:rPr lang="es-ES" sz="800">
                <a:latin typeface="Microsoft Sans Serif"/>
                <a:cs typeface="Microsoft Sans Serif"/>
              </a:rPr>
              <a:t>Siempre</a:t>
            </a:r>
            <a:r>
              <a:rPr lang="es-ES" sz="800" spc="226">
                <a:latin typeface="Microsoft Sans Serif"/>
                <a:cs typeface="Microsoft Sans Serif"/>
              </a:rPr>
              <a:t> </a:t>
            </a:r>
            <a:r>
              <a:rPr lang="es-ES" sz="800">
                <a:latin typeface="Microsoft Sans Serif"/>
                <a:cs typeface="Microsoft Sans Serif"/>
              </a:rPr>
              <a:t>serán</a:t>
            </a:r>
            <a:r>
              <a:rPr lang="es-ES" sz="800" spc="149">
                <a:latin typeface="Microsoft Sans Serif"/>
                <a:cs typeface="Microsoft Sans Serif"/>
              </a:rPr>
              <a:t> </a:t>
            </a:r>
            <a:r>
              <a:rPr lang="es-ES" sz="800">
                <a:latin typeface="Microsoft Sans Serif"/>
                <a:cs typeface="Microsoft Sans Serif"/>
              </a:rPr>
              <a:t>lecturas</a:t>
            </a:r>
            <a:r>
              <a:rPr lang="es-ES" sz="800" spc="212">
                <a:latin typeface="Microsoft Sans Serif"/>
                <a:cs typeface="Microsoft Sans Serif"/>
              </a:rPr>
              <a:t> </a:t>
            </a:r>
            <a:r>
              <a:rPr lang="es-ES" sz="800">
                <a:latin typeface="Microsoft Sans Serif"/>
                <a:cs typeface="Microsoft Sans Serif"/>
              </a:rPr>
              <a:t>de</a:t>
            </a:r>
            <a:r>
              <a:rPr lang="es-ES" sz="800" spc="71">
                <a:latin typeface="Microsoft Sans Serif"/>
                <a:cs typeface="Microsoft Sans Serif"/>
              </a:rPr>
              <a:t> </a:t>
            </a:r>
            <a:r>
              <a:rPr lang="es-ES" sz="800">
                <a:latin typeface="Microsoft Sans Serif"/>
                <a:cs typeface="Microsoft Sans Serif"/>
              </a:rPr>
              <a:t>los</a:t>
            </a:r>
            <a:r>
              <a:rPr lang="es-ES" sz="800" spc="71">
                <a:latin typeface="Microsoft Sans Serif"/>
                <a:cs typeface="Microsoft Sans Serif"/>
              </a:rPr>
              <a:t> </a:t>
            </a:r>
            <a:r>
              <a:rPr lang="es-ES" sz="800">
                <a:latin typeface="Microsoft Sans Serif"/>
                <a:cs typeface="Microsoft Sans Serif"/>
              </a:rPr>
              <a:t>sorter</a:t>
            </a:r>
            <a:r>
              <a:rPr lang="es-ES" sz="800" spc="149">
                <a:latin typeface="Microsoft Sans Serif"/>
                <a:cs typeface="Microsoft Sans Serif"/>
              </a:rPr>
              <a:t> </a:t>
            </a:r>
            <a:r>
              <a:rPr lang="es-ES" sz="800">
                <a:latin typeface="Microsoft Sans Serif"/>
                <a:cs typeface="Microsoft Sans Serif"/>
              </a:rPr>
              <a:t>o</a:t>
            </a:r>
            <a:r>
              <a:rPr lang="es-ES" sz="800" spc="35">
                <a:latin typeface="Microsoft Sans Serif"/>
                <a:cs typeface="Microsoft Sans Serif"/>
              </a:rPr>
              <a:t> </a:t>
            </a:r>
            <a:r>
              <a:rPr lang="es-ES" sz="800">
                <a:latin typeface="Microsoft Sans Serif"/>
                <a:cs typeface="Microsoft Sans Serif"/>
              </a:rPr>
              <a:t>básculas</a:t>
            </a:r>
            <a:r>
              <a:rPr lang="es-ES" sz="800" spc="233">
                <a:latin typeface="Microsoft Sans Serif"/>
                <a:cs typeface="Microsoft Sans Serif"/>
              </a:rPr>
              <a:t> </a:t>
            </a:r>
            <a:r>
              <a:rPr lang="es-ES" sz="800">
                <a:latin typeface="Microsoft Sans Serif"/>
                <a:cs typeface="Microsoft Sans Serif"/>
              </a:rPr>
              <a:t>de CTT Express y en</a:t>
            </a:r>
            <a:r>
              <a:rPr lang="es-ES" sz="800" spc="71">
                <a:latin typeface="Microsoft Sans Serif"/>
                <a:cs typeface="Microsoft Sans Serif"/>
              </a:rPr>
              <a:t> </a:t>
            </a:r>
            <a:r>
              <a:rPr lang="es-ES" sz="800">
                <a:latin typeface="Microsoft Sans Serif"/>
                <a:cs typeface="Microsoft Sans Serif"/>
              </a:rPr>
              <a:t>ningún</a:t>
            </a:r>
            <a:r>
              <a:rPr lang="es-ES" sz="800" spc="170">
                <a:latin typeface="Microsoft Sans Serif"/>
                <a:cs typeface="Microsoft Sans Serif"/>
              </a:rPr>
              <a:t> </a:t>
            </a:r>
            <a:r>
              <a:rPr lang="es-ES" sz="800">
                <a:latin typeface="Microsoft Sans Serif"/>
                <a:cs typeface="Microsoft Sans Serif"/>
              </a:rPr>
              <a:t>caso</a:t>
            </a:r>
            <a:r>
              <a:rPr lang="es-ES" sz="800" spc="127">
                <a:latin typeface="Microsoft Sans Serif"/>
                <a:cs typeface="Microsoft Sans Serif"/>
              </a:rPr>
              <a:t> </a:t>
            </a:r>
            <a:r>
              <a:rPr lang="es-ES" sz="800">
                <a:latin typeface="Microsoft Sans Serif"/>
                <a:cs typeface="Microsoft Sans Serif"/>
              </a:rPr>
              <a:t>se</a:t>
            </a:r>
            <a:r>
              <a:rPr lang="es-ES" sz="800" spc="64">
                <a:latin typeface="Microsoft Sans Serif"/>
                <a:cs typeface="Microsoft Sans Serif"/>
              </a:rPr>
              <a:t> </a:t>
            </a:r>
            <a:r>
              <a:rPr lang="es-ES" sz="800">
                <a:latin typeface="Microsoft Sans Serif"/>
                <a:cs typeface="Microsoft Sans Serif"/>
              </a:rPr>
              <a:t>incluyen</a:t>
            </a:r>
            <a:r>
              <a:rPr lang="es-ES" sz="800" spc="226">
                <a:latin typeface="Microsoft Sans Serif"/>
                <a:cs typeface="Microsoft Sans Serif"/>
              </a:rPr>
              <a:t> </a:t>
            </a:r>
            <a:r>
              <a:rPr lang="es-ES" sz="800">
                <a:latin typeface="Microsoft Sans Serif"/>
                <a:cs typeface="Microsoft Sans Serif"/>
              </a:rPr>
              <a:t>pesajes</a:t>
            </a:r>
            <a:r>
              <a:rPr lang="es-ES" sz="800" spc="205">
                <a:latin typeface="Microsoft Sans Serif"/>
                <a:cs typeface="Microsoft Sans Serif"/>
              </a:rPr>
              <a:t> </a:t>
            </a:r>
            <a:r>
              <a:rPr lang="es-ES" sz="800">
                <a:latin typeface="Microsoft Sans Serif"/>
                <a:cs typeface="Microsoft Sans Serif"/>
              </a:rPr>
              <a:t>de</a:t>
            </a:r>
            <a:r>
              <a:rPr lang="es-ES" sz="800" spc="71">
                <a:latin typeface="Microsoft Sans Serif"/>
                <a:cs typeface="Microsoft Sans Serif"/>
              </a:rPr>
              <a:t> </a:t>
            </a:r>
            <a:r>
              <a:rPr lang="es-ES" sz="800" spc="-14">
                <a:latin typeface="Microsoft Sans Serif"/>
                <a:cs typeface="Microsoft Sans Serif"/>
              </a:rPr>
              <a:t>clientes.</a:t>
            </a:r>
            <a:endParaRPr lang="es-ES" sz="800">
              <a:latin typeface="Microsoft Sans Serif"/>
              <a:cs typeface="Microsoft Sans Serif"/>
            </a:endParaRPr>
          </a:p>
          <a:p>
            <a:pPr marL="17973" marR="16176" algn="just">
              <a:lnSpc>
                <a:spcPct val="118100"/>
              </a:lnSpc>
              <a:spcBef>
                <a:spcPts val="402"/>
              </a:spcBef>
            </a:pPr>
            <a:r>
              <a:rPr lang="es-ES" sz="800">
                <a:latin typeface="Microsoft Sans Serif"/>
                <a:cs typeface="Microsoft Sans Serif"/>
              </a:rPr>
              <a:t>Peso</a:t>
            </a:r>
            <a:r>
              <a:rPr lang="es-ES" sz="800" spc="205">
                <a:latin typeface="Microsoft Sans Serif"/>
                <a:cs typeface="Microsoft Sans Serif"/>
              </a:rPr>
              <a:t> </a:t>
            </a:r>
            <a:r>
              <a:rPr lang="es-ES" sz="800">
                <a:latin typeface="Microsoft Sans Serif"/>
                <a:cs typeface="Microsoft Sans Serif"/>
              </a:rPr>
              <a:t>volumétrico:</a:t>
            </a:r>
            <a:r>
              <a:rPr lang="es-ES" sz="800" spc="410">
                <a:latin typeface="Microsoft Sans Serif"/>
                <a:cs typeface="Microsoft Sans Serif"/>
              </a:rPr>
              <a:t> </a:t>
            </a:r>
            <a:r>
              <a:rPr lang="es-ES" sz="800">
                <a:latin typeface="Microsoft Sans Serif"/>
                <a:cs typeface="Microsoft Sans Serif"/>
              </a:rPr>
              <a:t>Se</a:t>
            </a:r>
            <a:r>
              <a:rPr lang="es-ES" sz="800" spc="142">
                <a:latin typeface="Microsoft Sans Serif"/>
                <a:cs typeface="Microsoft Sans Serif"/>
              </a:rPr>
              <a:t> </a:t>
            </a:r>
            <a:r>
              <a:rPr lang="es-ES" sz="800">
                <a:latin typeface="Microsoft Sans Serif"/>
                <a:cs typeface="Microsoft Sans Serif"/>
              </a:rPr>
              <a:t>calcula</a:t>
            </a:r>
            <a:r>
              <a:rPr lang="es-ES" sz="800" spc="262">
                <a:latin typeface="Microsoft Sans Serif"/>
                <a:cs typeface="Microsoft Sans Serif"/>
              </a:rPr>
              <a:t> </a:t>
            </a:r>
            <a:r>
              <a:rPr lang="es-ES" sz="800">
                <a:latin typeface="Microsoft Sans Serif"/>
                <a:cs typeface="Microsoft Sans Serif"/>
              </a:rPr>
              <a:t>multiplicando</a:t>
            </a:r>
            <a:r>
              <a:rPr lang="es-ES" sz="800" spc="432">
                <a:latin typeface="Microsoft Sans Serif"/>
                <a:cs typeface="Microsoft Sans Serif"/>
              </a:rPr>
              <a:t> </a:t>
            </a:r>
            <a:r>
              <a:rPr lang="es-ES" sz="800">
                <a:latin typeface="Microsoft Sans Serif"/>
                <a:cs typeface="Microsoft Sans Serif"/>
              </a:rPr>
              <a:t>las</a:t>
            </a:r>
            <a:r>
              <a:rPr lang="es-ES" sz="800" spc="142">
                <a:latin typeface="Microsoft Sans Serif"/>
                <a:cs typeface="Microsoft Sans Serif"/>
              </a:rPr>
              <a:t> </a:t>
            </a:r>
            <a:r>
              <a:rPr lang="es-ES" sz="800">
                <a:latin typeface="Microsoft Sans Serif"/>
                <a:cs typeface="Microsoft Sans Serif"/>
              </a:rPr>
              <a:t>medidas</a:t>
            </a:r>
            <a:r>
              <a:rPr lang="es-ES" sz="800" spc="304">
                <a:latin typeface="Microsoft Sans Serif"/>
                <a:cs typeface="Microsoft Sans Serif"/>
              </a:rPr>
              <a:t> </a:t>
            </a:r>
            <a:r>
              <a:rPr lang="es-ES" sz="800">
                <a:latin typeface="Microsoft Sans Serif"/>
                <a:cs typeface="Microsoft Sans Serif"/>
              </a:rPr>
              <a:t>largo</a:t>
            </a:r>
            <a:r>
              <a:rPr lang="es-ES" sz="800" spc="198">
                <a:latin typeface="Microsoft Sans Serif"/>
                <a:cs typeface="Microsoft Sans Serif"/>
              </a:rPr>
              <a:t> </a:t>
            </a:r>
            <a:r>
              <a:rPr lang="es-ES" sz="800">
                <a:latin typeface="Microsoft Sans Serif"/>
                <a:cs typeface="Microsoft Sans Serif"/>
              </a:rPr>
              <a:t>(cm)</a:t>
            </a:r>
            <a:r>
              <a:rPr lang="es-ES" sz="800" spc="184">
                <a:latin typeface="Microsoft Sans Serif"/>
                <a:cs typeface="Microsoft Sans Serif"/>
              </a:rPr>
              <a:t> </a:t>
            </a:r>
            <a:r>
              <a:rPr lang="es-ES" sz="800">
                <a:latin typeface="Microsoft Sans Serif"/>
                <a:cs typeface="Microsoft Sans Serif"/>
              </a:rPr>
              <a:t>x</a:t>
            </a:r>
            <a:r>
              <a:rPr lang="es-ES" sz="800" spc="99">
                <a:latin typeface="Microsoft Sans Serif"/>
                <a:cs typeface="Microsoft Sans Serif"/>
              </a:rPr>
              <a:t> </a:t>
            </a:r>
            <a:r>
              <a:rPr lang="es-ES" sz="800">
                <a:latin typeface="Microsoft Sans Serif"/>
                <a:cs typeface="Microsoft Sans Serif"/>
              </a:rPr>
              <a:t>ancho</a:t>
            </a:r>
            <a:r>
              <a:rPr lang="es-ES" sz="800" spc="233">
                <a:latin typeface="Microsoft Sans Serif"/>
                <a:cs typeface="Microsoft Sans Serif"/>
              </a:rPr>
              <a:t> </a:t>
            </a:r>
            <a:r>
              <a:rPr lang="es-ES" sz="800">
                <a:latin typeface="Microsoft Sans Serif"/>
                <a:cs typeface="Microsoft Sans Serif"/>
              </a:rPr>
              <a:t>(cm)</a:t>
            </a:r>
            <a:r>
              <a:rPr lang="es-ES" sz="800" spc="184">
                <a:latin typeface="Microsoft Sans Serif"/>
                <a:cs typeface="Microsoft Sans Serif"/>
              </a:rPr>
              <a:t> </a:t>
            </a:r>
            <a:r>
              <a:rPr lang="es-ES" sz="800">
                <a:latin typeface="Microsoft Sans Serif"/>
                <a:cs typeface="Microsoft Sans Serif"/>
              </a:rPr>
              <a:t>x</a:t>
            </a:r>
            <a:r>
              <a:rPr lang="es-ES" sz="800" spc="99">
                <a:latin typeface="Microsoft Sans Serif"/>
                <a:cs typeface="Microsoft Sans Serif"/>
              </a:rPr>
              <a:t> </a:t>
            </a:r>
            <a:r>
              <a:rPr lang="es-ES" sz="800">
                <a:latin typeface="Microsoft Sans Serif"/>
                <a:cs typeface="Microsoft Sans Serif"/>
              </a:rPr>
              <a:t>alto</a:t>
            </a:r>
            <a:r>
              <a:rPr lang="es-ES" sz="800" spc="161">
                <a:latin typeface="Microsoft Sans Serif"/>
                <a:cs typeface="Microsoft Sans Serif"/>
              </a:rPr>
              <a:t> </a:t>
            </a:r>
            <a:r>
              <a:rPr lang="es-ES" sz="800">
                <a:latin typeface="Microsoft Sans Serif"/>
                <a:cs typeface="Microsoft Sans Serif"/>
              </a:rPr>
              <a:t>(cm),</a:t>
            </a:r>
            <a:r>
              <a:rPr lang="es-ES" sz="800" spc="205">
                <a:latin typeface="Microsoft Sans Serif"/>
                <a:cs typeface="Microsoft Sans Serif"/>
              </a:rPr>
              <a:t> </a:t>
            </a:r>
            <a:r>
              <a:rPr lang="es-ES" sz="800">
                <a:latin typeface="Microsoft Sans Serif"/>
                <a:cs typeface="Microsoft Sans Serif"/>
              </a:rPr>
              <a:t>identificadas</a:t>
            </a:r>
            <a:r>
              <a:rPr lang="es-ES" sz="800" spc="417">
                <a:latin typeface="Microsoft Sans Serif"/>
                <a:cs typeface="Microsoft Sans Serif"/>
              </a:rPr>
              <a:t> </a:t>
            </a:r>
            <a:r>
              <a:rPr lang="es-ES" sz="800">
                <a:latin typeface="Microsoft Sans Serif"/>
                <a:cs typeface="Microsoft Sans Serif"/>
              </a:rPr>
              <a:t>en</a:t>
            </a:r>
            <a:r>
              <a:rPr lang="es-ES" sz="800" spc="127">
                <a:latin typeface="Microsoft Sans Serif"/>
                <a:cs typeface="Microsoft Sans Serif"/>
              </a:rPr>
              <a:t> </a:t>
            </a:r>
            <a:r>
              <a:rPr lang="es-ES" sz="800">
                <a:latin typeface="Microsoft Sans Serif"/>
                <a:cs typeface="Microsoft Sans Serif"/>
              </a:rPr>
              <a:t>la</a:t>
            </a:r>
            <a:r>
              <a:rPr lang="es-ES" sz="800" spc="106">
                <a:latin typeface="Microsoft Sans Serif"/>
                <a:cs typeface="Microsoft Sans Serif"/>
              </a:rPr>
              <a:t> </a:t>
            </a:r>
            <a:r>
              <a:rPr lang="es-ES" sz="800">
                <a:latin typeface="Microsoft Sans Serif"/>
                <a:cs typeface="Microsoft Sans Serif"/>
              </a:rPr>
              <a:t>lectura</a:t>
            </a:r>
            <a:r>
              <a:rPr lang="es-ES" sz="800" spc="255">
                <a:latin typeface="Microsoft Sans Serif"/>
                <a:cs typeface="Microsoft Sans Serif"/>
              </a:rPr>
              <a:t> </a:t>
            </a:r>
            <a:r>
              <a:rPr lang="es-ES" sz="800">
                <a:latin typeface="Microsoft Sans Serif"/>
                <a:cs typeface="Microsoft Sans Serif"/>
              </a:rPr>
              <a:t>de</a:t>
            </a:r>
            <a:r>
              <a:rPr lang="es-ES" sz="800" spc="127">
                <a:latin typeface="Microsoft Sans Serif"/>
                <a:cs typeface="Microsoft Sans Serif"/>
              </a:rPr>
              <a:t> </a:t>
            </a:r>
            <a:r>
              <a:rPr lang="es-ES" sz="800" spc="-28">
                <a:latin typeface="Microsoft Sans Serif"/>
                <a:cs typeface="Microsoft Sans Serif"/>
              </a:rPr>
              <a:t>cada</a:t>
            </a:r>
            <a:r>
              <a:rPr lang="es-ES" sz="800">
                <a:latin typeface="Microsoft Sans Serif"/>
                <a:cs typeface="Microsoft Sans Serif"/>
              </a:rPr>
              <a:t> bulto</a:t>
            </a:r>
            <a:r>
              <a:rPr lang="es-ES" sz="800" spc="161">
                <a:latin typeface="Microsoft Sans Serif"/>
                <a:cs typeface="Microsoft Sans Serif"/>
              </a:rPr>
              <a:t> </a:t>
            </a:r>
            <a:r>
              <a:rPr lang="es-ES" sz="800">
                <a:latin typeface="Microsoft Sans Serif"/>
                <a:cs typeface="Microsoft Sans Serif"/>
              </a:rPr>
              <a:t>por</a:t>
            </a:r>
            <a:r>
              <a:rPr lang="es-ES" sz="800" spc="120">
                <a:latin typeface="Microsoft Sans Serif"/>
                <a:cs typeface="Microsoft Sans Serif"/>
              </a:rPr>
              <a:t> </a:t>
            </a:r>
            <a:r>
              <a:rPr lang="es-ES" sz="800">
                <a:latin typeface="Microsoft Sans Serif"/>
                <a:cs typeface="Microsoft Sans Serif"/>
              </a:rPr>
              <a:t>el</a:t>
            </a:r>
            <a:r>
              <a:rPr lang="es-ES" sz="800" spc="85">
                <a:latin typeface="Microsoft Sans Serif"/>
                <a:cs typeface="Microsoft Sans Serif"/>
              </a:rPr>
              <a:t> </a:t>
            </a:r>
            <a:r>
              <a:rPr lang="es-ES" sz="800">
                <a:latin typeface="Microsoft Sans Serif"/>
                <a:cs typeface="Microsoft Sans Serif"/>
              </a:rPr>
              <a:t>factor</a:t>
            </a:r>
            <a:r>
              <a:rPr lang="es-ES" sz="800" spc="184">
                <a:latin typeface="Microsoft Sans Serif"/>
                <a:cs typeface="Microsoft Sans Serif"/>
              </a:rPr>
              <a:t> </a:t>
            </a:r>
            <a:r>
              <a:rPr lang="es-ES" sz="800">
                <a:latin typeface="Microsoft Sans Serif"/>
                <a:cs typeface="Microsoft Sans Serif"/>
              </a:rPr>
              <a:t>de</a:t>
            </a:r>
            <a:r>
              <a:rPr lang="es-ES" sz="800" spc="99">
                <a:latin typeface="Microsoft Sans Serif"/>
                <a:cs typeface="Microsoft Sans Serif"/>
              </a:rPr>
              <a:t> </a:t>
            </a:r>
            <a:r>
              <a:rPr lang="es-ES" sz="800">
                <a:latin typeface="Microsoft Sans Serif"/>
                <a:cs typeface="Microsoft Sans Serif"/>
              </a:rPr>
              <a:t>conversión</a:t>
            </a:r>
            <a:r>
              <a:rPr lang="es-ES" sz="800" spc="340">
                <a:latin typeface="Microsoft Sans Serif"/>
                <a:cs typeface="Microsoft Sans Serif"/>
              </a:rPr>
              <a:t> </a:t>
            </a:r>
            <a:r>
              <a:rPr lang="es-ES" sz="800">
                <a:latin typeface="Microsoft Sans Serif"/>
                <a:cs typeface="Microsoft Sans Serif"/>
              </a:rPr>
              <a:t>volumétrica</a:t>
            </a:r>
            <a:r>
              <a:rPr lang="es-ES" sz="800" spc="354">
                <a:latin typeface="Microsoft Sans Serif"/>
                <a:cs typeface="Microsoft Sans Serif"/>
              </a:rPr>
              <a:t> </a:t>
            </a:r>
            <a:r>
              <a:rPr lang="es-ES" sz="800">
                <a:latin typeface="Microsoft Sans Serif"/>
                <a:cs typeface="Microsoft Sans Serif"/>
              </a:rPr>
              <a:t>asociado</a:t>
            </a:r>
            <a:r>
              <a:rPr lang="es-ES" sz="800" spc="283">
                <a:latin typeface="Microsoft Sans Serif"/>
                <a:cs typeface="Microsoft Sans Serif"/>
              </a:rPr>
              <a:t> </a:t>
            </a:r>
            <a:r>
              <a:rPr lang="es-ES" sz="800">
                <a:latin typeface="Microsoft Sans Serif"/>
                <a:cs typeface="Microsoft Sans Serif"/>
              </a:rPr>
              <a:t>a</a:t>
            </a:r>
            <a:r>
              <a:rPr lang="es-ES" sz="800" spc="71">
                <a:latin typeface="Microsoft Sans Serif"/>
                <a:cs typeface="Microsoft Sans Serif"/>
              </a:rPr>
              <a:t> </a:t>
            </a:r>
            <a:r>
              <a:rPr lang="es-ES" sz="800">
                <a:latin typeface="Microsoft Sans Serif"/>
                <a:cs typeface="Microsoft Sans Serif"/>
              </a:rPr>
              <a:t>cada</a:t>
            </a:r>
            <a:r>
              <a:rPr lang="es-ES" sz="800" spc="170">
                <a:latin typeface="Microsoft Sans Serif"/>
                <a:cs typeface="Microsoft Sans Serif"/>
              </a:rPr>
              <a:t> </a:t>
            </a:r>
            <a:r>
              <a:rPr lang="es-ES" sz="800">
                <a:latin typeface="Microsoft Sans Serif"/>
                <a:cs typeface="Microsoft Sans Serif"/>
              </a:rPr>
              <a:t>producto.</a:t>
            </a:r>
            <a:r>
              <a:rPr lang="es-ES" sz="800" spc="297">
                <a:latin typeface="Microsoft Sans Serif"/>
                <a:cs typeface="Microsoft Sans Serif"/>
              </a:rPr>
              <a:t> </a:t>
            </a:r>
            <a:r>
              <a:rPr lang="es-ES" sz="800">
                <a:latin typeface="Microsoft Sans Serif"/>
                <a:cs typeface="Microsoft Sans Serif"/>
              </a:rPr>
              <a:t>El</a:t>
            </a:r>
            <a:r>
              <a:rPr lang="es-ES" sz="800" spc="85">
                <a:latin typeface="Microsoft Sans Serif"/>
                <a:cs typeface="Microsoft Sans Serif"/>
              </a:rPr>
              <a:t> </a:t>
            </a:r>
            <a:r>
              <a:rPr lang="es-ES" sz="800">
                <a:latin typeface="Microsoft Sans Serif"/>
                <a:cs typeface="Microsoft Sans Serif"/>
              </a:rPr>
              <a:t>peso</a:t>
            </a:r>
            <a:r>
              <a:rPr lang="es-ES" sz="800" spc="170">
                <a:latin typeface="Microsoft Sans Serif"/>
                <a:cs typeface="Microsoft Sans Serif"/>
              </a:rPr>
              <a:t> </a:t>
            </a:r>
            <a:r>
              <a:rPr lang="es-ES" sz="800">
                <a:latin typeface="Microsoft Sans Serif"/>
                <a:cs typeface="Microsoft Sans Serif"/>
              </a:rPr>
              <a:t>volumétrico</a:t>
            </a:r>
            <a:r>
              <a:rPr lang="es-ES" sz="800" spc="359">
                <a:latin typeface="Microsoft Sans Serif"/>
                <a:cs typeface="Microsoft Sans Serif"/>
              </a:rPr>
              <a:t> </a:t>
            </a:r>
            <a:r>
              <a:rPr lang="es-ES" sz="800">
                <a:latin typeface="Microsoft Sans Serif"/>
                <a:cs typeface="Microsoft Sans Serif"/>
              </a:rPr>
              <a:t>final</a:t>
            </a:r>
            <a:r>
              <a:rPr lang="es-ES" sz="800" spc="142">
                <a:latin typeface="Microsoft Sans Serif"/>
                <a:cs typeface="Microsoft Sans Serif"/>
              </a:rPr>
              <a:t> </a:t>
            </a:r>
            <a:r>
              <a:rPr lang="es-ES" sz="800">
                <a:latin typeface="Microsoft Sans Serif"/>
                <a:cs typeface="Microsoft Sans Serif"/>
              </a:rPr>
              <a:t>es</a:t>
            </a:r>
            <a:r>
              <a:rPr lang="es-ES" sz="800" spc="99">
                <a:latin typeface="Microsoft Sans Serif"/>
                <a:cs typeface="Microsoft Sans Serif"/>
              </a:rPr>
              <a:t> </a:t>
            </a:r>
            <a:r>
              <a:rPr lang="es-ES" sz="800">
                <a:latin typeface="Microsoft Sans Serif"/>
                <a:cs typeface="Microsoft Sans Serif"/>
              </a:rPr>
              <a:t>la</a:t>
            </a:r>
            <a:r>
              <a:rPr lang="es-ES" sz="800" spc="85">
                <a:latin typeface="Microsoft Sans Serif"/>
                <a:cs typeface="Microsoft Sans Serif"/>
              </a:rPr>
              <a:t> </a:t>
            </a:r>
            <a:r>
              <a:rPr lang="es-ES" sz="800">
                <a:latin typeface="Microsoft Sans Serif"/>
                <a:cs typeface="Microsoft Sans Serif"/>
              </a:rPr>
              <a:t>suma</a:t>
            </a:r>
            <a:r>
              <a:rPr lang="es-ES" sz="800" spc="184">
                <a:latin typeface="Microsoft Sans Serif"/>
                <a:cs typeface="Microsoft Sans Serif"/>
              </a:rPr>
              <a:t> </a:t>
            </a:r>
            <a:r>
              <a:rPr lang="es-ES" sz="800">
                <a:latin typeface="Microsoft Sans Serif"/>
                <a:cs typeface="Microsoft Sans Serif"/>
              </a:rPr>
              <a:t>individual</a:t>
            </a:r>
            <a:r>
              <a:rPr lang="es-ES" sz="800" spc="297">
                <a:latin typeface="Microsoft Sans Serif"/>
                <a:cs typeface="Microsoft Sans Serif"/>
              </a:rPr>
              <a:t> </a:t>
            </a:r>
            <a:r>
              <a:rPr lang="es-ES" sz="800">
                <a:latin typeface="Microsoft Sans Serif"/>
                <a:cs typeface="Microsoft Sans Serif"/>
              </a:rPr>
              <a:t>del</a:t>
            </a:r>
            <a:r>
              <a:rPr lang="es-ES" sz="800" spc="113">
                <a:latin typeface="Microsoft Sans Serif"/>
                <a:cs typeface="Microsoft Sans Serif"/>
              </a:rPr>
              <a:t> </a:t>
            </a:r>
            <a:r>
              <a:rPr lang="es-ES" sz="800" spc="-28">
                <a:latin typeface="Microsoft Sans Serif"/>
                <a:cs typeface="Microsoft Sans Serif"/>
              </a:rPr>
              <a:t>peso</a:t>
            </a:r>
            <a:r>
              <a:rPr lang="es-ES" sz="800">
                <a:latin typeface="Microsoft Sans Serif"/>
                <a:cs typeface="Microsoft Sans Serif"/>
              </a:rPr>
              <a:t> volumétrico</a:t>
            </a:r>
            <a:r>
              <a:rPr lang="es-ES" sz="800" spc="304">
                <a:latin typeface="Microsoft Sans Serif"/>
                <a:cs typeface="Microsoft Sans Serif"/>
              </a:rPr>
              <a:t> </a:t>
            </a:r>
            <a:r>
              <a:rPr lang="es-ES" sz="800">
                <a:latin typeface="Microsoft Sans Serif"/>
                <a:cs typeface="Microsoft Sans Serif"/>
              </a:rPr>
              <a:t>de</a:t>
            </a:r>
            <a:r>
              <a:rPr lang="es-ES" sz="800" spc="50">
                <a:latin typeface="Microsoft Sans Serif"/>
                <a:cs typeface="Microsoft Sans Serif"/>
              </a:rPr>
              <a:t> </a:t>
            </a:r>
            <a:r>
              <a:rPr lang="es-ES" sz="800">
                <a:latin typeface="Microsoft Sans Serif"/>
                <a:cs typeface="Microsoft Sans Serif"/>
              </a:rPr>
              <a:t>los</a:t>
            </a:r>
            <a:r>
              <a:rPr lang="es-ES" sz="800" spc="64">
                <a:latin typeface="Microsoft Sans Serif"/>
                <a:cs typeface="Microsoft Sans Serif"/>
              </a:rPr>
              <a:t> </a:t>
            </a:r>
            <a:r>
              <a:rPr lang="es-ES" sz="800">
                <a:latin typeface="Microsoft Sans Serif"/>
                <a:cs typeface="Microsoft Sans Serif"/>
              </a:rPr>
              <a:t>bultos</a:t>
            </a:r>
            <a:r>
              <a:rPr lang="es-ES" sz="800" spc="156">
                <a:latin typeface="Microsoft Sans Serif"/>
                <a:cs typeface="Microsoft Sans Serif"/>
              </a:rPr>
              <a:t> </a:t>
            </a:r>
            <a:r>
              <a:rPr lang="es-ES" sz="800">
                <a:latin typeface="Microsoft Sans Serif"/>
                <a:cs typeface="Microsoft Sans Serif"/>
              </a:rPr>
              <a:t>que</a:t>
            </a:r>
            <a:r>
              <a:rPr lang="es-ES" sz="800" spc="85">
                <a:latin typeface="Microsoft Sans Serif"/>
                <a:cs typeface="Microsoft Sans Serif"/>
              </a:rPr>
              <a:t> </a:t>
            </a:r>
            <a:r>
              <a:rPr lang="es-ES" sz="800">
                <a:latin typeface="Microsoft Sans Serif"/>
                <a:cs typeface="Microsoft Sans Serif"/>
              </a:rPr>
              <a:t>constituyen</a:t>
            </a:r>
            <a:r>
              <a:rPr lang="es-ES" sz="800" spc="297">
                <a:latin typeface="Microsoft Sans Serif"/>
                <a:cs typeface="Microsoft Sans Serif"/>
              </a:rPr>
              <a:t> </a:t>
            </a:r>
            <a:r>
              <a:rPr lang="es-ES" sz="800">
                <a:latin typeface="Microsoft Sans Serif"/>
                <a:cs typeface="Microsoft Sans Serif"/>
              </a:rPr>
              <a:t>la</a:t>
            </a:r>
            <a:r>
              <a:rPr lang="es-ES" sz="800" spc="28">
                <a:latin typeface="Microsoft Sans Serif"/>
                <a:cs typeface="Microsoft Sans Serif"/>
              </a:rPr>
              <a:t> </a:t>
            </a:r>
            <a:r>
              <a:rPr lang="es-ES" sz="800" spc="-14">
                <a:latin typeface="Microsoft Sans Serif"/>
                <a:cs typeface="Microsoft Sans Serif"/>
              </a:rPr>
              <a:t>expedición.</a:t>
            </a:r>
            <a:endParaRPr lang="es-ES" sz="800">
              <a:latin typeface="Microsoft Sans Serif"/>
              <a:cs typeface="Microsoft Sans Serif"/>
            </a:endParaRPr>
          </a:p>
          <a:p>
            <a:pPr marL="17973" marR="11683" algn="just">
              <a:lnSpc>
                <a:spcPct val="118100"/>
              </a:lnSpc>
              <a:spcBef>
                <a:spcPts val="396"/>
              </a:spcBef>
            </a:pPr>
            <a:r>
              <a:rPr lang="es-ES" sz="800">
                <a:latin typeface="Microsoft Sans Serif"/>
                <a:cs typeface="Microsoft Sans Serif"/>
              </a:rPr>
              <a:t>Peso</a:t>
            </a:r>
            <a:r>
              <a:rPr lang="es-ES" sz="800" spc="255">
                <a:latin typeface="Microsoft Sans Serif"/>
                <a:cs typeface="Microsoft Sans Serif"/>
              </a:rPr>
              <a:t> </a:t>
            </a:r>
            <a:r>
              <a:rPr lang="es-ES" sz="800">
                <a:latin typeface="Microsoft Sans Serif"/>
                <a:cs typeface="Microsoft Sans Serif"/>
              </a:rPr>
              <a:t>informado:</a:t>
            </a:r>
            <a:r>
              <a:rPr lang="es-ES" sz="800" spc="425">
                <a:latin typeface="Microsoft Sans Serif"/>
                <a:cs typeface="Microsoft Sans Serif"/>
              </a:rPr>
              <a:t> </a:t>
            </a:r>
            <a:r>
              <a:rPr lang="es-ES" sz="800">
                <a:latin typeface="Microsoft Sans Serif"/>
                <a:cs typeface="Microsoft Sans Serif"/>
              </a:rPr>
              <a:t>Se</a:t>
            </a:r>
            <a:r>
              <a:rPr lang="es-ES" sz="800" spc="191">
                <a:latin typeface="Microsoft Sans Serif"/>
                <a:cs typeface="Microsoft Sans Serif"/>
              </a:rPr>
              <a:t> </a:t>
            </a:r>
            <a:r>
              <a:rPr lang="es-ES" sz="800">
                <a:latin typeface="Microsoft Sans Serif"/>
                <a:cs typeface="Microsoft Sans Serif"/>
              </a:rPr>
              <a:t>trata</a:t>
            </a:r>
            <a:r>
              <a:rPr lang="es-ES" sz="800" spc="233">
                <a:latin typeface="Microsoft Sans Serif"/>
                <a:cs typeface="Microsoft Sans Serif"/>
              </a:rPr>
              <a:t> </a:t>
            </a:r>
            <a:r>
              <a:rPr lang="es-ES" sz="800">
                <a:latin typeface="Microsoft Sans Serif"/>
                <a:cs typeface="Microsoft Sans Serif"/>
              </a:rPr>
              <a:t>de</a:t>
            </a:r>
            <a:r>
              <a:rPr lang="es-ES" sz="800" spc="184">
                <a:latin typeface="Microsoft Sans Serif"/>
                <a:cs typeface="Microsoft Sans Serif"/>
              </a:rPr>
              <a:t> </a:t>
            </a:r>
            <a:r>
              <a:rPr lang="es-ES" sz="800">
                <a:latin typeface="Microsoft Sans Serif"/>
                <a:cs typeface="Microsoft Sans Serif"/>
              </a:rPr>
              <a:t>la</a:t>
            </a:r>
            <a:r>
              <a:rPr lang="es-ES" sz="800" spc="161">
                <a:latin typeface="Microsoft Sans Serif"/>
                <a:cs typeface="Microsoft Sans Serif"/>
              </a:rPr>
              <a:t> </a:t>
            </a:r>
            <a:r>
              <a:rPr lang="es-ES" sz="800">
                <a:latin typeface="Microsoft Sans Serif"/>
                <a:cs typeface="Microsoft Sans Serif"/>
              </a:rPr>
              <a:t>información</a:t>
            </a:r>
            <a:r>
              <a:rPr lang="es-ES" sz="800" spc="453">
                <a:latin typeface="Microsoft Sans Serif"/>
                <a:cs typeface="Microsoft Sans Serif"/>
              </a:rPr>
              <a:t> </a:t>
            </a:r>
            <a:r>
              <a:rPr lang="es-ES" sz="800">
                <a:latin typeface="Microsoft Sans Serif"/>
                <a:cs typeface="Microsoft Sans Serif"/>
              </a:rPr>
              <a:t>que</a:t>
            </a:r>
            <a:r>
              <a:rPr lang="es-ES" sz="800" spc="219">
                <a:latin typeface="Microsoft Sans Serif"/>
                <a:cs typeface="Microsoft Sans Serif"/>
              </a:rPr>
              <a:t> </a:t>
            </a:r>
            <a:r>
              <a:rPr lang="es-ES" sz="800">
                <a:latin typeface="Microsoft Sans Serif"/>
                <a:cs typeface="Microsoft Sans Serif"/>
              </a:rPr>
              <a:t>el</a:t>
            </a:r>
            <a:r>
              <a:rPr lang="es-ES" sz="800" spc="161">
                <a:latin typeface="Microsoft Sans Serif"/>
                <a:cs typeface="Microsoft Sans Serif"/>
              </a:rPr>
              <a:t> </a:t>
            </a:r>
            <a:r>
              <a:rPr lang="es-ES" sz="800">
                <a:latin typeface="Microsoft Sans Serif"/>
                <a:cs typeface="Microsoft Sans Serif"/>
              </a:rPr>
              <a:t>cliente</a:t>
            </a:r>
            <a:r>
              <a:rPr lang="es-ES" sz="800" spc="297">
                <a:latin typeface="Microsoft Sans Serif"/>
                <a:cs typeface="Microsoft Sans Serif"/>
              </a:rPr>
              <a:t> </a:t>
            </a:r>
            <a:r>
              <a:rPr lang="es-ES" sz="800">
                <a:latin typeface="Microsoft Sans Serif"/>
                <a:cs typeface="Microsoft Sans Serif"/>
              </a:rPr>
              <a:t>nos</a:t>
            </a:r>
            <a:r>
              <a:rPr lang="es-ES" sz="800" spc="212">
                <a:latin typeface="Microsoft Sans Serif"/>
                <a:cs typeface="Microsoft Sans Serif"/>
              </a:rPr>
              <a:t> </a:t>
            </a:r>
            <a:r>
              <a:rPr lang="es-ES" sz="800">
                <a:latin typeface="Microsoft Sans Serif"/>
                <a:cs typeface="Microsoft Sans Serif"/>
              </a:rPr>
              <a:t>transmite,</a:t>
            </a:r>
            <a:r>
              <a:rPr lang="es-ES" sz="800" spc="403">
                <a:latin typeface="Microsoft Sans Serif"/>
                <a:cs typeface="Microsoft Sans Serif"/>
              </a:rPr>
              <a:t> </a:t>
            </a:r>
            <a:r>
              <a:rPr lang="es-ES" sz="800">
                <a:latin typeface="Microsoft Sans Serif"/>
                <a:cs typeface="Microsoft Sans Serif"/>
              </a:rPr>
              <a:t>bien</a:t>
            </a:r>
            <a:r>
              <a:rPr lang="es-ES" sz="800" spc="233">
                <a:latin typeface="Microsoft Sans Serif"/>
                <a:cs typeface="Microsoft Sans Serif"/>
              </a:rPr>
              <a:t> </a:t>
            </a:r>
            <a:r>
              <a:rPr lang="es-ES" sz="800">
                <a:latin typeface="Microsoft Sans Serif"/>
                <a:cs typeface="Microsoft Sans Serif"/>
              </a:rPr>
              <a:t>de</a:t>
            </a:r>
            <a:r>
              <a:rPr lang="es-ES" sz="800" spc="177">
                <a:latin typeface="Microsoft Sans Serif"/>
                <a:cs typeface="Microsoft Sans Serif"/>
              </a:rPr>
              <a:t> </a:t>
            </a:r>
            <a:r>
              <a:rPr lang="es-ES" sz="800">
                <a:latin typeface="Microsoft Sans Serif"/>
                <a:cs typeface="Microsoft Sans Serif"/>
              </a:rPr>
              <a:t>peso</a:t>
            </a:r>
            <a:r>
              <a:rPr lang="es-ES" sz="800" spc="255">
                <a:latin typeface="Microsoft Sans Serif"/>
                <a:cs typeface="Microsoft Sans Serif"/>
              </a:rPr>
              <a:t> </a:t>
            </a:r>
            <a:r>
              <a:rPr lang="es-ES" sz="800">
                <a:latin typeface="Microsoft Sans Serif"/>
                <a:cs typeface="Microsoft Sans Serif"/>
              </a:rPr>
              <a:t>o</a:t>
            </a:r>
            <a:r>
              <a:rPr lang="es-ES" sz="800" spc="142">
                <a:latin typeface="Microsoft Sans Serif"/>
                <a:cs typeface="Microsoft Sans Serif"/>
              </a:rPr>
              <a:t> </a:t>
            </a:r>
            <a:r>
              <a:rPr lang="es-ES" sz="800">
                <a:latin typeface="Microsoft Sans Serif"/>
                <a:cs typeface="Microsoft Sans Serif"/>
              </a:rPr>
              <a:t>de</a:t>
            </a:r>
            <a:r>
              <a:rPr lang="es-ES" sz="800" spc="191">
                <a:latin typeface="Microsoft Sans Serif"/>
                <a:cs typeface="Microsoft Sans Serif"/>
              </a:rPr>
              <a:t> </a:t>
            </a:r>
            <a:r>
              <a:rPr lang="es-ES" sz="800">
                <a:latin typeface="Microsoft Sans Serif"/>
                <a:cs typeface="Microsoft Sans Serif"/>
              </a:rPr>
              <a:t>medidas</a:t>
            </a:r>
            <a:r>
              <a:rPr lang="es-ES" sz="800" spc="354">
                <a:latin typeface="Microsoft Sans Serif"/>
                <a:cs typeface="Microsoft Sans Serif"/>
              </a:rPr>
              <a:t> </a:t>
            </a:r>
            <a:r>
              <a:rPr lang="es-ES" sz="800">
                <a:latin typeface="Microsoft Sans Serif"/>
                <a:cs typeface="Microsoft Sans Serif"/>
              </a:rPr>
              <a:t>y</a:t>
            </a:r>
            <a:r>
              <a:rPr lang="es-ES" sz="800" spc="142">
                <a:latin typeface="Microsoft Sans Serif"/>
                <a:cs typeface="Microsoft Sans Serif"/>
              </a:rPr>
              <a:t> </a:t>
            </a:r>
            <a:r>
              <a:rPr lang="es-ES" sz="800">
                <a:latin typeface="Microsoft Sans Serif"/>
                <a:cs typeface="Microsoft Sans Serif"/>
              </a:rPr>
              <a:t>que</a:t>
            </a:r>
            <a:r>
              <a:rPr lang="es-ES" sz="800" spc="212">
                <a:latin typeface="Microsoft Sans Serif"/>
                <a:cs typeface="Microsoft Sans Serif"/>
              </a:rPr>
              <a:t> </a:t>
            </a:r>
            <a:r>
              <a:rPr lang="es-ES" sz="800">
                <a:latin typeface="Microsoft Sans Serif"/>
                <a:cs typeface="Microsoft Sans Serif"/>
              </a:rPr>
              <a:t>él</a:t>
            </a:r>
            <a:r>
              <a:rPr lang="es-ES" sz="800" spc="170">
                <a:latin typeface="Microsoft Sans Serif"/>
                <a:cs typeface="Microsoft Sans Serif"/>
              </a:rPr>
              <a:t> </a:t>
            </a:r>
            <a:r>
              <a:rPr lang="es-ES" sz="800">
                <a:latin typeface="Microsoft Sans Serif"/>
                <a:cs typeface="Microsoft Sans Serif"/>
              </a:rPr>
              <a:t>calcula</a:t>
            </a:r>
            <a:r>
              <a:rPr lang="es-ES" sz="800" spc="304">
                <a:latin typeface="Microsoft Sans Serif"/>
                <a:cs typeface="Microsoft Sans Serif"/>
              </a:rPr>
              <a:t> </a:t>
            </a:r>
            <a:r>
              <a:rPr lang="es-ES" sz="800">
                <a:latin typeface="Microsoft Sans Serif"/>
                <a:cs typeface="Microsoft Sans Serif"/>
              </a:rPr>
              <a:t>con</a:t>
            </a:r>
            <a:r>
              <a:rPr lang="es-ES" sz="800" spc="219">
                <a:latin typeface="Microsoft Sans Serif"/>
                <a:cs typeface="Microsoft Sans Serif"/>
              </a:rPr>
              <a:t> </a:t>
            </a:r>
            <a:r>
              <a:rPr lang="es-ES" sz="800" spc="-35">
                <a:latin typeface="Microsoft Sans Serif"/>
                <a:cs typeface="Microsoft Sans Serif"/>
              </a:rPr>
              <a:t>sus</a:t>
            </a:r>
            <a:r>
              <a:rPr lang="es-ES" sz="800">
                <a:latin typeface="Microsoft Sans Serif"/>
                <a:cs typeface="Microsoft Sans Serif"/>
              </a:rPr>
              <a:t> propios</a:t>
            </a:r>
            <a:r>
              <a:rPr lang="es-ES" sz="800" spc="219">
                <a:latin typeface="Microsoft Sans Serif"/>
                <a:cs typeface="Microsoft Sans Serif"/>
              </a:rPr>
              <a:t> </a:t>
            </a:r>
            <a:r>
              <a:rPr lang="es-ES" sz="800" spc="-14">
                <a:latin typeface="Microsoft Sans Serif"/>
                <a:cs typeface="Microsoft Sans Serif"/>
              </a:rPr>
              <a:t>medios.</a:t>
            </a:r>
            <a:endParaRPr lang="es-ES" sz="800">
              <a:latin typeface="Microsoft Sans Serif"/>
              <a:cs typeface="Microsoft Sans Serif"/>
            </a:endParaRPr>
          </a:p>
          <a:p>
            <a:pPr marL="17973" marR="40438" algn="just">
              <a:lnSpc>
                <a:spcPct val="118100"/>
              </a:lnSpc>
              <a:spcBef>
                <a:spcPts val="403"/>
              </a:spcBef>
            </a:pPr>
            <a:r>
              <a:rPr lang="es-ES" sz="800">
                <a:latin typeface="Microsoft Sans Serif"/>
                <a:cs typeface="Microsoft Sans Serif"/>
              </a:rPr>
              <a:t>Peso</a:t>
            </a:r>
            <a:r>
              <a:rPr lang="es-ES" sz="800" spc="333">
                <a:latin typeface="Microsoft Sans Serif"/>
                <a:cs typeface="Microsoft Sans Serif"/>
              </a:rPr>
              <a:t> </a:t>
            </a:r>
            <a:r>
              <a:rPr lang="es-ES" sz="800">
                <a:latin typeface="Microsoft Sans Serif"/>
                <a:cs typeface="Microsoft Sans Serif"/>
              </a:rPr>
              <a:t>facturado:</a:t>
            </a:r>
            <a:r>
              <a:rPr lang="es-ES" sz="800" spc="488">
                <a:latin typeface="Microsoft Sans Serif"/>
                <a:cs typeface="Microsoft Sans Serif"/>
              </a:rPr>
              <a:t> </a:t>
            </a:r>
            <a:r>
              <a:rPr lang="es-ES" sz="800">
                <a:latin typeface="Microsoft Sans Serif"/>
                <a:cs typeface="Microsoft Sans Serif"/>
              </a:rPr>
              <a:t>El</a:t>
            </a:r>
            <a:r>
              <a:rPr lang="es-ES" sz="800" spc="255">
                <a:latin typeface="Microsoft Sans Serif"/>
                <a:cs typeface="Microsoft Sans Serif"/>
              </a:rPr>
              <a:t> </a:t>
            </a:r>
            <a:r>
              <a:rPr lang="es-ES" sz="800">
                <a:latin typeface="Microsoft Sans Serif"/>
                <a:cs typeface="Microsoft Sans Serif"/>
              </a:rPr>
              <a:t>mayor</a:t>
            </a:r>
            <a:r>
              <a:rPr lang="es-ES" sz="800" spc="375">
                <a:latin typeface="Microsoft Sans Serif"/>
                <a:cs typeface="Microsoft Sans Serif"/>
              </a:rPr>
              <a:t> </a:t>
            </a:r>
            <a:r>
              <a:rPr lang="es-ES" sz="800">
                <a:latin typeface="Microsoft Sans Serif"/>
                <a:cs typeface="Microsoft Sans Serif"/>
              </a:rPr>
              <a:t>en</a:t>
            </a:r>
            <a:r>
              <a:rPr lang="es-ES" sz="800" spc="262">
                <a:latin typeface="Microsoft Sans Serif"/>
                <a:cs typeface="Microsoft Sans Serif"/>
              </a:rPr>
              <a:t> </a:t>
            </a:r>
            <a:r>
              <a:rPr lang="es-ES" sz="800">
                <a:latin typeface="Microsoft Sans Serif"/>
                <a:cs typeface="Microsoft Sans Serif"/>
              </a:rPr>
              <a:t>kilos</a:t>
            </a:r>
            <a:r>
              <a:rPr lang="es-ES" sz="800" spc="318">
                <a:latin typeface="Microsoft Sans Serif"/>
                <a:cs typeface="Microsoft Sans Serif"/>
              </a:rPr>
              <a:t> </a:t>
            </a:r>
            <a:r>
              <a:rPr lang="es-ES" sz="800">
                <a:latin typeface="Microsoft Sans Serif"/>
                <a:cs typeface="Microsoft Sans Serif"/>
              </a:rPr>
              <a:t>entre</a:t>
            </a:r>
            <a:r>
              <a:rPr lang="es-ES" sz="800" spc="347">
                <a:latin typeface="Microsoft Sans Serif"/>
                <a:cs typeface="Microsoft Sans Serif"/>
              </a:rPr>
              <a:t> </a:t>
            </a:r>
            <a:r>
              <a:rPr lang="es-ES" sz="800">
                <a:latin typeface="Microsoft Sans Serif"/>
                <a:cs typeface="Microsoft Sans Serif"/>
              </a:rPr>
              <a:t>el</a:t>
            </a:r>
            <a:r>
              <a:rPr lang="es-ES" sz="800" spc="241">
                <a:latin typeface="Microsoft Sans Serif"/>
                <a:cs typeface="Microsoft Sans Serif"/>
              </a:rPr>
              <a:t> </a:t>
            </a:r>
            <a:r>
              <a:rPr lang="es-ES" sz="800">
                <a:latin typeface="Microsoft Sans Serif"/>
                <a:cs typeface="Microsoft Sans Serif"/>
              </a:rPr>
              <a:t>peso</a:t>
            </a:r>
            <a:r>
              <a:rPr lang="es-ES" sz="800" spc="333">
                <a:latin typeface="Microsoft Sans Serif"/>
                <a:cs typeface="Microsoft Sans Serif"/>
              </a:rPr>
              <a:t> </a:t>
            </a:r>
            <a:r>
              <a:rPr lang="es-ES" sz="800">
                <a:latin typeface="Microsoft Sans Serif"/>
                <a:cs typeface="Microsoft Sans Serif"/>
              </a:rPr>
              <a:t>real</a:t>
            </a:r>
            <a:r>
              <a:rPr lang="es-ES" sz="800" spc="297">
                <a:latin typeface="Microsoft Sans Serif"/>
                <a:cs typeface="Microsoft Sans Serif"/>
              </a:rPr>
              <a:t> </a:t>
            </a:r>
            <a:r>
              <a:rPr lang="es-ES" sz="800">
                <a:latin typeface="Microsoft Sans Serif"/>
                <a:cs typeface="Microsoft Sans Serif"/>
              </a:rPr>
              <a:t>(báscula)</a:t>
            </a:r>
            <a:r>
              <a:rPr lang="es-ES" sz="800" spc="467">
                <a:latin typeface="Microsoft Sans Serif"/>
                <a:cs typeface="Microsoft Sans Serif"/>
              </a:rPr>
              <a:t> </a:t>
            </a:r>
            <a:r>
              <a:rPr lang="es-ES" sz="800">
                <a:latin typeface="Microsoft Sans Serif"/>
                <a:cs typeface="Microsoft Sans Serif"/>
              </a:rPr>
              <a:t>y</a:t>
            </a:r>
            <a:r>
              <a:rPr lang="es-ES" sz="800" spc="219">
                <a:latin typeface="Microsoft Sans Serif"/>
                <a:cs typeface="Microsoft Sans Serif"/>
              </a:rPr>
              <a:t> </a:t>
            </a:r>
            <a:r>
              <a:rPr lang="es-ES" sz="800">
                <a:latin typeface="Microsoft Sans Serif"/>
                <a:cs typeface="Microsoft Sans Serif"/>
              </a:rPr>
              <a:t>el</a:t>
            </a:r>
            <a:r>
              <a:rPr lang="es-ES" sz="800" spc="241">
                <a:latin typeface="Microsoft Sans Serif"/>
                <a:cs typeface="Microsoft Sans Serif"/>
              </a:rPr>
              <a:t> </a:t>
            </a:r>
            <a:r>
              <a:rPr lang="es-ES" sz="800">
                <a:latin typeface="Microsoft Sans Serif"/>
                <a:cs typeface="Microsoft Sans Serif"/>
              </a:rPr>
              <a:t>volumétrico</a:t>
            </a:r>
            <a:r>
              <a:rPr lang="es-ES" sz="800" spc="538">
                <a:latin typeface="Microsoft Sans Serif"/>
                <a:cs typeface="Microsoft Sans Serif"/>
              </a:rPr>
              <a:t> </a:t>
            </a:r>
            <a:r>
              <a:rPr lang="es-ES" sz="800">
                <a:latin typeface="Microsoft Sans Serif"/>
                <a:cs typeface="Microsoft Sans Serif"/>
              </a:rPr>
              <a:t>(aplicando</a:t>
            </a:r>
            <a:r>
              <a:rPr lang="es-ES" sz="800" spc="495">
                <a:latin typeface="Microsoft Sans Serif"/>
                <a:cs typeface="Microsoft Sans Serif"/>
              </a:rPr>
              <a:t> </a:t>
            </a:r>
            <a:r>
              <a:rPr lang="es-ES" sz="800">
                <a:latin typeface="Microsoft Sans Serif"/>
                <a:cs typeface="Microsoft Sans Serif"/>
              </a:rPr>
              <a:t>el</a:t>
            </a:r>
            <a:r>
              <a:rPr lang="es-ES" sz="800" spc="241">
                <a:latin typeface="Microsoft Sans Serif"/>
                <a:cs typeface="Microsoft Sans Serif"/>
              </a:rPr>
              <a:t> </a:t>
            </a:r>
            <a:r>
              <a:rPr lang="es-ES" sz="800">
                <a:latin typeface="Microsoft Sans Serif"/>
                <a:cs typeface="Microsoft Sans Serif"/>
              </a:rPr>
              <a:t>factor</a:t>
            </a:r>
            <a:r>
              <a:rPr lang="es-ES" sz="800" spc="359">
                <a:latin typeface="Microsoft Sans Serif"/>
                <a:cs typeface="Microsoft Sans Serif"/>
              </a:rPr>
              <a:t> </a:t>
            </a:r>
            <a:r>
              <a:rPr lang="es-ES" sz="800">
                <a:latin typeface="Microsoft Sans Serif"/>
                <a:cs typeface="Microsoft Sans Serif"/>
              </a:rPr>
              <a:t>asociado</a:t>
            </a:r>
            <a:r>
              <a:rPr lang="es-ES" sz="800" spc="453">
                <a:latin typeface="Microsoft Sans Serif"/>
                <a:cs typeface="Microsoft Sans Serif"/>
              </a:rPr>
              <a:t> </a:t>
            </a:r>
            <a:r>
              <a:rPr lang="es-ES" sz="800">
                <a:latin typeface="Microsoft Sans Serif"/>
                <a:cs typeface="Microsoft Sans Serif"/>
              </a:rPr>
              <a:t>a</a:t>
            </a:r>
            <a:r>
              <a:rPr lang="es-ES" sz="800" spc="233">
                <a:latin typeface="Microsoft Sans Serif"/>
                <a:cs typeface="Microsoft Sans Serif"/>
              </a:rPr>
              <a:t> </a:t>
            </a:r>
            <a:r>
              <a:rPr lang="es-ES" sz="800" spc="-14">
                <a:latin typeface="Microsoft Sans Serif"/>
                <a:cs typeface="Microsoft Sans Serif"/>
              </a:rPr>
              <a:t>condiciones </a:t>
            </a:r>
            <a:r>
              <a:rPr lang="es-ES" sz="800">
                <a:latin typeface="Microsoft Sans Serif"/>
                <a:cs typeface="Microsoft Sans Serif"/>
              </a:rPr>
              <a:t>específicas</a:t>
            </a:r>
            <a:r>
              <a:rPr lang="es-ES" sz="800" spc="573">
                <a:latin typeface="Microsoft Sans Serif"/>
                <a:cs typeface="Microsoft Sans Serif"/>
              </a:rPr>
              <a:t> </a:t>
            </a:r>
            <a:r>
              <a:rPr lang="es-ES" sz="800">
                <a:latin typeface="Microsoft Sans Serif"/>
                <a:cs typeface="Microsoft Sans Serif"/>
              </a:rPr>
              <a:t>del</a:t>
            </a:r>
            <a:r>
              <a:rPr lang="es-ES" sz="800" spc="333">
                <a:latin typeface="Microsoft Sans Serif"/>
                <a:cs typeface="Microsoft Sans Serif"/>
              </a:rPr>
              <a:t> </a:t>
            </a:r>
            <a:r>
              <a:rPr lang="es-ES" sz="800">
                <a:latin typeface="Microsoft Sans Serif"/>
                <a:cs typeface="Microsoft Sans Serif"/>
              </a:rPr>
              <a:t>cliente).</a:t>
            </a:r>
            <a:r>
              <a:rPr lang="es-ES" sz="800" spc="488">
                <a:latin typeface="Microsoft Sans Serif"/>
                <a:cs typeface="Microsoft Sans Serif"/>
              </a:rPr>
              <a:t> </a:t>
            </a:r>
            <a:r>
              <a:rPr lang="es-ES" sz="800">
                <a:latin typeface="Microsoft Sans Serif"/>
                <a:cs typeface="Microsoft Sans Serif"/>
              </a:rPr>
              <a:t>De</a:t>
            </a:r>
            <a:r>
              <a:rPr lang="es-ES" sz="800" spc="333">
                <a:latin typeface="Microsoft Sans Serif"/>
                <a:cs typeface="Microsoft Sans Serif"/>
              </a:rPr>
              <a:t> </a:t>
            </a:r>
            <a:r>
              <a:rPr lang="es-ES" sz="800">
                <a:latin typeface="Microsoft Sans Serif"/>
                <a:cs typeface="Microsoft Sans Serif"/>
              </a:rPr>
              <a:t>no</a:t>
            </a:r>
            <a:r>
              <a:rPr lang="es-ES" sz="800" spc="318">
                <a:latin typeface="Microsoft Sans Serif"/>
                <a:cs typeface="Microsoft Sans Serif"/>
              </a:rPr>
              <a:t> </a:t>
            </a:r>
            <a:r>
              <a:rPr lang="es-ES" sz="800">
                <a:latin typeface="Microsoft Sans Serif"/>
                <a:cs typeface="Microsoft Sans Serif"/>
              </a:rPr>
              <a:t>existir</a:t>
            </a:r>
            <a:r>
              <a:rPr lang="es-ES" sz="800" spc="417">
                <a:latin typeface="Microsoft Sans Serif"/>
                <a:cs typeface="Microsoft Sans Serif"/>
              </a:rPr>
              <a:t> </a:t>
            </a:r>
            <a:r>
              <a:rPr lang="es-ES" sz="800">
                <a:latin typeface="Microsoft Sans Serif"/>
                <a:cs typeface="Microsoft Sans Serif"/>
              </a:rPr>
              <a:t>alguno</a:t>
            </a:r>
            <a:r>
              <a:rPr lang="es-ES" sz="800" spc="453">
                <a:latin typeface="Microsoft Sans Serif"/>
                <a:cs typeface="Microsoft Sans Serif"/>
              </a:rPr>
              <a:t> </a:t>
            </a:r>
            <a:r>
              <a:rPr lang="es-ES" sz="800">
                <a:latin typeface="Microsoft Sans Serif"/>
                <a:cs typeface="Microsoft Sans Serif"/>
              </a:rPr>
              <a:t>de</a:t>
            </a:r>
            <a:r>
              <a:rPr lang="es-ES" sz="800" spc="318">
                <a:latin typeface="Microsoft Sans Serif"/>
                <a:cs typeface="Microsoft Sans Serif"/>
              </a:rPr>
              <a:t> </a:t>
            </a:r>
            <a:r>
              <a:rPr lang="es-ES" sz="800">
                <a:latin typeface="Microsoft Sans Serif"/>
                <a:cs typeface="Microsoft Sans Serif"/>
              </a:rPr>
              <a:t>los</a:t>
            </a:r>
            <a:r>
              <a:rPr lang="es-ES" sz="800" spc="333">
                <a:latin typeface="Microsoft Sans Serif"/>
                <a:cs typeface="Microsoft Sans Serif"/>
              </a:rPr>
              <a:t> </a:t>
            </a:r>
            <a:r>
              <a:rPr lang="es-ES" sz="800">
                <a:latin typeface="Microsoft Sans Serif"/>
                <a:cs typeface="Microsoft Sans Serif"/>
              </a:rPr>
              <a:t>dos</a:t>
            </a:r>
            <a:r>
              <a:rPr lang="es-ES" sz="800" spc="354">
                <a:latin typeface="Microsoft Sans Serif"/>
                <a:cs typeface="Microsoft Sans Serif"/>
              </a:rPr>
              <a:t> </a:t>
            </a:r>
            <a:r>
              <a:rPr lang="es-ES" sz="800">
                <a:latin typeface="Microsoft Sans Serif"/>
                <a:cs typeface="Microsoft Sans Serif"/>
              </a:rPr>
              <a:t>pesos</a:t>
            </a:r>
            <a:r>
              <a:rPr lang="es-ES" sz="800" spc="425">
                <a:latin typeface="Microsoft Sans Serif"/>
                <a:cs typeface="Microsoft Sans Serif"/>
              </a:rPr>
              <a:t> </a:t>
            </a:r>
            <a:r>
              <a:rPr lang="es-ES" sz="800">
                <a:latin typeface="Microsoft Sans Serif"/>
                <a:cs typeface="Microsoft Sans Serif"/>
              </a:rPr>
              <a:t>se</a:t>
            </a:r>
            <a:r>
              <a:rPr lang="es-ES" sz="800" spc="318">
                <a:latin typeface="Microsoft Sans Serif"/>
                <a:cs typeface="Microsoft Sans Serif"/>
              </a:rPr>
              <a:t> </a:t>
            </a:r>
            <a:r>
              <a:rPr lang="es-ES" sz="800">
                <a:latin typeface="Microsoft Sans Serif"/>
                <a:cs typeface="Microsoft Sans Serif"/>
              </a:rPr>
              <a:t>incorporaría</a:t>
            </a:r>
            <a:r>
              <a:rPr lang="es-ES" sz="800" spc="608">
                <a:latin typeface="Microsoft Sans Serif"/>
                <a:cs typeface="Microsoft Sans Serif"/>
              </a:rPr>
              <a:t> </a:t>
            </a:r>
            <a:r>
              <a:rPr lang="es-ES" sz="800">
                <a:latin typeface="Microsoft Sans Serif"/>
                <a:cs typeface="Microsoft Sans Serif"/>
              </a:rPr>
              <a:t>el</a:t>
            </a:r>
            <a:r>
              <a:rPr lang="es-ES" sz="800" spc="289">
                <a:latin typeface="Microsoft Sans Serif"/>
                <a:cs typeface="Microsoft Sans Serif"/>
              </a:rPr>
              <a:t> </a:t>
            </a:r>
            <a:r>
              <a:rPr lang="es-ES" sz="800">
                <a:latin typeface="Microsoft Sans Serif"/>
                <a:cs typeface="Microsoft Sans Serif"/>
              </a:rPr>
              <a:t>peso</a:t>
            </a:r>
            <a:r>
              <a:rPr lang="es-ES" sz="800" spc="389">
                <a:latin typeface="Microsoft Sans Serif"/>
                <a:cs typeface="Microsoft Sans Serif"/>
              </a:rPr>
              <a:t> </a:t>
            </a:r>
            <a:r>
              <a:rPr lang="es-ES" sz="800">
                <a:latin typeface="Microsoft Sans Serif"/>
                <a:cs typeface="Microsoft Sans Serif"/>
              </a:rPr>
              <a:t>informado.</a:t>
            </a:r>
            <a:r>
              <a:rPr lang="es-ES" sz="800" spc="573">
                <a:latin typeface="Microsoft Sans Serif"/>
                <a:cs typeface="Microsoft Sans Serif"/>
              </a:rPr>
              <a:t> </a:t>
            </a:r>
            <a:r>
              <a:rPr lang="es-ES" sz="800">
                <a:latin typeface="Microsoft Sans Serif"/>
                <a:cs typeface="Microsoft Sans Serif"/>
              </a:rPr>
              <a:t>El</a:t>
            </a:r>
            <a:r>
              <a:rPr lang="es-ES" sz="800" spc="304">
                <a:latin typeface="Microsoft Sans Serif"/>
                <a:cs typeface="Microsoft Sans Serif"/>
              </a:rPr>
              <a:t> </a:t>
            </a:r>
            <a:r>
              <a:rPr lang="es-ES" sz="800">
                <a:latin typeface="Microsoft Sans Serif"/>
                <a:cs typeface="Microsoft Sans Serif"/>
              </a:rPr>
              <a:t>factor</a:t>
            </a:r>
            <a:r>
              <a:rPr lang="es-ES" sz="800" spc="410">
                <a:latin typeface="Microsoft Sans Serif"/>
                <a:cs typeface="Microsoft Sans Serif"/>
              </a:rPr>
              <a:t> </a:t>
            </a:r>
            <a:r>
              <a:rPr lang="es-ES" sz="800">
                <a:latin typeface="Microsoft Sans Serif"/>
                <a:cs typeface="Microsoft Sans Serif"/>
              </a:rPr>
              <a:t>de</a:t>
            </a:r>
            <a:r>
              <a:rPr lang="es-ES" sz="800" spc="318">
                <a:latin typeface="Microsoft Sans Serif"/>
                <a:cs typeface="Microsoft Sans Serif"/>
              </a:rPr>
              <a:t> </a:t>
            </a:r>
            <a:r>
              <a:rPr lang="es-ES" sz="800" spc="-14">
                <a:latin typeface="Microsoft Sans Serif"/>
                <a:cs typeface="Microsoft Sans Serif"/>
              </a:rPr>
              <a:t>conversión </a:t>
            </a:r>
            <a:r>
              <a:rPr lang="es-ES" sz="800">
                <a:latin typeface="Microsoft Sans Serif"/>
                <a:cs typeface="Microsoft Sans Serif"/>
              </a:rPr>
              <a:t>volumétrica</a:t>
            </a:r>
            <a:r>
              <a:rPr lang="es-ES" sz="800" spc="304">
                <a:latin typeface="Microsoft Sans Serif"/>
                <a:cs typeface="Microsoft Sans Serif"/>
              </a:rPr>
              <a:t> </a:t>
            </a:r>
            <a:r>
              <a:rPr lang="es-ES" sz="800">
                <a:latin typeface="Microsoft Sans Serif"/>
                <a:cs typeface="Microsoft Sans Serif"/>
              </a:rPr>
              <a:t>estará</a:t>
            </a:r>
            <a:r>
              <a:rPr lang="es-ES" sz="800" spc="156">
                <a:latin typeface="Microsoft Sans Serif"/>
                <a:cs typeface="Microsoft Sans Serif"/>
              </a:rPr>
              <a:t> </a:t>
            </a:r>
            <a:r>
              <a:rPr lang="es-ES" sz="800">
                <a:latin typeface="Microsoft Sans Serif"/>
                <a:cs typeface="Microsoft Sans Serif"/>
              </a:rPr>
              <a:t>asociado</a:t>
            </a:r>
            <a:r>
              <a:rPr lang="es-ES" sz="800" spc="233">
                <a:latin typeface="Microsoft Sans Serif"/>
                <a:cs typeface="Microsoft Sans Serif"/>
              </a:rPr>
              <a:t> </a:t>
            </a:r>
            <a:r>
              <a:rPr lang="es-ES" sz="800">
                <a:latin typeface="Microsoft Sans Serif"/>
                <a:cs typeface="Microsoft Sans Serif"/>
              </a:rPr>
              <a:t>al</a:t>
            </a:r>
            <a:r>
              <a:rPr lang="es-ES" sz="800" spc="35">
                <a:latin typeface="Microsoft Sans Serif"/>
                <a:cs typeface="Microsoft Sans Serif"/>
              </a:rPr>
              <a:t> </a:t>
            </a:r>
            <a:r>
              <a:rPr lang="es-ES" sz="800">
                <a:latin typeface="Microsoft Sans Serif"/>
                <a:cs typeface="Microsoft Sans Serif"/>
              </a:rPr>
              <a:t>producto</a:t>
            </a:r>
            <a:r>
              <a:rPr lang="es-ES" sz="800" spc="233">
                <a:latin typeface="Microsoft Sans Serif"/>
                <a:cs typeface="Microsoft Sans Serif"/>
              </a:rPr>
              <a:t> </a:t>
            </a:r>
            <a:r>
              <a:rPr lang="es-ES" sz="800">
                <a:latin typeface="Microsoft Sans Serif"/>
                <a:cs typeface="Microsoft Sans Serif"/>
              </a:rPr>
              <a:t>a</a:t>
            </a:r>
            <a:r>
              <a:rPr lang="es-ES" sz="800" spc="28">
                <a:latin typeface="Microsoft Sans Serif"/>
                <a:cs typeface="Microsoft Sans Serif"/>
              </a:rPr>
              <a:t> </a:t>
            </a:r>
            <a:r>
              <a:rPr lang="es-ES" sz="800">
                <a:latin typeface="Microsoft Sans Serif"/>
                <a:cs typeface="Microsoft Sans Serif"/>
              </a:rPr>
              <a:t>facturar</a:t>
            </a:r>
            <a:r>
              <a:rPr lang="es-ES" sz="800" spc="198">
                <a:latin typeface="Microsoft Sans Serif"/>
                <a:cs typeface="Microsoft Sans Serif"/>
              </a:rPr>
              <a:t> </a:t>
            </a:r>
            <a:r>
              <a:rPr lang="es-ES" sz="800">
                <a:latin typeface="Microsoft Sans Serif"/>
                <a:cs typeface="Microsoft Sans Serif"/>
              </a:rPr>
              <a:t>y</a:t>
            </a:r>
            <a:r>
              <a:rPr lang="es-ES" sz="800" spc="14">
                <a:latin typeface="Microsoft Sans Serif"/>
                <a:cs typeface="Microsoft Sans Serif"/>
              </a:rPr>
              <a:t> </a:t>
            </a:r>
            <a:r>
              <a:rPr lang="es-ES" sz="800">
                <a:latin typeface="Microsoft Sans Serif"/>
                <a:cs typeface="Microsoft Sans Serif"/>
              </a:rPr>
              <a:t>las</a:t>
            </a:r>
            <a:r>
              <a:rPr lang="es-ES" sz="800" spc="71">
                <a:latin typeface="Microsoft Sans Serif"/>
                <a:cs typeface="Microsoft Sans Serif"/>
              </a:rPr>
              <a:t> </a:t>
            </a:r>
            <a:r>
              <a:rPr lang="es-ES" sz="800">
                <a:latin typeface="Microsoft Sans Serif"/>
                <a:cs typeface="Microsoft Sans Serif"/>
              </a:rPr>
              <a:t>condiciones</a:t>
            </a:r>
            <a:r>
              <a:rPr lang="es-ES" sz="800" spc="318">
                <a:latin typeface="Microsoft Sans Serif"/>
                <a:cs typeface="Microsoft Sans Serif"/>
              </a:rPr>
              <a:t> </a:t>
            </a:r>
            <a:r>
              <a:rPr lang="es-ES" sz="800">
                <a:latin typeface="Microsoft Sans Serif"/>
                <a:cs typeface="Microsoft Sans Serif"/>
              </a:rPr>
              <a:t>del</a:t>
            </a:r>
            <a:r>
              <a:rPr lang="es-ES" sz="800" spc="64">
                <a:latin typeface="Microsoft Sans Serif"/>
                <a:cs typeface="Microsoft Sans Serif"/>
              </a:rPr>
              <a:t> </a:t>
            </a:r>
            <a:r>
              <a:rPr lang="es-ES" sz="800">
                <a:latin typeface="Microsoft Sans Serif"/>
                <a:cs typeface="Microsoft Sans Serif"/>
              </a:rPr>
              <a:t>cliente</a:t>
            </a:r>
            <a:r>
              <a:rPr lang="es-ES" sz="800" spc="170">
                <a:latin typeface="Microsoft Sans Serif"/>
                <a:cs typeface="Microsoft Sans Serif"/>
              </a:rPr>
              <a:t> </a:t>
            </a:r>
            <a:r>
              <a:rPr lang="es-ES" sz="800">
                <a:latin typeface="Microsoft Sans Serif"/>
                <a:cs typeface="Microsoft Sans Serif"/>
              </a:rPr>
              <a:t>para</a:t>
            </a:r>
            <a:r>
              <a:rPr lang="es-ES" sz="800" spc="113">
                <a:latin typeface="Microsoft Sans Serif"/>
                <a:cs typeface="Microsoft Sans Serif"/>
              </a:rPr>
              <a:t> </a:t>
            </a:r>
            <a:r>
              <a:rPr lang="es-ES" sz="800">
                <a:latin typeface="Microsoft Sans Serif"/>
                <a:cs typeface="Microsoft Sans Serif"/>
              </a:rPr>
              <a:t>ese</a:t>
            </a:r>
            <a:r>
              <a:rPr lang="es-ES" sz="800" spc="92">
                <a:latin typeface="Microsoft Sans Serif"/>
                <a:cs typeface="Microsoft Sans Serif"/>
              </a:rPr>
              <a:t> </a:t>
            </a:r>
            <a:r>
              <a:rPr lang="es-ES" sz="800" spc="-14">
                <a:latin typeface="Microsoft Sans Serif"/>
                <a:cs typeface="Microsoft Sans Serif"/>
              </a:rPr>
              <a:t>producto.</a:t>
            </a:r>
          </a:p>
          <a:p>
            <a:pPr marL="17973" marR="40438" algn="just">
              <a:lnSpc>
                <a:spcPct val="118100"/>
              </a:lnSpc>
              <a:spcBef>
                <a:spcPts val="403"/>
              </a:spcBef>
            </a:pPr>
            <a:endParaRPr lang="es-ES" sz="800" spc="-14">
              <a:latin typeface="Microsoft Sans Serif"/>
              <a:cs typeface="Microsoft Sans Serif"/>
            </a:endParaRPr>
          </a:p>
          <a:p>
            <a:pPr marL="17973"/>
            <a:endParaRPr lang="es-ES" sz="800" b="1">
              <a:latin typeface="Arial"/>
              <a:cs typeface="Arial"/>
            </a:endParaRPr>
          </a:p>
          <a:p>
            <a:pPr marL="17973"/>
            <a:endParaRPr lang="es-ES" sz="800" b="1">
              <a:latin typeface="Arial"/>
              <a:cs typeface="Arial"/>
            </a:endParaRPr>
          </a:p>
          <a:p>
            <a:pPr marL="17973"/>
            <a:r>
              <a:rPr lang="es-ES" sz="800" b="1">
                <a:latin typeface="Arial"/>
                <a:cs typeface="Arial"/>
              </a:rPr>
              <a:t>Envíos</a:t>
            </a:r>
            <a:r>
              <a:rPr lang="es-ES" sz="800" b="1" spc="170">
                <a:latin typeface="Arial"/>
                <a:cs typeface="Arial"/>
              </a:rPr>
              <a:t> </a:t>
            </a:r>
            <a:r>
              <a:rPr lang="es-ES" sz="800" b="1" spc="-14">
                <a:latin typeface="Arial"/>
                <a:cs typeface="Arial"/>
              </a:rPr>
              <a:t>Multibulto.</a:t>
            </a:r>
            <a:endParaRPr lang="es-ES" sz="800">
              <a:latin typeface="Arial"/>
              <a:cs typeface="Arial"/>
            </a:endParaRPr>
          </a:p>
          <a:p>
            <a:pPr marL="17973" marR="7189" algn="just">
              <a:lnSpc>
                <a:spcPct val="118100"/>
              </a:lnSpc>
              <a:spcBef>
                <a:spcPts val="403"/>
              </a:spcBef>
            </a:pPr>
            <a:r>
              <a:rPr lang="es-ES" sz="800">
                <a:latin typeface="Microsoft Sans Serif"/>
                <a:cs typeface="Microsoft Sans Serif"/>
              </a:rPr>
              <a:t>Las</a:t>
            </a:r>
            <a:r>
              <a:rPr lang="es-ES" sz="800" spc="92">
                <a:latin typeface="Microsoft Sans Serif"/>
                <a:cs typeface="Microsoft Sans Serif"/>
              </a:rPr>
              <a:t> </a:t>
            </a:r>
            <a:r>
              <a:rPr lang="es-ES" sz="800">
                <a:latin typeface="Microsoft Sans Serif"/>
                <a:cs typeface="Microsoft Sans Serif"/>
              </a:rPr>
              <a:t>expediciones</a:t>
            </a:r>
            <a:r>
              <a:rPr lang="es-ES" sz="800" spc="368">
                <a:latin typeface="Microsoft Sans Serif"/>
                <a:cs typeface="Microsoft Sans Serif"/>
              </a:rPr>
              <a:t> </a:t>
            </a:r>
            <a:r>
              <a:rPr lang="es-ES" sz="800">
                <a:latin typeface="Microsoft Sans Serif"/>
                <a:cs typeface="Microsoft Sans Serif"/>
              </a:rPr>
              <a:t>que</a:t>
            </a:r>
            <a:r>
              <a:rPr lang="es-ES" sz="800" spc="99">
                <a:latin typeface="Microsoft Sans Serif"/>
                <a:cs typeface="Microsoft Sans Serif"/>
              </a:rPr>
              <a:t> </a:t>
            </a:r>
            <a:r>
              <a:rPr lang="es-ES" sz="800">
                <a:latin typeface="Microsoft Sans Serif"/>
                <a:cs typeface="Microsoft Sans Serif"/>
              </a:rPr>
              <a:t>superen</a:t>
            </a:r>
            <a:r>
              <a:rPr lang="es-ES" sz="800" spc="219">
                <a:latin typeface="Microsoft Sans Serif"/>
                <a:cs typeface="Microsoft Sans Serif"/>
              </a:rPr>
              <a:t> </a:t>
            </a:r>
            <a:r>
              <a:rPr lang="es-ES" sz="800">
                <a:latin typeface="Microsoft Sans Serif"/>
                <a:cs typeface="Microsoft Sans Serif"/>
              </a:rPr>
              <a:t>los</a:t>
            </a:r>
            <a:r>
              <a:rPr lang="es-ES" sz="800" spc="71">
                <a:latin typeface="Microsoft Sans Serif"/>
                <a:cs typeface="Microsoft Sans Serif"/>
              </a:rPr>
              <a:t> </a:t>
            </a:r>
            <a:r>
              <a:rPr lang="es-ES" sz="800">
                <a:latin typeface="Microsoft Sans Serif"/>
                <a:cs typeface="Microsoft Sans Serif"/>
              </a:rPr>
              <a:t>5</a:t>
            </a:r>
            <a:r>
              <a:rPr lang="es-ES" sz="800" spc="35">
                <a:latin typeface="Microsoft Sans Serif"/>
                <a:cs typeface="Microsoft Sans Serif"/>
              </a:rPr>
              <a:t> </a:t>
            </a:r>
            <a:r>
              <a:rPr lang="es-ES" sz="800">
                <a:latin typeface="Microsoft Sans Serif"/>
                <a:cs typeface="Microsoft Sans Serif"/>
              </a:rPr>
              <a:t>bultos</a:t>
            </a:r>
            <a:r>
              <a:rPr lang="es-ES" sz="800" spc="156">
                <a:latin typeface="Microsoft Sans Serif"/>
                <a:cs typeface="Microsoft Sans Serif"/>
              </a:rPr>
              <a:t> </a:t>
            </a:r>
            <a:r>
              <a:rPr lang="es-ES" sz="800">
                <a:latin typeface="Microsoft Sans Serif"/>
                <a:cs typeface="Microsoft Sans Serif"/>
              </a:rPr>
              <a:t>tendrán</a:t>
            </a:r>
            <a:r>
              <a:rPr lang="es-ES" sz="800" spc="212">
                <a:latin typeface="Microsoft Sans Serif"/>
                <a:cs typeface="Microsoft Sans Serif"/>
              </a:rPr>
              <a:t> </a:t>
            </a:r>
            <a:r>
              <a:rPr lang="es-ES" sz="800">
                <a:latin typeface="Microsoft Sans Serif"/>
                <a:cs typeface="Microsoft Sans Serif"/>
              </a:rPr>
              <a:t>un</a:t>
            </a:r>
            <a:r>
              <a:rPr lang="es-ES" sz="800" spc="64">
                <a:latin typeface="Microsoft Sans Serif"/>
                <a:cs typeface="Microsoft Sans Serif"/>
              </a:rPr>
              <a:t> </a:t>
            </a:r>
            <a:r>
              <a:rPr lang="es-ES" sz="800">
                <a:latin typeface="Microsoft Sans Serif"/>
                <a:cs typeface="Microsoft Sans Serif"/>
              </a:rPr>
              <a:t>suplemento</a:t>
            </a:r>
            <a:r>
              <a:rPr lang="es-ES" sz="800" spc="318">
                <a:latin typeface="Microsoft Sans Serif"/>
                <a:cs typeface="Microsoft Sans Serif"/>
              </a:rPr>
              <a:t> </a:t>
            </a:r>
            <a:r>
              <a:rPr lang="es-ES" sz="800">
                <a:latin typeface="Microsoft Sans Serif"/>
                <a:cs typeface="Microsoft Sans Serif"/>
              </a:rPr>
              <a:t>de</a:t>
            </a:r>
            <a:r>
              <a:rPr lang="es-ES" sz="800" spc="71">
                <a:latin typeface="Microsoft Sans Serif"/>
                <a:cs typeface="Microsoft Sans Serif"/>
              </a:rPr>
              <a:t> </a:t>
            </a:r>
            <a:r>
              <a:rPr lang="es-ES" sz="800">
                <a:latin typeface="Microsoft Sans Serif"/>
                <a:cs typeface="Microsoft Sans Serif"/>
              </a:rPr>
              <a:t>1,21</a:t>
            </a:r>
            <a:r>
              <a:rPr lang="es-ES" sz="800" spc="113">
                <a:latin typeface="Microsoft Sans Serif"/>
                <a:cs typeface="Microsoft Sans Serif"/>
              </a:rPr>
              <a:t> </a:t>
            </a:r>
            <a:r>
              <a:rPr lang="es-ES" sz="800">
                <a:latin typeface="Times New Roman"/>
                <a:cs typeface="Times New Roman"/>
              </a:rPr>
              <a:t>€</a:t>
            </a:r>
            <a:r>
              <a:rPr lang="es-ES" sz="800">
                <a:latin typeface="Microsoft Sans Serif"/>
                <a:cs typeface="Microsoft Sans Serif"/>
              </a:rPr>
              <a:t> por</a:t>
            </a:r>
            <a:r>
              <a:rPr lang="es-ES" sz="800" spc="85">
                <a:latin typeface="Microsoft Sans Serif"/>
                <a:cs typeface="Microsoft Sans Serif"/>
              </a:rPr>
              <a:t> </a:t>
            </a:r>
            <a:r>
              <a:rPr lang="es-ES" sz="800">
                <a:latin typeface="Microsoft Sans Serif"/>
                <a:cs typeface="Microsoft Sans Serif"/>
              </a:rPr>
              <a:t>bulto</a:t>
            </a:r>
            <a:r>
              <a:rPr lang="es-ES" sz="800" spc="127">
                <a:latin typeface="Microsoft Sans Serif"/>
                <a:cs typeface="Microsoft Sans Serif"/>
              </a:rPr>
              <a:t> </a:t>
            </a:r>
            <a:r>
              <a:rPr lang="es-ES" sz="800">
                <a:latin typeface="Microsoft Sans Serif"/>
                <a:cs typeface="Microsoft Sans Serif"/>
              </a:rPr>
              <a:t>adicional</a:t>
            </a:r>
            <a:r>
              <a:rPr lang="es-ES" sz="800" spc="241">
                <a:latin typeface="Microsoft Sans Serif"/>
                <a:cs typeface="Microsoft Sans Serif"/>
              </a:rPr>
              <a:t> </a:t>
            </a:r>
            <a:r>
              <a:rPr lang="es-ES" sz="800">
                <a:latin typeface="Microsoft Sans Serif"/>
                <a:cs typeface="Microsoft Sans Serif"/>
              </a:rPr>
              <a:t>a</a:t>
            </a:r>
            <a:r>
              <a:rPr lang="es-ES" sz="800" spc="35">
                <a:latin typeface="Microsoft Sans Serif"/>
                <a:cs typeface="Microsoft Sans Serif"/>
              </a:rPr>
              <a:t> </a:t>
            </a:r>
            <a:r>
              <a:rPr lang="es-ES" sz="800">
                <a:latin typeface="Microsoft Sans Serif"/>
                <a:cs typeface="Microsoft Sans Serif"/>
              </a:rPr>
              <a:t>partir</a:t>
            </a:r>
            <a:r>
              <a:rPr lang="es-ES" sz="800" spc="134">
                <a:latin typeface="Microsoft Sans Serif"/>
                <a:cs typeface="Microsoft Sans Serif"/>
              </a:rPr>
              <a:t> </a:t>
            </a:r>
            <a:r>
              <a:rPr lang="es-ES" sz="800">
                <a:latin typeface="Microsoft Sans Serif"/>
                <a:cs typeface="Microsoft Sans Serif"/>
              </a:rPr>
              <a:t>del</a:t>
            </a:r>
            <a:r>
              <a:rPr lang="es-ES" sz="800" spc="71">
                <a:latin typeface="Microsoft Sans Serif"/>
                <a:cs typeface="Microsoft Sans Serif"/>
              </a:rPr>
              <a:t> </a:t>
            </a:r>
            <a:r>
              <a:rPr lang="es-ES" sz="800">
                <a:latin typeface="Microsoft Sans Serif"/>
                <a:cs typeface="Microsoft Sans Serif"/>
              </a:rPr>
              <a:t>sexto</a:t>
            </a:r>
            <a:r>
              <a:rPr lang="es-ES" sz="800" spc="149">
                <a:latin typeface="Microsoft Sans Serif"/>
                <a:cs typeface="Microsoft Sans Serif"/>
              </a:rPr>
              <a:t> </a:t>
            </a:r>
            <a:r>
              <a:rPr lang="es-ES" sz="800">
                <a:latin typeface="Microsoft Sans Serif"/>
                <a:cs typeface="Microsoft Sans Serif"/>
              </a:rPr>
              <a:t>bulto</a:t>
            </a:r>
            <a:r>
              <a:rPr lang="es-ES" sz="800" spc="127">
                <a:latin typeface="Microsoft Sans Serif"/>
                <a:cs typeface="Microsoft Sans Serif"/>
              </a:rPr>
              <a:t> </a:t>
            </a:r>
            <a:r>
              <a:rPr lang="es-ES" sz="800">
                <a:latin typeface="Microsoft Sans Serif"/>
                <a:cs typeface="Microsoft Sans Serif"/>
              </a:rPr>
              <a:t>y</a:t>
            </a:r>
            <a:r>
              <a:rPr lang="es-ES" sz="800" spc="28">
                <a:latin typeface="Microsoft Sans Serif"/>
                <a:cs typeface="Microsoft Sans Serif"/>
              </a:rPr>
              <a:t> </a:t>
            </a:r>
            <a:r>
              <a:rPr lang="es-ES" sz="800">
                <a:latin typeface="Microsoft Sans Serif"/>
                <a:cs typeface="Microsoft Sans Serif"/>
              </a:rPr>
              <a:t>hasta</a:t>
            </a:r>
            <a:r>
              <a:rPr lang="es-ES" sz="800" spc="142">
                <a:latin typeface="Microsoft Sans Serif"/>
                <a:cs typeface="Microsoft Sans Serif"/>
              </a:rPr>
              <a:t> </a:t>
            </a:r>
            <a:r>
              <a:rPr lang="es-ES" sz="800" spc="-35">
                <a:latin typeface="Microsoft Sans Serif"/>
                <a:cs typeface="Microsoft Sans Serif"/>
              </a:rPr>
              <a:t>un</a:t>
            </a:r>
            <a:r>
              <a:rPr lang="es-ES" sz="800">
                <a:latin typeface="Microsoft Sans Serif"/>
                <a:cs typeface="Microsoft Sans Serif"/>
              </a:rPr>
              <a:t> límite</a:t>
            </a:r>
            <a:r>
              <a:rPr lang="es-ES" sz="800" spc="184">
                <a:latin typeface="Microsoft Sans Serif"/>
                <a:cs typeface="Microsoft Sans Serif"/>
              </a:rPr>
              <a:t> </a:t>
            </a:r>
            <a:r>
              <a:rPr lang="es-ES" sz="800">
                <a:latin typeface="Microsoft Sans Serif"/>
                <a:cs typeface="Microsoft Sans Serif"/>
              </a:rPr>
              <a:t>máximo</a:t>
            </a:r>
            <a:r>
              <a:rPr lang="es-ES" sz="800" spc="262">
                <a:latin typeface="Microsoft Sans Serif"/>
                <a:cs typeface="Microsoft Sans Serif"/>
              </a:rPr>
              <a:t> </a:t>
            </a:r>
            <a:r>
              <a:rPr lang="es-ES" sz="800">
                <a:latin typeface="Microsoft Sans Serif"/>
                <a:cs typeface="Microsoft Sans Serif"/>
              </a:rPr>
              <a:t>de</a:t>
            </a:r>
            <a:r>
              <a:rPr lang="es-ES" sz="800" spc="99">
                <a:latin typeface="Microsoft Sans Serif"/>
                <a:cs typeface="Microsoft Sans Serif"/>
              </a:rPr>
              <a:t> </a:t>
            </a:r>
            <a:r>
              <a:rPr lang="es-ES" sz="800">
                <a:latin typeface="Microsoft Sans Serif"/>
                <a:cs typeface="Microsoft Sans Serif"/>
              </a:rPr>
              <a:t>20</a:t>
            </a:r>
            <a:r>
              <a:rPr lang="es-ES" sz="800" spc="113">
                <a:latin typeface="Microsoft Sans Serif"/>
                <a:cs typeface="Microsoft Sans Serif"/>
              </a:rPr>
              <a:t> </a:t>
            </a:r>
            <a:r>
              <a:rPr lang="es-ES" sz="800">
                <a:latin typeface="Microsoft Sans Serif"/>
                <a:cs typeface="Microsoft Sans Serif"/>
              </a:rPr>
              <a:t>bultos</a:t>
            </a:r>
            <a:r>
              <a:rPr lang="es-ES" sz="800" spc="205">
                <a:latin typeface="Microsoft Sans Serif"/>
                <a:cs typeface="Microsoft Sans Serif"/>
              </a:rPr>
              <a:t> </a:t>
            </a:r>
            <a:r>
              <a:rPr lang="es-ES" sz="800">
                <a:latin typeface="Microsoft Sans Serif"/>
                <a:cs typeface="Microsoft Sans Serif"/>
              </a:rPr>
              <a:t>por</a:t>
            </a:r>
            <a:r>
              <a:rPr lang="es-ES" sz="800" spc="127">
                <a:latin typeface="Microsoft Sans Serif"/>
                <a:cs typeface="Microsoft Sans Serif"/>
              </a:rPr>
              <a:t> </a:t>
            </a:r>
            <a:r>
              <a:rPr lang="es-ES" sz="800">
                <a:latin typeface="Microsoft Sans Serif"/>
                <a:cs typeface="Microsoft Sans Serif"/>
              </a:rPr>
              <a:t>expedición.</a:t>
            </a:r>
            <a:r>
              <a:rPr lang="es-ES" sz="800" spc="304">
                <a:latin typeface="Microsoft Sans Serif"/>
                <a:cs typeface="Microsoft Sans Serif"/>
              </a:rPr>
              <a:t> </a:t>
            </a:r>
            <a:r>
              <a:rPr lang="es-ES" sz="800">
                <a:latin typeface="Microsoft Sans Serif"/>
                <a:cs typeface="Microsoft Sans Serif"/>
              </a:rPr>
              <a:t>A</a:t>
            </a:r>
            <a:r>
              <a:rPr lang="es-ES" sz="800" spc="28">
                <a:latin typeface="Microsoft Sans Serif"/>
                <a:cs typeface="Microsoft Sans Serif"/>
              </a:rPr>
              <a:t> </a:t>
            </a:r>
            <a:r>
              <a:rPr lang="es-ES" sz="800">
                <a:latin typeface="Microsoft Sans Serif"/>
                <a:cs typeface="Microsoft Sans Serif"/>
              </a:rPr>
              <a:t>partir</a:t>
            </a:r>
            <a:r>
              <a:rPr lang="es-ES" sz="800" spc="177">
                <a:latin typeface="Microsoft Sans Serif"/>
                <a:cs typeface="Microsoft Sans Serif"/>
              </a:rPr>
              <a:t> </a:t>
            </a:r>
            <a:r>
              <a:rPr lang="es-ES" sz="800">
                <a:latin typeface="Microsoft Sans Serif"/>
                <a:cs typeface="Microsoft Sans Serif"/>
              </a:rPr>
              <a:t>de</a:t>
            </a:r>
            <a:r>
              <a:rPr lang="es-ES" sz="800" spc="106">
                <a:latin typeface="Microsoft Sans Serif"/>
                <a:cs typeface="Microsoft Sans Serif"/>
              </a:rPr>
              <a:t> </a:t>
            </a:r>
            <a:r>
              <a:rPr lang="es-ES" sz="800">
                <a:latin typeface="Microsoft Sans Serif"/>
                <a:cs typeface="Microsoft Sans Serif"/>
              </a:rPr>
              <a:t>dicha</a:t>
            </a:r>
            <a:r>
              <a:rPr lang="es-ES" sz="800" spc="191">
                <a:latin typeface="Microsoft Sans Serif"/>
                <a:cs typeface="Microsoft Sans Serif"/>
              </a:rPr>
              <a:t> </a:t>
            </a:r>
            <a:r>
              <a:rPr lang="es-ES" sz="800">
                <a:latin typeface="Microsoft Sans Serif"/>
                <a:cs typeface="Microsoft Sans Serif"/>
              </a:rPr>
              <a:t>cantidad,</a:t>
            </a:r>
            <a:r>
              <a:rPr lang="es-ES" sz="800" spc="297">
                <a:latin typeface="Microsoft Sans Serif"/>
                <a:cs typeface="Microsoft Sans Serif"/>
              </a:rPr>
              <a:t> </a:t>
            </a:r>
            <a:r>
              <a:rPr lang="es-ES" sz="800">
                <a:latin typeface="Microsoft Sans Serif"/>
                <a:cs typeface="Microsoft Sans Serif"/>
              </a:rPr>
              <a:t>CTT</a:t>
            </a:r>
            <a:r>
              <a:rPr lang="es-ES" sz="800" spc="149">
                <a:latin typeface="Microsoft Sans Serif"/>
                <a:cs typeface="Microsoft Sans Serif"/>
              </a:rPr>
              <a:t> </a:t>
            </a:r>
            <a:r>
              <a:rPr lang="es-ES" sz="800">
                <a:latin typeface="Microsoft Sans Serif"/>
                <a:cs typeface="Microsoft Sans Serif"/>
              </a:rPr>
              <a:t>Express</a:t>
            </a:r>
            <a:r>
              <a:rPr lang="es-ES" sz="800" spc="262">
                <a:latin typeface="Microsoft Sans Serif"/>
                <a:cs typeface="Microsoft Sans Serif"/>
              </a:rPr>
              <a:t> </a:t>
            </a:r>
            <a:r>
              <a:rPr lang="es-ES" sz="800">
                <a:latin typeface="Microsoft Sans Serif"/>
                <a:cs typeface="Microsoft Sans Serif"/>
              </a:rPr>
              <a:t>se</a:t>
            </a:r>
            <a:r>
              <a:rPr lang="es-ES" sz="800" spc="106">
                <a:latin typeface="Microsoft Sans Serif"/>
                <a:cs typeface="Microsoft Sans Serif"/>
              </a:rPr>
              <a:t> </a:t>
            </a:r>
            <a:r>
              <a:rPr lang="es-ES" sz="800">
                <a:latin typeface="Microsoft Sans Serif"/>
                <a:cs typeface="Microsoft Sans Serif"/>
              </a:rPr>
              <a:t>reserva</a:t>
            </a:r>
            <a:r>
              <a:rPr lang="es-ES" sz="800" spc="248">
                <a:latin typeface="Microsoft Sans Serif"/>
                <a:cs typeface="Microsoft Sans Serif"/>
              </a:rPr>
              <a:t> </a:t>
            </a:r>
            <a:r>
              <a:rPr lang="es-ES" sz="800">
                <a:latin typeface="Microsoft Sans Serif"/>
                <a:cs typeface="Microsoft Sans Serif"/>
              </a:rPr>
              <a:t>el</a:t>
            </a:r>
            <a:r>
              <a:rPr lang="es-ES" sz="800" spc="85">
                <a:latin typeface="Microsoft Sans Serif"/>
                <a:cs typeface="Microsoft Sans Serif"/>
              </a:rPr>
              <a:t> </a:t>
            </a:r>
            <a:r>
              <a:rPr lang="es-ES" sz="800">
                <a:latin typeface="Microsoft Sans Serif"/>
                <a:cs typeface="Microsoft Sans Serif"/>
              </a:rPr>
              <a:t>derecho</a:t>
            </a:r>
            <a:r>
              <a:rPr lang="es-ES" sz="800" spc="262">
                <a:latin typeface="Microsoft Sans Serif"/>
                <a:cs typeface="Microsoft Sans Serif"/>
              </a:rPr>
              <a:t> </a:t>
            </a:r>
            <a:r>
              <a:rPr lang="es-ES" sz="800">
                <a:latin typeface="Microsoft Sans Serif"/>
                <a:cs typeface="Microsoft Sans Serif"/>
              </a:rPr>
              <a:t>de</a:t>
            </a:r>
            <a:r>
              <a:rPr lang="es-ES" sz="800" spc="113">
                <a:latin typeface="Microsoft Sans Serif"/>
                <a:cs typeface="Microsoft Sans Serif"/>
              </a:rPr>
              <a:t> </a:t>
            </a:r>
            <a:r>
              <a:rPr lang="es-ES" sz="800">
                <a:latin typeface="Microsoft Sans Serif"/>
                <a:cs typeface="Microsoft Sans Serif"/>
              </a:rPr>
              <a:t>admitir</a:t>
            </a:r>
            <a:r>
              <a:rPr lang="es-ES" sz="800" spc="226">
                <a:latin typeface="Microsoft Sans Serif"/>
                <a:cs typeface="Microsoft Sans Serif"/>
              </a:rPr>
              <a:t> </a:t>
            </a:r>
            <a:r>
              <a:rPr lang="es-ES" sz="800">
                <a:latin typeface="Microsoft Sans Serif"/>
                <a:cs typeface="Microsoft Sans Serif"/>
              </a:rPr>
              <a:t>o</a:t>
            </a:r>
            <a:r>
              <a:rPr lang="es-ES" sz="800" spc="71">
                <a:latin typeface="Microsoft Sans Serif"/>
                <a:cs typeface="Microsoft Sans Serif"/>
              </a:rPr>
              <a:t> </a:t>
            </a:r>
            <a:r>
              <a:rPr lang="es-ES" sz="800" spc="-14">
                <a:latin typeface="Microsoft Sans Serif"/>
                <a:cs typeface="Microsoft Sans Serif"/>
              </a:rPr>
              <a:t>rechazar </a:t>
            </a:r>
            <a:r>
              <a:rPr lang="es-ES" sz="800">
                <a:latin typeface="Microsoft Sans Serif"/>
                <a:cs typeface="Microsoft Sans Serif"/>
              </a:rPr>
              <a:t>los</a:t>
            </a:r>
            <a:r>
              <a:rPr lang="es-ES" sz="800" spc="78">
                <a:latin typeface="Microsoft Sans Serif"/>
                <a:cs typeface="Microsoft Sans Serif"/>
              </a:rPr>
              <a:t> </a:t>
            </a:r>
            <a:r>
              <a:rPr lang="es-ES" sz="800">
                <a:latin typeface="Microsoft Sans Serif"/>
                <a:cs typeface="Microsoft Sans Serif"/>
              </a:rPr>
              <a:t>envíos</a:t>
            </a:r>
            <a:r>
              <a:rPr lang="es-ES" sz="800" spc="191">
                <a:latin typeface="Microsoft Sans Serif"/>
                <a:cs typeface="Microsoft Sans Serif"/>
              </a:rPr>
              <a:t> </a:t>
            </a:r>
            <a:r>
              <a:rPr lang="es-ES" sz="800">
                <a:latin typeface="Microsoft Sans Serif"/>
                <a:cs typeface="Microsoft Sans Serif"/>
              </a:rPr>
              <a:t>que</a:t>
            </a:r>
            <a:r>
              <a:rPr lang="es-ES" sz="800" spc="113">
                <a:latin typeface="Microsoft Sans Serif"/>
                <a:cs typeface="Microsoft Sans Serif"/>
              </a:rPr>
              <a:t> </a:t>
            </a:r>
            <a:r>
              <a:rPr lang="es-ES" sz="800">
                <a:latin typeface="Microsoft Sans Serif"/>
                <a:cs typeface="Microsoft Sans Serif"/>
              </a:rPr>
              <a:t>superen</a:t>
            </a:r>
            <a:r>
              <a:rPr lang="es-ES" sz="800" spc="233">
                <a:latin typeface="Microsoft Sans Serif"/>
                <a:cs typeface="Microsoft Sans Serif"/>
              </a:rPr>
              <a:t> </a:t>
            </a:r>
            <a:r>
              <a:rPr lang="es-ES" sz="800">
                <a:latin typeface="Microsoft Sans Serif"/>
                <a:cs typeface="Microsoft Sans Serif"/>
              </a:rPr>
              <a:t>los</a:t>
            </a:r>
            <a:r>
              <a:rPr lang="es-ES" sz="800" spc="85">
                <a:latin typeface="Microsoft Sans Serif"/>
                <a:cs typeface="Microsoft Sans Serif"/>
              </a:rPr>
              <a:t> </a:t>
            </a:r>
            <a:r>
              <a:rPr lang="es-ES" sz="800">
                <a:latin typeface="Microsoft Sans Serif"/>
                <a:cs typeface="Microsoft Sans Serif"/>
              </a:rPr>
              <a:t>20</a:t>
            </a:r>
            <a:r>
              <a:rPr lang="es-ES" sz="800" spc="78">
                <a:latin typeface="Microsoft Sans Serif"/>
                <a:cs typeface="Microsoft Sans Serif"/>
              </a:rPr>
              <a:t> </a:t>
            </a:r>
            <a:r>
              <a:rPr lang="es-ES" sz="800">
                <a:latin typeface="Microsoft Sans Serif"/>
                <a:cs typeface="Microsoft Sans Serif"/>
              </a:rPr>
              <a:t>bultos</a:t>
            </a:r>
            <a:r>
              <a:rPr lang="es-ES" sz="800" spc="177">
                <a:latin typeface="Microsoft Sans Serif"/>
                <a:cs typeface="Microsoft Sans Serif"/>
              </a:rPr>
              <a:t> </a:t>
            </a:r>
            <a:r>
              <a:rPr lang="es-ES" sz="800">
                <a:latin typeface="Microsoft Sans Serif"/>
                <a:cs typeface="Microsoft Sans Serif"/>
              </a:rPr>
              <a:t>por</a:t>
            </a:r>
            <a:r>
              <a:rPr lang="es-ES" sz="800" spc="92">
                <a:latin typeface="Microsoft Sans Serif"/>
                <a:cs typeface="Microsoft Sans Serif"/>
              </a:rPr>
              <a:t> </a:t>
            </a:r>
            <a:r>
              <a:rPr lang="es-ES" sz="800" spc="-14">
                <a:latin typeface="Microsoft Sans Serif"/>
                <a:cs typeface="Microsoft Sans Serif"/>
              </a:rPr>
              <a:t>expedición.</a:t>
            </a:r>
            <a:endParaRPr lang="es-ES" sz="800">
              <a:latin typeface="Microsoft Sans Serif"/>
              <a:cs typeface="Microsoft Sans Serif"/>
            </a:endParaRPr>
          </a:p>
        </p:txBody>
      </p:sp>
      <p:pic>
        <p:nvPicPr>
          <p:cNvPr id="4" name="object 4"/>
          <p:cNvPicPr/>
          <p:nvPr/>
        </p:nvPicPr>
        <p:blipFill>
          <a:blip r:embed="rId3" cstate="print"/>
          <a:stretch>
            <a:fillRect/>
          </a:stretch>
        </p:blipFill>
        <p:spPr>
          <a:xfrm>
            <a:off x="9259710" y="6521450"/>
            <a:ext cx="1433690" cy="1053118"/>
          </a:xfrm>
          <a:prstGeom prst="rect">
            <a:avLst/>
          </a:prstGeom>
        </p:spPr>
      </p:pic>
      <p:sp>
        <p:nvSpPr>
          <p:cNvPr id="5" name="object 5"/>
          <p:cNvSpPr txBox="1">
            <a:spLocks noGrp="1"/>
          </p:cNvSpPr>
          <p:nvPr>
            <p:ph type="sldNum" sz="quarter" idx="7"/>
          </p:nvPr>
        </p:nvSpPr>
        <p:spPr>
          <a:xfrm>
            <a:off x="898807" y="7234313"/>
            <a:ext cx="8360903" cy="208368"/>
          </a:xfrm>
          <a:prstGeom prst="rect">
            <a:avLst/>
          </a:prstGeom>
        </p:spPr>
        <p:txBody>
          <a:bodyPr vert="horz" wrap="square" lIns="0" tIns="69193" rIns="0" bIns="0" rtlCol="0">
            <a:spAutoFit/>
          </a:bodyPr>
          <a:lstStyle/>
          <a:p>
            <a:pPr marL="17973">
              <a:spcBef>
                <a:spcPts val="545"/>
              </a:spcBef>
            </a:pPr>
            <a:r>
              <a:rPr sz="900">
                <a:latin typeface="Arial" panose="020B0604020202020204" pitchFamily="34" charset="0"/>
                <a:cs typeface="Arial" panose="020B0604020202020204" pitchFamily="34" charset="0"/>
              </a:rPr>
              <a:t>martes,</a:t>
            </a:r>
            <a:r>
              <a:rPr sz="900" spc="1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15</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err="1">
                <a:latin typeface="Arial" panose="020B0604020202020204" pitchFamily="34" charset="0"/>
                <a:cs typeface="Arial" panose="020B0604020202020204" pitchFamily="34" charset="0"/>
              </a:rPr>
              <a:t>abril</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Página</a:t>
            </a:r>
            <a:r>
              <a:rPr sz="900" spc="127">
                <a:latin typeface="Arial" panose="020B0604020202020204" pitchFamily="34" charset="0"/>
                <a:cs typeface="Arial" panose="020B0604020202020204" pitchFamily="34" charset="0"/>
              </a:rPr>
              <a:t> </a:t>
            </a:r>
            <a:fld id="{81D60167-4931-47E6-BA6A-407CBD079E47}" type="slidenum">
              <a:rPr sz="900" dirty="0">
                <a:latin typeface="Arial" panose="020B0604020202020204" pitchFamily="34" charset="0"/>
                <a:cs typeface="Arial" panose="020B0604020202020204" pitchFamily="34" charset="0"/>
              </a:rPr>
              <a:pPr marL="17973">
                <a:spcBef>
                  <a:spcPts val="545"/>
                </a:spcBef>
              </a:pPr>
              <a:t>14</a:t>
            </a:fld>
            <a:r>
              <a:rPr sz="900">
                <a:latin typeface="Arial" panose="020B0604020202020204" pitchFamily="34" charset="0"/>
                <a:cs typeface="Arial" panose="020B0604020202020204" pitchFamily="34" charset="0"/>
              </a:rPr>
              <a:t>/31</a:t>
            </a:r>
            <a:r>
              <a:rPr sz="900" spc="10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Venta</a:t>
            </a:r>
            <a:r>
              <a:rPr sz="900" spc="2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Directa</a:t>
            </a:r>
            <a:r>
              <a:rPr sz="900" spc="13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a:t>
            </a:r>
            <a:r>
              <a:rPr sz="900" spc="5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V.1</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V.0</a:t>
            </a:r>
          </a:p>
        </p:txBody>
      </p:sp>
      <p:sp>
        <p:nvSpPr>
          <p:cNvPr id="6" name="CuadroTexto 5">
            <a:extLst>
              <a:ext uri="{FF2B5EF4-FFF2-40B4-BE49-F238E27FC236}">
                <a16:creationId xmlns:a16="http://schemas.microsoft.com/office/drawing/2014/main" id="{3EA095FD-A9E0-5D74-FCC8-E8D7A70A91D1}"/>
              </a:ext>
            </a:extLst>
          </p:cNvPr>
          <p:cNvSpPr txBox="1"/>
          <p:nvPr/>
        </p:nvSpPr>
        <p:spPr>
          <a:xfrm>
            <a:off x="1003299" y="6158766"/>
            <a:ext cx="5814157" cy="338554"/>
          </a:xfrm>
          <a:prstGeom prst="rect">
            <a:avLst/>
          </a:prstGeom>
          <a:noFill/>
          <a:ln w="38100">
            <a:solidFill>
              <a:srgbClr val="DF0024"/>
            </a:solidFill>
          </a:ln>
        </p:spPr>
        <p:txBody>
          <a:bodyPr wrap="square" rtlCol="0">
            <a:spAutoFit/>
          </a:bodyPr>
          <a:lstStyle/>
          <a:p>
            <a:r>
              <a:rPr lang="es-ES" sz="800" b="1">
                <a:highlight>
                  <a:srgbClr val="FFFF00"/>
                </a:highlight>
              </a:rPr>
              <a:t>Exención de Cubicaje</a:t>
            </a:r>
            <a:r>
              <a:rPr lang="es-ES" sz="800">
                <a:highlight>
                  <a:srgbClr val="FFFF00"/>
                </a:highlight>
              </a:rPr>
              <a:t>: </a:t>
            </a:r>
          </a:p>
          <a:p>
            <a:r>
              <a:rPr lang="es-ES" sz="800">
                <a:highlight>
                  <a:srgbClr val="FFFF00"/>
                </a:highlight>
              </a:rPr>
              <a:t>solo aparecerá cuando el contrato aplique exención en el cubicaje</a:t>
            </a:r>
            <a:r>
              <a:rPr lang="es-ES" sz="80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6FE89A-A1CF-083A-1ACB-C7541E7E03B4}"/>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42D48987-CEB5-9880-AE8D-5A596CC9E990}"/>
              </a:ext>
            </a:extLst>
          </p:cNvPr>
          <p:cNvPicPr/>
          <p:nvPr/>
        </p:nvPicPr>
        <p:blipFill>
          <a:blip r:embed="rId2" cstate="print"/>
          <a:stretch>
            <a:fillRect/>
          </a:stretch>
        </p:blipFill>
        <p:spPr>
          <a:xfrm>
            <a:off x="0" y="-12700"/>
            <a:ext cx="1765300" cy="819150"/>
          </a:xfrm>
          <a:prstGeom prst="rect">
            <a:avLst/>
          </a:prstGeom>
        </p:spPr>
      </p:pic>
      <p:sp>
        <p:nvSpPr>
          <p:cNvPr id="2" name="object 2">
            <a:extLst>
              <a:ext uri="{FF2B5EF4-FFF2-40B4-BE49-F238E27FC236}">
                <a16:creationId xmlns:a16="http://schemas.microsoft.com/office/drawing/2014/main" id="{9290A504-1375-526F-6A8F-2A0FE23D664A}"/>
              </a:ext>
            </a:extLst>
          </p:cNvPr>
          <p:cNvSpPr txBox="1"/>
          <p:nvPr/>
        </p:nvSpPr>
        <p:spPr>
          <a:xfrm>
            <a:off x="927100" y="196850"/>
            <a:ext cx="9354584" cy="2693608"/>
          </a:xfrm>
          <a:prstGeom prst="rect">
            <a:avLst/>
          </a:prstGeom>
        </p:spPr>
        <p:txBody>
          <a:bodyPr vert="horz" wrap="square" lIns="0" tIns="99745" rIns="0" bIns="0" rtlCol="0">
            <a:spAutoFit/>
          </a:bodyPr>
          <a:lstStyle/>
          <a:p>
            <a:pPr>
              <a:spcBef>
                <a:spcPts val="566"/>
              </a:spcBef>
            </a:pPr>
            <a:endParaRPr sz="800">
              <a:latin typeface="Arial" panose="020B0604020202020204" pitchFamily="34" charset="0"/>
              <a:cs typeface="Arial" panose="020B0604020202020204" pitchFamily="34" charset="0"/>
            </a:endParaRPr>
          </a:p>
          <a:p>
            <a:pPr marL="17973">
              <a:spcBef>
                <a:spcPts val="785"/>
              </a:spcBef>
            </a:pPr>
            <a:r>
              <a:rPr lang="es-ES" sz="800" b="1">
                <a:latin typeface="Arial" panose="020B0604020202020204" pitchFamily="34" charset="0"/>
                <a:cs typeface="Arial" panose="020B0604020202020204" pitchFamily="34" charset="0"/>
              </a:rPr>
              <a:t>Envíos</a:t>
            </a:r>
            <a:r>
              <a:rPr lang="es-ES" sz="800" b="1" spc="170">
                <a:latin typeface="Arial" panose="020B0604020202020204" pitchFamily="34" charset="0"/>
                <a:cs typeface="Arial" panose="020B0604020202020204" pitchFamily="34" charset="0"/>
              </a:rPr>
              <a:t> </a:t>
            </a:r>
            <a:r>
              <a:rPr lang="es-ES" sz="800" b="1" spc="-14">
                <a:latin typeface="Arial" panose="020B0604020202020204" pitchFamily="34" charset="0"/>
                <a:cs typeface="Arial" panose="020B0604020202020204" pitchFamily="34" charset="0"/>
              </a:rPr>
              <a:t>Irregulares.</a:t>
            </a:r>
            <a:endParaRPr lang="es-ES" sz="800">
              <a:latin typeface="Arial" panose="020B0604020202020204" pitchFamily="34" charset="0"/>
              <a:cs typeface="Arial" panose="020B0604020202020204" pitchFamily="34" charset="0"/>
            </a:endParaRPr>
          </a:p>
          <a:p>
            <a:pPr marR="2883716" algn="l" defTabSz="0">
              <a:spcBef>
                <a:spcPts val="650"/>
              </a:spcBef>
            </a:pPr>
            <a:r>
              <a:rPr lang="es-ES" sz="800">
                <a:latin typeface="Arial" panose="020B0604020202020204" pitchFamily="34" charset="0"/>
                <a:cs typeface="Arial" panose="020B0604020202020204" pitchFamily="34" charset="0"/>
              </a:rPr>
              <a:t>Se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aplicará</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un</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suplemento</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4,23</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  aquellos</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bultos</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cuyas</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medidas</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máximas </a:t>
            </a:r>
            <a:r>
              <a:rPr lang="es-ES" sz="800" spc="-14">
                <a:latin typeface="Arial" panose="020B0604020202020204" pitchFamily="34" charset="0"/>
                <a:cs typeface="Arial" panose="020B0604020202020204" pitchFamily="34" charset="0"/>
              </a:rPr>
              <a:t>superen:    </a:t>
            </a:r>
          </a:p>
          <a:p>
            <a:pPr marR="2883716" algn="l" defTabSz="0">
              <a:spcBef>
                <a:spcPts val="650"/>
              </a:spcBef>
            </a:pPr>
            <a:r>
              <a:rPr lang="es-ES" sz="800" spc="-14">
                <a:latin typeface="Arial" panose="020B0604020202020204" pitchFamily="34" charset="0"/>
                <a:cs typeface="Arial" panose="020B0604020202020204" pitchFamily="34" charset="0"/>
              </a:rPr>
              <a:t>      - </a:t>
            </a:r>
            <a:r>
              <a:rPr lang="es-ES" sz="800">
                <a:latin typeface="Arial" panose="020B0604020202020204" pitchFamily="34" charset="0"/>
                <a:cs typeface="Arial" panose="020B0604020202020204" pitchFamily="34" charset="0"/>
              </a:rPr>
              <a:t>120</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cm</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primera</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medida</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mayor</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segunda</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medida</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mayor</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supere</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80</a:t>
            </a:r>
            <a:r>
              <a:rPr lang="es-ES" sz="800" spc="78">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cm.</a:t>
            </a:r>
          </a:p>
          <a:p>
            <a:pPr marR="2883716" algn="l" defTabSz="0">
              <a:spcBef>
                <a:spcPts val="650"/>
              </a:spcBef>
            </a:pPr>
            <a:r>
              <a:rPr lang="es-ES" sz="800">
                <a:latin typeface="Arial" panose="020B0604020202020204" pitchFamily="34" charset="0"/>
                <a:cs typeface="Arial" panose="020B0604020202020204" pitchFamily="34" charset="0"/>
              </a:rPr>
              <a:t>      - Y/o</a:t>
            </a:r>
            <a:r>
              <a:rPr lang="es-ES" sz="800" spc="1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presenten</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inestabilidad</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cualquiera</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sus</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caras</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pudiéndose</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apilar</a:t>
            </a:r>
            <a:r>
              <a:rPr lang="es-ES" sz="800" spc="127">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verticalmente.</a:t>
            </a:r>
            <a:endParaRPr lang="es-ES" sz="800">
              <a:latin typeface="Arial" panose="020B0604020202020204" pitchFamily="34" charset="0"/>
              <a:cs typeface="Arial" panose="020B0604020202020204" pitchFamily="34" charset="0"/>
            </a:endParaRPr>
          </a:p>
          <a:p>
            <a:pPr marL="17973">
              <a:spcBef>
                <a:spcPts val="7"/>
              </a:spcBef>
            </a:pPr>
            <a:r>
              <a:rPr lang="es-ES" sz="800" b="1">
                <a:latin typeface="Arial" panose="020B0604020202020204" pitchFamily="34" charset="0"/>
                <a:cs typeface="Arial" panose="020B0604020202020204" pitchFamily="34" charset="0"/>
              </a:rPr>
              <a:t>Envíos</a:t>
            </a:r>
            <a:r>
              <a:rPr lang="es-ES" sz="800" b="1" spc="170">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soporte</a:t>
            </a:r>
            <a:r>
              <a:rPr lang="es-ES" sz="800" b="1" spc="198">
                <a:latin typeface="Arial" panose="020B0604020202020204" pitchFamily="34" charset="0"/>
                <a:cs typeface="Arial" panose="020B0604020202020204" pitchFamily="34" charset="0"/>
              </a:rPr>
              <a:t> </a:t>
            </a:r>
            <a:r>
              <a:rPr lang="es-ES" sz="800" b="1" spc="-14">
                <a:latin typeface="Arial" panose="020B0604020202020204" pitchFamily="34" charset="0"/>
                <a:cs typeface="Arial" panose="020B0604020202020204" pitchFamily="34" charset="0"/>
              </a:rPr>
              <a:t>palets</a:t>
            </a:r>
            <a:endParaRPr lang="es-ES" sz="800">
              <a:latin typeface="Arial" panose="020B0604020202020204" pitchFamily="34" charset="0"/>
              <a:cs typeface="Arial" panose="020B0604020202020204" pitchFamily="34" charset="0"/>
            </a:endParaRPr>
          </a:p>
          <a:p>
            <a:pPr marL="17973">
              <a:spcBef>
                <a:spcPts val="644"/>
              </a:spcBef>
            </a:pPr>
            <a:r>
              <a:rPr lang="es-ES" sz="800">
                <a:latin typeface="Arial" panose="020B0604020202020204" pitchFamily="34" charset="0"/>
                <a:cs typeface="Arial" panose="020B0604020202020204" pitchFamily="34" charset="0"/>
              </a:rPr>
              <a:t>En</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caso</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envíos</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a:t>
            </a:r>
            <a:r>
              <a:rPr lang="es-ES" sz="800" spc="9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soporte</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palets,</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altura</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mínima</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facturable</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será</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1.50m.</a:t>
            </a:r>
          </a:p>
          <a:p>
            <a:pPr marL="17973">
              <a:spcBef>
                <a:spcPts val="7"/>
              </a:spcBef>
            </a:pPr>
            <a:endParaRPr lang="es-ES" sz="800" b="1">
              <a:latin typeface="Arial" panose="020B0604020202020204" pitchFamily="34" charset="0"/>
              <a:cs typeface="Arial" panose="020B0604020202020204" pitchFamily="34" charset="0"/>
            </a:endParaRPr>
          </a:p>
          <a:p>
            <a:pPr marL="17973">
              <a:spcBef>
                <a:spcPts val="7"/>
              </a:spcBef>
            </a:pPr>
            <a:r>
              <a:rPr lang="es-ES" sz="800" b="1">
                <a:latin typeface="Arial" panose="020B0604020202020204" pitchFamily="34" charset="0"/>
                <a:cs typeface="Arial" panose="020B0604020202020204" pitchFamily="34" charset="0"/>
              </a:rPr>
              <a:t>Recogidas</a:t>
            </a:r>
            <a:r>
              <a:rPr lang="es-ES" sz="800" b="1" spc="297">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fallidas</a:t>
            </a:r>
            <a:r>
              <a:rPr lang="es-ES" sz="800" b="1" spc="198">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en</a:t>
            </a:r>
            <a:r>
              <a:rPr lang="es-ES" sz="800" b="1" spc="50">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España</a:t>
            </a:r>
            <a:r>
              <a:rPr lang="es-ES" sz="800" b="1" spc="212">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y</a:t>
            </a:r>
            <a:r>
              <a:rPr lang="es-ES" sz="800" b="1" spc="14">
                <a:latin typeface="Arial" panose="020B0604020202020204" pitchFamily="34" charset="0"/>
                <a:cs typeface="Arial" panose="020B0604020202020204" pitchFamily="34" charset="0"/>
              </a:rPr>
              <a:t> </a:t>
            </a:r>
            <a:r>
              <a:rPr lang="es-ES" sz="800" b="1" spc="-14">
                <a:latin typeface="Arial" panose="020B0604020202020204" pitchFamily="34" charset="0"/>
                <a:cs typeface="Arial" panose="020B0604020202020204" pitchFamily="34" charset="0"/>
              </a:rPr>
              <a:t>Portugal.</a:t>
            </a:r>
            <a:endParaRPr lang="es-ES" sz="800">
              <a:latin typeface="Arial" panose="020B0604020202020204" pitchFamily="34" charset="0"/>
              <a:cs typeface="Arial" panose="020B0604020202020204" pitchFamily="34" charset="0"/>
            </a:endParaRPr>
          </a:p>
          <a:p>
            <a:pPr marL="17973" marR="7189" algn="just">
              <a:lnSpc>
                <a:spcPct val="118100"/>
              </a:lnSpc>
              <a:spcBef>
                <a:spcPts val="396"/>
              </a:spcBef>
            </a:pPr>
            <a:r>
              <a:rPr lang="es-ES" sz="800">
                <a:latin typeface="Arial" panose="020B0604020202020204" pitchFamily="34" charset="0"/>
                <a:cs typeface="Arial" panose="020B0604020202020204" pitchFamily="34" charset="0"/>
              </a:rPr>
              <a:t>Se</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facturará</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1,43</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  por</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cada</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recogida</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fallida</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España</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2,92</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 por</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cada</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recogida</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fallida</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Portugal</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motivos</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imputables</a:t>
            </a:r>
            <a:r>
              <a:rPr lang="es-ES" sz="800" spc="318">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al</a:t>
            </a:r>
            <a:r>
              <a:rPr lang="es-ES" sz="800">
                <a:latin typeface="Arial" panose="020B0604020202020204" pitchFamily="34" charset="0"/>
                <a:cs typeface="Arial" panose="020B0604020202020204" pitchFamily="34" charset="0"/>
              </a:rPr>
              <a:t> cliente.</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entenderá</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como</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motivo</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imputable</a:t>
            </a:r>
            <a:r>
              <a:rPr lang="es-ES" sz="800" spc="37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al</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cliente</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todas</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aquellas</a:t>
            </a:r>
            <a:r>
              <a:rPr lang="es-ES" sz="800" spc="34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recogidas</a:t>
            </a:r>
            <a:r>
              <a:rPr lang="es-ES" sz="800" spc="37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puedan</a:t>
            </a:r>
            <a:r>
              <a:rPr lang="es-ES" sz="800" spc="31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realizar</a:t>
            </a:r>
            <a:r>
              <a:rPr lang="es-ES" sz="800" spc="304">
                <a:latin typeface="Arial" panose="020B0604020202020204" pitchFamily="34" charset="0"/>
                <a:cs typeface="Arial" panose="020B0604020202020204" pitchFamily="34" charset="0"/>
              </a:rPr>
              <a:t> </a:t>
            </a:r>
          </a:p>
          <a:p>
            <a:pPr marL="17973" marR="7189" algn="just">
              <a:lnSpc>
                <a:spcPct val="118100"/>
              </a:lnSpc>
              <a:spcBef>
                <a:spcPts val="396"/>
              </a:spcBef>
            </a:pPr>
            <a:r>
              <a:rPr lang="es-ES" sz="800">
                <a:latin typeface="Arial" panose="020B0604020202020204" pitchFamily="34" charset="0"/>
                <a:cs typeface="Arial" panose="020B0604020202020204" pitchFamily="34" charset="0"/>
              </a:rPr>
              <a:t>por</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177">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siguientes causas.</a:t>
            </a:r>
            <a:endParaRPr lang="es-ES"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lang="es-ES" sz="800">
                <a:latin typeface="Arial" panose="020B0604020202020204" pitchFamily="34" charset="0"/>
                <a:cs typeface="Arial" panose="020B0604020202020204" pitchFamily="34" charset="0"/>
              </a:rPr>
              <a:t>El</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cliente</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tiene</a:t>
            </a:r>
            <a:r>
              <a:rPr lang="es-ES" sz="800" spc="12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preparada</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tiene</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mercancía</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120">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recoger.</a:t>
            </a:r>
            <a:endParaRPr lang="es-ES"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lang="es-ES" sz="800">
                <a:latin typeface="Arial" panose="020B0604020202020204" pitchFamily="34" charset="0"/>
                <a:cs typeface="Arial" panose="020B0604020202020204" pitchFamily="34" charset="0"/>
              </a:rPr>
              <a:t>La</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dirección</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facilitada</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cliente</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está</a:t>
            </a:r>
            <a:r>
              <a:rPr lang="es-ES" sz="800" spc="9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incompleta</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a:t>
            </a:r>
            <a:r>
              <a:rPr lang="es-ES" sz="800" spc="14">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incorrecta.</a:t>
            </a:r>
            <a:endParaRPr lang="es-ES"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lang="es-ES" sz="800">
                <a:latin typeface="Arial" panose="020B0604020202020204" pitchFamily="34" charset="0"/>
                <a:cs typeface="Arial" panose="020B0604020202020204" pitchFamily="34" charset="0"/>
              </a:rPr>
              <a:t>La</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persona</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contacto</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facilitada</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cliente</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recogida</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está</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ausente</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a:t>
            </a:r>
            <a:r>
              <a:rPr lang="es-ES" sz="800" spc="50">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responde.</a:t>
            </a:r>
            <a:endParaRPr lang="es-ES" sz="800">
              <a:latin typeface="Arial" panose="020B0604020202020204" pitchFamily="34" charset="0"/>
              <a:cs typeface="Arial" panose="020B0604020202020204" pitchFamily="34" charset="0"/>
            </a:endParaRPr>
          </a:p>
        </p:txBody>
      </p:sp>
      <p:pic>
        <p:nvPicPr>
          <p:cNvPr id="4" name="object 4">
            <a:extLst>
              <a:ext uri="{FF2B5EF4-FFF2-40B4-BE49-F238E27FC236}">
                <a16:creationId xmlns:a16="http://schemas.microsoft.com/office/drawing/2014/main" id="{0CCDA373-0163-F06D-756A-EF638BB62813}"/>
              </a:ext>
            </a:extLst>
          </p:cNvPr>
          <p:cNvPicPr/>
          <p:nvPr/>
        </p:nvPicPr>
        <p:blipFill>
          <a:blip r:embed="rId3" cstate="print"/>
          <a:stretch>
            <a:fillRect/>
          </a:stretch>
        </p:blipFill>
        <p:spPr>
          <a:xfrm>
            <a:off x="9259710" y="6500207"/>
            <a:ext cx="1433690" cy="1053118"/>
          </a:xfrm>
          <a:prstGeom prst="rect">
            <a:avLst/>
          </a:prstGeom>
        </p:spPr>
      </p:pic>
      <p:sp>
        <p:nvSpPr>
          <p:cNvPr id="5" name="object 5">
            <a:extLst>
              <a:ext uri="{FF2B5EF4-FFF2-40B4-BE49-F238E27FC236}">
                <a16:creationId xmlns:a16="http://schemas.microsoft.com/office/drawing/2014/main" id="{0FC956C6-4BE6-520B-D148-AE755D85448C}"/>
              </a:ext>
            </a:extLst>
          </p:cNvPr>
          <p:cNvSpPr txBox="1">
            <a:spLocks noGrp="1"/>
          </p:cNvSpPr>
          <p:nvPr>
            <p:ph type="sldNum" sz="quarter" idx="7"/>
          </p:nvPr>
        </p:nvSpPr>
        <p:spPr>
          <a:xfrm>
            <a:off x="1078183" y="7303682"/>
            <a:ext cx="9969654" cy="208368"/>
          </a:xfrm>
          <a:prstGeom prst="rect">
            <a:avLst/>
          </a:prstGeom>
        </p:spPr>
        <p:txBody>
          <a:bodyPr vert="horz" wrap="square" lIns="0" tIns="69193" rIns="0" bIns="0" rtlCol="0">
            <a:spAutoFit/>
          </a:bodyPr>
          <a:lstStyle/>
          <a:p>
            <a:pPr marL="17973">
              <a:spcBef>
                <a:spcPts val="545"/>
              </a:spcBef>
            </a:pPr>
            <a:r>
              <a:rPr sz="900">
                <a:latin typeface="Arial" panose="020B0604020202020204" pitchFamily="34" charset="0"/>
                <a:cs typeface="Arial" panose="020B0604020202020204" pitchFamily="34" charset="0"/>
              </a:rPr>
              <a:t>martes,</a:t>
            </a:r>
            <a:r>
              <a:rPr sz="900" spc="1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15</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abril</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Página</a:t>
            </a:r>
            <a:r>
              <a:rPr sz="900" spc="127">
                <a:latin typeface="Arial" panose="020B0604020202020204" pitchFamily="34" charset="0"/>
                <a:cs typeface="Arial" panose="020B0604020202020204" pitchFamily="34" charset="0"/>
              </a:rPr>
              <a:t> </a:t>
            </a:r>
            <a:fld id="{81D60167-4931-47E6-BA6A-407CBD079E47}" type="slidenum">
              <a:rPr sz="900" dirty="0">
                <a:latin typeface="Arial" panose="020B0604020202020204" pitchFamily="34" charset="0"/>
                <a:cs typeface="Arial" panose="020B0604020202020204" pitchFamily="34" charset="0"/>
              </a:rPr>
              <a:pPr marL="17973">
                <a:spcBef>
                  <a:spcPts val="545"/>
                </a:spcBef>
              </a:pPr>
              <a:t>15</a:t>
            </a:fld>
            <a:r>
              <a:rPr sz="900">
                <a:latin typeface="Arial" panose="020B0604020202020204" pitchFamily="34" charset="0"/>
                <a:cs typeface="Arial" panose="020B0604020202020204" pitchFamily="34" charset="0"/>
              </a:rPr>
              <a:t>/31</a:t>
            </a:r>
            <a:r>
              <a:rPr sz="900" spc="10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Venta</a:t>
            </a:r>
            <a:r>
              <a:rPr sz="900" spc="2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Directa</a:t>
            </a:r>
            <a:r>
              <a:rPr sz="900" spc="13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a:t>
            </a:r>
            <a:r>
              <a:rPr sz="900" spc="5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V.1</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V.0</a:t>
            </a:r>
          </a:p>
        </p:txBody>
      </p:sp>
      <p:sp>
        <p:nvSpPr>
          <p:cNvPr id="6" name="object 2">
            <a:extLst>
              <a:ext uri="{FF2B5EF4-FFF2-40B4-BE49-F238E27FC236}">
                <a16:creationId xmlns:a16="http://schemas.microsoft.com/office/drawing/2014/main" id="{A6CE4060-4828-1EF2-9828-98D8F11D1337}"/>
              </a:ext>
            </a:extLst>
          </p:cNvPr>
          <p:cNvSpPr txBox="1"/>
          <p:nvPr/>
        </p:nvSpPr>
        <p:spPr>
          <a:xfrm>
            <a:off x="953256" y="2830872"/>
            <a:ext cx="9144000" cy="4330082"/>
          </a:xfrm>
          <a:prstGeom prst="rect">
            <a:avLst/>
          </a:prstGeom>
        </p:spPr>
        <p:txBody>
          <a:bodyPr vert="horz" wrap="square" lIns="0" tIns="99745" rIns="0" bIns="0" rtlCol="0">
            <a:spAutoFit/>
          </a:bodyPr>
          <a:lstStyle/>
          <a:p>
            <a:pPr marL="17973"/>
            <a:r>
              <a:rPr lang="es-ES" sz="800" b="1" noProof="0">
                <a:latin typeface="Arial" panose="020B0604020202020204" pitchFamily="34" charset="0"/>
                <a:cs typeface="Arial" panose="020B0604020202020204" pitchFamily="34" charset="0"/>
              </a:rPr>
              <a:t>Recogidas</a:t>
            </a:r>
            <a:r>
              <a:rPr lang="es-ES" sz="800" b="1" spc="289"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realizadas</a:t>
            </a:r>
            <a:r>
              <a:rPr lang="es-ES" sz="800" b="1" spc="276"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en</a:t>
            </a:r>
            <a:r>
              <a:rPr lang="es-ES" sz="800" b="1" spc="42"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Domicilios</a:t>
            </a:r>
            <a:r>
              <a:rPr lang="es-ES" sz="800" b="1" spc="289"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diferentes</a:t>
            </a:r>
            <a:r>
              <a:rPr lang="es-ES" sz="800" b="1" spc="276"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al</a:t>
            </a:r>
            <a:r>
              <a:rPr lang="es-ES" sz="800" b="1" spc="21"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punto</a:t>
            </a:r>
            <a:r>
              <a:rPr lang="es-ES" sz="800" b="1" spc="156"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de</a:t>
            </a:r>
            <a:r>
              <a:rPr lang="es-ES" sz="800" b="1" spc="50"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recogida</a:t>
            </a:r>
            <a:r>
              <a:rPr lang="es-ES" sz="800" b="1" spc="233"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habitual</a:t>
            </a:r>
            <a:r>
              <a:rPr lang="es-ES" sz="800" b="1" spc="219"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(Intercity).</a:t>
            </a:r>
          </a:p>
          <a:p>
            <a:pPr marL="17973"/>
            <a:endParaRPr lang="es-ES" sz="800" b="1" spc="-14" noProof="0">
              <a:latin typeface="Arial" panose="020B0604020202020204" pitchFamily="34" charset="0"/>
              <a:cs typeface="Arial" panose="020B0604020202020204" pitchFamily="34" charset="0"/>
            </a:endParaRPr>
          </a:p>
          <a:p>
            <a:pPr marL="17973"/>
            <a:r>
              <a:rPr lang="es-ES" sz="800" noProof="0">
                <a:latin typeface="Arial" panose="020B0604020202020204" pitchFamily="34" charset="0"/>
                <a:cs typeface="Arial" panose="020B0604020202020204" pitchFamily="34" charset="0"/>
              </a:rPr>
              <a:t>Las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podrán</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realizar</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domicilio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diferente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consignado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"Dirección</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21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habitual".</a:t>
            </a:r>
          </a:p>
          <a:p>
            <a:pPr marL="17973"/>
            <a:r>
              <a:rPr lang="es-ES" sz="800" spc="-14" noProof="0">
                <a:latin typeface="Arial" panose="020B0604020202020204" pitchFamily="34" charset="0"/>
                <a:cs typeface="Arial" panose="020B0604020202020204" pitchFamily="34" charset="0"/>
              </a:rPr>
              <a:t>     - </a:t>
            </a:r>
            <a:r>
              <a:rPr lang="es-ES" sz="800" noProof="0">
                <a:latin typeface="Arial" panose="020B0604020202020204" pitchFamily="34" charset="0"/>
                <a:cs typeface="Arial" panose="020B0604020202020204" pitchFamily="34" charset="0"/>
              </a:rPr>
              <a:t>Sin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coste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alguno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realizadas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habitual</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incluido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a:t>
            </a:r>
            <a:r>
              <a:rPr lang="es-ES" sz="800" spc="10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oferta.</a:t>
            </a:r>
            <a:endParaRPr lang="es-ES" sz="800" noProof="0">
              <a:latin typeface="Arial" panose="020B0604020202020204" pitchFamily="34" charset="0"/>
              <a:cs typeface="Arial" panose="020B0604020202020204" pitchFamily="34" charset="0"/>
            </a:endParaRPr>
          </a:p>
          <a:p>
            <a:pPr marL="221064" marR="7189" indent="96153" algn="just">
              <a:lnSpc>
                <a:spcPct val="118100"/>
              </a:lnSpc>
              <a:buChar char="-"/>
              <a:tabLst>
                <a:tab pos="317216" algn="l"/>
              </a:tabLst>
            </a:pPr>
            <a:r>
              <a:rPr lang="es-ES" sz="800" noProof="0">
                <a:latin typeface="Arial" panose="020B0604020202020204" pitchFamily="34" charset="0"/>
                <a:cs typeface="Arial" panose="020B0604020202020204" pitchFamily="34" charset="0"/>
              </a:rPr>
              <a:t>Con</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coste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0,57</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mínimo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2,43</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hasta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10kg  (+</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0,10</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 por</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kg</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adicional)</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origen</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57"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el</a:t>
            </a:r>
            <a:r>
              <a:rPr lang="es-ES" sz="800" noProof="0">
                <a:latin typeface="Arial" panose="020B0604020202020204" pitchFamily="34" charset="0"/>
                <a:cs typeface="Arial" panose="020B0604020202020204" pitchFamily="34" charset="0"/>
              </a:rPr>
              <a:t> destino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son</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diferentes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habitual</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indicado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oferta.Para</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múltiples,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tomará</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212"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base</a:t>
            </a:r>
            <a:r>
              <a:rPr lang="es-ES" sz="800" noProof="0">
                <a:latin typeface="Arial" panose="020B0604020202020204" pitchFamily="34" charset="0"/>
                <a:cs typeface="Arial" panose="020B0604020202020204" pitchFamily="34" charset="0"/>
              </a:rPr>
              <a:t> del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cálculo</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kilo</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adicional,</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suma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total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envíos.</a:t>
            </a:r>
          </a:p>
          <a:p>
            <a:pPr marL="221064" marR="7189" algn="just">
              <a:lnSpc>
                <a:spcPct val="118100"/>
              </a:lnSpc>
              <a:tabLst>
                <a:tab pos="317216" algn="l"/>
              </a:tabLst>
            </a:pPr>
            <a:endParaRPr lang="es-ES" sz="300" noProof="0">
              <a:latin typeface="Arial" panose="020B0604020202020204" pitchFamily="34" charset="0"/>
              <a:cs typeface="Arial" panose="020B0604020202020204" pitchFamily="34" charset="0"/>
            </a:endParaRPr>
          </a:p>
          <a:p>
            <a:pPr marL="17973"/>
            <a:r>
              <a:rPr lang="es-ES" sz="800" b="1" noProof="0">
                <a:latin typeface="Arial" panose="020B0604020202020204" pitchFamily="34" charset="0"/>
                <a:cs typeface="Arial" panose="020B0604020202020204" pitchFamily="34" charset="0"/>
              </a:rPr>
              <a:t>Recogidas, retornos</a:t>
            </a:r>
            <a:r>
              <a:rPr lang="es-ES" sz="800" b="1" spc="255"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y</a:t>
            </a:r>
            <a:r>
              <a:rPr lang="es-ES" sz="800" b="1" spc="21"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devoluciones.</a:t>
            </a:r>
            <a:endParaRPr lang="es-ES" sz="800" noProof="0">
              <a:latin typeface="Arial" panose="020B0604020202020204" pitchFamily="34" charset="0"/>
              <a:cs typeface="Arial" panose="020B0604020202020204" pitchFamily="34" charset="0"/>
            </a:endParaRPr>
          </a:p>
          <a:p>
            <a:pPr marL="17973">
              <a:spcBef>
                <a:spcPts val="644"/>
              </a:spcBef>
            </a:pPr>
            <a:r>
              <a:rPr lang="es-ES" sz="800" noProof="0">
                <a:latin typeface="Arial" panose="020B0604020202020204" pitchFamily="34" charset="0"/>
                <a:cs typeface="Arial" panose="020B0604020202020204" pitchFamily="34" charset="0"/>
              </a:rPr>
              <a:t>Se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aplicará</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emisión</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 recogidas, retornos y devoluciones salvo en los casos en los que el servicio de Recogida, Retorno y/o Devolución tengan una tarifa específica en este contrato.</a:t>
            </a:r>
          </a:p>
          <a:p>
            <a:pPr marL="17973">
              <a:spcBef>
                <a:spcPts val="644"/>
              </a:spcBef>
            </a:pPr>
            <a:r>
              <a:rPr lang="es-ES" sz="800" b="1">
                <a:latin typeface="Arial" panose="020B0604020202020204" pitchFamily="34" charset="0"/>
                <a:cs typeface="Arial" panose="020B0604020202020204" pitchFamily="34" charset="0"/>
              </a:rPr>
              <a:t>Recargo por Alta Demanda: </a:t>
            </a:r>
            <a:r>
              <a:rPr lang="es-ES" sz="800">
                <a:latin typeface="Arial" panose="020B0604020202020204" pitchFamily="34" charset="0"/>
                <a:cs typeface="Arial" panose="020B0604020202020204" pitchFamily="34" charset="0"/>
              </a:rPr>
              <a:t>El recargo por alta demanda puede aplicarse durante épocas de grandes volúmenes de envíos, una mayor demanda de capacidad, costes operativos elevados, y otro tipo de situaciones que alteren el funcionamiento normal de nuestra red. </a:t>
            </a:r>
          </a:p>
          <a:p>
            <a:pPr marL="17973">
              <a:spcBef>
                <a:spcPts val="644"/>
              </a:spcBef>
            </a:pPr>
            <a:endParaRPr lang="es-ES" sz="800">
              <a:latin typeface="Arial" panose="020B0604020202020204" pitchFamily="34" charset="0"/>
              <a:cs typeface="Arial" panose="020B0604020202020204" pitchFamily="34" charset="0"/>
            </a:endParaRPr>
          </a:p>
          <a:p>
            <a:pPr marL="17973">
              <a:spcBef>
                <a:spcPts val="7"/>
              </a:spcBef>
            </a:pPr>
            <a:r>
              <a:rPr lang="es-ES" sz="800" b="1">
                <a:latin typeface="Arial" panose="020B0604020202020204" pitchFamily="34" charset="0"/>
                <a:cs typeface="Arial" panose="020B0604020202020204" pitchFamily="34" charset="0"/>
              </a:rPr>
              <a:t>Canarias,</a:t>
            </a:r>
            <a:r>
              <a:rPr lang="es-ES" sz="800" b="1" spc="248">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Baleares,</a:t>
            </a:r>
            <a:r>
              <a:rPr lang="es-ES" sz="800" b="1" spc="212">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Andorra,</a:t>
            </a:r>
            <a:r>
              <a:rPr lang="es-ES" sz="800" b="1" spc="226">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Ceuta,</a:t>
            </a:r>
            <a:r>
              <a:rPr lang="es-ES" sz="800" b="1" spc="161">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Melilla,</a:t>
            </a:r>
            <a:r>
              <a:rPr lang="es-ES" sz="800" b="1" spc="184">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Gibraltar</a:t>
            </a:r>
            <a:r>
              <a:rPr lang="es-ES" sz="800" b="1" spc="219">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e</a:t>
            </a:r>
            <a:r>
              <a:rPr lang="es-ES" sz="800" b="1" spc="7">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Islas</a:t>
            </a:r>
            <a:r>
              <a:rPr lang="es-ES" sz="800" b="1" spc="106">
                <a:latin typeface="Arial" panose="020B0604020202020204" pitchFamily="34" charset="0"/>
                <a:cs typeface="Arial" panose="020B0604020202020204" pitchFamily="34" charset="0"/>
              </a:rPr>
              <a:t> </a:t>
            </a:r>
            <a:r>
              <a:rPr lang="es-ES" sz="800" b="1" spc="-14">
                <a:latin typeface="Arial" panose="020B0604020202020204" pitchFamily="34" charset="0"/>
                <a:cs typeface="Arial" panose="020B0604020202020204" pitchFamily="34" charset="0"/>
              </a:rPr>
              <a:t>Portugal</a:t>
            </a:r>
            <a:endParaRPr lang="es-ES" sz="800">
              <a:latin typeface="Arial" panose="020B0604020202020204" pitchFamily="34" charset="0"/>
              <a:cs typeface="Arial" panose="020B0604020202020204" pitchFamily="34" charset="0"/>
            </a:endParaRPr>
          </a:p>
          <a:p>
            <a:pPr marL="17973" marR="37744">
              <a:lnSpc>
                <a:spcPct val="118100"/>
              </a:lnSpc>
              <a:spcBef>
                <a:spcPts val="396"/>
              </a:spcBef>
            </a:pPr>
            <a:r>
              <a:rPr lang="es-ES" sz="800">
                <a:latin typeface="Arial" panose="020B0604020202020204" pitchFamily="34" charset="0"/>
                <a:cs typeface="Arial" panose="020B0604020202020204" pitchFamily="34" charset="0"/>
              </a:rPr>
              <a:t>La</a:t>
            </a:r>
            <a:r>
              <a:rPr lang="es-ES" sz="800" spc="11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tarifa</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12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envíos</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entre</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12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diferentes</a:t>
            </a:r>
            <a:r>
              <a:rPr lang="es-ES" sz="800" spc="3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zonas,</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Islas</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Baleares,</a:t>
            </a:r>
            <a:r>
              <a:rPr lang="es-ES" sz="800" spc="31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Canarias,</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Ceuta,</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Melilla,</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Gibraltar,</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Andorra</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Islas</a:t>
            </a:r>
            <a:r>
              <a:rPr lang="es-ES" sz="800" spc="170">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Portugal, </a:t>
            </a:r>
          </a:p>
          <a:p>
            <a:pPr marL="17973" marR="37744">
              <a:lnSpc>
                <a:spcPct val="118100"/>
              </a:lnSpc>
              <a:spcBef>
                <a:spcPts val="396"/>
              </a:spcBef>
            </a:pPr>
            <a:r>
              <a:rPr lang="es-ES" sz="800">
                <a:latin typeface="Arial" panose="020B0604020202020204" pitchFamily="34" charset="0"/>
                <a:cs typeface="Arial" panose="020B0604020202020204" pitchFamily="34" charset="0"/>
              </a:rPr>
              <a:t>se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calculará</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sumando</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tarifas</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servicio</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zonas</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origen</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8">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destino.</a:t>
            </a:r>
            <a:endParaRPr lang="es-ES" sz="800">
              <a:latin typeface="Arial" panose="020B0604020202020204" pitchFamily="34" charset="0"/>
              <a:cs typeface="Arial" panose="020B0604020202020204" pitchFamily="34" charset="0"/>
            </a:endParaRPr>
          </a:p>
          <a:p>
            <a:pPr marL="17973">
              <a:spcBef>
                <a:spcPts val="650"/>
              </a:spcBef>
            </a:pPr>
            <a:r>
              <a:rPr lang="es-ES" sz="800">
                <a:latin typeface="Arial" panose="020B0604020202020204" pitchFamily="34" charset="0"/>
                <a:cs typeface="Arial" panose="020B0604020202020204" pitchFamily="34" charset="0"/>
              </a:rPr>
              <a:t>Por</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ejemplo,</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envíos</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a:t>
            </a:r>
            <a:r>
              <a:rPr lang="es-ES" sz="800" spc="9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origen</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Ceuta</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destino</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Andorra,</a:t>
            </a:r>
            <a:r>
              <a:rPr lang="es-ES" sz="800" spc="241">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sería:</a:t>
            </a:r>
            <a:endParaRPr lang="es-ES" sz="800">
              <a:latin typeface="Arial" panose="020B0604020202020204" pitchFamily="34" charset="0"/>
              <a:cs typeface="Arial" panose="020B0604020202020204" pitchFamily="34" charset="0"/>
            </a:endParaRPr>
          </a:p>
          <a:p>
            <a:pPr marL="17973">
              <a:spcBef>
                <a:spcPts val="248"/>
              </a:spcBef>
            </a:pPr>
            <a:r>
              <a:rPr lang="es-ES" sz="800">
                <a:latin typeface="Arial" panose="020B0604020202020204" pitchFamily="34" charset="0"/>
                <a:cs typeface="Arial" panose="020B0604020202020204" pitchFamily="34" charset="0"/>
              </a:rPr>
              <a:t>Tarifa</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servicio</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zona</a:t>
            </a:r>
            <a:r>
              <a:rPr lang="es-ES" sz="800" spc="12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Ceuta</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t>
            </a:r>
            <a:r>
              <a:rPr lang="es-ES" sz="800" spc="1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Tarifa</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servicio</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zona</a:t>
            </a:r>
            <a:r>
              <a:rPr lang="es-ES" sz="800" spc="71">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Andorra.</a:t>
            </a:r>
          </a:p>
          <a:p>
            <a:pPr marL="17973">
              <a:spcBef>
                <a:spcPts val="248"/>
              </a:spcBef>
            </a:pPr>
            <a:endParaRPr lang="es-ES" sz="800" spc="-14">
              <a:latin typeface="Arial" panose="020B0604020202020204" pitchFamily="34" charset="0"/>
              <a:cs typeface="Arial" panose="020B0604020202020204" pitchFamily="34" charset="0"/>
            </a:endParaRPr>
          </a:p>
          <a:p>
            <a:pPr marL="17973"/>
            <a:r>
              <a:rPr lang="es-ES" sz="800" b="1">
                <a:latin typeface="Arial" panose="020B0604020202020204" pitchFamily="34" charset="0"/>
                <a:cs typeface="Arial" panose="020B0604020202020204" pitchFamily="34" charset="0"/>
              </a:rPr>
              <a:t>Zoning.</a:t>
            </a:r>
            <a:r>
              <a:rPr lang="es-ES" sz="800" b="1" spc="212">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División</a:t>
            </a:r>
            <a:r>
              <a:rPr lang="es-ES" sz="800" b="1" spc="241">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del</a:t>
            </a:r>
            <a:r>
              <a:rPr lang="es-ES" sz="800" b="1" spc="71">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área</a:t>
            </a:r>
            <a:r>
              <a:rPr lang="es-ES" sz="800" b="1" spc="113">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geográfica</a:t>
            </a:r>
            <a:r>
              <a:rPr lang="es-ES" sz="800" b="1" spc="311">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para</a:t>
            </a:r>
            <a:r>
              <a:rPr lang="es-ES" sz="800" b="1" spc="106">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los</a:t>
            </a:r>
            <a:r>
              <a:rPr lang="es-ES" sz="800" b="1" spc="78">
                <a:latin typeface="Arial" panose="020B0604020202020204" pitchFamily="34" charset="0"/>
                <a:cs typeface="Arial" panose="020B0604020202020204" pitchFamily="34" charset="0"/>
              </a:rPr>
              <a:t> </a:t>
            </a:r>
            <a:r>
              <a:rPr lang="es-ES" sz="800" b="1" spc="-14">
                <a:latin typeface="Arial" panose="020B0604020202020204" pitchFamily="34" charset="0"/>
                <a:cs typeface="Arial" panose="020B0604020202020204" pitchFamily="34" charset="0"/>
              </a:rPr>
              <a:t>servicios.</a:t>
            </a:r>
          </a:p>
          <a:p>
            <a:pPr marL="17973"/>
            <a:endParaRPr lang="es-ES" sz="800">
              <a:latin typeface="Arial" panose="020B0604020202020204" pitchFamily="34" charset="0"/>
              <a:cs typeface="Arial" panose="020B0604020202020204" pitchFamily="34" charset="0"/>
            </a:endParaRPr>
          </a:p>
          <a:p>
            <a:pPr marL="221064" marR="9884" indent="100648">
              <a:lnSpc>
                <a:spcPct val="118100"/>
              </a:lnSpc>
              <a:buChar char="-"/>
              <a:tabLst>
                <a:tab pos="321709" algn="l"/>
              </a:tabLst>
            </a:pPr>
            <a:r>
              <a:rPr lang="es-ES" sz="800">
                <a:latin typeface="Arial" panose="020B0604020202020204" pitchFamily="34" charset="0"/>
                <a:cs typeface="Arial" panose="020B0604020202020204" pitchFamily="34" charset="0"/>
              </a:rPr>
              <a:t>Provincial:</a:t>
            </a:r>
            <a:r>
              <a:rPr lang="es-ES" sz="800" spc="34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considera</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servicio</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Provincial</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aquel</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11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12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códigos</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postales</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origen</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destino</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estén</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dentro</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20">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su</a:t>
            </a:r>
            <a:r>
              <a:rPr lang="es-ES" sz="800">
                <a:latin typeface="Arial" panose="020B0604020202020204" pitchFamily="34" charset="0"/>
                <a:cs typeface="Arial" panose="020B0604020202020204" pitchFamily="34" charset="0"/>
              </a:rPr>
              <a:t> misma</a:t>
            </a:r>
            <a:r>
              <a:rPr lang="es-ES" sz="800" spc="170">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provincia.</a:t>
            </a:r>
            <a:endParaRPr lang="es-ES" sz="800">
              <a:latin typeface="Arial" panose="020B0604020202020204" pitchFamily="34" charset="0"/>
              <a:cs typeface="Arial" panose="020B0604020202020204" pitchFamily="34" charset="0"/>
            </a:endParaRPr>
          </a:p>
          <a:p>
            <a:pPr marL="221064" marR="9884" indent="108735">
              <a:lnSpc>
                <a:spcPct val="118100"/>
              </a:lnSpc>
              <a:buChar char="-"/>
              <a:tabLst>
                <a:tab pos="329799" algn="l"/>
              </a:tabLst>
            </a:pPr>
            <a:r>
              <a:rPr lang="es-ES" sz="800">
                <a:latin typeface="Arial" panose="020B0604020202020204" pitchFamily="34" charset="0"/>
                <a:cs typeface="Arial" panose="020B0604020202020204" pitchFamily="34" charset="0"/>
              </a:rPr>
              <a:t>Regional:</a:t>
            </a:r>
            <a:r>
              <a:rPr lang="es-ES" sz="800" spc="38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considera</a:t>
            </a:r>
            <a:r>
              <a:rPr lang="es-ES" sz="800" spc="3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servicio</a:t>
            </a:r>
            <a:r>
              <a:rPr lang="es-ES" sz="800" spc="3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Regional</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aquel</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códigos</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postales</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origen</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estén</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dentro</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provincia</a:t>
            </a:r>
            <a:r>
              <a:rPr lang="es-ES" sz="800" spc="368">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de</a:t>
            </a:r>
            <a:r>
              <a:rPr lang="es-ES" sz="800">
                <a:latin typeface="Arial" panose="020B0604020202020204" pitchFamily="34" charset="0"/>
                <a:cs typeface="Arial" panose="020B0604020202020204" pitchFamily="34" charset="0"/>
              </a:rPr>
              <a:t> origen</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destino</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misma</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comunidad</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provincia</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limítrofe</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origen.</a:t>
            </a:r>
            <a:endParaRPr lang="es-ES" sz="800">
              <a:latin typeface="Arial" panose="020B0604020202020204" pitchFamily="34" charset="0"/>
              <a:cs typeface="Arial" panose="020B0604020202020204" pitchFamily="34" charset="0"/>
            </a:endParaRPr>
          </a:p>
          <a:p>
            <a:pPr marL="221064" marR="10783" indent="97053">
              <a:lnSpc>
                <a:spcPct val="118100"/>
              </a:lnSpc>
              <a:buChar char="-"/>
              <a:tabLst>
                <a:tab pos="318116" algn="l"/>
              </a:tabLst>
            </a:pPr>
            <a:r>
              <a:rPr lang="es-ES" sz="800">
                <a:latin typeface="Arial" panose="020B0604020202020204" pitchFamily="34" charset="0"/>
                <a:cs typeface="Arial" panose="020B0604020202020204" pitchFamily="34" charset="0"/>
              </a:rPr>
              <a:t>Peninsular:</a:t>
            </a:r>
            <a:r>
              <a:rPr lang="es-ES" sz="800" spc="34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considera</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servicio</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Peninsular</a:t>
            </a:r>
            <a:r>
              <a:rPr lang="es-ES" sz="800" spc="31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aquel</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9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códigos</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postales</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origen</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estén</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dentro</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provincia</a:t>
            </a:r>
            <a:r>
              <a:rPr lang="es-ES" sz="800" spc="269">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de</a:t>
            </a:r>
            <a:r>
              <a:rPr lang="es-ES" sz="800">
                <a:latin typeface="Arial" panose="020B0604020202020204" pitchFamily="34" charset="0"/>
                <a:cs typeface="Arial" panose="020B0604020202020204" pitchFamily="34" charset="0"/>
              </a:rPr>
              <a:t> origen</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destino</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a:t>
            </a:r>
            <a:r>
              <a:rPr lang="es-ES" sz="800" spc="11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otra</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comunidad</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resto</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provincias</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limítrofes</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origen.</a:t>
            </a:r>
            <a:endParaRPr lang="es-ES" sz="800">
              <a:latin typeface="Arial" panose="020B0604020202020204" pitchFamily="34" charset="0"/>
              <a:cs typeface="Arial" panose="020B0604020202020204" pitchFamily="34" charset="0"/>
            </a:endParaRPr>
          </a:p>
          <a:p>
            <a:pPr marL="221064" marR="10783" indent="122214">
              <a:lnSpc>
                <a:spcPct val="118100"/>
              </a:lnSpc>
              <a:buChar char="-"/>
              <a:tabLst>
                <a:tab pos="343279" algn="l"/>
              </a:tabLst>
            </a:pPr>
            <a:r>
              <a:rPr lang="es-ES" sz="800">
                <a:latin typeface="Arial" panose="020B0604020202020204" pitchFamily="34" charset="0"/>
                <a:cs typeface="Arial" panose="020B0604020202020204" pitchFamily="34" charset="0"/>
              </a:rPr>
              <a:t>Peninsular+:</a:t>
            </a:r>
            <a:r>
              <a:rPr lang="es-ES" sz="800" spc="57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considera</a:t>
            </a:r>
            <a:r>
              <a:rPr lang="es-ES" sz="800" spc="49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servicio</a:t>
            </a:r>
            <a:r>
              <a:rPr lang="es-ES" sz="800" spc="42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Peninsular+</a:t>
            </a:r>
            <a:r>
              <a:rPr lang="es-ES" sz="800" spc="55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aquel</a:t>
            </a:r>
            <a:r>
              <a:rPr lang="es-ES" sz="800" spc="36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entre</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capital</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provincia</a:t>
            </a:r>
            <a:r>
              <a:rPr lang="es-ES" sz="800" spc="48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origen</a:t>
            </a:r>
            <a:r>
              <a:rPr lang="es-ES" sz="800" spc="3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capital</a:t>
            </a:r>
            <a:r>
              <a:rPr lang="es-ES" sz="800" spc="389">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de</a:t>
            </a:r>
            <a:r>
              <a:rPr lang="es-ES" sz="800">
                <a:latin typeface="Arial" panose="020B0604020202020204" pitchFamily="34" charset="0"/>
                <a:cs typeface="Arial" panose="020B0604020202020204" pitchFamily="34" charset="0"/>
              </a:rPr>
              <a:t> provincia</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destino</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hay</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más</a:t>
            </a:r>
            <a:r>
              <a:rPr lang="es-ES" sz="800" spc="11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800</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km</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distancia.</a:t>
            </a:r>
            <a:endParaRPr lang="es-ES" sz="800">
              <a:latin typeface="Arial" panose="020B0604020202020204" pitchFamily="34" charset="0"/>
              <a:cs typeface="Arial" panose="020B0604020202020204" pitchFamily="34" charset="0"/>
            </a:endParaRPr>
          </a:p>
          <a:p>
            <a:pPr marL="221064" marR="26959" indent="112329">
              <a:lnSpc>
                <a:spcPct val="118100"/>
              </a:lnSpc>
              <a:buChar char="-"/>
              <a:tabLst>
                <a:tab pos="333393" algn="l"/>
              </a:tabLst>
            </a:pPr>
            <a:r>
              <a:rPr lang="es-ES" sz="800">
                <a:latin typeface="Arial" panose="020B0604020202020204" pitchFamily="34" charset="0"/>
                <a:cs typeface="Arial" panose="020B0604020202020204" pitchFamily="34" charset="0"/>
              </a:rPr>
              <a:t>Portugal:</a:t>
            </a:r>
            <a:r>
              <a:rPr lang="es-ES" sz="800" spc="3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considera</a:t>
            </a:r>
            <a:r>
              <a:rPr lang="es-ES" sz="800" spc="41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servicio</a:t>
            </a:r>
            <a:r>
              <a:rPr lang="es-ES" sz="800" spc="34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Portugal</a:t>
            </a:r>
            <a:r>
              <a:rPr lang="es-ES" sz="800" spc="36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aquel</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código</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postal</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origen</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destino</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Portugal.</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Si</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177">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código </a:t>
            </a:r>
            <a:r>
              <a:rPr lang="es-ES" sz="800">
                <a:latin typeface="Arial" panose="020B0604020202020204" pitchFamily="34" charset="0"/>
                <a:cs typeface="Arial" panose="020B0604020202020204" pitchFamily="34" charset="0"/>
              </a:rPr>
              <a:t>postal</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origen</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1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código</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postal</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destino</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Portugal,</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considerará</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zona</a:t>
            </a:r>
            <a:r>
              <a:rPr lang="es-ES" sz="800" spc="113">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Peninsular.</a:t>
            </a:r>
            <a:endParaRPr lang="es-ES" sz="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9860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9D5C2AC-3B9D-D4E9-39DA-D8F04EDA22EB}"/>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3AE9BC4F-0EC6-99DE-B378-A01D30724289}"/>
              </a:ext>
            </a:extLst>
          </p:cNvPr>
          <p:cNvPicPr/>
          <p:nvPr/>
        </p:nvPicPr>
        <p:blipFill>
          <a:blip r:embed="rId2" cstate="print"/>
          <a:stretch>
            <a:fillRect/>
          </a:stretch>
        </p:blipFill>
        <p:spPr>
          <a:xfrm>
            <a:off x="0" y="0"/>
            <a:ext cx="2286000" cy="914400"/>
          </a:xfrm>
          <a:prstGeom prst="rect">
            <a:avLst/>
          </a:prstGeom>
        </p:spPr>
      </p:pic>
      <p:pic>
        <p:nvPicPr>
          <p:cNvPr id="4" name="object 4">
            <a:extLst>
              <a:ext uri="{FF2B5EF4-FFF2-40B4-BE49-F238E27FC236}">
                <a16:creationId xmlns:a16="http://schemas.microsoft.com/office/drawing/2014/main" id="{BCDB27E0-62C2-D11C-D842-179489D06D75}"/>
              </a:ext>
            </a:extLst>
          </p:cNvPr>
          <p:cNvPicPr/>
          <p:nvPr/>
        </p:nvPicPr>
        <p:blipFill>
          <a:blip r:embed="rId3" cstate="print"/>
          <a:stretch>
            <a:fillRect/>
          </a:stretch>
        </p:blipFill>
        <p:spPr>
          <a:xfrm>
            <a:off x="9259710" y="6500615"/>
            <a:ext cx="1433690" cy="1053118"/>
          </a:xfrm>
          <a:prstGeom prst="rect">
            <a:avLst/>
          </a:prstGeom>
        </p:spPr>
      </p:pic>
      <p:sp>
        <p:nvSpPr>
          <p:cNvPr id="5" name="object 5">
            <a:extLst>
              <a:ext uri="{FF2B5EF4-FFF2-40B4-BE49-F238E27FC236}">
                <a16:creationId xmlns:a16="http://schemas.microsoft.com/office/drawing/2014/main" id="{E21EB10D-6202-4145-D84B-66F57EE3D217}"/>
              </a:ext>
            </a:extLst>
          </p:cNvPr>
          <p:cNvSpPr txBox="1">
            <a:spLocks noGrp="1"/>
          </p:cNvSpPr>
          <p:nvPr>
            <p:ph type="sldNum" sz="quarter" idx="7"/>
          </p:nvPr>
        </p:nvSpPr>
        <p:spPr>
          <a:xfrm>
            <a:off x="933832" y="7151282"/>
            <a:ext cx="9969654" cy="208368"/>
          </a:xfrm>
          <a:prstGeom prst="rect">
            <a:avLst/>
          </a:prstGeom>
        </p:spPr>
        <p:txBody>
          <a:bodyPr vert="horz" wrap="square" lIns="0" tIns="69193" rIns="0" bIns="0" rtlCol="0">
            <a:spAutoFit/>
          </a:bodyPr>
          <a:lstStyle/>
          <a:p>
            <a:pPr marL="17973">
              <a:spcBef>
                <a:spcPts val="545"/>
              </a:spcBef>
            </a:pPr>
            <a:r>
              <a:rPr sz="900">
                <a:latin typeface="Arial" panose="020B0604020202020204" pitchFamily="34" charset="0"/>
                <a:cs typeface="Arial" panose="020B0604020202020204" pitchFamily="34" charset="0"/>
              </a:rPr>
              <a:t>martes,</a:t>
            </a:r>
            <a:r>
              <a:rPr sz="900" spc="1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15</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abril</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Página</a:t>
            </a:r>
            <a:r>
              <a:rPr sz="900" spc="127">
                <a:latin typeface="Arial" panose="020B0604020202020204" pitchFamily="34" charset="0"/>
                <a:cs typeface="Arial" panose="020B0604020202020204" pitchFamily="34" charset="0"/>
              </a:rPr>
              <a:t> </a:t>
            </a:r>
            <a:fld id="{81D60167-4931-47E6-BA6A-407CBD079E47}" type="slidenum">
              <a:rPr sz="900" dirty="0">
                <a:latin typeface="Arial" panose="020B0604020202020204" pitchFamily="34" charset="0"/>
                <a:cs typeface="Arial" panose="020B0604020202020204" pitchFamily="34" charset="0"/>
              </a:rPr>
              <a:pPr marL="17973">
                <a:spcBef>
                  <a:spcPts val="545"/>
                </a:spcBef>
              </a:pPr>
              <a:t>16</a:t>
            </a:fld>
            <a:r>
              <a:rPr sz="900">
                <a:latin typeface="Arial" panose="020B0604020202020204" pitchFamily="34" charset="0"/>
                <a:cs typeface="Arial" panose="020B0604020202020204" pitchFamily="34" charset="0"/>
              </a:rPr>
              <a:t>/31</a:t>
            </a:r>
            <a:r>
              <a:rPr sz="900" spc="10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Venta</a:t>
            </a:r>
            <a:r>
              <a:rPr sz="900" spc="2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Directa</a:t>
            </a:r>
            <a:r>
              <a:rPr sz="900" spc="13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a:t>
            </a:r>
            <a:r>
              <a:rPr sz="900" spc="5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V.1</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V.0</a:t>
            </a:r>
          </a:p>
        </p:txBody>
      </p:sp>
      <p:sp>
        <p:nvSpPr>
          <p:cNvPr id="6" name="object 2">
            <a:extLst>
              <a:ext uri="{FF2B5EF4-FFF2-40B4-BE49-F238E27FC236}">
                <a16:creationId xmlns:a16="http://schemas.microsoft.com/office/drawing/2014/main" id="{B866DC53-36A0-9BC5-3507-F932E09C0B9F}"/>
              </a:ext>
            </a:extLst>
          </p:cNvPr>
          <p:cNvSpPr txBox="1"/>
          <p:nvPr/>
        </p:nvSpPr>
        <p:spPr>
          <a:xfrm>
            <a:off x="901533" y="870901"/>
            <a:ext cx="8770385" cy="698062"/>
          </a:xfrm>
          <a:prstGeom prst="rect">
            <a:avLst/>
          </a:prstGeom>
        </p:spPr>
        <p:txBody>
          <a:bodyPr vert="horz" wrap="square" lIns="0" tIns="99745" rIns="0" bIns="0" rtlCol="0">
            <a:spAutoFit/>
          </a:bodyPr>
          <a:lstStyle/>
          <a:p>
            <a:pPr marL="17973" algn="just">
              <a:spcBef>
                <a:spcPts val="785"/>
              </a:spcBef>
            </a:pPr>
            <a:r>
              <a:rPr sz="800" b="1" err="1">
                <a:latin typeface="Arial" panose="020B0604020202020204" pitchFamily="34" charset="0"/>
                <a:cs typeface="Arial" panose="020B0604020202020204" pitchFamily="34" charset="0"/>
              </a:rPr>
              <a:t>Suplemento</a:t>
            </a:r>
            <a:r>
              <a:rPr sz="800" b="1" spc="340">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de</a:t>
            </a:r>
            <a:r>
              <a:rPr sz="800" b="1" spc="42">
                <a:latin typeface="Arial" panose="020B0604020202020204" pitchFamily="34" charset="0"/>
                <a:cs typeface="Arial" panose="020B0604020202020204" pitchFamily="34" charset="0"/>
              </a:rPr>
              <a:t> </a:t>
            </a:r>
            <a:r>
              <a:rPr sz="800" b="1" spc="-14">
                <a:latin typeface="Arial" panose="020B0604020202020204" pitchFamily="34" charset="0"/>
                <a:cs typeface="Arial" panose="020B0604020202020204" pitchFamily="34" charset="0"/>
              </a:rPr>
              <a:t>Combustible</a:t>
            </a:r>
            <a:endParaRPr sz="800">
              <a:latin typeface="Arial" panose="020B0604020202020204" pitchFamily="34" charset="0"/>
              <a:cs typeface="Arial" panose="020B0604020202020204" pitchFamily="34" charset="0"/>
            </a:endParaRPr>
          </a:p>
          <a:p>
            <a:pPr marL="17973" marR="7189" algn="just">
              <a:lnSpc>
                <a:spcPct val="118100"/>
              </a:lnSpc>
              <a:spcBef>
                <a:spcPts val="403"/>
              </a:spcBef>
            </a:pPr>
            <a:r>
              <a:rPr lang="es-ES" sz="800" noProof="0">
                <a:latin typeface="Arial" panose="020B0604020202020204" pitchFamily="34" charset="0"/>
                <a:cs typeface="Arial" panose="020B0604020202020204" pitchFamily="34" charset="0"/>
              </a:rPr>
              <a:t>Esta</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está</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sujeta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suplemento</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combustible.</a:t>
            </a:r>
            <a:r>
              <a:rPr lang="es-ES" sz="800" spc="60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Suplemento</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determinará</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base</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oficiales</a:t>
            </a:r>
            <a:r>
              <a:rPr lang="es-ES" sz="800" spc="46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gasóleo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publicados</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Ministerio</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Transición</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Ecológica</a:t>
            </a:r>
            <a:r>
              <a:rPr lang="es-ES" sz="800" spc="46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https://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energia.gob.es</a:t>
            </a:r>
            <a:r>
              <a:rPr lang="es-ES" sz="800" spc="6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 España, </a:t>
            </a:r>
            <a:r>
              <a:rPr lang="es-ES" sz="800" noProof="0">
                <a:highlight>
                  <a:srgbClr val="FFFF00"/>
                </a:highlight>
                <a:latin typeface="Arial" panose="020B0604020202020204" pitchFamily="34" charset="0"/>
                <a:cs typeface="Arial" panose="020B0604020202020204" pitchFamily="34" charset="0"/>
              </a:rPr>
              <a:t>y XXXXXX para Portugal </a:t>
            </a:r>
            <a:r>
              <a:rPr lang="es-ES" sz="800" noProof="0">
                <a:latin typeface="Arial" panose="020B0604020202020204" pitchFamily="34" charset="0"/>
                <a:cs typeface="Arial" panose="020B0604020202020204" pitchFamily="34" charset="0"/>
              </a:rPr>
              <a:t>. Este suplemento se aplicará sobre los servicios de transporte. </a:t>
            </a:r>
            <a:r>
              <a:rPr lang="es-ES" sz="800" noProof="0">
                <a:highlight>
                  <a:srgbClr val="FFFF00"/>
                </a:highlight>
                <a:latin typeface="Arial" panose="020B0604020202020204" pitchFamily="34" charset="0"/>
                <a:cs typeface="Arial" panose="020B0604020202020204" pitchFamily="34" charset="0"/>
              </a:rPr>
              <a:t>Podrá encontrar la tabla para la aplicación de este suplemento en </a:t>
            </a:r>
            <a:r>
              <a:rPr lang="es-ES" sz="800" noProof="0">
                <a:highlight>
                  <a:srgbClr val="FFFF00"/>
                </a:highligh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www.cttexpress</a:t>
            </a:r>
            <a:r>
              <a:rPr lang="es-ES" sz="800" spc="-14" noProof="0">
                <a:highlight>
                  <a:srgbClr val="FFFF00"/>
                </a:highlight>
                <a:latin typeface="Arial" panose="020B0604020202020204" pitchFamily="34" charset="0"/>
                <a:cs typeface="Arial" panose="020B0604020202020204" pitchFamily="34" charset="0"/>
                <a:hlinkClick r:id="rId4"/>
              </a:rPr>
              <a:t>.com/</a:t>
            </a:r>
            <a:r>
              <a:rPr lang="es-ES" sz="800" spc="-14" noProof="0">
                <a:highlight>
                  <a:srgbClr val="FFFF00"/>
                </a:highlight>
                <a:latin typeface="Arial" panose="020B0604020202020204" pitchFamily="34" charset="0"/>
                <a:cs typeface="Arial" panose="020B0604020202020204" pitchFamily="34" charset="0"/>
              </a:rPr>
              <a:t>suplementos.</a:t>
            </a:r>
            <a:endParaRPr lang="es-ES" sz="800" noProof="0">
              <a:highlight>
                <a:srgbClr val="FFFF00"/>
              </a:highlight>
              <a:latin typeface="Arial" panose="020B0604020202020204" pitchFamily="34" charset="0"/>
              <a:cs typeface="Arial" panose="020B0604020202020204" pitchFamily="34" charset="0"/>
            </a:endParaRPr>
          </a:p>
        </p:txBody>
      </p:sp>
      <p:sp>
        <p:nvSpPr>
          <p:cNvPr id="9" name="object 5">
            <a:extLst>
              <a:ext uri="{FF2B5EF4-FFF2-40B4-BE49-F238E27FC236}">
                <a16:creationId xmlns:a16="http://schemas.microsoft.com/office/drawing/2014/main" id="{D88FABE3-76D1-BBE3-E37E-E81884DBC860}"/>
              </a:ext>
            </a:extLst>
          </p:cNvPr>
          <p:cNvSpPr txBox="1"/>
          <p:nvPr/>
        </p:nvSpPr>
        <p:spPr>
          <a:xfrm>
            <a:off x="1435999" y="2473443"/>
            <a:ext cx="48525" cy="141258"/>
          </a:xfrm>
          <a:prstGeom prst="rect">
            <a:avLst/>
          </a:prstGeom>
        </p:spPr>
        <p:txBody>
          <a:bodyPr vert="horz" wrap="square" lIns="0" tIns="17972" rIns="0" bIns="0" rtlCol="0">
            <a:spAutoFit/>
          </a:bodyPr>
          <a:lstStyle/>
          <a:p>
            <a:pPr>
              <a:spcBef>
                <a:spcPts val="142"/>
              </a:spcBef>
            </a:pPr>
            <a:r>
              <a:rPr sz="800" spc="-71">
                <a:latin typeface="Microsoft Sans Serif"/>
                <a:cs typeface="Microsoft Sans Serif"/>
              </a:rPr>
              <a:t>-</a:t>
            </a:r>
            <a:endParaRPr sz="800">
              <a:latin typeface="Microsoft Sans Serif"/>
              <a:cs typeface="Microsoft Sans Serif"/>
            </a:endParaRPr>
          </a:p>
        </p:txBody>
      </p:sp>
      <p:sp>
        <p:nvSpPr>
          <p:cNvPr id="10" name="object 6">
            <a:extLst>
              <a:ext uri="{FF2B5EF4-FFF2-40B4-BE49-F238E27FC236}">
                <a16:creationId xmlns:a16="http://schemas.microsoft.com/office/drawing/2014/main" id="{F6D2082C-BAC4-4C90-CFD8-26E48FE840D3}"/>
              </a:ext>
            </a:extLst>
          </p:cNvPr>
          <p:cNvSpPr txBox="1"/>
          <p:nvPr/>
        </p:nvSpPr>
        <p:spPr>
          <a:xfrm>
            <a:off x="1976028" y="2473443"/>
            <a:ext cx="533771" cy="2164889"/>
          </a:xfrm>
          <a:prstGeom prst="rect">
            <a:avLst/>
          </a:prstGeom>
        </p:spPr>
        <p:txBody>
          <a:bodyPr vert="horz" wrap="square" lIns="0" tIns="17972" rIns="0" bIns="0" rtlCol="0">
            <a:spAutoFit/>
          </a:bodyPr>
          <a:lstStyle/>
          <a:p>
            <a:pPr marL="17973">
              <a:spcBef>
                <a:spcPts val="142"/>
              </a:spcBef>
            </a:pPr>
            <a:r>
              <a:rPr sz="800">
                <a:latin typeface="Microsoft Sans Serif"/>
                <a:cs typeface="Microsoft Sans Serif"/>
              </a:rPr>
              <a:t>0,949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0,999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1,049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1,099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1,149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1,199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54"/>
              </a:spcBef>
            </a:pPr>
            <a:r>
              <a:rPr sz="800">
                <a:latin typeface="Microsoft Sans Serif"/>
                <a:cs typeface="Microsoft Sans Serif"/>
              </a:rPr>
              <a:t>1,249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1,299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1,349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p:txBody>
      </p:sp>
      <p:sp>
        <p:nvSpPr>
          <p:cNvPr id="11" name="object 7">
            <a:extLst>
              <a:ext uri="{FF2B5EF4-FFF2-40B4-BE49-F238E27FC236}">
                <a16:creationId xmlns:a16="http://schemas.microsoft.com/office/drawing/2014/main" id="{A82EADCB-1C62-3545-12A5-5A7CCF1DF1E9}"/>
              </a:ext>
            </a:extLst>
          </p:cNvPr>
          <p:cNvSpPr txBox="1"/>
          <p:nvPr/>
        </p:nvSpPr>
        <p:spPr>
          <a:xfrm>
            <a:off x="3003678" y="2473443"/>
            <a:ext cx="504117" cy="2164889"/>
          </a:xfrm>
          <a:prstGeom prst="rect">
            <a:avLst/>
          </a:prstGeom>
        </p:spPr>
        <p:txBody>
          <a:bodyPr vert="horz" wrap="square" lIns="0" tIns="17972" rIns="0" bIns="0" rtlCol="0">
            <a:spAutoFit/>
          </a:bodyPr>
          <a:lstStyle/>
          <a:p>
            <a:pPr marL="17973">
              <a:spcBef>
                <a:spcPts val="142"/>
              </a:spcBef>
            </a:pPr>
            <a:r>
              <a:rPr sz="800">
                <a:latin typeface="Microsoft Sans Serif"/>
                <a:cs typeface="Microsoft Sans Serif"/>
              </a:rPr>
              <a:t>0,00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1,50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2,00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2,50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3,00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3,50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54"/>
              </a:spcBef>
            </a:pPr>
            <a:r>
              <a:rPr sz="800">
                <a:latin typeface="Microsoft Sans Serif"/>
                <a:cs typeface="Microsoft Sans Serif"/>
              </a:rPr>
              <a:t>4,00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4,50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5,00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p:txBody>
      </p:sp>
      <p:sp>
        <p:nvSpPr>
          <p:cNvPr id="12" name="object 8">
            <a:extLst>
              <a:ext uri="{FF2B5EF4-FFF2-40B4-BE49-F238E27FC236}">
                <a16:creationId xmlns:a16="http://schemas.microsoft.com/office/drawing/2014/main" id="{CD59FDD3-4151-48E3-5B0B-703EA185B38D}"/>
              </a:ext>
            </a:extLst>
          </p:cNvPr>
          <p:cNvSpPr txBox="1"/>
          <p:nvPr/>
        </p:nvSpPr>
        <p:spPr>
          <a:xfrm>
            <a:off x="1210728" y="2779112"/>
            <a:ext cx="497827" cy="1913538"/>
          </a:xfrm>
          <a:prstGeom prst="rect">
            <a:avLst/>
          </a:prstGeom>
        </p:spPr>
        <p:txBody>
          <a:bodyPr vert="horz" wrap="square" lIns="0" tIns="17972" rIns="0" bIns="0" rtlCol="0">
            <a:spAutoFit/>
          </a:bodyPr>
          <a:lstStyle/>
          <a:p>
            <a:pPr>
              <a:spcBef>
                <a:spcPts val="142"/>
              </a:spcBef>
            </a:pPr>
            <a:r>
              <a:rPr sz="800">
                <a:latin typeface="Microsoft Sans Serif"/>
                <a:cs typeface="Microsoft Sans Serif"/>
              </a:rPr>
              <a:t>0,950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a:spcBef>
                <a:spcPts val="1047"/>
              </a:spcBef>
            </a:pPr>
            <a:r>
              <a:rPr sz="800">
                <a:latin typeface="Microsoft Sans Serif"/>
                <a:cs typeface="Microsoft Sans Serif"/>
              </a:rPr>
              <a:t>1,000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a:spcBef>
                <a:spcPts val="1047"/>
              </a:spcBef>
            </a:pPr>
            <a:r>
              <a:rPr sz="800">
                <a:latin typeface="Microsoft Sans Serif"/>
                <a:cs typeface="Microsoft Sans Serif"/>
              </a:rPr>
              <a:t>1,050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a:spcBef>
                <a:spcPts val="1047"/>
              </a:spcBef>
            </a:pPr>
            <a:r>
              <a:rPr sz="800">
                <a:latin typeface="Microsoft Sans Serif"/>
                <a:cs typeface="Microsoft Sans Serif"/>
              </a:rPr>
              <a:t>1,100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a:spcBef>
                <a:spcPts val="1047"/>
              </a:spcBef>
            </a:pPr>
            <a:r>
              <a:rPr sz="800">
                <a:latin typeface="Microsoft Sans Serif"/>
                <a:cs typeface="Microsoft Sans Serif"/>
              </a:rPr>
              <a:t>1,150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a:spcBef>
                <a:spcPts val="1047"/>
              </a:spcBef>
            </a:pPr>
            <a:r>
              <a:rPr sz="800">
                <a:latin typeface="Microsoft Sans Serif"/>
                <a:cs typeface="Microsoft Sans Serif"/>
              </a:rPr>
              <a:t>1,200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a:spcBef>
                <a:spcPts val="1054"/>
              </a:spcBef>
            </a:pPr>
            <a:r>
              <a:rPr sz="800">
                <a:latin typeface="Microsoft Sans Serif"/>
                <a:cs typeface="Microsoft Sans Serif"/>
              </a:rPr>
              <a:t>1,250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a:spcBef>
                <a:spcPts val="1047"/>
              </a:spcBef>
            </a:pPr>
            <a:r>
              <a:rPr sz="800">
                <a:latin typeface="Microsoft Sans Serif"/>
                <a:cs typeface="Microsoft Sans Serif"/>
              </a:rPr>
              <a:t>1,300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p:txBody>
      </p:sp>
      <p:sp>
        <p:nvSpPr>
          <p:cNvPr id="15" name="object 11">
            <a:extLst>
              <a:ext uri="{FF2B5EF4-FFF2-40B4-BE49-F238E27FC236}">
                <a16:creationId xmlns:a16="http://schemas.microsoft.com/office/drawing/2014/main" id="{9B42EDFD-D582-F2B2-D08A-E0DD278CAC15}"/>
              </a:ext>
            </a:extLst>
          </p:cNvPr>
          <p:cNvSpPr txBox="1"/>
          <p:nvPr/>
        </p:nvSpPr>
        <p:spPr>
          <a:xfrm>
            <a:off x="4107739" y="2473443"/>
            <a:ext cx="533771" cy="2164889"/>
          </a:xfrm>
          <a:prstGeom prst="rect">
            <a:avLst/>
          </a:prstGeom>
        </p:spPr>
        <p:txBody>
          <a:bodyPr vert="horz" wrap="square" lIns="0" tIns="17972" rIns="0" bIns="0" rtlCol="0">
            <a:spAutoFit/>
          </a:bodyPr>
          <a:lstStyle/>
          <a:p>
            <a:pPr marL="17973">
              <a:spcBef>
                <a:spcPts val="142"/>
              </a:spcBef>
            </a:pPr>
            <a:r>
              <a:rPr sz="800">
                <a:latin typeface="Microsoft Sans Serif"/>
                <a:cs typeface="Microsoft Sans Serif"/>
              </a:rPr>
              <a:t>1,350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1,400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1,450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1,500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1,550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1,600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54"/>
              </a:spcBef>
            </a:pPr>
            <a:r>
              <a:rPr sz="800">
                <a:latin typeface="Microsoft Sans Serif"/>
                <a:cs typeface="Microsoft Sans Serif"/>
              </a:rPr>
              <a:t>1,650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1,700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1,750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p:txBody>
      </p:sp>
      <p:sp>
        <p:nvSpPr>
          <p:cNvPr id="16" name="object 12">
            <a:extLst>
              <a:ext uri="{FF2B5EF4-FFF2-40B4-BE49-F238E27FC236}">
                <a16:creationId xmlns:a16="http://schemas.microsoft.com/office/drawing/2014/main" id="{FD87C22C-9C6D-20F1-47B7-F159C3162304}"/>
              </a:ext>
            </a:extLst>
          </p:cNvPr>
          <p:cNvSpPr txBox="1"/>
          <p:nvPr/>
        </p:nvSpPr>
        <p:spPr>
          <a:xfrm>
            <a:off x="4891011" y="2473443"/>
            <a:ext cx="533771" cy="2164889"/>
          </a:xfrm>
          <a:prstGeom prst="rect">
            <a:avLst/>
          </a:prstGeom>
        </p:spPr>
        <p:txBody>
          <a:bodyPr vert="horz" wrap="square" lIns="0" tIns="17972" rIns="0" bIns="0" rtlCol="0">
            <a:spAutoFit/>
          </a:bodyPr>
          <a:lstStyle/>
          <a:p>
            <a:pPr marL="17973">
              <a:spcBef>
                <a:spcPts val="142"/>
              </a:spcBef>
            </a:pPr>
            <a:r>
              <a:rPr sz="800">
                <a:latin typeface="Microsoft Sans Serif"/>
                <a:cs typeface="Microsoft Sans Serif"/>
              </a:rPr>
              <a:t>1,399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1,449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1,499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1,549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1,599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1,649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54"/>
              </a:spcBef>
            </a:pPr>
            <a:r>
              <a:rPr sz="800">
                <a:latin typeface="Microsoft Sans Serif"/>
                <a:cs typeface="Microsoft Sans Serif"/>
              </a:rPr>
              <a:t>1,699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1,749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1,799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p:txBody>
      </p:sp>
      <p:sp>
        <p:nvSpPr>
          <p:cNvPr id="17" name="object 13">
            <a:extLst>
              <a:ext uri="{FF2B5EF4-FFF2-40B4-BE49-F238E27FC236}">
                <a16:creationId xmlns:a16="http://schemas.microsoft.com/office/drawing/2014/main" id="{09FC5EDA-3518-D1F7-286A-C4AE78A5BF74}"/>
              </a:ext>
            </a:extLst>
          </p:cNvPr>
          <p:cNvSpPr txBox="1"/>
          <p:nvPr/>
        </p:nvSpPr>
        <p:spPr>
          <a:xfrm>
            <a:off x="5918659" y="2473443"/>
            <a:ext cx="504117" cy="2164889"/>
          </a:xfrm>
          <a:prstGeom prst="rect">
            <a:avLst/>
          </a:prstGeom>
        </p:spPr>
        <p:txBody>
          <a:bodyPr vert="horz" wrap="square" lIns="0" tIns="17972" rIns="0" bIns="0" rtlCol="0">
            <a:spAutoFit/>
          </a:bodyPr>
          <a:lstStyle/>
          <a:p>
            <a:pPr marL="17973">
              <a:spcBef>
                <a:spcPts val="142"/>
              </a:spcBef>
            </a:pPr>
            <a:r>
              <a:rPr sz="800">
                <a:latin typeface="Microsoft Sans Serif"/>
                <a:cs typeface="Microsoft Sans Serif"/>
              </a:rPr>
              <a:t>5,50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6,00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6,50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7,00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7,50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8,00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54"/>
              </a:spcBef>
            </a:pPr>
            <a:r>
              <a:rPr sz="800">
                <a:latin typeface="Microsoft Sans Serif"/>
                <a:cs typeface="Microsoft Sans Serif"/>
              </a:rPr>
              <a:t>8,50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9,00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9,50</a:t>
            </a:r>
            <a:r>
              <a:rPr sz="800" spc="92">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p:txBody>
      </p:sp>
      <p:sp>
        <p:nvSpPr>
          <p:cNvPr id="18" name="object 14">
            <a:extLst>
              <a:ext uri="{FF2B5EF4-FFF2-40B4-BE49-F238E27FC236}">
                <a16:creationId xmlns:a16="http://schemas.microsoft.com/office/drawing/2014/main" id="{0949E833-32B6-EB93-17EA-6CC63A46C329}"/>
              </a:ext>
            </a:extLst>
          </p:cNvPr>
          <p:cNvSpPr txBox="1"/>
          <p:nvPr/>
        </p:nvSpPr>
        <p:spPr>
          <a:xfrm>
            <a:off x="6950745" y="1722225"/>
            <a:ext cx="2711990" cy="523554"/>
          </a:xfrm>
          <a:prstGeom prst="rect">
            <a:avLst/>
          </a:prstGeom>
          <a:solidFill>
            <a:srgbClr val="828282"/>
          </a:solidFill>
        </p:spPr>
        <p:txBody>
          <a:bodyPr vert="horz" wrap="square" lIns="0" tIns="7189" rIns="0" bIns="0" rtlCol="0">
            <a:spAutoFit/>
          </a:bodyPr>
          <a:lstStyle/>
          <a:p>
            <a:pPr marL="103343" marR="124011" indent="267792">
              <a:lnSpc>
                <a:spcPct val="118100"/>
              </a:lnSpc>
              <a:spcBef>
                <a:spcPts val="57"/>
              </a:spcBef>
              <a:tabLst>
                <a:tab pos="1654386" algn="l"/>
                <a:tab pos="2027320" algn="l"/>
              </a:tabLst>
            </a:pPr>
            <a:r>
              <a:rPr sz="800">
                <a:solidFill>
                  <a:srgbClr val="FFFFFF"/>
                </a:solidFill>
                <a:latin typeface="Microsoft Sans Serif"/>
                <a:cs typeface="Microsoft Sans Serif"/>
              </a:rPr>
              <a:t>Precio</a:t>
            </a:r>
            <a:r>
              <a:rPr sz="800" spc="156">
                <a:solidFill>
                  <a:srgbClr val="FFFFFF"/>
                </a:solidFill>
                <a:latin typeface="Microsoft Sans Serif"/>
                <a:cs typeface="Microsoft Sans Serif"/>
              </a:rPr>
              <a:t> </a:t>
            </a:r>
            <a:r>
              <a:rPr sz="800" spc="-14">
                <a:solidFill>
                  <a:srgbClr val="FFFFFF"/>
                </a:solidFill>
                <a:latin typeface="Microsoft Sans Serif"/>
                <a:cs typeface="Microsoft Sans Serif"/>
              </a:rPr>
              <a:t>litro</a:t>
            </a:r>
            <a:r>
              <a:rPr sz="800">
                <a:solidFill>
                  <a:srgbClr val="FFFFFF"/>
                </a:solidFill>
                <a:latin typeface="Microsoft Sans Serif"/>
                <a:cs typeface="Microsoft Sans Serif"/>
              </a:rPr>
              <a:t>	%</a:t>
            </a:r>
            <a:r>
              <a:rPr sz="800" spc="78">
                <a:solidFill>
                  <a:srgbClr val="FFFFFF"/>
                </a:solidFill>
                <a:latin typeface="Microsoft Sans Serif"/>
                <a:cs typeface="Microsoft Sans Serif"/>
              </a:rPr>
              <a:t> </a:t>
            </a:r>
            <a:r>
              <a:rPr sz="800" spc="-14">
                <a:solidFill>
                  <a:srgbClr val="FFFFFF"/>
                </a:solidFill>
                <a:latin typeface="Microsoft Sans Serif"/>
                <a:cs typeface="Microsoft Sans Serif"/>
              </a:rPr>
              <a:t>suplemento </a:t>
            </a:r>
            <a:r>
              <a:rPr sz="800">
                <a:solidFill>
                  <a:srgbClr val="FFFFFF"/>
                </a:solidFill>
                <a:latin typeface="Microsoft Sans Serif"/>
                <a:cs typeface="Microsoft Sans Serif"/>
              </a:rPr>
              <a:t>combustible</a:t>
            </a:r>
            <a:r>
              <a:rPr sz="800" spc="205">
                <a:solidFill>
                  <a:srgbClr val="FFFFFF"/>
                </a:solidFill>
                <a:latin typeface="Microsoft Sans Serif"/>
                <a:cs typeface="Microsoft Sans Serif"/>
              </a:rPr>
              <a:t> </a:t>
            </a:r>
            <a:r>
              <a:rPr sz="800" spc="-14">
                <a:solidFill>
                  <a:srgbClr val="FFFFFF"/>
                </a:solidFill>
                <a:latin typeface="Microsoft Sans Serif"/>
                <a:cs typeface="Microsoft Sans Serif"/>
              </a:rPr>
              <a:t>diesel</a:t>
            </a:r>
            <a:r>
              <a:rPr sz="800">
                <a:solidFill>
                  <a:srgbClr val="FFFFFF"/>
                </a:solidFill>
                <a:latin typeface="Microsoft Sans Serif"/>
                <a:cs typeface="Microsoft Sans Serif"/>
              </a:rPr>
              <a:t>		</a:t>
            </a:r>
            <a:r>
              <a:rPr sz="800" spc="-35">
                <a:solidFill>
                  <a:srgbClr val="FFFFFF"/>
                </a:solidFill>
                <a:latin typeface="Microsoft Sans Serif"/>
                <a:cs typeface="Microsoft Sans Serif"/>
              </a:rPr>
              <a:t>por</a:t>
            </a:r>
            <a:endParaRPr sz="800">
              <a:latin typeface="Microsoft Sans Serif"/>
              <a:cs typeface="Microsoft Sans Serif"/>
            </a:endParaRPr>
          </a:p>
          <a:p>
            <a:pPr marL="80877">
              <a:spcBef>
                <a:spcPts val="849"/>
              </a:spcBef>
              <a:tabLst>
                <a:tab pos="885155" algn="l"/>
                <a:tab pos="1730769" algn="l"/>
              </a:tabLst>
            </a:pPr>
            <a:r>
              <a:rPr sz="800" spc="-14">
                <a:solidFill>
                  <a:srgbClr val="FFFFFF"/>
                </a:solidFill>
                <a:latin typeface="Microsoft Sans Serif"/>
                <a:cs typeface="Microsoft Sans Serif"/>
              </a:rPr>
              <a:t>Desde</a:t>
            </a:r>
            <a:r>
              <a:rPr sz="800">
                <a:solidFill>
                  <a:srgbClr val="FFFFFF"/>
                </a:solidFill>
                <a:latin typeface="Microsoft Sans Serif"/>
                <a:cs typeface="Microsoft Sans Serif"/>
              </a:rPr>
              <a:t>	</a:t>
            </a:r>
            <a:r>
              <a:rPr sz="800" spc="-14">
                <a:solidFill>
                  <a:srgbClr val="FFFFFF"/>
                </a:solidFill>
                <a:latin typeface="Microsoft Sans Serif"/>
                <a:cs typeface="Microsoft Sans Serif"/>
              </a:rPr>
              <a:t>Hasta</a:t>
            </a:r>
            <a:r>
              <a:rPr sz="800">
                <a:solidFill>
                  <a:srgbClr val="FFFFFF"/>
                </a:solidFill>
                <a:latin typeface="Microsoft Sans Serif"/>
                <a:cs typeface="Microsoft Sans Serif"/>
              </a:rPr>
              <a:t>	</a:t>
            </a:r>
            <a:r>
              <a:rPr sz="800" spc="-14">
                <a:solidFill>
                  <a:srgbClr val="FFFFFF"/>
                </a:solidFill>
                <a:latin typeface="Microsoft Sans Serif"/>
                <a:cs typeface="Microsoft Sans Serif"/>
              </a:rPr>
              <a:t>combustible</a:t>
            </a:r>
            <a:endParaRPr sz="800">
              <a:latin typeface="Microsoft Sans Serif"/>
              <a:cs typeface="Microsoft Sans Serif"/>
            </a:endParaRPr>
          </a:p>
        </p:txBody>
      </p:sp>
      <p:sp>
        <p:nvSpPr>
          <p:cNvPr id="19" name="object 15">
            <a:extLst>
              <a:ext uri="{FF2B5EF4-FFF2-40B4-BE49-F238E27FC236}">
                <a16:creationId xmlns:a16="http://schemas.microsoft.com/office/drawing/2014/main" id="{C9E1A8E1-2792-A6CD-42B7-DCF489A3A901}"/>
              </a:ext>
            </a:extLst>
          </p:cNvPr>
          <p:cNvSpPr txBox="1"/>
          <p:nvPr/>
        </p:nvSpPr>
        <p:spPr>
          <a:xfrm>
            <a:off x="6984513" y="2473443"/>
            <a:ext cx="533771" cy="2164889"/>
          </a:xfrm>
          <a:prstGeom prst="rect">
            <a:avLst/>
          </a:prstGeom>
        </p:spPr>
        <p:txBody>
          <a:bodyPr vert="horz" wrap="square" lIns="0" tIns="17972" rIns="0" bIns="0" rtlCol="0">
            <a:spAutoFit/>
          </a:bodyPr>
          <a:lstStyle/>
          <a:p>
            <a:pPr marL="17973">
              <a:spcBef>
                <a:spcPts val="142"/>
              </a:spcBef>
            </a:pPr>
            <a:r>
              <a:rPr sz="800">
                <a:latin typeface="Microsoft Sans Serif"/>
                <a:cs typeface="Microsoft Sans Serif"/>
              </a:rPr>
              <a:t>1,800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1,850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1,900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1,950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2,000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2,050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54"/>
              </a:spcBef>
            </a:pPr>
            <a:r>
              <a:rPr sz="800">
                <a:latin typeface="Microsoft Sans Serif"/>
                <a:cs typeface="Microsoft Sans Serif"/>
              </a:rPr>
              <a:t>2,100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2,150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2,200</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p:txBody>
      </p:sp>
      <p:sp>
        <p:nvSpPr>
          <p:cNvPr id="20" name="object 16">
            <a:extLst>
              <a:ext uri="{FF2B5EF4-FFF2-40B4-BE49-F238E27FC236}">
                <a16:creationId xmlns:a16="http://schemas.microsoft.com/office/drawing/2014/main" id="{81091A8C-2A0B-285F-42F0-3D813FBE3F76}"/>
              </a:ext>
            </a:extLst>
          </p:cNvPr>
          <p:cNvSpPr txBox="1"/>
          <p:nvPr/>
        </p:nvSpPr>
        <p:spPr>
          <a:xfrm>
            <a:off x="7704901" y="2473443"/>
            <a:ext cx="659576" cy="2164889"/>
          </a:xfrm>
          <a:prstGeom prst="rect">
            <a:avLst/>
          </a:prstGeom>
        </p:spPr>
        <p:txBody>
          <a:bodyPr vert="horz" wrap="square" lIns="0" tIns="17972" rIns="0" bIns="0" rtlCol="0">
            <a:spAutoFit/>
          </a:bodyPr>
          <a:lstStyle/>
          <a:p>
            <a:pPr marL="79979">
              <a:spcBef>
                <a:spcPts val="142"/>
              </a:spcBef>
            </a:pPr>
            <a:r>
              <a:rPr sz="800">
                <a:latin typeface="Microsoft Sans Serif"/>
                <a:cs typeface="Microsoft Sans Serif"/>
              </a:rPr>
              <a:t>1,849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79979">
              <a:spcBef>
                <a:spcPts val="1047"/>
              </a:spcBef>
            </a:pPr>
            <a:r>
              <a:rPr sz="800">
                <a:latin typeface="Microsoft Sans Serif"/>
                <a:cs typeface="Microsoft Sans Serif"/>
              </a:rPr>
              <a:t>1,899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79979">
              <a:spcBef>
                <a:spcPts val="1047"/>
              </a:spcBef>
            </a:pPr>
            <a:r>
              <a:rPr sz="800">
                <a:latin typeface="Microsoft Sans Serif"/>
                <a:cs typeface="Microsoft Sans Serif"/>
              </a:rPr>
              <a:t>1,949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79979">
              <a:spcBef>
                <a:spcPts val="1047"/>
              </a:spcBef>
            </a:pPr>
            <a:r>
              <a:rPr sz="800">
                <a:latin typeface="Microsoft Sans Serif"/>
                <a:cs typeface="Microsoft Sans Serif"/>
              </a:rPr>
              <a:t>1,999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79979">
              <a:spcBef>
                <a:spcPts val="1047"/>
              </a:spcBef>
            </a:pPr>
            <a:r>
              <a:rPr sz="800">
                <a:latin typeface="Microsoft Sans Serif"/>
                <a:cs typeface="Microsoft Sans Serif"/>
              </a:rPr>
              <a:t>2,049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79979">
              <a:spcBef>
                <a:spcPts val="1047"/>
              </a:spcBef>
            </a:pPr>
            <a:r>
              <a:rPr sz="800">
                <a:latin typeface="Microsoft Sans Serif"/>
                <a:cs typeface="Microsoft Sans Serif"/>
              </a:rPr>
              <a:t>2,099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79979">
              <a:spcBef>
                <a:spcPts val="1054"/>
              </a:spcBef>
            </a:pPr>
            <a:r>
              <a:rPr sz="800">
                <a:latin typeface="Microsoft Sans Serif"/>
                <a:cs typeface="Microsoft Sans Serif"/>
              </a:rPr>
              <a:t>2,149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79979">
              <a:spcBef>
                <a:spcPts val="1047"/>
              </a:spcBef>
            </a:pPr>
            <a:r>
              <a:rPr sz="800">
                <a:latin typeface="Microsoft Sans Serif"/>
                <a:cs typeface="Microsoft Sans Serif"/>
              </a:rPr>
              <a:t>2,199</a:t>
            </a:r>
            <a:r>
              <a:rPr sz="800" spc="113">
                <a:latin typeface="Microsoft Sans Serif"/>
                <a:cs typeface="Microsoft Sans Serif"/>
              </a:rPr>
              <a:t> </a:t>
            </a:r>
            <a:r>
              <a:rPr sz="800" spc="-71">
                <a:latin typeface="Times New Roman"/>
                <a:cs typeface="Times New Roman"/>
              </a:rPr>
              <a:t>€</a:t>
            </a:r>
            <a:endParaRPr sz="800">
              <a:latin typeface="Times New Roman"/>
              <a:cs typeface="Times New Roman"/>
            </a:endParaRPr>
          </a:p>
          <a:p>
            <a:pPr marL="17973">
              <a:spcBef>
                <a:spcPts val="1047"/>
              </a:spcBef>
            </a:pPr>
            <a:r>
              <a:rPr sz="800">
                <a:latin typeface="Microsoft Sans Serif"/>
                <a:cs typeface="Microsoft Sans Serif"/>
              </a:rPr>
              <a:t>≥</a:t>
            </a:r>
            <a:r>
              <a:rPr sz="800" spc="7">
                <a:latin typeface="Microsoft Sans Serif"/>
                <a:cs typeface="Microsoft Sans Serif"/>
              </a:rPr>
              <a:t> </a:t>
            </a:r>
            <a:r>
              <a:rPr sz="800">
                <a:latin typeface="Microsoft Sans Serif"/>
                <a:cs typeface="Microsoft Sans Serif"/>
              </a:rPr>
              <a:t>2,249</a:t>
            </a:r>
            <a:r>
              <a:rPr sz="800" spc="142">
                <a:latin typeface="Microsoft Sans Serif"/>
                <a:cs typeface="Microsoft Sans Serif"/>
              </a:rPr>
              <a:t> </a:t>
            </a:r>
            <a:r>
              <a:rPr sz="800" spc="-85">
                <a:latin typeface="Times New Roman"/>
                <a:cs typeface="Times New Roman"/>
              </a:rPr>
              <a:t>€</a:t>
            </a:r>
            <a:endParaRPr sz="800">
              <a:latin typeface="Times New Roman"/>
              <a:cs typeface="Times New Roman"/>
            </a:endParaRPr>
          </a:p>
        </p:txBody>
      </p:sp>
      <p:sp>
        <p:nvSpPr>
          <p:cNvPr id="21" name="object 17">
            <a:extLst>
              <a:ext uri="{FF2B5EF4-FFF2-40B4-BE49-F238E27FC236}">
                <a16:creationId xmlns:a16="http://schemas.microsoft.com/office/drawing/2014/main" id="{0D8D8515-B430-A9DD-AA98-2ECAC17F9CCD}"/>
              </a:ext>
            </a:extLst>
          </p:cNvPr>
          <p:cNvSpPr txBox="1"/>
          <p:nvPr/>
        </p:nvSpPr>
        <p:spPr>
          <a:xfrm>
            <a:off x="8791453" y="2473443"/>
            <a:ext cx="588586" cy="2164889"/>
          </a:xfrm>
          <a:prstGeom prst="rect">
            <a:avLst/>
          </a:prstGeom>
        </p:spPr>
        <p:txBody>
          <a:bodyPr vert="horz" wrap="square" lIns="0" tIns="17972" rIns="0" bIns="0" rtlCol="0">
            <a:spAutoFit/>
          </a:bodyPr>
          <a:lstStyle/>
          <a:p>
            <a:pPr marL="17973">
              <a:spcBef>
                <a:spcPts val="142"/>
              </a:spcBef>
            </a:pPr>
            <a:r>
              <a:rPr sz="800">
                <a:latin typeface="Microsoft Sans Serif"/>
                <a:cs typeface="Microsoft Sans Serif"/>
              </a:rPr>
              <a:t>10,00</a:t>
            </a:r>
            <a:r>
              <a:rPr sz="800" spc="106">
                <a:latin typeface="Microsoft Sans Serif"/>
                <a:cs typeface="Microsoft Sans Serif"/>
              </a:rPr>
              <a:t> </a:t>
            </a:r>
            <a:r>
              <a:rPr sz="800" spc="-85">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10,50</a:t>
            </a:r>
            <a:r>
              <a:rPr sz="800" spc="106">
                <a:latin typeface="Microsoft Sans Serif"/>
                <a:cs typeface="Microsoft Sans Serif"/>
              </a:rPr>
              <a:t> </a:t>
            </a:r>
            <a:r>
              <a:rPr sz="800" spc="-85">
                <a:latin typeface="Microsoft Sans Serif"/>
                <a:cs typeface="Microsoft Sans Serif"/>
              </a:rPr>
              <a:t>%</a:t>
            </a:r>
            <a:endParaRPr sz="800">
              <a:latin typeface="Microsoft Sans Serif"/>
              <a:cs typeface="Microsoft Sans Serif"/>
            </a:endParaRPr>
          </a:p>
          <a:p>
            <a:pPr marL="23365">
              <a:spcBef>
                <a:spcPts val="1047"/>
              </a:spcBef>
            </a:pPr>
            <a:r>
              <a:rPr sz="800">
                <a:latin typeface="Microsoft Sans Serif"/>
                <a:cs typeface="Microsoft Sans Serif"/>
              </a:rPr>
              <a:t>11,00</a:t>
            </a:r>
            <a:r>
              <a:rPr sz="800" spc="21">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23365">
              <a:spcBef>
                <a:spcPts val="1047"/>
              </a:spcBef>
            </a:pPr>
            <a:r>
              <a:rPr sz="800">
                <a:latin typeface="Microsoft Sans Serif"/>
                <a:cs typeface="Microsoft Sans Serif"/>
              </a:rPr>
              <a:t>11,50</a:t>
            </a:r>
            <a:r>
              <a:rPr sz="800" spc="21">
                <a:latin typeface="Microsoft Sans Serif"/>
                <a:cs typeface="Microsoft Sans Serif"/>
              </a:rPr>
              <a:t> </a:t>
            </a:r>
            <a:r>
              <a:rPr sz="800" spc="-71">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12,00</a:t>
            </a:r>
            <a:r>
              <a:rPr sz="800" spc="106">
                <a:latin typeface="Microsoft Sans Serif"/>
                <a:cs typeface="Microsoft Sans Serif"/>
              </a:rPr>
              <a:t> </a:t>
            </a:r>
            <a:r>
              <a:rPr sz="800" spc="-85">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12,50</a:t>
            </a:r>
            <a:r>
              <a:rPr sz="800" spc="106">
                <a:latin typeface="Microsoft Sans Serif"/>
                <a:cs typeface="Microsoft Sans Serif"/>
              </a:rPr>
              <a:t> </a:t>
            </a:r>
            <a:r>
              <a:rPr sz="800" spc="-85">
                <a:latin typeface="Microsoft Sans Serif"/>
                <a:cs typeface="Microsoft Sans Serif"/>
              </a:rPr>
              <a:t>%</a:t>
            </a:r>
            <a:endParaRPr sz="800">
              <a:latin typeface="Microsoft Sans Serif"/>
              <a:cs typeface="Microsoft Sans Serif"/>
            </a:endParaRPr>
          </a:p>
          <a:p>
            <a:pPr marL="17973">
              <a:spcBef>
                <a:spcPts val="1054"/>
              </a:spcBef>
            </a:pPr>
            <a:r>
              <a:rPr sz="800">
                <a:latin typeface="Microsoft Sans Serif"/>
                <a:cs typeface="Microsoft Sans Serif"/>
              </a:rPr>
              <a:t>13,00</a:t>
            </a:r>
            <a:r>
              <a:rPr sz="800" spc="106">
                <a:latin typeface="Microsoft Sans Serif"/>
                <a:cs typeface="Microsoft Sans Serif"/>
              </a:rPr>
              <a:t> </a:t>
            </a:r>
            <a:r>
              <a:rPr sz="800" spc="-85">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13,50</a:t>
            </a:r>
            <a:r>
              <a:rPr sz="800" spc="106">
                <a:latin typeface="Microsoft Sans Serif"/>
                <a:cs typeface="Microsoft Sans Serif"/>
              </a:rPr>
              <a:t> </a:t>
            </a:r>
            <a:r>
              <a:rPr sz="800" spc="-85">
                <a:latin typeface="Microsoft Sans Serif"/>
                <a:cs typeface="Microsoft Sans Serif"/>
              </a:rPr>
              <a:t>%</a:t>
            </a:r>
            <a:endParaRPr sz="800">
              <a:latin typeface="Microsoft Sans Serif"/>
              <a:cs typeface="Microsoft Sans Serif"/>
            </a:endParaRPr>
          </a:p>
          <a:p>
            <a:pPr marL="17973">
              <a:spcBef>
                <a:spcPts val="1047"/>
              </a:spcBef>
            </a:pPr>
            <a:r>
              <a:rPr sz="800">
                <a:latin typeface="Microsoft Sans Serif"/>
                <a:cs typeface="Microsoft Sans Serif"/>
              </a:rPr>
              <a:t>14,00</a:t>
            </a:r>
            <a:r>
              <a:rPr sz="800" spc="106">
                <a:latin typeface="Microsoft Sans Serif"/>
                <a:cs typeface="Microsoft Sans Serif"/>
              </a:rPr>
              <a:t> </a:t>
            </a:r>
            <a:r>
              <a:rPr sz="800" spc="-85">
                <a:latin typeface="Microsoft Sans Serif"/>
                <a:cs typeface="Microsoft Sans Serif"/>
              </a:rPr>
              <a:t>%</a:t>
            </a:r>
            <a:endParaRPr sz="800">
              <a:latin typeface="Microsoft Sans Serif"/>
              <a:cs typeface="Microsoft Sans Serif"/>
            </a:endParaRPr>
          </a:p>
        </p:txBody>
      </p:sp>
      <p:sp>
        <p:nvSpPr>
          <p:cNvPr id="23" name="object 21">
            <a:extLst>
              <a:ext uri="{FF2B5EF4-FFF2-40B4-BE49-F238E27FC236}">
                <a16:creationId xmlns:a16="http://schemas.microsoft.com/office/drawing/2014/main" id="{580229A5-D84C-7CEB-079F-3EFBD1F330B0}"/>
              </a:ext>
            </a:extLst>
          </p:cNvPr>
          <p:cNvSpPr txBox="1"/>
          <p:nvPr/>
        </p:nvSpPr>
        <p:spPr>
          <a:xfrm>
            <a:off x="1240181" y="2226660"/>
            <a:ext cx="1198739" cy="141258"/>
          </a:xfrm>
          <a:prstGeom prst="rect">
            <a:avLst/>
          </a:prstGeom>
        </p:spPr>
        <p:txBody>
          <a:bodyPr vert="horz" wrap="square" lIns="0" tIns="17972" rIns="0" bIns="0" rtlCol="0">
            <a:spAutoFit/>
          </a:bodyPr>
          <a:lstStyle/>
          <a:p>
            <a:pPr>
              <a:spcBef>
                <a:spcPts val="142"/>
              </a:spcBef>
              <a:tabLst>
                <a:tab pos="804278" algn="l"/>
              </a:tabLst>
            </a:pPr>
            <a:r>
              <a:rPr sz="800" spc="-14">
                <a:solidFill>
                  <a:srgbClr val="FFFFFF"/>
                </a:solidFill>
                <a:latin typeface="Microsoft Sans Serif"/>
                <a:cs typeface="Microsoft Sans Serif"/>
              </a:rPr>
              <a:t>Desde</a:t>
            </a:r>
            <a:r>
              <a:rPr sz="800">
                <a:solidFill>
                  <a:srgbClr val="FFFFFF"/>
                </a:solidFill>
                <a:latin typeface="Microsoft Sans Serif"/>
                <a:cs typeface="Microsoft Sans Serif"/>
              </a:rPr>
              <a:t>	</a:t>
            </a:r>
            <a:r>
              <a:rPr sz="800" spc="-14">
                <a:solidFill>
                  <a:srgbClr val="FFFFFF"/>
                </a:solidFill>
                <a:latin typeface="Microsoft Sans Serif"/>
                <a:cs typeface="Microsoft Sans Serif"/>
              </a:rPr>
              <a:t>Hasta</a:t>
            </a:r>
            <a:endParaRPr sz="800">
              <a:latin typeface="Microsoft Sans Serif"/>
              <a:cs typeface="Microsoft Sans Serif"/>
            </a:endParaRPr>
          </a:p>
        </p:txBody>
      </p:sp>
      <p:sp>
        <p:nvSpPr>
          <p:cNvPr id="24" name="object 22">
            <a:extLst>
              <a:ext uri="{FF2B5EF4-FFF2-40B4-BE49-F238E27FC236}">
                <a16:creationId xmlns:a16="http://schemas.microsoft.com/office/drawing/2014/main" id="{BE71FE6A-290B-99E7-0284-EEAED4F64535}"/>
              </a:ext>
            </a:extLst>
          </p:cNvPr>
          <p:cNvSpPr txBox="1"/>
          <p:nvPr/>
        </p:nvSpPr>
        <p:spPr>
          <a:xfrm>
            <a:off x="2774885" y="1711443"/>
            <a:ext cx="939941" cy="389147"/>
          </a:xfrm>
          <a:prstGeom prst="rect">
            <a:avLst/>
          </a:prstGeom>
        </p:spPr>
        <p:txBody>
          <a:bodyPr vert="horz" wrap="square" lIns="0" tIns="17972" rIns="0" bIns="0" rtlCol="0">
            <a:spAutoFit/>
          </a:bodyPr>
          <a:lstStyle/>
          <a:p>
            <a:pPr marR="7189" algn="ctr">
              <a:lnSpc>
                <a:spcPct val="118100"/>
              </a:lnSpc>
              <a:spcBef>
                <a:spcPts val="142"/>
              </a:spcBef>
            </a:pPr>
            <a:r>
              <a:rPr sz="800">
                <a:solidFill>
                  <a:srgbClr val="FFFFFF"/>
                </a:solidFill>
                <a:latin typeface="Microsoft Sans Serif"/>
                <a:cs typeface="Microsoft Sans Serif"/>
              </a:rPr>
              <a:t>%</a:t>
            </a:r>
            <a:r>
              <a:rPr sz="800" spc="78">
                <a:solidFill>
                  <a:srgbClr val="FFFFFF"/>
                </a:solidFill>
                <a:latin typeface="Microsoft Sans Serif"/>
                <a:cs typeface="Microsoft Sans Serif"/>
              </a:rPr>
              <a:t> </a:t>
            </a:r>
            <a:r>
              <a:rPr sz="800" spc="-14">
                <a:solidFill>
                  <a:srgbClr val="FFFFFF"/>
                </a:solidFill>
                <a:latin typeface="Microsoft Sans Serif"/>
                <a:cs typeface="Microsoft Sans Serif"/>
              </a:rPr>
              <a:t>suplemento </a:t>
            </a:r>
            <a:r>
              <a:rPr sz="800" spc="-35">
                <a:solidFill>
                  <a:srgbClr val="FFFFFF"/>
                </a:solidFill>
                <a:latin typeface="Microsoft Sans Serif"/>
                <a:cs typeface="Microsoft Sans Serif"/>
              </a:rPr>
              <a:t>por</a:t>
            </a:r>
            <a:endParaRPr sz="800">
              <a:latin typeface="Microsoft Sans Serif"/>
              <a:cs typeface="Microsoft Sans Serif"/>
            </a:endParaRPr>
          </a:p>
          <a:p>
            <a:pPr marR="8087" algn="ctr">
              <a:spcBef>
                <a:spcPts val="849"/>
              </a:spcBef>
            </a:pPr>
            <a:r>
              <a:rPr sz="800" spc="-14">
                <a:solidFill>
                  <a:srgbClr val="FFFFFF"/>
                </a:solidFill>
                <a:latin typeface="Microsoft Sans Serif"/>
                <a:cs typeface="Microsoft Sans Serif"/>
              </a:rPr>
              <a:t>combustible</a:t>
            </a:r>
            <a:endParaRPr sz="800">
              <a:latin typeface="Microsoft Sans Serif"/>
              <a:cs typeface="Microsoft Sans Serif"/>
            </a:endParaRPr>
          </a:p>
        </p:txBody>
      </p:sp>
      <p:sp>
        <p:nvSpPr>
          <p:cNvPr id="26" name="object 24">
            <a:extLst>
              <a:ext uri="{FF2B5EF4-FFF2-40B4-BE49-F238E27FC236}">
                <a16:creationId xmlns:a16="http://schemas.microsoft.com/office/drawing/2014/main" id="{2F58D381-3722-A432-A999-33494631AC15}"/>
              </a:ext>
            </a:extLst>
          </p:cNvPr>
          <p:cNvSpPr txBox="1"/>
          <p:nvPr/>
        </p:nvSpPr>
        <p:spPr>
          <a:xfrm>
            <a:off x="4155164" y="2226660"/>
            <a:ext cx="1198739" cy="141258"/>
          </a:xfrm>
          <a:prstGeom prst="rect">
            <a:avLst/>
          </a:prstGeom>
        </p:spPr>
        <p:txBody>
          <a:bodyPr vert="horz" wrap="square" lIns="0" tIns="17972" rIns="0" bIns="0" rtlCol="0">
            <a:spAutoFit/>
          </a:bodyPr>
          <a:lstStyle/>
          <a:p>
            <a:pPr>
              <a:spcBef>
                <a:spcPts val="142"/>
              </a:spcBef>
              <a:tabLst>
                <a:tab pos="804278" algn="l"/>
              </a:tabLst>
            </a:pPr>
            <a:r>
              <a:rPr sz="800" spc="-14">
                <a:solidFill>
                  <a:srgbClr val="FFFFFF"/>
                </a:solidFill>
                <a:latin typeface="Microsoft Sans Serif"/>
                <a:cs typeface="Microsoft Sans Serif"/>
              </a:rPr>
              <a:t>Desde</a:t>
            </a:r>
            <a:r>
              <a:rPr sz="800">
                <a:solidFill>
                  <a:srgbClr val="FFFFFF"/>
                </a:solidFill>
                <a:latin typeface="Microsoft Sans Serif"/>
                <a:cs typeface="Microsoft Sans Serif"/>
              </a:rPr>
              <a:t>	</a:t>
            </a:r>
            <a:r>
              <a:rPr sz="800" spc="-14">
                <a:solidFill>
                  <a:srgbClr val="FFFFFF"/>
                </a:solidFill>
                <a:latin typeface="Microsoft Sans Serif"/>
                <a:cs typeface="Microsoft Sans Serif"/>
              </a:rPr>
              <a:t>Hasta</a:t>
            </a:r>
            <a:endParaRPr sz="800">
              <a:latin typeface="Microsoft Sans Serif"/>
              <a:cs typeface="Microsoft Sans Serif"/>
            </a:endParaRPr>
          </a:p>
        </p:txBody>
      </p:sp>
      <p:sp>
        <p:nvSpPr>
          <p:cNvPr id="27" name="object 25">
            <a:extLst>
              <a:ext uri="{FF2B5EF4-FFF2-40B4-BE49-F238E27FC236}">
                <a16:creationId xmlns:a16="http://schemas.microsoft.com/office/drawing/2014/main" id="{6CED183B-040B-A4D4-C067-71A849670D4E}"/>
              </a:ext>
            </a:extLst>
          </p:cNvPr>
          <p:cNvSpPr txBox="1"/>
          <p:nvPr/>
        </p:nvSpPr>
        <p:spPr>
          <a:xfrm>
            <a:off x="5689867" y="1711443"/>
            <a:ext cx="939941" cy="389147"/>
          </a:xfrm>
          <a:prstGeom prst="rect">
            <a:avLst/>
          </a:prstGeom>
        </p:spPr>
        <p:txBody>
          <a:bodyPr vert="horz" wrap="square" lIns="0" tIns="17972" rIns="0" bIns="0" rtlCol="0">
            <a:spAutoFit/>
          </a:bodyPr>
          <a:lstStyle/>
          <a:p>
            <a:pPr marR="7189" algn="ctr">
              <a:lnSpc>
                <a:spcPct val="118100"/>
              </a:lnSpc>
              <a:spcBef>
                <a:spcPts val="142"/>
              </a:spcBef>
            </a:pPr>
            <a:r>
              <a:rPr sz="800">
                <a:solidFill>
                  <a:srgbClr val="FFFFFF"/>
                </a:solidFill>
                <a:latin typeface="Microsoft Sans Serif"/>
                <a:cs typeface="Microsoft Sans Serif"/>
              </a:rPr>
              <a:t>%</a:t>
            </a:r>
            <a:r>
              <a:rPr sz="800" spc="78">
                <a:solidFill>
                  <a:srgbClr val="FFFFFF"/>
                </a:solidFill>
                <a:latin typeface="Microsoft Sans Serif"/>
                <a:cs typeface="Microsoft Sans Serif"/>
              </a:rPr>
              <a:t> </a:t>
            </a:r>
            <a:r>
              <a:rPr sz="800" spc="-14">
                <a:solidFill>
                  <a:srgbClr val="FFFFFF"/>
                </a:solidFill>
                <a:latin typeface="Microsoft Sans Serif"/>
                <a:cs typeface="Microsoft Sans Serif"/>
              </a:rPr>
              <a:t>suplemento </a:t>
            </a:r>
            <a:r>
              <a:rPr sz="800" spc="-35">
                <a:solidFill>
                  <a:srgbClr val="FFFFFF"/>
                </a:solidFill>
                <a:latin typeface="Microsoft Sans Serif"/>
                <a:cs typeface="Microsoft Sans Serif"/>
              </a:rPr>
              <a:t>por</a:t>
            </a:r>
            <a:endParaRPr sz="800">
              <a:latin typeface="Microsoft Sans Serif"/>
              <a:cs typeface="Microsoft Sans Serif"/>
            </a:endParaRPr>
          </a:p>
          <a:p>
            <a:pPr marR="8087" algn="ctr">
              <a:spcBef>
                <a:spcPts val="849"/>
              </a:spcBef>
            </a:pPr>
            <a:r>
              <a:rPr sz="800" spc="-14">
                <a:solidFill>
                  <a:srgbClr val="FFFFFF"/>
                </a:solidFill>
                <a:latin typeface="Microsoft Sans Serif"/>
                <a:cs typeface="Microsoft Sans Serif"/>
              </a:rPr>
              <a:t>combustible</a:t>
            </a:r>
            <a:endParaRPr sz="800">
              <a:latin typeface="Microsoft Sans Serif"/>
              <a:cs typeface="Microsoft Sans Serif"/>
            </a:endParaRPr>
          </a:p>
        </p:txBody>
      </p:sp>
      <p:sp>
        <p:nvSpPr>
          <p:cNvPr id="2" name="object 14">
            <a:extLst>
              <a:ext uri="{FF2B5EF4-FFF2-40B4-BE49-F238E27FC236}">
                <a16:creationId xmlns:a16="http://schemas.microsoft.com/office/drawing/2014/main" id="{888BD6A6-D7F5-F3BE-4454-1CC2A520F27A}"/>
              </a:ext>
            </a:extLst>
          </p:cNvPr>
          <p:cNvSpPr txBox="1"/>
          <p:nvPr/>
        </p:nvSpPr>
        <p:spPr>
          <a:xfrm>
            <a:off x="4012936" y="1739397"/>
            <a:ext cx="2711990" cy="523554"/>
          </a:xfrm>
          <a:prstGeom prst="rect">
            <a:avLst/>
          </a:prstGeom>
          <a:solidFill>
            <a:srgbClr val="828282"/>
          </a:solidFill>
        </p:spPr>
        <p:txBody>
          <a:bodyPr vert="horz" wrap="square" lIns="0" tIns="7189" rIns="0" bIns="0" rtlCol="0">
            <a:spAutoFit/>
          </a:bodyPr>
          <a:lstStyle/>
          <a:p>
            <a:pPr marL="103343" marR="124011" indent="267792">
              <a:lnSpc>
                <a:spcPct val="118100"/>
              </a:lnSpc>
              <a:spcBef>
                <a:spcPts val="57"/>
              </a:spcBef>
              <a:tabLst>
                <a:tab pos="1654386" algn="l"/>
                <a:tab pos="2027320" algn="l"/>
              </a:tabLst>
            </a:pPr>
            <a:r>
              <a:rPr sz="800">
                <a:solidFill>
                  <a:srgbClr val="FFFFFF"/>
                </a:solidFill>
                <a:latin typeface="Microsoft Sans Serif"/>
                <a:cs typeface="Microsoft Sans Serif"/>
              </a:rPr>
              <a:t>Precio</a:t>
            </a:r>
            <a:r>
              <a:rPr sz="800" spc="156">
                <a:solidFill>
                  <a:srgbClr val="FFFFFF"/>
                </a:solidFill>
                <a:latin typeface="Microsoft Sans Serif"/>
                <a:cs typeface="Microsoft Sans Serif"/>
              </a:rPr>
              <a:t> </a:t>
            </a:r>
            <a:r>
              <a:rPr sz="800" spc="-14">
                <a:solidFill>
                  <a:srgbClr val="FFFFFF"/>
                </a:solidFill>
                <a:latin typeface="Microsoft Sans Serif"/>
                <a:cs typeface="Microsoft Sans Serif"/>
              </a:rPr>
              <a:t>litro</a:t>
            </a:r>
            <a:r>
              <a:rPr sz="800">
                <a:solidFill>
                  <a:srgbClr val="FFFFFF"/>
                </a:solidFill>
                <a:latin typeface="Microsoft Sans Serif"/>
                <a:cs typeface="Microsoft Sans Serif"/>
              </a:rPr>
              <a:t>	%</a:t>
            </a:r>
            <a:r>
              <a:rPr sz="800" spc="78">
                <a:solidFill>
                  <a:srgbClr val="FFFFFF"/>
                </a:solidFill>
                <a:latin typeface="Microsoft Sans Serif"/>
                <a:cs typeface="Microsoft Sans Serif"/>
              </a:rPr>
              <a:t> </a:t>
            </a:r>
            <a:r>
              <a:rPr sz="800" spc="-14">
                <a:solidFill>
                  <a:srgbClr val="FFFFFF"/>
                </a:solidFill>
                <a:latin typeface="Microsoft Sans Serif"/>
                <a:cs typeface="Microsoft Sans Serif"/>
              </a:rPr>
              <a:t>suplemento </a:t>
            </a:r>
            <a:r>
              <a:rPr sz="800">
                <a:solidFill>
                  <a:srgbClr val="FFFFFF"/>
                </a:solidFill>
                <a:latin typeface="Microsoft Sans Serif"/>
                <a:cs typeface="Microsoft Sans Serif"/>
              </a:rPr>
              <a:t>combustible</a:t>
            </a:r>
            <a:r>
              <a:rPr sz="800" spc="205">
                <a:solidFill>
                  <a:srgbClr val="FFFFFF"/>
                </a:solidFill>
                <a:latin typeface="Microsoft Sans Serif"/>
                <a:cs typeface="Microsoft Sans Serif"/>
              </a:rPr>
              <a:t> </a:t>
            </a:r>
            <a:r>
              <a:rPr sz="800" spc="-14">
                <a:solidFill>
                  <a:srgbClr val="FFFFFF"/>
                </a:solidFill>
                <a:latin typeface="Microsoft Sans Serif"/>
                <a:cs typeface="Microsoft Sans Serif"/>
              </a:rPr>
              <a:t>diesel</a:t>
            </a:r>
            <a:r>
              <a:rPr sz="800">
                <a:solidFill>
                  <a:srgbClr val="FFFFFF"/>
                </a:solidFill>
                <a:latin typeface="Microsoft Sans Serif"/>
                <a:cs typeface="Microsoft Sans Serif"/>
              </a:rPr>
              <a:t>		</a:t>
            </a:r>
            <a:r>
              <a:rPr sz="800" spc="-35">
                <a:solidFill>
                  <a:srgbClr val="FFFFFF"/>
                </a:solidFill>
                <a:latin typeface="Microsoft Sans Serif"/>
                <a:cs typeface="Microsoft Sans Serif"/>
              </a:rPr>
              <a:t>por</a:t>
            </a:r>
            <a:endParaRPr sz="800">
              <a:latin typeface="Microsoft Sans Serif"/>
              <a:cs typeface="Microsoft Sans Serif"/>
            </a:endParaRPr>
          </a:p>
          <a:p>
            <a:pPr marL="80877">
              <a:spcBef>
                <a:spcPts val="849"/>
              </a:spcBef>
              <a:tabLst>
                <a:tab pos="885155" algn="l"/>
                <a:tab pos="1730769" algn="l"/>
              </a:tabLst>
            </a:pPr>
            <a:r>
              <a:rPr sz="800" spc="-14">
                <a:solidFill>
                  <a:srgbClr val="FFFFFF"/>
                </a:solidFill>
                <a:latin typeface="Microsoft Sans Serif"/>
                <a:cs typeface="Microsoft Sans Serif"/>
              </a:rPr>
              <a:t>Desde</a:t>
            </a:r>
            <a:r>
              <a:rPr sz="800">
                <a:solidFill>
                  <a:srgbClr val="FFFFFF"/>
                </a:solidFill>
                <a:latin typeface="Microsoft Sans Serif"/>
                <a:cs typeface="Microsoft Sans Serif"/>
              </a:rPr>
              <a:t>	</a:t>
            </a:r>
            <a:r>
              <a:rPr sz="800" spc="-14">
                <a:solidFill>
                  <a:srgbClr val="FFFFFF"/>
                </a:solidFill>
                <a:latin typeface="Microsoft Sans Serif"/>
                <a:cs typeface="Microsoft Sans Serif"/>
              </a:rPr>
              <a:t>Hasta</a:t>
            </a:r>
            <a:r>
              <a:rPr sz="800">
                <a:solidFill>
                  <a:srgbClr val="FFFFFF"/>
                </a:solidFill>
                <a:latin typeface="Microsoft Sans Serif"/>
                <a:cs typeface="Microsoft Sans Serif"/>
              </a:rPr>
              <a:t>	</a:t>
            </a:r>
            <a:r>
              <a:rPr sz="800" spc="-14">
                <a:solidFill>
                  <a:srgbClr val="FFFFFF"/>
                </a:solidFill>
                <a:latin typeface="Microsoft Sans Serif"/>
                <a:cs typeface="Microsoft Sans Serif"/>
              </a:rPr>
              <a:t>combustible</a:t>
            </a:r>
            <a:endParaRPr sz="800">
              <a:latin typeface="Microsoft Sans Serif"/>
              <a:cs typeface="Microsoft Sans Serif"/>
            </a:endParaRPr>
          </a:p>
        </p:txBody>
      </p:sp>
      <p:sp>
        <p:nvSpPr>
          <p:cNvPr id="28" name="object 14">
            <a:extLst>
              <a:ext uri="{FF2B5EF4-FFF2-40B4-BE49-F238E27FC236}">
                <a16:creationId xmlns:a16="http://schemas.microsoft.com/office/drawing/2014/main" id="{0B7AE259-7081-03F5-E06E-131F04E4BD54}"/>
              </a:ext>
            </a:extLst>
          </p:cNvPr>
          <p:cNvSpPr txBox="1"/>
          <p:nvPr/>
        </p:nvSpPr>
        <p:spPr>
          <a:xfrm>
            <a:off x="1030665" y="1734777"/>
            <a:ext cx="2711990" cy="523554"/>
          </a:xfrm>
          <a:prstGeom prst="rect">
            <a:avLst/>
          </a:prstGeom>
          <a:solidFill>
            <a:srgbClr val="828282"/>
          </a:solidFill>
        </p:spPr>
        <p:txBody>
          <a:bodyPr vert="horz" wrap="square" lIns="0" tIns="7189" rIns="0" bIns="0" rtlCol="0">
            <a:spAutoFit/>
          </a:bodyPr>
          <a:lstStyle/>
          <a:p>
            <a:pPr marL="103343" marR="124011" indent="267792">
              <a:lnSpc>
                <a:spcPct val="118100"/>
              </a:lnSpc>
              <a:spcBef>
                <a:spcPts val="57"/>
              </a:spcBef>
              <a:tabLst>
                <a:tab pos="1654386" algn="l"/>
                <a:tab pos="2027320" algn="l"/>
              </a:tabLst>
            </a:pPr>
            <a:r>
              <a:rPr sz="800">
                <a:solidFill>
                  <a:srgbClr val="FFFFFF"/>
                </a:solidFill>
                <a:latin typeface="Microsoft Sans Serif"/>
                <a:cs typeface="Microsoft Sans Serif"/>
              </a:rPr>
              <a:t>Precio</a:t>
            </a:r>
            <a:r>
              <a:rPr sz="800" spc="156">
                <a:solidFill>
                  <a:srgbClr val="FFFFFF"/>
                </a:solidFill>
                <a:latin typeface="Microsoft Sans Serif"/>
                <a:cs typeface="Microsoft Sans Serif"/>
              </a:rPr>
              <a:t> </a:t>
            </a:r>
            <a:r>
              <a:rPr sz="800" spc="-14">
                <a:solidFill>
                  <a:srgbClr val="FFFFFF"/>
                </a:solidFill>
                <a:latin typeface="Microsoft Sans Serif"/>
                <a:cs typeface="Microsoft Sans Serif"/>
              </a:rPr>
              <a:t>litro</a:t>
            </a:r>
            <a:r>
              <a:rPr sz="800">
                <a:solidFill>
                  <a:srgbClr val="FFFFFF"/>
                </a:solidFill>
                <a:latin typeface="Microsoft Sans Serif"/>
                <a:cs typeface="Microsoft Sans Serif"/>
              </a:rPr>
              <a:t>	%</a:t>
            </a:r>
            <a:r>
              <a:rPr sz="800" spc="78">
                <a:solidFill>
                  <a:srgbClr val="FFFFFF"/>
                </a:solidFill>
                <a:latin typeface="Microsoft Sans Serif"/>
                <a:cs typeface="Microsoft Sans Serif"/>
              </a:rPr>
              <a:t> </a:t>
            </a:r>
            <a:r>
              <a:rPr sz="800" spc="-14">
                <a:solidFill>
                  <a:srgbClr val="FFFFFF"/>
                </a:solidFill>
                <a:latin typeface="Microsoft Sans Serif"/>
                <a:cs typeface="Microsoft Sans Serif"/>
              </a:rPr>
              <a:t>suplemento </a:t>
            </a:r>
            <a:r>
              <a:rPr sz="800">
                <a:solidFill>
                  <a:srgbClr val="FFFFFF"/>
                </a:solidFill>
                <a:latin typeface="Microsoft Sans Serif"/>
                <a:cs typeface="Microsoft Sans Serif"/>
              </a:rPr>
              <a:t>combustible</a:t>
            </a:r>
            <a:r>
              <a:rPr sz="800" spc="205">
                <a:solidFill>
                  <a:srgbClr val="FFFFFF"/>
                </a:solidFill>
                <a:latin typeface="Microsoft Sans Serif"/>
                <a:cs typeface="Microsoft Sans Serif"/>
              </a:rPr>
              <a:t> </a:t>
            </a:r>
            <a:r>
              <a:rPr sz="800" spc="-14">
                <a:solidFill>
                  <a:srgbClr val="FFFFFF"/>
                </a:solidFill>
                <a:latin typeface="Microsoft Sans Serif"/>
                <a:cs typeface="Microsoft Sans Serif"/>
              </a:rPr>
              <a:t>diesel</a:t>
            </a:r>
            <a:r>
              <a:rPr sz="800">
                <a:solidFill>
                  <a:srgbClr val="FFFFFF"/>
                </a:solidFill>
                <a:latin typeface="Microsoft Sans Serif"/>
                <a:cs typeface="Microsoft Sans Serif"/>
              </a:rPr>
              <a:t>		</a:t>
            </a:r>
            <a:r>
              <a:rPr sz="800" spc="-35">
                <a:solidFill>
                  <a:srgbClr val="FFFFFF"/>
                </a:solidFill>
                <a:latin typeface="Microsoft Sans Serif"/>
                <a:cs typeface="Microsoft Sans Serif"/>
              </a:rPr>
              <a:t>por</a:t>
            </a:r>
            <a:endParaRPr sz="800">
              <a:latin typeface="Microsoft Sans Serif"/>
              <a:cs typeface="Microsoft Sans Serif"/>
            </a:endParaRPr>
          </a:p>
          <a:p>
            <a:pPr marL="80877">
              <a:spcBef>
                <a:spcPts val="849"/>
              </a:spcBef>
              <a:tabLst>
                <a:tab pos="885155" algn="l"/>
                <a:tab pos="1730769" algn="l"/>
              </a:tabLst>
            </a:pPr>
            <a:r>
              <a:rPr sz="800" spc="-14">
                <a:solidFill>
                  <a:srgbClr val="FFFFFF"/>
                </a:solidFill>
                <a:latin typeface="Microsoft Sans Serif"/>
                <a:cs typeface="Microsoft Sans Serif"/>
              </a:rPr>
              <a:t>Desde</a:t>
            </a:r>
            <a:r>
              <a:rPr sz="800">
                <a:solidFill>
                  <a:srgbClr val="FFFFFF"/>
                </a:solidFill>
                <a:latin typeface="Microsoft Sans Serif"/>
                <a:cs typeface="Microsoft Sans Serif"/>
              </a:rPr>
              <a:t>	</a:t>
            </a:r>
            <a:r>
              <a:rPr sz="800" spc="-14">
                <a:solidFill>
                  <a:srgbClr val="FFFFFF"/>
                </a:solidFill>
                <a:latin typeface="Microsoft Sans Serif"/>
                <a:cs typeface="Microsoft Sans Serif"/>
              </a:rPr>
              <a:t>Hasta</a:t>
            </a:r>
            <a:r>
              <a:rPr sz="800">
                <a:solidFill>
                  <a:srgbClr val="FFFFFF"/>
                </a:solidFill>
                <a:latin typeface="Microsoft Sans Serif"/>
                <a:cs typeface="Microsoft Sans Serif"/>
              </a:rPr>
              <a:t>	</a:t>
            </a:r>
            <a:r>
              <a:rPr sz="800" spc="-14">
                <a:solidFill>
                  <a:srgbClr val="FFFFFF"/>
                </a:solidFill>
                <a:latin typeface="Microsoft Sans Serif"/>
                <a:cs typeface="Microsoft Sans Serif"/>
              </a:rPr>
              <a:t>combustible</a:t>
            </a:r>
            <a:endParaRPr sz="800">
              <a:latin typeface="Microsoft Sans Serif"/>
              <a:cs typeface="Microsoft Sans Serif"/>
            </a:endParaRPr>
          </a:p>
        </p:txBody>
      </p:sp>
      <p:sp>
        <p:nvSpPr>
          <p:cNvPr id="29" name="object 18">
            <a:extLst>
              <a:ext uri="{FF2B5EF4-FFF2-40B4-BE49-F238E27FC236}">
                <a16:creationId xmlns:a16="http://schemas.microsoft.com/office/drawing/2014/main" id="{1DC553B2-BF5E-536A-6883-D67464DA9AD0}"/>
              </a:ext>
            </a:extLst>
          </p:cNvPr>
          <p:cNvSpPr txBox="1"/>
          <p:nvPr/>
        </p:nvSpPr>
        <p:spPr>
          <a:xfrm>
            <a:off x="850900" y="4768850"/>
            <a:ext cx="9220200" cy="1777604"/>
          </a:xfrm>
          <a:prstGeom prst="rect">
            <a:avLst/>
          </a:prstGeom>
        </p:spPr>
        <p:txBody>
          <a:bodyPr vert="horz" wrap="square" lIns="0" tIns="17972" rIns="0" bIns="0" rtlCol="0">
            <a:spAutoFit/>
          </a:bodyPr>
          <a:lstStyle/>
          <a:p>
            <a:pPr>
              <a:spcBef>
                <a:spcPts val="566"/>
              </a:spcBef>
            </a:pPr>
            <a:endParaRPr sz="800">
              <a:latin typeface="Arial" panose="020B0604020202020204" pitchFamily="34" charset="0"/>
              <a:cs typeface="Arial" panose="020B0604020202020204" pitchFamily="34" charset="0"/>
            </a:endParaRPr>
          </a:p>
          <a:p>
            <a:pPr marL="17973"/>
            <a:r>
              <a:rPr sz="800" b="1">
                <a:latin typeface="Arial" panose="020B0604020202020204" pitchFamily="34" charset="0"/>
                <a:cs typeface="Arial" panose="020B0604020202020204" pitchFamily="34" charset="0"/>
              </a:rPr>
              <a:t>Medios</a:t>
            </a:r>
            <a:r>
              <a:rPr sz="800" b="1" spc="184">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electrónicos</a:t>
            </a:r>
            <a:r>
              <a:rPr sz="800" b="1" spc="347">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para</a:t>
            </a:r>
            <a:r>
              <a:rPr sz="800" b="1" spc="106">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la</a:t>
            </a:r>
            <a:r>
              <a:rPr sz="800" b="1" spc="21">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solicitud</a:t>
            </a:r>
            <a:r>
              <a:rPr sz="800" b="1" spc="241">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de</a:t>
            </a:r>
            <a:r>
              <a:rPr sz="800" b="1" spc="50">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recogidas</a:t>
            </a:r>
            <a:r>
              <a:rPr sz="800" b="1" spc="269">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y</a:t>
            </a:r>
            <a:r>
              <a:rPr sz="800" b="1" spc="7">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documentación</a:t>
            </a:r>
            <a:r>
              <a:rPr sz="800" b="1" spc="446">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de</a:t>
            </a:r>
            <a:r>
              <a:rPr sz="800" b="1" spc="50">
                <a:latin typeface="Arial" panose="020B0604020202020204" pitchFamily="34" charset="0"/>
                <a:cs typeface="Arial" panose="020B0604020202020204" pitchFamily="34" charset="0"/>
              </a:rPr>
              <a:t> </a:t>
            </a:r>
            <a:r>
              <a:rPr sz="800" b="1" spc="-14">
                <a:latin typeface="Arial" panose="020B0604020202020204" pitchFamily="34" charset="0"/>
                <a:cs typeface="Arial" panose="020B0604020202020204" pitchFamily="34" charset="0"/>
              </a:rPr>
              <a:t>envíos.</a:t>
            </a:r>
            <a:endParaRPr sz="800">
              <a:latin typeface="Arial" panose="020B0604020202020204" pitchFamily="34" charset="0"/>
              <a:cs typeface="Arial" panose="020B0604020202020204" pitchFamily="34" charset="0"/>
            </a:endParaRPr>
          </a:p>
          <a:p>
            <a:pPr marL="17973" marR="9884" algn="just">
              <a:lnSpc>
                <a:spcPct val="118100"/>
              </a:lnSpc>
              <a:spcBef>
                <a:spcPts val="403"/>
              </a:spcBef>
            </a:pPr>
            <a:r>
              <a:rPr sz="800">
                <a:latin typeface="Arial" panose="020B0604020202020204" pitchFamily="34" charset="0"/>
                <a:cs typeface="Arial" panose="020B0604020202020204" pitchFamily="34" charset="0"/>
              </a:rPr>
              <a:t>Esta</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tarifa</a:t>
            </a:r>
            <a:r>
              <a:rPr sz="800" spc="26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está</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vinculada</a:t>
            </a:r>
            <a:r>
              <a:rPr sz="800" spc="40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utilización</a:t>
            </a:r>
            <a:r>
              <a:rPr sz="800" spc="41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medios</a:t>
            </a:r>
            <a:r>
              <a:rPr sz="800" spc="3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electrónicos</a:t>
            </a:r>
            <a:r>
              <a:rPr sz="800" spc="46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22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CTT</a:t>
            </a:r>
            <a:r>
              <a:rPr sz="800" spc="2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Express</a:t>
            </a:r>
            <a:r>
              <a:rPr sz="800" spc="35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pone</a:t>
            </a:r>
            <a:r>
              <a:rPr sz="800" spc="26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disposición</a:t>
            </a:r>
            <a:r>
              <a:rPr sz="800" spc="43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para</a:t>
            </a:r>
            <a:r>
              <a:rPr sz="800" spc="25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solicitud</a:t>
            </a:r>
            <a:r>
              <a:rPr sz="800" spc="359">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de</a:t>
            </a:r>
            <a:r>
              <a:rPr sz="800">
                <a:latin typeface="Arial" panose="020B0604020202020204" pitchFamily="34" charset="0"/>
                <a:cs typeface="Arial" panose="020B0604020202020204" pitchFamily="34" charset="0"/>
              </a:rPr>
              <a:t> recogidas</a:t>
            </a:r>
            <a:r>
              <a:rPr sz="800" spc="35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10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documentación</a:t>
            </a:r>
            <a:r>
              <a:rPr sz="800" spc="53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envíos.</a:t>
            </a:r>
            <a:r>
              <a:rPr sz="800" spc="2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caso</a:t>
            </a:r>
            <a:r>
              <a:rPr sz="800" spc="21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solicitar</a:t>
            </a:r>
            <a:r>
              <a:rPr sz="800" spc="29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recogidas</a:t>
            </a:r>
            <a:r>
              <a:rPr sz="800" spc="36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medios</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no</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electrónicos,</a:t>
            </a:r>
            <a:r>
              <a:rPr sz="800" spc="46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documentar</a:t>
            </a:r>
            <a:r>
              <a:rPr sz="800" spc="42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los</a:t>
            </a:r>
            <a:r>
              <a:rPr sz="800" spc="170">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envíos </a:t>
            </a:r>
            <a:r>
              <a:rPr sz="800">
                <a:latin typeface="Arial" panose="020B0604020202020204" pitchFamily="34" charset="0"/>
                <a:cs typeface="Arial" panose="020B0604020202020204" pitchFamily="34" charset="0"/>
              </a:rPr>
              <a:t>con</a:t>
            </a:r>
            <a:r>
              <a:rPr sz="800" spc="14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utilización</a:t>
            </a:r>
            <a:r>
              <a:rPr sz="800" spc="34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albaranes</a:t>
            </a:r>
            <a:r>
              <a:rPr sz="800" spc="3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manuales,</a:t>
            </a:r>
            <a:r>
              <a:rPr sz="800" spc="35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CTT</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Express</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se</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reserva</a:t>
            </a:r>
            <a:r>
              <a:rPr sz="800" spc="26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derecho</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2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incrementar</a:t>
            </a:r>
            <a:r>
              <a:rPr sz="800" spc="3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tarifa</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0,50</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para</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cada</a:t>
            </a:r>
            <a:r>
              <a:rPr sz="800" spc="191">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uno</a:t>
            </a:r>
            <a:r>
              <a:rPr sz="800">
                <a:latin typeface="Arial" panose="020B0604020202020204" pitchFamily="34" charset="0"/>
                <a:cs typeface="Arial" panose="020B0604020202020204" pitchFamily="34" charset="0"/>
              </a:rPr>
              <a:t> de</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estos</a:t>
            </a:r>
            <a:r>
              <a:rPr sz="800" spc="170">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servicios.</a:t>
            </a:r>
            <a:endParaRPr sz="800">
              <a:latin typeface="Arial" panose="020B0604020202020204" pitchFamily="34" charset="0"/>
              <a:cs typeface="Arial" panose="020B0604020202020204" pitchFamily="34" charset="0"/>
            </a:endParaRPr>
          </a:p>
          <a:p>
            <a:pPr>
              <a:spcBef>
                <a:spcPts val="566"/>
              </a:spcBef>
            </a:pPr>
            <a:endParaRPr sz="800">
              <a:latin typeface="Arial" panose="020B0604020202020204" pitchFamily="34" charset="0"/>
              <a:cs typeface="Arial" panose="020B0604020202020204" pitchFamily="34" charset="0"/>
            </a:endParaRPr>
          </a:p>
          <a:p>
            <a:pPr marL="17973"/>
            <a:r>
              <a:rPr sz="800" b="1" spc="-14">
                <a:latin typeface="Arial" panose="020B0604020202020204" pitchFamily="34" charset="0"/>
                <a:cs typeface="Arial" panose="020B0604020202020204" pitchFamily="34" charset="0"/>
              </a:rPr>
              <a:t>Impuestos</a:t>
            </a:r>
            <a:endParaRPr sz="800">
              <a:latin typeface="Arial" panose="020B0604020202020204" pitchFamily="34" charset="0"/>
              <a:cs typeface="Arial" panose="020B0604020202020204" pitchFamily="34" charset="0"/>
            </a:endParaRPr>
          </a:p>
          <a:p>
            <a:pPr marL="17973" marR="7189" algn="just">
              <a:lnSpc>
                <a:spcPct val="118100"/>
              </a:lnSpc>
              <a:spcBef>
                <a:spcPts val="403"/>
              </a:spcBef>
            </a:pPr>
            <a:r>
              <a:rPr sz="800">
                <a:latin typeface="Arial" panose="020B0604020202020204" pitchFamily="34" charset="0"/>
                <a:cs typeface="Arial" panose="020B0604020202020204" pitchFamily="34" charset="0"/>
              </a:rPr>
              <a:t>La</a:t>
            </a:r>
            <a:r>
              <a:rPr sz="800" spc="29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unidad</a:t>
            </a:r>
            <a:r>
              <a:rPr sz="800" spc="43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monetaria</a:t>
            </a:r>
            <a:r>
              <a:rPr sz="800" spc="53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30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esta</a:t>
            </a:r>
            <a:r>
              <a:rPr sz="800" spc="35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tarifa</a:t>
            </a:r>
            <a:r>
              <a:rPr sz="800" spc="38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es</a:t>
            </a:r>
            <a:r>
              <a:rPr sz="800" spc="29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Euro</a:t>
            </a:r>
            <a:r>
              <a:rPr sz="800" spc="36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sz="800" spc="26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Esta</a:t>
            </a:r>
            <a:r>
              <a:rPr sz="800" spc="35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tarifa</a:t>
            </a:r>
            <a:r>
              <a:rPr sz="800" spc="38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no</a:t>
            </a:r>
            <a:r>
              <a:rPr sz="800" spc="30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incluye</a:t>
            </a:r>
            <a:r>
              <a:rPr sz="800" spc="43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impuestos</a:t>
            </a:r>
            <a:r>
              <a:rPr sz="800" spc="53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tales</a:t>
            </a:r>
            <a:r>
              <a:rPr sz="800" spc="36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como</a:t>
            </a:r>
            <a:r>
              <a:rPr sz="800" spc="3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IVA,</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IPSI,</a:t>
            </a:r>
            <a:r>
              <a:rPr sz="800" spc="37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IGIC</a:t>
            </a:r>
            <a:r>
              <a:rPr sz="800" spc="36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a:t>
            </a:r>
            <a:r>
              <a:rPr sz="800" spc="26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IGI</a:t>
            </a:r>
            <a:r>
              <a:rPr sz="800" spc="324">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ni</a:t>
            </a:r>
            <a:r>
              <a:rPr sz="800">
                <a:latin typeface="Arial" panose="020B0604020202020204" pitchFamily="34" charset="0"/>
                <a:cs typeface="Arial" panose="020B0604020202020204" pitchFamily="34" charset="0"/>
              </a:rPr>
              <a:t> despachos</a:t>
            </a:r>
            <a:r>
              <a:rPr sz="800" spc="311">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aduaneros.</a:t>
            </a:r>
            <a:endParaRPr sz="800">
              <a:latin typeface="Arial" panose="020B0604020202020204" pitchFamily="34" charset="0"/>
              <a:cs typeface="Arial" panose="020B0604020202020204" pitchFamily="34" charset="0"/>
            </a:endParaRPr>
          </a:p>
          <a:p>
            <a:pPr>
              <a:spcBef>
                <a:spcPts val="566"/>
              </a:spcBef>
            </a:pPr>
            <a:endParaRPr sz="800">
              <a:latin typeface="Arial" panose="020B0604020202020204" pitchFamily="34" charset="0"/>
              <a:cs typeface="Arial" panose="020B0604020202020204" pitchFamily="34" charset="0"/>
            </a:endParaRPr>
          </a:p>
          <a:p>
            <a:pPr marL="17973"/>
            <a:r>
              <a:rPr sz="800" b="1">
                <a:latin typeface="Arial" panose="020B0604020202020204" pitchFamily="34" charset="0"/>
                <a:cs typeface="Arial" panose="020B0604020202020204" pitchFamily="34" charset="0"/>
              </a:rPr>
              <a:t>Validez</a:t>
            </a:r>
            <a:r>
              <a:rPr sz="800" b="1" spc="161">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de</a:t>
            </a:r>
            <a:r>
              <a:rPr sz="800" b="1" spc="71">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la</a:t>
            </a:r>
            <a:r>
              <a:rPr sz="800" b="1" spc="50">
                <a:latin typeface="Arial" panose="020B0604020202020204" pitchFamily="34" charset="0"/>
                <a:cs typeface="Arial" panose="020B0604020202020204" pitchFamily="34" charset="0"/>
              </a:rPr>
              <a:t> </a:t>
            </a:r>
            <a:r>
              <a:rPr sz="800" b="1" spc="-14">
                <a:latin typeface="Arial" panose="020B0604020202020204" pitchFamily="34" charset="0"/>
                <a:cs typeface="Arial" panose="020B0604020202020204" pitchFamily="34" charset="0"/>
              </a:rPr>
              <a:t>Oferta</a:t>
            </a:r>
            <a:endParaRPr sz="800">
              <a:latin typeface="Arial" panose="020B0604020202020204" pitchFamily="34" charset="0"/>
              <a:cs typeface="Arial" panose="020B0604020202020204" pitchFamily="34" charset="0"/>
            </a:endParaRPr>
          </a:p>
          <a:p>
            <a:pPr marL="17973" marR="15277" algn="just">
              <a:lnSpc>
                <a:spcPct val="118100"/>
              </a:lnSpc>
              <a:spcBef>
                <a:spcPts val="403"/>
              </a:spcBef>
            </a:pPr>
            <a:r>
              <a:rPr sz="800">
                <a:latin typeface="Arial" panose="020B0604020202020204" pitchFamily="34" charset="0"/>
                <a:cs typeface="Arial" panose="020B0604020202020204" pitchFamily="34" charset="0"/>
              </a:rPr>
              <a:t>La</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presente</a:t>
            </a:r>
            <a:r>
              <a:rPr sz="800" spc="26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oferta</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tendrá</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una</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validez</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sesenta</a:t>
            </a:r>
            <a:r>
              <a:rPr sz="800" spc="2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días</a:t>
            </a:r>
            <a:r>
              <a:rPr sz="800" spc="13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(60)</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5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contar</a:t>
            </a:r>
            <a:r>
              <a:rPr sz="800"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desde</a:t>
            </a:r>
            <a:r>
              <a:rPr sz="800"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fecha</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del</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documento.</a:t>
            </a:r>
            <a:r>
              <a:rPr sz="800" spc="3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Transcurrido</a:t>
            </a:r>
            <a:r>
              <a:rPr sz="800" spc="34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5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plazo</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sin</a:t>
            </a:r>
            <a:r>
              <a:rPr sz="800" spc="92">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que</a:t>
            </a:r>
            <a:r>
              <a:rPr sz="800">
                <a:latin typeface="Arial" panose="020B0604020202020204" pitchFamily="34" charset="0"/>
                <a:cs typeface="Arial" panose="020B0604020202020204" pitchFamily="34" charset="0"/>
              </a:rPr>
              <a:t> haya</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sido</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aceptada,</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quedará</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sin</a:t>
            </a:r>
            <a:r>
              <a:rPr sz="800" spc="57">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efecto.</a:t>
            </a:r>
            <a:endParaRPr sz="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7242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object 17"/>
          <p:cNvPicPr/>
          <p:nvPr/>
        </p:nvPicPr>
        <p:blipFill>
          <a:blip r:embed="rId2" cstate="print"/>
          <a:stretch>
            <a:fillRect/>
          </a:stretch>
        </p:blipFill>
        <p:spPr>
          <a:xfrm>
            <a:off x="0" y="-4586"/>
            <a:ext cx="2222500" cy="1021664"/>
          </a:xfrm>
          <a:prstGeom prst="rect">
            <a:avLst/>
          </a:prstGeom>
        </p:spPr>
      </p:pic>
      <p:sp>
        <p:nvSpPr>
          <p:cNvPr id="2" name="object 2"/>
          <p:cNvSpPr txBox="1"/>
          <p:nvPr/>
        </p:nvSpPr>
        <p:spPr>
          <a:xfrm>
            <a:off x="1120781" y="910251"/>
            <a:ext cx="8541241" cy="200999"/>
          </a:xfrm>
          <a:prstGeom prst="rect">
            <a:avLst/>
          </a:prstGeom>
          <a:solidFill>
            <a:srgbClr val="DD0023"/>
          </a:solidFill>
        </p:spPr>
        <p:txBody>
          <a:bodyPr vert="horz" wrap="square" lIns="0" tIns="16175" rIns="0" bIns="0" rtlCol="0">
            <a:spAutoFit/>
          </a:bodyPr>
          <a:lstStyle/>
          <a:p>
            <a:pPr marL="160854" algn="ctr">
              <a:spcBef>
                <a:spcPts val="127"/>
              </a:spcBef>
            </a:pPr>
            <a:r>
              <a:rPr sz="1200" b="1">
                <a:solidFill>
                  <a:srgbClr val="FFFFFF"/>
                </a:solidFill>
                <a:latin typeface="Arial"/>
                <a:cs typeface="Arial"/>
              </a:rPr>
              <a:t>Gestión</a:t>
            </a:r>
            <a:r>
              <a:rPr sz="1200" b="1" spc="297">
                <a:solidFill>
                  <a:srgbClr val="FFFFFF"/>
                </a:solidFill>
                <a:latin typeface="Arial"/>
                <a:cs typeface="Arial"/>
              </a:rPr>
              <a:t> </a:t>
            </a:r>
            <a:r>
              <a:rPr sz="1200" b="1">
                <a:solidFill>
                  <a:srgbClr val="FFFFFF"/>
                </a:solidFill>
                <a:latin typeface="Arial"/>
                <a:cs typeface="Arial"/>
              </a:rPr>
              <a:t>Aduanera</a:t>
            </a:r>
            <a:r>
              <a:rPr sz="1200" b="1" spc="453">
                <a:solidFill>
                  <a:srgbClr val="FFFFFF"/>
                </a:solidFill>
                <a:latin typeface="Arial"/>
                <a:cs typeface="Arial"/>
              </a:rPr>
              <a:t> </a:t>
            </a:r>
            <a:r>
              <a:rPr sz="1200" b="1" spc="-14">
                <a:solidFill>
                  <a:srgbClr val="FFFFFF"/>
                </a:solidFill>
                <a:latin typeface="Arial"/>
                <a:cs typeface="Arial"/>
              </a:rPr>
              <a:t>Melilla</a:t>
            </a:r>
            <a:endParaRPr sz="1200">
              <a:latin typeface="Arial"/>
              <a:cs typeface="Arial"/>
            </a:endParaRPr>
          </a:p>
        </p:txBody>
      </p:sp>
      <p:sp>
        <p:nvSpPr>
          <p:cNvPr id="3" name="object 3"/>
          <p:cNvSpPr/>
          <p:nvPr/>
        </p:nvSpPr>
        <p:spPr>
          <a:xfrm>
            <a:off x="1120781" y="1219307"/>
            <a:ext cx="8541241" cy="306424"/>
          </a:xfrm>
          <a:custGeom>
            <a:avLst/>
            <a:gdLst/>
            <a:ahLst/>
            <a:cxnLst/>
            <a:rect l="l" t="t" r="r" b="b"/>
            <a:pathLst>
              <a:path w="6035675" h="216535">
                <a:moveTo>
                  <a:pt x="6035062" y="0"/>
                </a:moveTo>
                <a:lnTo>
                  <a:pt x="0" y="0"/>
                </a:lnTo>
                <a:lnTo>
                  <a:pt x="0" y="215999"/>
                </a:lnTo>
                <a:lnTo>
                  <a:pt x="6035062" y="215999"/>
                </a:lnTo>
                <a:lnTo>
                  <a:pt x="6035062" y="0"/>
                </a:lnTo>
                <a:close/>
              </a:path>
            </a:pathLst>
          </a:custGeom>
          <a:solidFill>
            <a:srgbClr val="828282"/>
          </a:solidFill>
        </p:spPr>
        <p:txBody>
          <a:bodyPr wrap="square" lIns="0" tIns="0" rIns="0" bIns="0" rtlCol="0"/>
          <a:lstStyle/>
          <a:p>
            <a:endParaRPr sz="1100"/>
          </a:p>
        </p:txBody>
      </p:sp>
      <p:sp>
        <p:nvSpPr>
          <p:cNvPr id="4" name="object 4"/>
          <p:cNvSpPr txBox="1"/>
          <p:nvPr/>
        </p:nvSpPr>
        <p:spPr>
          <a:xfrm>
            <a:off x="4915352" y="1239770"/>
            <a:ext cx="3656424" cy="156647"/>
          </a:xfrm>
          <a:prstGeom prst="rect">
            <a:avLst/>
          </a:prstGeom>
        </p:spPr>
        <p:txBody>
          <a:bodyPr vert="horz" wrap="square" lIns="0" tIns="17972" rIns="0" bIns="0" rtlCol="0">
            <a:spAutoFit/>
          </a:bodyPr>
          <a:lstStyle/>
          <a:p>
            <a:pPr>
              <a:spcBef>
                <a:spcPts val="142"/>
              </a:spcBef>
              <a:tabLst>
                <a:tab pos="2869340" algn="l"/>
              </a:tabLst>
            </a:pPr>
            <a:r>
              <a:rPr sz="900">
                <a:solidFill>
                  <a:srgbClr val="FFFFFF"/>
                </a:solidFill>
                <a:latin typeface="Microsoft Sans Serif"/>
                <a:cs typeface="Microsoft Sans Serif"/>
              </a:rPr>
              <a:t>Origen</a:t>
            </a:r>
            <a:r>
              <a:rPr sz="900" spc="170">
                <a:solidFill>
                  <a:srgbClr val="FFFFFF"/>
                </a:solidFill>
                <a:latin typeface="Microsoft Sans Serif"/>
                <a:cs typeface="Microsoft Sans Serif"/>
              </a:rPr>
              <a:t> </a:t>
            </a:r>
            <a:r>
              <a:rPr sz="900" spc="-35">
                <a:solidFill>
                  <a:srgbClr val="FFFFFF"/>
                </a:solidFill>
                <a:latin typeface="Microsoft Sans Serif"/>
                <a:cs typeface="Microsoft Sans Serif"/>
              </a:rPr>
              <a:t>(*)</a:t>
            </a:r>
            <a:r>
              <a:rPr sz="900">
                <a:solidFill>
                  <a:srgbClr val="FFFFFF"/>
                </a:solidFill>
                <a:latin typeface="Microsoft Sans Serif"/>
                <a:cs typeface="Microsoft Sans Serif"/>
              </a:rPr>
              <a:t>	Destino</a:t>
            </a:r>
            <a:r>
              <a:rPr sz="900" spc="184">
                <a:solidFill>
                  <a:srgbClr val="FFFFFF"/>
                </a:solidFill>
                <a:latin typeface="Microsoft Sans Serif"/>
                <a:cs typeface="Microsoft Sans Serif"/>
              </a:rPr>
              <a:t> </a:t>
            </a:r>
            <a:r>
              <a:rPr sz="900" spc="-28">
                <a:solidFill>
                  <a:srgbClr val="FFFFFF"/>
                </a:solidFill>
                <a:latin typeface="Microsoft Sans Serif"/>
                <a:cs typeface="Microsoft Sans Serif"/>
              </a:rPr>
              <a:t>(**)</a:t>
            </a:r>
            <a:endParaRPr sz="900">
              <a:latin typeface="Microsoft Sans Serif"/>
              <a:cs typeface="Microsoft Sans Serif"/>
            </a:endParaRPr>
          </a:p>
        </p:txBody>
      </p:sp>
      <p:sp>
        <p:nvSpPr>
          <p:cNvPr id="5" name="object 5"/>
          <p:cNvSpPr txBox="1"/>
          <p:nvPr/>
        </p:nvSpPr>
        <p:spPr>
          <a:xfrm>
            <a:off x="1102809" y="2462438"/>
            <a:ext cx="4881223" cy="674738"/>
          </a:xfrm>
          <a:prstGeom prst="rect">
            <a:avLst/>
          </a:prstGeom>
        </p:spPr>
        <p:txBody>
          <a:bodyPr vert="horz" wrap="square" lIns="0" tIns="17972" rIns="0" bIns="0" rtlCol="0">
            <a:spAutoFit/>
          </a:bodyPr>
          <a:lstStyle/>
          <a:p>
            <a:pPr marL="17973">
              <a:spcBef>
                <a:spcPts val="142"/>
              </a:spcBef>
              <a:tabLst>
                <a:tab pos="3218010" algn="l"/>
                <a:tab pos="4813985" algn="l"/>
              </a:tabLst>
            </a:pPr>
            <a:r>
              <a:rPr sz="900">
                <a:latin typeface="Microsoft Sans Serif"/>
                <a:cs typeface="Microsoft Sans Serif"/>
              </a:rPr>
              <a:t>Trámite</a:t>
            </a:r>
            <a:r>
              <a:rPr sz="900" spc="71">
                <a:latin typeface="Microsoft Sans Serif"/>
                <a:cs typeface="Microsoft Sans Serif"/>
              </a:rPr>
              <a:t> </a:t>
            </a:r>
            <a:r>
              <a:rPr sz="900" spc="-14">
                <a:latin typeface="Microsoft Sans Serif"/>
                <a:cs typeface="Microsoft Sans Serif"/>
              </a:rPr>
              <a:t>Aduanas</a:t>
            </a:r>
            <a:r>
              <a:rPr sz="900">
                <a:latin typeface="Microsoft Sans Serif"/>
                <a:cs typeface="Microsoft Sans Serif"/>
              </a:rPr>
              <a:t>	</a:t>
            </a:r>
            <a:r>
              <a:rPr sz="900" spc="-28">
                <a:latin typeface="Microsoft Sans Serif"/>
                <a:cs typeface="Microsoft Sans Serif"/>
              </a:rPr>
              <a:t>24,83</a:t>
            </a:r>
            <a:r>
              <a:rPr sz="900" spc="-71">
                <a:latin typeface="Microsoft Sans Serif"/>
                <a:cs typeface="Microsoft Sans Serif"/>
              </a:rPr>
              <a:t> </a:t>
            </a:r>
            <a:r>
              <a:rPr sz="900" spc="-71">
                <a:latin typeface="Times New Roman"/>
                <a:cs typeface="Times New Roman"/>
              </a:rPr>
              <a:t>€</a:t>
            </a:r>
            <a:r>
              <a:rPr sz="900">
                <a:latin typeface="Times New Roman"/>
                <a:cs typeface="Times New Roman"/>
              </a:rPr>
              <a:t>	</a:t>
            </a:r>
            <a:r>
              <a:rPr sz="900" spc="-71">
                <a:latin typeface="Microsoft Sans Serif"/>
                <a:cs typeface="Microsoft Sans Serif"/>
              </a:rPr>
              <a:t>-</a:t>
            </a:r>
            <a:endParaRPr sz="900">
              <a:latin typeface="Microsoft Sans Serif"/>
              <a:cs typeface="Microsoft Sans Serif"/>
            </a:endParaRPr>
          </a:p>
          <a:p>
            <a:pPr>
              <a:spcBef>
                <a:spcPts val="566"/>
              </a:spcBef>
            </a:pPr>
            <a:endParaRPr sz="900">
              <a:latin typeface="Microsoft Sans Serif"/>
              <a:cs typeface="Microsoft Sans Serif"/>
            </a:endParaRPr>
          </a:p>
          <a:p>
            <a:pPr marL="247125" indent="-229151">
              <a:buAutoNum type="arabicParenBoth"/>
              <a:tabLst>
                <a:tab pos="247125" algn="l"/>
              </a:tabLst>
            </a:pPr>
            <a:r>
              <a:rPr sz="900">
                <a:latin typeface="Microsoft Sans Serif"/>
                <a:cs typeface="Microsoft Sans Serif"/>
              </a:rPr>
              <a:t>No</a:t>
            </a:r>
            <a:r>
              <a:rPr sz="900" spc="57">
                <a:latin typeface="Microsoft Sans Serif"/>
                <a:cs typeface="Microsoft Sans Serif"/>
              </a:rPr>
              <a:t> </a:t>
            </a:r>
            <a:r>
              <a:rPr sz="900">
                <a:latin typeface="Microsoft Sans Serif"/>
                <a:cs typeface="Microsoft Sans Serif"/>
              </a:rPr>
              <a:t>incluye</a:t>
            </a:r>
            <a:r>
              <a:rPr sz="900" spc="170">
                <a:latin typeface="Microsoft Sans Serif"/>
                <a:cs typeface="Microsoft Sans Serif"/>
              </a:rPr>
              <a:t> </a:t>
            </a:r>
            <a:r>
              <a:rPr sz="900">
                <a:latin typeface="Microsoft Sans Serif"/>
                <a:cs typeface="Microsoft Sans Serif"/>
              </a:rPr>
              <a:t>Impuesto</a:t>
            </a:r>
            <a:r>
              <a:rPr sz="900" spc="241">
                <a:latin typeface="Microsoft Sans Serif"/>
                <a:cs typeface="Microsoft Sans Serif"/>
              </a:rPr>
              <a:t> </a:t>
            </a:r>
            <a:r>
              <a:rPr sz="900">
                <a:latin typeface="Microsoft Sans Serif"/>
                <a:cs typeface="Microsoft Sans Serif"/>
              </a:rPr>
              <a:t>aduanero</a:t>
            </a:r>
            <a:r>
              <a:rPr sz="900" spc="248">
                <a:latin typeface="Microsoft Sans Serif"/>
                <a:cs typeface="Microsoft Sans Serif"/>
              </a:rPr>
              <a:t> </a:t>
            </a:r>
            <a:r>
              <a:rPr sz="900">
                <a:latin typeface="Microsoft Sans Serif"/>
                <a:cs typeface="Microsoft Sans Serif"/>
              </a:rPr>
              <a:t>de</a:t>
            </a:r>
            <a:r>
              <a:rPr sz="900" spc="57">
                <a:latin typeface="Microsoft Sans Serif"/>
                <a:cs typeface="Microsoft Sans Serif"/>
              </a:rPr>
              <a:t> </a:t>
            </a:r>
            <a:r>
              <a:rPr sz="900">
                <a:latin typeface="Microsoft Sans Serif"/>
                <a:cs typeface="Microsoft Sans Serif"/>
              </a:rPr>
              <a:t>importación</a:t>
            </a:r>
            <a:r>
              <a:rPr sz="900" spc="304">
                <a:latin typeface="Microsoft Sans Serif"/>
                <a:cs typeface="Microsoft Sans Serif"/>
              </a:rPr>
              <a:t> </a:t>
            </a:r>
            <a:r>
              <a:rPr sz="900">
                <a:latin typeface="Microsoft Sans Serif"/>
                <a:cs typeface="Microsoft Sans Serif"/>
              </a:rPr>
              <a:t>IPSI</a:t>
            </a:r>
            <a:r>
              <a:rPr sz="900" spc="99">
                <a:latin typeface="Microsoft Sans Serif"/>
                <a:cs typeface="Microsoft Sans Serif"/>
              </a:rPr>
              <a:t> </a:t>
            </a:r>
            <a:r>
              <a:rPr sz="900">
                <a:latin typeface="Microsoft Sans Serif"/>
                <a:cs typeface="Microsoft Sans Serif"/>
              </a:rPr>
              <a:t>entrada</a:t>
            </a:r>
            <a:r>
              <a:rPr sz="900" spc="205">
                <a:latin typeface="Microsoft Sans Serif"/>
                <a:cs typeface="Microsoft Sans Serif"/>
              </a:rPr>
              <a:t> </a:t>
            </a:r>
            <a:r>
              <a:rPr sz="900">
                <a:latin typeface="Microsoft Sans Serif"/>
                <a:cs typeface="Microsoft Sans Serif"/>
              </a:rPr>
              <a:t>a</a:t>
            </a:r>
            <a:r>
              <a:rPr sz="900" spc="21">
                <a:latin typeface="Microsoft Sans Serif"/>
                <a:cs typeface="Microsoft Sans Serif"/>
              </a:rPr>
              <a:t> </a:t>
            </a:r>
            <a:r>
              <a:rPr sz="900" spc="-14">
                <a:latin typeface="Microsoft Sans Serif"/>
                <a:cs typeface="Microsoft Sans Serif"/>
              </a:rPr>
              <a:t>Melilla</a:t>
            </a:r>
            <a:endParaRPr sz="900">
              <a:latin typeface="Microsoft Sans Serif"/>
              <a:cs typeface="Microsoft Sans Serif"/>
            </a:endParaRPr>
          </a:p>
          <a:p>
            <a:pPr marL="247125" indent="-229151">
              <a:spcBef>
                <a:spcPts val="248"/>
              </a:spcBef>
              <a:buAutoNum type="arabicParenBoth"/>
              <a:tabLst>
                <a:tab pos="247125" algn="l"/>
              </a:tabLst>
            </a:pPr>
            <a:r>
              <a:rPr sz="900">
                <a:latin typeface="Microsoft Sans Serif"/>
                <a:cs typeface="Microsoft Sans Serif"/>
              </a:rPr>
              <a:t>No</a:t>
            </a:r>
            <a:r>
              <a:rPr sz="900" spc="57">
                <a:latin typeface="Microsoft Sans Serif"/>
                <a:cs typeface="Microsoft Sans Serif"/>
              </a:rPr>
              <a:t> </a:t>
            </a:r>
            <a:r>
              <a:rPr sz="900">
                <a:latin typeface="Microsoft Sans Serif"/>
                <a:cs typeface="Microsoft Sans Serif"/>
              </a:rPr>
              <a:t>incluye</a:t>
            </a:r>
            <a:r>
              <a:rPr sz="900" spc="177">
                <a:latin typeface="Microsoft Sans Serif"/>
                <a:cs typeface="Microsoft Sans Serif"/>
              </a:rPr>
              <a:t> </a:t>
            </a:r>
            <a:r>
              <a:rPr sz="900">
                <a:latin typeface="Microsoft Sans Serif"/>
                <a:cs typeface="Microsoft Sans Serif"/>
              </a:rPr>
              <a:t>IVA</a:t>
            </a:r>
            <a:r>
              <a:rPr sz="900" spc="-42">
                <a:latin typeface="Microsoft Sans Serif"/>
                <a:cs typeface="Microsoft Sans Serif"/>
              </a:rPr>
              <a:t> </a:t>
            </a:r>
            <a:r>
              <a:rPr sz="900">
                <a:latin typeface="Microsoft Sans Serif"/>
                <a:cs typeface="Microsoft Sans Serif"/>
              </a:rPr>
              <a:t>de</a:t>
            </a:r>
            <a:r>
              <a:rPr sz="900" spc="57">
                <a:latin typeface="Microsoft Sans Serif"/>
                <a:cs typeface="Microsoft Sans Serif"/>
              </a:rPr>
              <a:t> </a:t>
            </a:r>
            <a:r>
              <a:rPr sz="900">
                <a:latin typeface="Microsoft Sans Serif"/>
                <a:cs typeface="Microsoft Sans Serif"/>
              </a:rPr>
              <a:t>importación</a:t>
            </a:r>
            <a:r>
              <a:rPr sz="900" spc="311">
                <a:latin typeface="Microsoft Sans Serif"/>
                <a:cs typeface="Microsoft Sans Serif"/>
              </a:rPr>
              <a:t> </a:t>
            </a:r>
            <a:r>
              <a:rPr sz="900">
                <a:latin typeface="Microsoft Sans Serif"/>
                <a:cs typeface="Microsoft Sans Serif"/>
              </a:rPr>
              <a:t>entrada</a:t>
            </a:r>
            <a:r>
              <a:rPr sz="900" spc="191">
                <a:latin typeface="Microsoft Sans Serif"/>
                <a:cs typeface="Microsoft Sans Serif"/>
              </a:rPr>
              <a:t> </a:t>
            </a:r>
            <a:r>
              <a:rPr sz="900">
                <a:latin typeface="Microsoft Sans Serif"/>
                <a:cs typeface="Microsoft Sans Serif"/>
              </a:rPr>
              <a:t>a</a:t>
            </a:r>
            <a:r>
              <a:rPr sz="900" spc="35">
                <a:latin typeface="Microsoft Sans Serif"/>
                <a:cs typeface="Microsoft Sans Serif"/>
              </a:rPr>
              <a:t> </a:t>
            </a:r>
            <a:r>
              <a:rPr sz="900" spc="-14">
                <a:latin typeface="Microsoft Sans Serif"/>
                <a:cs typeface="Microsoft Sans Serif"/>
              </a:rPr>
              <a:t>Península</a:t>
            </a:r>
            <a:endParaRPr sz="900">
              <a:latin typeface="Microsoft Sans Serif"/>
              <a:cs typeface="Microsoft Sans Serif"/>
            </a:endParaRPr>
          </a:p>
        </p:txBody>
      </p:sp>
      <p:sp>
        <p:nvSpPr>
          <p:cNvPr id="6" name="object 6"/>
          <p:cNvSpPr txBox="1"/>
          <p:nvPr/>
        </p:nvSpPr>
        <p:spPr>
          <a:xfrm>
            <a:off x="7363413" y="2462440"/>
            <a:ext cx="84469" cy="156647"/>
          </a:xfrm>
          <a:prstGeom prst="rect">
            <a:avLst/>
          </a:prstGeom>
        </p:spPr>
        <p:txBody>
          <a:bodyPr vert="horz" wrap="square" lIns="0" tIns="17972" rIns="0" bIns="0" rtlCol="0">
            <a:spAutoFit/>
          </a:bodyPr>
          <a:lstStyle/>
          <a:p>
            <a:pPr marL="17973">
              <a:spcBef>
                <a:spcPts val="142"/>
              </a:spcBef>
            </a:pPr>
            <a:r>
              <a:rPr sz="900" spc="-71">
                <a:latin typeface="Microsoft Sans Serif"/>
                <a:cs typeface="Microsoft Sans Serif"/>
              </a:rPr>
              <a:t>-</a:t>
            </a:r>
            <a:endParaRPr sz="900">
              <a:latin typeface="Microsoft Sans Serif"/>
              <a:cs typeface="Microsoft Sans Serif"/>
            </a:endParaRPr>
          </a:p>
        </p:txBody>
      </p:sp>
      <p:sp>
        <p:nvSpPr>
          <p:cNvPr id="7" name="object 7"/>
          <p:cNvSpPr txBox="1"/>
          <p:nvPr/>
        </p:nvSpPr>
        <p:spPr>
          <a:xfrm>
            <a:off x="8695933" y="2462438"/>
            <a:ext cx="491537" cy="156647"/>
          </a:xfrm>
          <a:prstGeom prst="rect">
            <a:avLst/>
          </a:prstGeom>
        </p:spPr>
        <p:txBody>
          <a:bodyPr vert="horz" wrap="square" lIns="0" tIns="17972" rIns="0" bIns="0" rtlCol="0">
            <a:spAutoFit/>
          </a:bodyPr>
          <a:lstStyle/>
          <a:p>
            <a:pPr marL="17973">
              <a:spcBef>
                <a:spcPts val="142"/>
              </a:spcBef>
            </a:pPr>
            <a:r>
              <a:rPr sz="900" spc="-28">
                <a:latin typeface="Microsoft Sans Serif"/>
                <a:cs typeface="Microsoft Sans Serif"/>
              </a:rPr>
              <a:t>35,09</a:t>
            </a:r>
            <a:r>
              <a:rPr sz="900" spc="-71">
                <a:latin typeface="Microsoft Sans Serif"/>
                <a:cs typeface="Microsoft Sans Serif"/>
              </a:rPr>
              <a:t> </a:t>
            </a:r>
            <a:r>
              <a:rPr sz="900" spc="-71">
                <a:latin typeface="Times New Roman"/>
                <a:cs typeface="Times New Roman"/>
              </a:rPr>
              <a:t>€</a:t>
            </a:r>
            <a:endParaRPr sz="900">
              <a:latin typeface="Times New Roman"/>
              <a:cs typeface="Times New Roman"/>
            </a:endParaRPr>
          </a:p>
        </p:txBody>
      </p:sp>
      <p:sp>
        <p:nvSpPr>
          <p:cNvPr id="8" name="object 8"/>
          <p:cNvSpPr txBox="1"/>
          <p:nvPr/>
        </p:nvSpPr>
        <p:spPr>
          <a:xfrm>
            <a:off x="7918232" y="2838750"/>
            <a:ext cx="1826864" cy="329900"/>
          </a:xfrm>
          <a:prstGeom prst="rect">
            <a:avLst/>
          </a:prstGeom>
        </p:spPr>
        <p:txBody>
          <a:bodyPr vert="horz" wrap="square" lIns="0" tIns="17972" rIns="0" bIns="0" rtlCol="0">
            <a:spAutoFit/>
          </a:bodyPr>
          <a:lstStyle/>
          <a:p>
            <a:pPr marL="17973" marR="7189">
              <a:lnSpc>
                <a:spcPct val="118100"/>
              </a:lnSpc>
              <a:spcBef>
                <a:spcPts val="142"/>
              </a:spcBef>
            </a:pPr>
            <a:r>
              <a:rPr sz="900">
                <a:latin typeface="Microsoft Sans Serif"/>
                <a:cs typeface="Microsoft Sans Serif"/>
              </a:rPr>
              <a:t>(*)</a:t>
            </a:r>
            <a:r>
              <a:rPr sz="900" spc="64">
                <a:latin typeface="Microsoft Sans Serif"/>
                <a:cs typeface="Microsoft Sans Serif"/>
              </a:rPr>
              <a:t> </a:t>
            </a:r>
            <a:r>
              <a:rPr sz="900">
                <a:latin typeface="Microsoft Sans Serif"/>
                <a:cs typeface="Microsoft Sans Serif"/>
              </a:rPr>
              <a:t>Exento</a:t>
            </a:r>
            <a:r>
              <a:rPr sz="900" spc="212">
                <a:latin typeface="Microsoft Sans Serif"/>
                <a:cs typeface="Microsoft Sans Serif"/>
              </a:rPr>
              <a:t> </a:t>
            </a:r>
            <a:r>
              <a:rPr sz="900">
                <a:latin typeface="Microsoft Sans Serif"/>
                <a:cs typeface="Microsoft Sans Serif"/>
              </a:rPr>
              <a:t>de</a:t>
            </a:r>
            <a:r>
              <a:rPr sz="900" spc="78">
                <a:latin typeface="Microsoft Sans Serif"/>
                <a:cs typeface="Microsoft Sans Serif"/>
              </a:rPr>
              <a:t> </a:t>
            </a:r>
            <a:r>
              <a:rPr sz="900" spc="-14">
                <a:latin typeface="Microsoft Sans Serif"/>
                <a:cs typeface="Microsoft Sans Serif"/>
              </a:rPr>
              <a:t>Impuestos</a:t>
            </a:r>
            <a:r>
              <a:rPr sz="900" spc="708">
                <a:latin typeface="Microsoft Sans Serif"/>
                <a:cs typeface="Microsoft Sans Serif"/>
              </a:rPr>
              <a:t> </a:t>
            </a:r>
            <a:r>
              <a:rPr sz="900">
                <a:latin typeface="Microsoft Sans Serif"/>
                <a:cs typeface="Microsoft Sans Serif"/>
              </a:rPr>
              <a:t>(**)</a:t>
            </a:r>
            <a:r>
              <a:rPr sz="900" spc="99">
                <a:latin typeface="Microsoft Sans Serif"/>
                <a:cs typeface="Microsoft Sans Serif"/>
              </a:rPr>
              <a:t> </a:t>
            </a:r>
            <a:r>
              <a:rPr sz="900">
                <a:latin typeface="Microsoft Sans Serif"/>
                <a:cs typeface="Microsoft Sans Serif"/>
              </a:rPr>
              <a:t>Impuestos</a:t>
            </a:r>
            <a:r>
              <a:rPr sz="900" spc="318">
                <a:latin typeface="Microsoft Sans Serif"/>
                <a:cs typeface="Microsoft Sans Serif"/>
              </a:rPr>
              <a:t> </a:t>
            </a:r>
            <a:r>
              <a:rPr sz="900">
                <a:latin typeface="Microsoft Sans Serif"/>
                <a:cs typeface="Microsoft Sans Serif"/>
              </a:rPr>
              <a:t>no</a:t>
            </a:r>
            <a:r>
              <a:rPr sz="900" spc="85">
                <a:latin typeface="Microsoft Sans Serif"/>
                <a:cs typeface="Microsoft Sans Serif"/>
              </a:rPr>
              <a:t> </a:t>
            </a:r>
            <a:r>
              <a:rPr sz="900" spc="-14">
                <a:latin typeface="Microsoft Sans Serif"/>
                <a:cs typeface="Microsoft Sans Serif"/>
              </a:rPr>
              <a:t>Incluidos</a:t>
            </a:r>
            <a:endParaRPr sz="900">
              <a:latin typeface="Microsoft Sans Serif"/>
              <a:cs typeface="Microsoft Sans Serif"/>
            </a:endParaRPr>
          </a:p>
        </p:txBody>
      </p:sp>
      <p:sp>
        <p:nvSpPr>
          <p:cNvPr id="9" name="object 9"/>
          <p:cNvSpPr txBox="1"/>
          <p:nvPr/>
        </p:nvSpPr>
        <p:spPr>
          <a:xfrm>
            <a:off x="1120782" y="3501051"/>
            <a:ext cx="8541241" cy="200999"/>
          </a:xfrm>
          <a:prstGeom prst="rect">
            <a:avLst/>
          </a:prstGeom>
          <a:solidFill>
            <a:srgbClr val="DD0023"/>
          </a:solidFill>
        </p:spPr>
        <p:txBody>
          <a:bodyPr vert="horz" wrap="square" lIns="0" tIns="16175" rIns="0" bIns="0" rtlCol="0">
            <a:spAutoFit/>
          </a:bodyPr>
          <a:lstStyle/>
          <a:p>
            <a:pPr marL="150971" algn="ctr">
              <a:spcBef>
                <a:spcPts val="127"/>
              </a:spcBef>
            </a:pPr>
            <a:r>
              <a:rPr sz="1200" b="1">
                <a:solidFill>
                  <a:srgbClr val="FFFFFF"/>
                </a:solidFill>
                <a:latin typeface="Arial"/>
                <a:cs typeface="Arial"/>
              </a:rPr>
              <a:t>Gestión</a:t>
            </a:r>
            <a:r>
              <a:rPr sz="1200" b="1" spc="297">
                <a:solidFill>
                  <a:srgbClr val="FFFFFF"/>
                </a:solidFill>
                <a:latin typeface="Arial"/>
                <a:cs typeface="Arial"/>
              </a:rPr>
              <a:t> </a:t>
            </a:r>
            <a:r>
              <a:rPr sz="1200" b="1">
                <a:solidFill>
                  <a:srgbClr val="FFFFFF"/>
                </a:solidFill>
                <a:latin typeface="Arial"/>
                <a:cs typeface="Arial"/>
              </a:rPr>
              <a:t>Aduanera</a:t>
            </a:r>
            <a:r>
              <a:rPr sz="1200" b="1" spc="460">
                <a:solidFill>
                  <a:srgbClr val="FFFFFF"/>
                </a:solidFill>
                <a:latin typeface="Arial"/>
                <a:cs typeface="Arial"/>
              </a:rPr>
              <a:t> </a:t>
            </a:r>
            <a:r>
              <a:rPr sz="1200" b="1">
                <a:solidFill>
                  <a:srgbClr val="FFFFFF"/>
                </a:solidFill>
                <a:latin typeface="Arial"/>
                <a:cs typeface="Arial"/>
              </a:rPr>
              <a:t>Ceuta</a:t>
            </a:r>
            <a:r>
              <a:rPr sz="1200" b="1" spc="276">
                <a:solidFill>
                  <a:srgbClr val="FFFFFF"/>
                </a:solidFill>
                <a:latin typeface="Arial"/>
                <a:cs typeface="Arial"/>
              </a:rPr>
              <a:t> </a:t>
            </a:r>
            <a:r>
              <a:rPr sz="1200" b="1">
                <a:solidFill>
                  <a:srgbClr val="FFFFFF"/>
                </a:solidFill>
                <a:latin typeface="Arial"/>
                <a:cs typeface="Arial"/>
              </a:rPr>
              <a:t>&amp;</a:t>
            </a:r>
            <a:r>
              <a:rPr sz="1200" b="1" spc="78">
                <a:solidFill>
                  <a:srgbClr val="FFFFFF"/>
                </a:solidFill>
                <a:latin typeface="Arial"/>
                <a:cs typeface="Arial"/>
              </a:rPr>
              <a:t> </a:t>
            </a:r>
            <a:r>
              <a:rPr sz="1200" b="1">
                <a:solidFill>
                  <a:srgbClr val="FFFFFF"/>
                </a:solidFill>
                <a:latin typeface="Arial"/>
                <a:cs typeface="Arial"/>
              </a:rPr>
              <a:t>Gibraltar</a:t>
            </a:r>
            <a:r>
              <a:rPr sz="1200" b="1" spc="410">
                <a:solidFill>
                  <a:srgbClr val="FFFFFF"/>
                </a:solidFill>
                <a:latin typeface="Arial"/>
                <a:cs typeface="Arial"/>
              </a:rPr>
              <a:t> </a:t>
            </a:r>
            <a:r>
              <a:rPr sz="1200" b="1">
                <a:solidFill>
                  <a:srgbClr val="FFFFFF"/>
                </a:solidFill>
                <a:latin typeface="Arial"/>
                <a:cs typeface="Arial"/>
              </a:rPr>
              <a:t>&amp; </a:t>
            </a:r>
            <a:r>
              <a:rPr sz="1200" b="1" spc="-14">
                <a:solidFill>
                  <a:srgbClr val="FFFFFF"/>
                </a:solidFill>
                <a:latin typeface="Arial"/>
                <a:cs typeface="Arial"/>
              </a:rPr>
              <a:t>Andorra</a:t>
            </a:r>
            <a:endParaRPr sz="1200">
              <a:latin typeface="Arial"/>
              <a:cs typeface="Arial"/>
            </a:endParaRPr>
          </a:p>
        </p:txBody>
      </p:sp>
      <p:sp>
        <p:nvSpPr>
          <p:cNvPr id="10" name="object 10"/>
          <p:cNvSpPr txBox="1"/>
          <p:nvPr/>
        </p:nvSpPr>
        <p:spPr>
          <a:xfrm>
            <a:off x="1120780" y="3741563"/>
            <a:ext cx="4117408" cy="333530"/>
          </a:xfrm>
          <a:prstGeom prst="rect">
            <a:avLst/>
          </a:prstGeom>
          <a:solidFill>
            <a:srgbClr val="828282"/>
          </a:solidFill>
        </p:spPr>
        <p:txBody>
          <a:bodyPr vert="horz" wrap="square" lIns="0" tIns="21567" rIns="0" bIns="0" rtlCol="0">
            <a:spAutoFit/>
          </a:bodyPr>
          <a:lstStyle/>
          <a:p>
            <a:pPr marL="1475556" marR="1514199" indent="250719">
              <a:lnSpc>
                <a:spcPct val="118100"/>
              </a:lnSpc>
              <a:spcBef>
                <a:spcPts val="170"/>
              </a:spcBef>
            </a:pPr>
            <a:r>
              <a:rPr sz="900">
                <a:solidFill>
                  <a:srgbClr val="FFFFFF"/>
                </a:solidFill>
                <a:latin typeface="Microsoft Sans Serif"/>
                <a:cs typeface="Microsoft Sans Serif"/>
              </a:rPr>
              <a:t>Origen</a:t>
            </a:r>
            <a:r>
              <a:rPr sz="900" spc="170">
                <a:solidFill>
                  <a:srgbClr val="FFFFFF"/>
                </a:solidFill>
                <a:latin typeface="Microsoft Sans Serif"/>
                <a:cs typeface="Microsoft Sans Serif"/>
              </a:rPr>
              <a:t> </a:t>
            </a:r>
            <a:r>
              <a:rPr sz="900" spc="-35">
                <a:solidFill>
                  <a:srgbClr val="FFFFFF"/>
                </a:solidFill>
                <a:latin typeface="Microsoft Sans Serif"/>
                <a:cs typeface="Microsoft Sans Serif"/>
              </a:rPr>
              <a:t>(*)</a:t>
            </a:r>
            <a:r>
              <a:rPr sz="900">
                <a:solidFill>
                  <a:srgbClr val="FFFFFF"/>
                </a:solidFill>
                <a:latin typeface="Microsoft Sans Serif"/>
                <a:cs typeface="Microsoft Sans Serif"/>
              </a:rPr>
              <a:t> DUA</a:t>
            </a:r>
            <a:r>
              <a:rPr sz="900" spc="99">
                <a:solidFill>
                  <a:srgbClr val="FFFFFF"/>
                </a:solidFill>
                <a:latin typeface="Microsoft Sans Serif"/>
                <a:cs typeface="Microsoft Sans Serif"/>
              </a:rPr>
              <a:t> </a:t>
            </a:r>
            <a:r>
              <a:rPr sz="900" spc="-14">
                <a:solidFill>
                  <a:srgbClr val="FFFFFF"/>
                </a:solidFill>
                <a:latin typeface="Microsoft Sans Serif"/>
                <a:cs typeface="Microsoft Sans Serif"/>
              </a:rPr>
              <a:t>Exportación</a:t>
            </a:r>
            <a:endParaRPr sz="900">
              <a:latin typeface="Microsoft Sans Serif"/>
              <a:cs typeface="Microsoft Sans Serif"/>
            </a:endParaRPr>
          </a:p>
        </p:txBody>
      </p:sp>
      <p:sp>
        <p:nvSpPr>
          <p:cNvPr id="11" name="object 11"/>
          <p:cNvSpPr/>
          <p:nvPr/>
        </p:nvSpPr>
        <p:spPr>
          <a:xfrm>
            <a:off x="1120780" y="4149178"/>
            <a:ext cx="4117408" cy="323498"/>
          </a:xfrm>
          <a:custGeom>
            <a:avLst/>
            <a:gdLst/>
            <a:ahLst/>
            <a:cxnLst/>
            <a:rect l="l" t="t" r="r" b="b"/>
            <a:pathLst>
              <a:path w="2909570" h="228600">
                <a:moveTo>
                  <a:pt x="2909250" y="0"/>
                </a:moveTo>
                <a:lnTo>
                  <a:pt x="0" y="0"/>
                </a:lnTo>
                <a:lnTo>
                  <a:pt x="0" y="228375"/>
                </a:lnTo>
                <a:lnTo>
                  <a:pt x="2909250" y="228375"/>
                </a:lnTo>
                <a:lnTo>
                  <a:pt x="2909250" y="0"/>
                </a:lnTo>
                <a:close/>
              </a:path>
            </a:pathLst>
          </a:custGeom>
          <a:solidFill>
            <a:srgbClr val="828282"/>
          </a:solidFill>
        </p:spPr>
        <p:txBody>
          <a:bodyPr wrap="square" lIns="0" tIns="0" rIns="0" bIns="0" rtlCol="0"/>
          <a:lstStyle/>
          <a:p>
            <a:endParaRPr sz="1100"/>
          </a:p>
        </p:txBody>
      </p:sp>
      <p:sp>
        <p:nvSpPr>
          <p:cNvPr id="12" name="object 12"/>
          <p:cNvSpPr txBox="1"/>
          <p:nvPr/>
        </p:nvSpPr>
        <p:spPr>
          <a:xfrm>
            <a:off x="5543403" y="3764039"/>
            <a:ext cx="4117408" cy="319011"/>
          </a:xfrm>
          <a:prstGeom prst="rect">
            <a:avLst/>
          </a:prstGeom>
          <a:solidFill>
            <a:srgbClr val="828282"/>
          </a:solidFill>
        </p:spPr>
        <p:txBody>
          <a:bodyPr vert="horz" wrap="square" lIns="0" tIns="7189" rIns="0" bIns="0" rtlCol="0">
            <a:spAutoFit/>
          </a:bodyPr>
          <a:lstStyle/>
          <a:p>
            <a:pPr marL="1480050" marR="1517794" indent="34148" algn="ctr">
              <a:lnSpc>
                <a:spcPct val="118100"/>
              </a:lnSpc>
              <a:spcBef>
                <a:spcPts val="57"/>
              </a:spcBef>
            </a:pPr>
            <a:r>
              <a:rPr sz="900">
                <a:solidFill>
                  <a:srgbClr val="FFFFFF"/>
                </a:solidFill>
                <a:latin typeface="Microsoft Sans Serif"/>
                <a:cs typeface="Microsoft Sans Serif"/>
              </a:rPr>
              <a:t>Destino</a:t>
            </a:r>
            <a:r>
              <a:rPr sz="900" spc="184">
                <a:solidFill>
                  <a:srgbClr val="FFFFFF"/>
                </a:solidFill>
                <a:latin typeface="Microsoft Sans Serif"/>
                <a:cs typeface="Microsoft Sans Serif"/>
              </a:rPr>
              <a:t> </a:t>
            </a:r>
            <a:r>
              <a:rPr sz="900" spc="-28">
                <a:solidFill>
                  <a:srgbClr val="FFFFFF"/>
                </a:solidFill>
                <a:latin typeface="Microsoft Sans Serif"/>
                <a:cs typeface="Microsoft Sans Serif"/>
              </a:rPr>
              <a:t>(**)</a:t>
            </a:r>
            <a:r>
              <a:rPr sz="900" spc="708">
                <a:solidFill>
                  <a:srgbClr val="FFFFFF"/>
                </a:solidFill>
                <a:latin typeface="Microsoft Sans Serif"/>
                <a:cs typeface="Microsoft Sans Serif"/>
              </a:rPr>
              <a:t> </a:t>
            </a:r>
            <a:r>
              <a:rPr sz="900">
                <a:solidFill>
                  <a:srgbClr val="FFFFFF"/>
                </a:solidFill>
                <a:latin typeface="Microsoft Sans Serif"/>
                <a:cs typeface="Microsoft Sans Serif"/>
              </a:rPr>
              <a:t>DUA</a:t>
            </a:r>
            <a:r>
              <a:rPr sz="900" spc="99">
                <a:solidFill>
                  <a:srgbClr val="FFFFFF"/>
                </a:solidFill>
                <a:latin typeface="Microsoft Sans Serif"/>
                <a:cs typeface="Microsoft Sans Serif"/>
              </a:rPr>
              <a:t> </a:t>
            </a:r>
            <a:r>
              <a:rPr sz="900" spc="-14" err="1">
                <a:solidFill>
                  <a:srgbClr val="FFFFFF"/>
                </a:solidFill>
                <a:latin typeface="Microsoft Sans Serif"/>
                <a:cs typeface="Microsoft Sans Serif"/>
              </a:rPr>
              <a:t>Importación</a:t>
            </a:r>
            <a:endParaRPr sz="900">
              <a:latin typeface="Microsoft Sans Serif"/>
              <a:cs typeface="Microsoft Sans Serif"/>
            </a:endParaRPr>
          </a:p>
        </p:txBody>
      </p:sp>
      <p:sp>
        <p:nvSpPr>
          <p:cNvPr id="13" name="object 13"/>
          <p:cNvSpPr/>
          <p:nvPr/>
        </p:nvSpPr>
        <p:spPr>
          <a:xfrm>
            <a:off x="5543403" y="4221616"/>
            <a:ext cx="4117408" cy="306424"/>
          </a:xfrm>
          <a:custGeom>
            <a:avLst/>
            <a:gdLst/>
            <a:ahLst/>
            <a:cxnLst/>
            <a:rect l="l" t="t" r="r" b="b"/>
            <a:pathLst>
              <a:path w="2909570" h="216535">
                <a:moveTo>
                  <a:pt x="2909250" y="0"/>
                </a:moveTo>
                <a:lnTo>
                  <a:pt x="0" y="0"/>
                </a:lnTo>
                <a:lnTo>
                  <a:pt x="0" y="215999"/>
                </a:lnTo>
                <a:lnTo>
                  <a:pt x="2909250" y="215999"/>
                </a:lnTo>
                <a:lnTo>
                  <a:pt x="2909250" y="0"/>
                </a:lnTo>
                <a:close/>
              </a:path>
            </a:pathLst>
          </a:custGeom>
          <a:solidFill>
            <a:srgbClr val="828282"/>
          </a:solidFill>
        </p:spPr>
        <p:txBody>
          <a:bodyPr wrap="square" lIns="0" tIns="0" rIns="0" bIns="0" rtlCol="0"/>
          <a:lstStyle/>
          <a:p>
            <a:endParaRPr sz="1100"/>
          </a:p>
        </p:txBody>
      </p:sp>
      <p:graphicFrame>
        <p:nvGraphicFramePr>
          <p:cNvPr id="14" name="object 14"/>
          <p:cNvGraphicFramePr>
            <a:graphicFrameLocks noGrp="1"/>
          </p:cNvGraphicFramePr>
          <p:nvPr>
            <p:extLst>
              <p:ext uri="{D42A27DB-BD31-4B8C-83A1-F6EECF244321}">
                <p14:modId xmlns:p14="http://schemas.microsoft.com/office/powerpoint/2010/main" val="358522727"/>
              </p:ext>
            </p:extLst>
          </p:nvPr>
        </p:nvGraphicFramePr>
        <p:xfrm>
          <a:off x="1181321" y="4159250"/>
          <a:ext cx="8495407" cy="1445855"/>
        </p:xfrm>
        <a:graphic>
          <a:graphicData uri="http://schemas.openxmlformats.org/drawingml/2006/table">
            <a:tbl>
              <a:tblPr firstRow="1" bandRow="1">
                <a:tableStyleId>{2D5ABB26-0587-4C30-8999-92F81FD0307C}</a:tableStyleId>
              </a:tblPr>
              <a:tblGrid>
                <a:gridCol w="1264336">
                  <a:extLst>
                    <a:ext uri="{9D8B030D-6E8A-4147-A177-3AD203B41FA5}">
                      <a16:colId xmlns:a16="http://schemas.microsoft.com/office/drawing/2014/main" val="20000"/>
                    </a:ext>
                  </a:extLst>
                </a:gridCol>
                <a:gridCol w="867154">
                  <a:extLst>
                    <a:ext uri="{9D8B030D-6E8A-4147-A177-3AD203B41FA5}">
                      <a16:colId xmlns:a16="http://schemas.microsoft.com/office/drawing/2014/main" val="20001"/>
                    </a:ext>
                  </a:extLst>
                </a:gridCol>
                <a:gridCol w="1158302">
                  <a:extLst>
                    <a:ext uri="{9D8B030D-6E8A-4147-A177-3AD203B41FA5}">
                      <a16:colId xmlns:a16="http://schemas.microsoft.com/office/drawing/2014/main" val="20002"/>
                    </a:ext>
                  </a:extLst>
                </a:gridCol>
                <a:gridCol w="925563">
                  <a:extLst>
                    <a:ext uri="{9D8B030D-6E8A-4147-A177-3AD203B41FA5}">
                      <a16:colId xmlns:a16="http://schemas.microsoft.com/office/drawing/2014/main" val="20003"/>
                    </a:ext>
                  </a:extLst>
                </a:gridCol>
                <a:gridCol w="1408113">
                  <a:extLst>
                    <a:ext uri="{9D8B030D-6E8A-4147-A177-3AD203B41FA5}">
                      <a16:colId xmlns:a16="http://schemas.microsoft.com/office/drawing/2014/main" val="20004"/>
                    </a:ext>
                  </a:extLst>
                </a:gridCol>
                <a:gridCol w="753030">
                  <a:extLst>
                    <a:ext uri="{9D8B030D-6E8A-4147-A177-3AD203B41FA5}">
                      <a16:colId xmlns:a16="http://schemas.microsoft.com/office/drawing/2014/main" val="20005"/>
                    </a:ext>
                  </a:extLst>
                </a:gridCol>
                <a:gridCol w="1446481">
                  <a:extLst>
                    <a:ext uri="{9D8B030D-6E8A-4147-A177-3AD203B41FA5}">
                      <a16:colId xmlns:a16="http://schemas.microsoft.com/office/drawing/2014/main" val="20006"/>
                    </a:ext>
                  </a:extLst>
                </a:gridCol>
                <a:gridCol w="672428">
                  <a:extLst>
                    <a:ext uri="{9D8B030D-6E8A-4147-A177-3AD203B41FA5}">
                      <a16:colId xmlns:a16="http://schemas.microsoft.com/office/drawing/2014/main" val="20007"/>
                    </a:ext>
                  </a:extLst>
                </a:gridCol>
              </a:tblGrid>
              <a:tr h="349557">
                <a:tc>
                  <a:txBody>
                    <a:bodyPr/>
                    <a:lstStyle/>
                    <a:p>
                      <a:pPr marR="38735" algn="ctr">
                        <a:lnSpc>
                          <a:spcPts val="885"/>
                        </a:lnSpc>
                      </a:pPr>
                      <a:r>
                        <a:rPr sz="900" spc="-25">
                          <a:solidFill>
                            <a:srgbClr val="FFFFFF"/>
                          </a:solidFill>
                          <a:latin typeface="Microsoft Sans Serif"/>
                          <a:cs typeface="Microsoft Sans Serif"/>
                        </a:rPr>
                        <a:t>De</a:t>
                      </a:r>
                      <a:endParaRPr sz="900">
                        <a:latin typeface="Microsoft Sans Serif"/>
                        <a:cs typeface="Microsoft Sans Serif"/>
                      </a:endParaRPr>
                    </a:p>
                  </a:txBody>
                  <a:tcPr marL="0" marR="0" marT="0" marB="0" anchor="ctr"/>
                </a:tc>
                <a:tc>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204"/>
                        </a:spcBef>
                      </a:pPr>
                      <a:r>
                        <a:rPr sz="900" spc="-50">
                          <a:solidFill>
                            <a:srgbClr val="FFFFFF"/>
                          </a:solidFill>
                          <a:latin typeface="Microsoft Sans Serif"/>
                          <a:cs typeface="Microsoft Sans Serif"/>
                        </a:rPr>
                        <a:t>A</a:t>
                      </a:r>
                      <a:endParaRPr sz="900">
                        <a:latin typeface="Microsoft Sans Serif"/>
                        <a:cs typeface="Microsoft Sans Serif"/>
                      </a:endParaRPr>
                    </a:p>
                  </a:txBody>
                  <a:tcPr marL="0" marR="0" marT="36841" marB="0"/>
                </a:tc>
                <a:tc>
                  <a:txBody>
                    <a:bodyPr/>
                    <a:lstStyle/>
                    <a:p>
                      <a:pPr>
                        <a:lnSpc>
                          <a:spcPct val="100000"/>
                        </a:lnSpc>
                      </a:pPr>
                      <a:endParaRPr sz="900">
                        <a:latin typeface="Times New Roman"/>
                        <a:cs typeface="Times New Roman"/>
                      </a:endParaRPr>
                    </a:p>
                  </a:txBody>
                  <a:tcPr marL="0" marR="0" marT="0" marB="0"/>
                </a:tc>
                <a:tc>
                  <a:txBody>
                    <a:bodyPr/>
                    <a:lstStyle/>
                    <a:p>
                      <a:pPr marL="86995" algn="ctr">
                        <a:lnSpc>
                          <a:spcPct val="100000"/>
                        </a:lnSpc>
                        <a:spcBef>
                          <a:spcPts val="275"/>
                        </a:spcBef>
                      </a:pPr>
                      <a:r>
                        <a:rPr sz="900" spc="-25">
                          <a:solidFill>
                            <a:srgbClr val="FFFFFF"/>
                          </a:solidFill>
                          <a:latin typeface="Microsoft Sans Serif"/>
                          <a:cs typeface="Microsoft Sans Serif"/>
                        </a:rPr>
                        <a:t>De</a:t>
                      </a:r>
                      <a:endParaRPr sz="900">
                        <a:latin typeface="Microsoft Sans Serif"/>
                        <a:cs typeface="Microsoft Sans Serif"/>
                      </a:endParaRPr>
                    </a:p>
                  </a:txBody>
                  <a:tcPr marL="0" marR="0" marT="49423" marB="0">
                    <a:solidFill>
                      <a:srgbClr val="828282"/>
                    </a:solidFill>
                  </a:tcPr>
                </a:tc>
                <a:tc>
                  <a:txBody>
                    <a:bodyPr/>
                    <a:lstStyle/>
                    <a:p>
                      <a:pPr>
                        <a:lnSpc>
                          <a:spcPct val="100000"/>
                        </a:lnSpc>
                      </a:pPr>
                      <a:endParaRPr sz="900">
                        <a:latin typeface="Times New Roman"/>
                        <a:cs typeface="Times New Roman"/>
                      </a:endParaRPr>
                    </a:p>
                  </a:txBody>
                  <a:tcPr marL="0" marR="0" marT="0" marB="0">
                    <a:solidFill>
                      <a:srgbClr val="828282"/>
                    </a:solidFill>
                  </a:tcPr>
                </a:tc>
                <a:tc>
                  <a:txBody>
                    <a:bodyPr/>
                    <a:lstStyle/>
                    <a:p>
                      <a:pPr marL="635" algn="ctr">
                        <a:lnSpc>
                          <a:spcPct val="100000"/>
                        </a:lnSpc>
                        <a:spcBef>
                          <a:spcPts val="560"/>
                        </a:spcBef>
                      </a:pPr>
                      <a:r>
                        <a:rPr sz="900" spc="-50">
                          <a:solidFill>
                            <a:srgbClr val="FFFFFF"/>
                          </a:solidFill>
                          <a:latin typeface="Microsoft Sans Serif"/>
                          <a:cs typeface="Microsoft Sans Serif"/>
                        </a:rPr>
                        <a:t>A</a:t>
                      </a:r>
                      <a:endParaRPr sz="900">
                        <a:latin typeface="Microsoft Sans Serif"/>
                        <a:cs typeface="Microsoft Sans Serif"/>
                      </a:endParaRPr>
                    </a:p>
                  </a:txBody>
                  <a:tcPr marL="0" marR="0" marT="100644" marB="0">
                    <a:solidFill>
                      <a:srgbClr val="828282"/>
                    </a:solidFill>
                  </a:tcPr>
                </a:tc>
                <a:tc>
                  <a:txBody>
                    <a:bodyPr/>
                    <a:lstStyle/>
                    <a:p>
                      <a:pPr>
                        <a:lnSpc>
                          <a:spcPct val="100000"/>
                        </a:lnSpc>
                      </a:pPr>
                      <a:endParaRPr sz="900">
                        <a:latin typeface="Times New Roman"/>
                        <a:cs typeface="Times New Roman"/>
                      </a:endParaRPr>
                    </a:p>
                  </a:txBody>
                  <a:tcPr marL="0" marR="0" marT="0" marB="0">
                    <a:solidFill>
                      <a:srgbClr val="828282"/>
                    </a:solidFill>
                  </a:tcPr>
                </a:tc>
                <a:extLst>
                  <a:ext uri="{0D108BD9-81ED-4DB2-BD59-A6C34878D82A}">
                    <a16:rowId xmlns:a16="http://schemas.microsoft.com/office/drawing/2014/main" val="10000"/>
                  </a:ext>
                </a:extLst>
              </a:tr>
              <a:tr h="390893">
                <a:tc>
                  <a:txBody>
                    <a:bodyPr/>
                    <a:lstStyle/>
                    <a:p>
                      <a:pPr marR="59055" algn="ctr">
                        <a:lnSpc>
                          <a:spcPct val="100000"/>
                        </a:lnSpc>
                        <a:spcBef>
                          <a:spcPts val="340"/>
                        </a:spcBef>
                      </a:pPr>
                      <a:r>
                        <a:rPr sz="900" spc="-10">
                          <a:latin typeface="Microsoft Sans Serif"/>
                          <a:cs typeface="Microsoft Sans Serif"/>
                        </a:rPr>
                        <a:t>Península</a:t>
                      </a:r>
                      <a:endParaRPr sz="900">
                        <a:latin typeface="Microsoft Sans Serif"/>
                        <a:cs typeface="Microsoft Sans Serif"/>
                      </a:endParaRPr>
                    </a:p>
                  </a:txBody>
                  <a:tcPr marL="0" marR="0" marT="61105" marB="0"/>
                </a:tc>
                <a:tc>
                  <a:txBody>
                    <a:bodyPr/>
                    <a:lstStyle/>
                    <a:p>
                      <a:pPr marL="13335" algn="ctr">
                        <a:lnSpc>
                          <a:spcPct val="100000"/>
                        </a:lnSpc>
                        <a:spcBef>
                          <a:spcPts val="340"/>
                        </a:spcBef>
                      </a:pPr>
                      <a:r>
                        <a:rPr sz="900" spc="-20">
                          <a:latin typeface="Microsoft Sans Serif"/>
                          <a:cs typeface="Microsoft Sans Serif"/>
                        </a:rPr>
                        <a:t>12,35</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61105" marB="0"/>
                </a:tc>
                <a:tc>
                  <a:txBody>
                    <a:bodyPr/>
                    <a:lstStyle/>
                    <a:p>
                      <a:pPr marR="4445" algn="ctr">
                        <a:lnSpc>
                          <a:spcPct val="100000"/>
                        </a:lnSpc>
                        <a:spcBef>
                          <a:spcPts val="340"/>
                        </a:spcBef>
                      </a:pPr>
                      <a:r>
                        <a:rPr sz="900" spc="-10">
                          <a:latin typeface="Microsoft Sans Serif"/>
                          <a:cs typeface="Microsoft Sans Serif"/>
                        </a:rPr>
                        <a:t>Ceuta</a:t>
                      </a:r>
                      <a:endParaRPr sz="900">
                        <a:latin typeface="Microsoft Sans Serif"/>
                        <a:cs typeface="Microsoft Sans Serif"/>
                      </a:endParaRPr>
                    </a:p>
                  </a:txBody>
                  <a:tcPr marL="0" marR="0" marT="61105" marB="0"/>
                </a:tc>
                <a:tc>
                  <a:txBody>
                    <a:bodyPr/>
                    <a:lstStyle/>
                    <a:p>
                      <a:pPr marR="41275" algn="ctr">
                        <a:lnSpc>
                          <a:spcPct val="100000"/>
                        </a:lnSpc>
                        <a:spcBef>
                          <a:spcPts val="340"/>
                        </a:spcBef>
                      </a:pPr>
                      <a:r>
                        <a:rPr sz="900" spc="-20">
                          <a:latin typeface="Microsoft Sans Serif"/>
                          <a:cs typeface="Microsoft Sans Serif"/>
                        </a:rPr>
                        <a:t>12,35</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61105" marB="0"/>
                </a:tc>
                <a:tc>
                  <a:txBody>
                    <a:bodyPr/>
                    <a:lstStyle/>
                    <a:p>
                      <a:pPr marL="87630" algn="ctr">
                        <a:lnSpc>
                          <a:spcPct val="100000"/>
                        </a:lnSpc>
                        <a:spcBef>
                          <a:spcPts val="595"/>
                        </a:spcBef>
                      </a:pPr>
                      <a:r>
                        <a:rPr sz="900">
                          <a:latin typeface="Microsoft Sans Serif"/>
                          <a:cs typeface="Microsoft Sans Serif"/>
                        </a:rPr>
                        <a:t>Ceuta</a:t>
                      </a:r>
                      <a:r>
                        <a:rPr sz="900" spc="105">
                          <a:latin typeface="Microsoft Sans Serif"/>
                          <a:cs typeface="Microsoft Sans Serif"/>
                        </a:rPr>
                        <a:t> </a:t>
                      </a:r>
                      <a:r>
                        <a:rPr sz="900" spc="-25">
                          <a:latin typeface="Microsoft Sans Serif"/>
                          <a:cs typeface="Microsoft Sans Serif"/>
                        </a:rPr>
                        <a:t>(1)</a:t>
                      </a:r>
                      <a:endParaRPr sz="900">
                        <a:latin typeface="Microsoft Sans Serif"/>
                        <a:cs typeface="Microsoft Sans Serif"/>
                      </a:endParaRPr>
                    </a:p>
                  </a:txBody>
                  <a:tcPr marL="0" marR="0" marT="106934" marB="0"/>
                </a:tc>
                <a:tc>
                  <a:txBody>
                    <a:bodyPr/>
                    <a:lstStyle/>
                    <a:p>
                      <a:pPr algn="ctr">
                        <a:lnSpc>
                          <a:spcPct val="100000"/>
                        </a:lnSpc>
                        <a:spcBef>
                          <a:spcPts val="595"/>
                        </a:spcBef>
                      </a:pPr>
                      <a:r>
                        <a:rPr sz="900" spc="-50">
                          <a:latin typeface="Microsoft Sans Serif"/>
                          <a:cs typeface="Microsoft Sans Serif"/>
                        </a:rPr>
                        <a:t>-</a:t>
                      </a:r>
                      <a:endParaRPr sz="900">
                        <a:latin typeface="Microsoft Sans Serif"/>
                        <a:cs typeface="Microsoft Sans Serif"/>
                      </a:endParaRPr>
                    </a:p>
                  </a:txBody>
                  <a:tcPr marL="0" marR="0" marT="106934" marB="0"/>
                </a:tc>
                <a:tc>
                  <a:txBody>
                    <a:bodyPr/>
                    <a:lstStyle/>
                    <a:p>
                      <a:pPr algn="ctr">
                        <a:lnSpc>
                          <a:spcPct val="100000"/>
                        </a:lnSpc>
                        <a:spcBef>
                          <a:spcPts val="595"/>
                        </a:spcBef>
                      </a:pPr>
                      <a:r>
                        <a:rPr sz="900">
                          <a:latin typeface="Microsoft Sans Serif"/>
                          <a:cs typeface="Microsoft Sans Serif"/>
                        </a:rPr>
                        <a:t>Península</a:t>
                      </a:r>
                      <a:r>
                        <a:rPr sz="900" spc="165">
                          <a:latin typeface="Microsoft Sans Serif"/>
                          <a:cs typeface="Microsoft Sans Serif"/>
                        </a:rPr>
                        <a:t> </a:t>
                      </a:r>
                      <a:r>
                        <a:rPr sz="900" spc="-25">
                          <a:latin typeface="Microsoft Sans Serif"/>
                          <a:cs typeface="Microsoft Sans Serif"/>
                        </a:rPr>
                        <a:t>(2)</a:t>
                      </a:r>
                      <a:endParaRPr sz="900">
                        <a:latin typeface="Microsoft Sans Serif"/>
                        <a:cs typeface="Microsoft Sans Serif"/>
                      </a:endParaRPr>
                    </a:p>
                  </a:txBody>
                  <a:tcPr marL="0" marR="0" marT="106934" marB="0"/>
                </a:tc>
                <a:tc>
                  <a:txBody>
                    <a:bodyPr/>
                    <a:lstStyle/>
                    <a:p>
                      <a:pPr marL="55244" algn="ctr">
                        <a:lnSpc>
                          <a:spcPct val="100000"/>
                        </a:lnSpc>
                        <a:spcBef>
                          <a:spcPts val="595"/>
                        </a:spcBef>
                      </a:pPr>
                      <a:r>
                        <a:rPr sz="900" spc="-20">
                          <a:latin typeface="Microsoft Sans Serif"/>
                          <a:cs typeface="Microsoft Sans Serif"/>
                        </a:rPr>
                        <a:t>12,35</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106934" marB="0"/>
                </a:tc>
                <a:extLst>
                  <a:ext uri="{0D108BD9-81ED-4DB2-BD59-A6C34878D82A}">
                    <a16:rowId xmlns:a16="http://schemas.microsoft.com/office/drawing/2014/main" val="10001"/>
                  </a:ext>
                </a:extLst>
              </a:tr>
              <a:tr h="416054">
                <a:tc>
                  <a:txBody>
                    <a:bodyPr/>
                    <a:lstStyle/>
                    <a:p>
                      <a:pPr marR="59055" algn="ctr">
                        <a:lnSpc>
                          <a:spcPct val="100000"/>
                        </a:lnSpc>
                        <a:spcBef>
                          <a:spcPts val="530"/>
                        </a:spcBef>
                      </a:pPr>
                      <a:r>
                        <a:rPr sz="900" spc="-10">
                          <a:latin typeface="Microsoft Sans Serif"/>
                          <a:cs typeface="Microsoft Sans Serif"/>
                        </a:rPr>
                        <a:t>Península</a:t>
                      </a:r>
                      <a:endParaRPr sz="900">
                        <a:latin typeface="Microsoft Sans Serif"/>
                        <a:cs typeface="Microsoft Sans Serif"/>
                      </a:endParaRPr>
                    </a:p>
                  </a:txBody>
                  <a:tcPr marL="0" marR="0" marT="95252" marB="0"/>
                </a:tc>
                <a:tc>
                  <a:txBody>
                    <a:bodyPr/>
                    <a:lstStyle/>
                    <a:p>
                      <a:pPr marL="13335" algn="ctr">
                        <a:lnSpc>
                          <a:spcPct val="100000"/>
                        </a:lnSpc>
                        <a:spcBef>
                          <a:spcPts val="530"/>
                        </a:spcBef>
                      </a:pPr>
                      <a:r>
                        <a:rPr sz="900" spc="-20">
                          <a:latin typeface="Microsoft Sans Serif"/>
                          <a:cs typeface="Microsoft Sans Serif"/>
                        </a:rPr>
                        <a:t>25,34</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95252" marB="0"/>
                </a:tc>
                <a:tc>
                  <a:txBody>
                    <a:bodyPr/>
                    <a:lstStyle/>
                    <a:p>
                      <a:pPr marR="11430" algn="ctr">
                        <a:lnSpc>
                          <a:spcPct val="100000"/>
                        </a:lnSpc>
                        <a:spcBef>
                          <a:spcPts val="530"/>
                        </a:spcBef>
                      </a:pPr>
                      <a:r>
                        <a:rPr sz="900" spc="-10">
                          <a:latin typeface="Microsoft Sans Serif"/>
                          <a:cs typeface="Microsoft Sans Serif"/>
                        </a:rPr>
                        <a:t>Gibraltar</a:t>
                      </a:r>
                      <a:endParaRPr sz="900">
                        <a:latin typeface="Microsoft Sans Serif"/>
                        <a:cs typeface="Microsoft Sans Serif"/>
                      </a:endParaRPr>
                    </a:p>
                  </a:txBody>
                  <a:tcPr marL="0" marR="0" marT="95252" marB="0"/>
                </a:tc>
                <a:tc>
                  <a:txBody>
                    <a:bodyPr/>
                    <a:lstStyle/>
                    <a:p>
                      <a:pPr marR="41275" algn="ctr">
                        <a:lnSpc>
                          <a:spcPct val="100000"/>
                        </a:lnSpc>
                        <a:spcBef>
                          <a:spcPts val="530"/>
                        </a:spcBef>
                      </a:pPr>
                      <a:r>
                        <a:rPr sz="900" spc="-20">
                          <a:latin typeface="Microsoft Sans Serif"/>
                          <a:cs typeface="Microsoft Sans Serif"/>
                        </a:rPr>
                        <a:t>25,34</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95252" marB="0"/>
                </a:tc>
                <a:tc>
                  <a:txBody>
                    <a:bodyPr/>
                    <a:lstStyle/>
                    <a:p>
                      <a:pPr marL="71120" algn="ctr">
                        <a:lnSpc>
                          <a:spcPct val="100000"/>
                        </a:lnSpc>
                        <a:spcBef>
                          <a:spcPts val="690"/>
                        </a:spcBef>
                      </a:pPr>
                      <a:r>
                        <a:rPr sz="900" spc="-10">
                          <a:latin typeface="Microsoft Sans Serif"/>
                          <a:cs typeface="Microsoft Sans Serif"/>
                        </a:rPr>
                        <a:t>Gibraltar</a:t>
                      </a:r>
                      <a:endParaRPr sz="900">
                        <a:latin typeface="Microsoft Sans Serif"/>
                        <a:cs typeface="Microsoft Sans Serif"/>
                      </a:endParaRPr>
                    </a:p>
                  </a:txBody>
                  <a:tcPr marL="0" marR="0" marT="124007" marB="0"/>
                </a:tc>
                <a:tc>
                  <a:txBody>
                    <a:bodyPr/>
                    <a:lstStyle/>
                    <a:p>
                      <a:pPr algn="ctr">
                        <a:lnSpc>
                          <a:spcPct val="100000"/>
                        </a:lnSpc>
                        <a:spcBef>
                          <a:spcPts val="690"/>
                        </a:spcBef>
                      </a:pPr>
                      <a:r>
                        <a:rPr sz="900" spc="-20">
                          <a:latin typeface="Microsoft Sans Serif"/>
                          <a:cs typeface="Microsoft Sans Serif"/>
                        </a:rPr>
                        <a:t>25,34</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124007" marB="0"/>
                </a:tc>
                <a:tc>
                  <a:txBody>
                    <a:bodyPr/>
                    <a:lstStyle/>
                    <a:p>
                      <a:pPr marR="15240" algn="ctr">
                        <a:lnSpc>
                          <a:spcPct val="100000"/>
                        </a:lnSpc>
                        <a:spcBef>
                          <a:spcPts val="690"/>
                        </a:spcBef>
                      </a:pPr>
                      <a:r>
                        <a:rPr sz="900" spc="-10">
                          <a:latin typeface="Microsoft Sans Serif"/>
                          <a:cs typeface="Microsoft Sans Serif"/>
                        </a:rPr>
                        <a:t>Península</a:t>
                      </a:r>
                      <a:endParaRPr sz="900">
                        <a:latin typeface="Microsoft Sans Serif"/>
                        <a:cs typeface="Microsoft Sans Serif"/>
                      </a:endParaRPr>
                    </a:p>
                  </a:txBody>
                  <a:tcPr marL="0" marR="0" marT="124007" marB="0"/>
                </a:tc>
                <a:tc>
                  <a:txBody>
                    <a:bodyPr/>
                    <a:lstStyle/>
                    <a:p>
                      <a:pPr marL="55244" algn="ctr">
                        <a:lnSpc>
                          <a:spcPct val="100000"/>
                        </a:lnSpc>
                        <a:spcBef>
                          <a:spcPts val="690"/>
                        </a:spcBef>
                      </a:pPr>
                      <a:r>
                        <a:rPr sz="900" spc="-20">
                          <a:latin typeface="Microsoft Sans Serif"/>
                          <a:cs typeface="Microsoft Sans Serif"/>
                        </a:rPr>
                        <a:t>25,34</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124007" marB="0"/>
                </a:tc>
                <a:extLst>
                  <a:ext uri="{0D108BD9-81ED-4DB2-BD59-A6C34878D82A}">
                    <a16:rowId xmlns:a16="http://schemas.microsoft.com/office/drawing/2014/main" val="10002"/>
                  </a:ext>
                </a:extLst>
              </a:tr>
              <a:tr h="289351">
                <a:tc>
                  <a:txBody>
                    <a:bodyPr/>
                    <a:lstStyle/>
                    <a:p>
                      <a:pPr marR="38100" algn="ctr">
                        <a:lnSpc>
                          <a:spcPts val="930"/>
                        </a:lnSpc>
                        <a:spcBef>
                          <a:spcPts val="580"/>
                        </a:spcBef>
                      </a:pPr>
                      <a:r>
                        <a:rPr sz="900">
                          <a:latin typeface="Microsoft Sans Serif"/>
                          <a:cs typeface="Microsoft Sans Serif"/>
                        </a:rPr>
                        <a:t>Península</a:t>
                      </a:r>
                      <a:r>
                        <a:rPr sz="900" spc="165">
                          <a:latin typeface="Microsoft Sans Serif"/>
                          <a:cs typeface="Microsoft Sans Serif"/>
                        </a:rPr>
                        <a:t> </a:t>
                      </a:r>
                      <a:r>
                        <a:rPr sz="900" spc="-25">
                          <a:latin typeface="Microsoft Sans Serif"/>
                          <a:cs typeface="Microsoft Sans Serif"/>
                        </a:rPr>
                        <a:t>(3)</a:t>
                      </a:r>
                      <a:endParaRPr sz="900">
                        <a:latin typeface="Microsoft Sans Serif"/>
                        <a:cs typeface="Microsoft Sans Serif"/>
                      </a:endParaRPr>
                    </a:p>
                  </a:txBody>
                  <a:tcPr marL="0" marR="0" marT="104238" marB="0"/>
                </a:tc>
                <a:tc>
                  <a:txBody>
                    <a:bodyPr/>
                    <a:lstStyle/>
                    <a:p>
                      <a:pPr marL="13335" algn="ctr">
                        <a:lnSpc>
                          <a:spcPts val="930"/>
                        </a:lnSpc>
                        <a:spcBef>
                          <a:spcPts val="580"/>
                        </a:spcBef>
                      </a:pPr>
                      <a:r>
                        <a:rPr sz="900" spc="-20">
                          <a:latin typeface="Microsoft Sans Serif"/>
                          <a:cs typeface="Microsoft Sans Serif"/>
                        </a:rPr>
                        <a:t>10,12</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104238" marB="0"/>
                </a:tc>
                <a:tc>
                  <a:txBody>
                    <a:bodyPr/>
                    <a:lstStyle/>
                    <a:p>
                      <a:pPr algn="ctr">
                        <a:lnSpc>
                          <a:spcPts val="930"/>
                        </a:lnSpc>
                        <a:spcBef>
                          <a:spcPts val="580"/>
                        </a:spcBef>
                      </a:pPr>
                      <a:r>
                        <a:rPr sz="900">
                          <a:latin typeface="Microsoft Sans Serif"/>
                          <a:cs typeface="Microsoft Sans Serif"/>
                        </a:rPr>
                        <a:t>Andorra</a:t>
                      </a:r>
                      <a:r>
                        <a:rPr sz="900" spc="135">
                          <a:latin typeface="Microsoft Sans Serif"/>
                          <a:cs typeface="Microsoft Sans Serif"/>
                        </a:rPr>
                        <a:t> </a:t>
                      </a:r>
                      <a:r>
                        <a:rPr sz="900" spc="-25">
                          <a:latin typeface="Microsoft Sans Serif"/>
                          <a:cs typeface="Microsoft Sans Serif"/>
                        </a:rPr>
                        <a:t>(3)</a:t>
                      </a:r>
                      <a:endParaRPr sz="900">
                        <a:latin typeface="Microsoft Sans Serif"/>
                        <a:cs typeface="Microsoft Sans Serif"/>
                      </a:endParaRPr>
                    </a:p>
                  </a:txBody>
                  <a:tcPr marL="0" marR="0" marT="104238" marB="0"/>
                </a:tc>
                <a:tc>
                  <a:txBody>
                    <a:bodyPr/>
                    <a:lstStyle/>
                    <a:p>
                      <a:pPr marR="41275" algn="ctr">
                        <a:lnSpc>
                          <a:spcPts val="930"/>
                        </a:lnSpc>
                        <a:spcBef>
                          <a:spcPts val="580"/>
                        </a:spcBef>
                      </a:pPr>
                      <a:r>
                        <a:rPr sz="900" spc="-20">
                          <a:latin typeface="Microsoft Sans Serif"/>
                          <a:cs typeface="Microsoft Sans Serif"/>
                        </a:rPr>
                        <a:t>10,12</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104238" marB="0"/>
                </a:tc>
                <a:tc>
                  <a:txBody>
                    <a:bodyPr/>
                    <a:lstStyle/>
                    <a:p>
                      <a:pPr marL="86995" algn="ctr">
                        <a:lnSpc>
                          <a:spcPts val="875"/>
                        </a:lnSpc>
                        <a:spcBef>
                          <a:spcPts val="635"/>
                        </a:spcBef>
                      </a:pPr>
                      <a:r>
                        <a:rPr sz="900">
                          <a:latin typeface="Microsoft Sans Serif"/>
                          <a:cs typeface="Microsoft Sans Serif"/>
                        </a:rPr>
                        <a:t>Andorra</a:t>
                      </a:r>
                      <a:r>
                        <a:rPr sz="900" spc="160">
                          <a:latin typeface="Microsoft Sans Serif"/>
                          <a:cs typeface="Microsoft Sans Serif"/>
                        </a:rPr>
                        <a:t> </a:t>
                      </a:r>
                      <a:r>
                        <a:rPr sz="900">
                          <a:latin typeface="Microsoft Sans Serif"/>
                          <a:cs typeface="Microsoft Sans Serif"/>
                        </a:rPr>
                        <a:t>(3)</a:t>
                      </a:r>
                      <a:r>
                        <a:rPr sz="900" spc="60">
                          <a:latin typeface="Microsoft Sans Serif"/>
                          <a:cs typeface="Microsoft Sans Serif"/>
                        </a:rPr>
                        <a:t> </a:t>
                      </a:r>
                      <a:r>
                        <a:rPr sz="900" spc="-25">
                          <a:latin typeface="Microsoft Sans Serif"/>
                          <a:cs typeface="Microsoft Sans Serif"/>
                        </a:rPr>
                        <a:t>(4)</a:t>
                      </a:r>
                      <a:endParaRPr sz="900">
                        <a:latin typeface="Microsoft Sans Serif"/>
                        <a:cs typeface="Microsoft Sans Serif"/>
                      </a:endParaRPr>
                    </a:p>
                  </a:txBody>
                  <a:tcPr marL="0" marR="0" marT="114123" marB="0"/>
                </a:tc>
                <a:tc>
                  <a:txBody>
                    <a:bodyPr/>
                    <a:lstStyle/>
                    <a:p>
                      <a:pPr algn="ctr">
                        <a:lnSpc>
                          <a:spcPts val="875"/>
                        </a:lnSpc>
                        <a:spcBef>
                          <a:spcPts val="635"/>
                        </a:spcBef>
                      </a:pPr>
                      <a:r>
                        <a:rPr sz="900" spc="-20">
                          <a:latin typeface="Microsoft Sans Serif"/>
                          <a:cs typeface="Microsoft Sans Serif"/>
                        </a:rPr>
                        <a:t>10,12</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114123" marB="0"/>
                </a:tc>
                <a:tc>
                  <a:txBody>
                    <a:bodyPr/>
                    <a:lstStyle/>
                    <a:p>
                      <a:pPr algn="ctr">
                        <a:lnSpc>
                          <a:spcPts val="875"/>
                        </a:lnSpc>
                        <a:spcBef>
                          <a:spcPts val="635"/>
                        </a:spcBef>
                      </a:pPr>
                      <a:r>
                        <a:rPr sz="900">
                          <a:latin typeface="Microsoft Sans Serif"/>
                          <a:cs typeface="Microsoft Sans Serif"/>
                        </a:rPr>
                        <a:t>Península</a:t>
                      </a:r>
                      <a:r>
                        <a:rPr sz="900" spc="195">
                          <a:latin typeface="Microsoft Sans Serif"/>
                          <a:cs typeface="Microsoft Sans Serif"/>
                        </a:rPr>
                        <a:t> </a:t>
                      </a:r>
                      <a:r>
                        <a:rPr sz="900">
                          <a:latin typeface="Microsoft Sans Serif"/>
                          <a:cs typeface="Microsoft Sans Serif"/>
                        </a:rPr>
                        <a:t>(3)</a:t>
                      </a:r>
                      <a:r>
                        <a:rPr sz="900" spc="55">
                          <a:latin typeface="Microsoft Sans Serif"/>
                          <a:cs typeface="Microsoft Sans Serif"/>
                        </a:rPr>
                        <a:t> </a:t>
                      </a:r>
                      <a:r>
                        <a:rPr sz="900" spc="-25">
                          <a:latin typeface="Microsoft Sans Serif"/>
                          <a:cs typeface="Microsoft Sans Serif"/>
                        </a:rPr>
                        <a:t>(5)</a:t>
                      </a:r>
                      <a:endParaRPr sz="900">
                        <a:latin typeface="Microsoft Sans Serif"/>
                        <a:cs typeface="Microsoft Sans Serif"/>
                      </a:endParaRPr>
                    </a:p>
                  </a:txBody>
                  <a:tcPr marL="0" marR="0" marT="114123" marB="0"/>
                </a:tc>
                <a:tc>
                  <a:txBody>
                    <a:bodyPr/>
                    <a:lstStyle/>
                    <a:p>
                      <a:pPr marL="55244" algn="ctr">
                        <a:lnSpc>
                          <a:spcPts val="875"/>
                        </a:lnSpc>
                        <a:spcBef>
                          <a:spcPts val="635"/>
                        </a:spcBef>
                      </a:pPr>
                      <a:r>
                        <a:rPr sz="900" spc="-20">
                          <a:latin typeface="Microsoft Sans Serif"/>
                          <a:cs typeface="Microsoft Sans Serif"/>
                        </a:rPr>
                        <a:t>10,12</a:t>
                      </a:r>
                      <a:r>
                        <a:rPr sz="900" spc="-50">
                          <a:latin typeface="Microsoft Sans Serif"/>
                          <a:cs typeface="Microsoft Sans Serif"/>
                        </a:rPr>
                        <a:t> </a:t>
                      </a:r>
                      <a:r>
                        <a:rPr sz="900" spc="-50">
                          <a:latin typeface="Times New Roman"/>
                          <a:cs typeface="Times New Roman"/>
                        </a:rPr>
                        <a:t>€</a:t>
                      </a:r>
                      <a:endParaRPr sz="900">
                        <a:latin typeface="Times New Roman"/>
                        <a:cs typeface="Times New Roman"/>
                      </a:endParaRPr>
                    </a:p>
                  </a:txBody>
                  <a:tcPr marL="0" marR="0" marT="114123" marB="0"/>
                </a:tc>
                <a:extLst>
                  <a:ext uri="{0D108BD9-81ED-4DB2-BD59-A6C34878D82A}">
                    <a16:rowId xmlns:a16="http://schemas.microsoft.com/office/drawing/2014/main" val="10003"/>
                  </a:ext>
                </a:extLst>
              </a:tr>
            </a:tbl>
          </a:graphicData>
        </a:graphic>
      </p:graphicFrame>
      <p:sp>
        <p:nvSpPr>
          <p:cNvPr id="15" name="object 15"/>
          <p:cNvSpPr txBox="1"/>
          <p:nvPr/>
        </p:nvSpPr>
        <p:spPr>
          <a:xfrm>
            <a:off x="1102810" y="5683250"/>
            <a:ext cx="4673645" cy="844088"/>
          </a:xfrm>
          <a:prstGeom prst="rect">
            <a:avLst/>
          </a:prstGeom>
        </p:spPr>
        <p:txBody>
          <a:bodyPr vert="horz" wrap="square" lIns="0" tIns="48525" rIns="0" bIns="0" rtlCol="0">
            <a:spAutoFit/>
          </a:bodyPr>
          <a:lstStyle/>
          <a:p>
            <a:pPr marL="247125" indent="-229151">
              <a:spcBef>
                <a:spcPts val="382"/>
              </a:spcBef>
              <a:buAutoNum type="arabicParenBoth"/>
              <a:tabLst>
                <a:tab pos="247125" algn="l"/>
              </a:tabLst>
            </a:pPr>
            <a:r>
              <a:rPr sz="900">
                <a:latin typeface="Microsoft Sans Serif"/>
                <a:cs typeface="Microsoft Sans Serif"/>
              </a:rPr>
              <a:t>No</a:t>
            </a:r>
            <a:r>
              <a:rPr sz="900" spc="57">
                <a:latin typeface="Microsoft Sans Serif"/>
                <a:cs typeface="Microsoft Sans Serif"/>
              </a:rPr>
              <a:t> </a:t>
            </a:r>
            <a:r>
              <a:rPr sz="900">
                <a:latin typeface="Microsoft Sans Serif"/>
                <a:cs typeface="Microsoft Sans Serif"/>
              </a:rPr>
              <a:t>incluye</a:t>
            </a:r>
            <a:r>
              <a:rPr sz="900" spc="184">
                <a:latin typeface="Microsoft Sans Serif"/>
                <a:cs typeface="Microsoft Sans Serif"/>
              </a:rPr>
              <a:t> </a:t>
            </a:r>
            <a:r>
              <a:rPr sz="900">
                <a:latin typeface="Microsoft Sans Serif"/>
                <a:cs typeface="Microsoft Sans Serif"/>
              </a:rPr>
              <a:t>Impuesto</a:t>
            </a:r>
            <a:r>
              <a:rPr sz="900" spc="248">
                <a:latin typeface="Microsoft Sans Serif"/>
                <a:cs typeface="Microsoft Sans Serif"/>
              </a:rPr>
              <a:t> </a:t>
            </a:r>
            <a:r>
              <a:rPr sz="900">
                <a:latin typeface="Microsoft Sans Serif"/>
                <a:cs typeface="Microsoft Sans Serif"/>
              </a:rPr>
              <a:t>aduanas</a:t>
            </a:r>
            <a:r>
              <a:rPr sz="900" spc="226">
                <a:latin typeface="Microsoft Sans Serif"/>
                <a:cs typeface="Microsoft Sans Serif"/>
              </a:rPr>
              <a:t> </a:t>
            </a:r>
            <a:r>
              <a:rPr sz="900">
                <a:latin typeface="Microsoft Sans Serif"/>
                <a:cs typeface="Microsoft Sans Serif"/>
              </a:rPr>
              <a:t>IPSI</a:t>
            </a:r>
            <a:r>
              <a:rPr sz="900" spc="113">
                <a:latin typeface="Microsoft Sans Serif"/>
                <a:cs typeface="Microsoft Sans Serif"/>
              </a:rPr>
              <a:t> </a:t>
            </a:r>
            <a:r>
              <a:rPr sz="900" spc="-14">
                <a:latin typeface="Microsoft Sans Serif"/>
                <a:cs typeface="Microsoft Sans Serif"/>
              </a:rPr>
              <a:t>Ceuta</a:t>
            </a:r>
            <a:endParaRPr sz="900">
              <a:latin typeface="Microsoft Sans Serif"/>
              <a:cs typeface="Microsoft Sans Serif"/>
            </a:endParaRPr>
          </a:p>
          <a:p>
            <a:pPr marL="247125" indent="-229151">
              <a:spcBef>
                <a:spcPts val="248"/>
              </a:spcBef>
              <a:buAutoNum type="arabicParenBoth"/>
              <a:tabLst>
                <a:tab pos="247125" algn="l"/>
              </a:tabLst>
            </a:pPr>
            <a:r>
              <a:rPr sz="900">
                <a:latin typeface="Microsoft Sans Serif"/>
                <a:cs typeface="Microsoft Sans Serif"/>
              </a:rPr>
              <a:t>No</a:t>
            </a:r>
            <a:r>
              <a:rPr sz="900" spc="57">
                <a:latin typeface="Microsoft Sans Serif"/>
                <a:cs typeface="Microsoft Sans Serif"/>
              </a:rPr>
              <a:t> </a:t>
            </a:r>
            <a:r>
              <a:rPr sz="900">
                <a:latin typeface="Microsoft Sans Serif"/>
                <a:cs typeface="Microsoft Sans Serif"/>
              </a:rPr>
              <a:t>incluye</a:t>
            </a:r>
            <a:r>
              <a:rPr sz="900" spc="184">
                <a:latin typeface="Microsoft Sans Serif"/>
                <a:cs typeface="Microsoft Sans Serif"/>
              </a:rPr>
              <a:t> </a:t>
            </a:r>
            <a:r>
              <a:rPr sz="900">
                <a:latin typeface="Microsoft Sans Serif"/>
                <a:cs typeface="Microsoft Sans Serif"/>
              </a:rPr>
              <a:t>IVA</a:t>
            </a:r>
            <a:r>
              <a:rPr sz="900" spc="-42">
                <a:latin typeface="Microsoft Sans Serif"/>
                <a:cs typeface="Microsoft Sans Serif"/>
              </a:rPr>
              <a:t> </a:t>
            </a:r>
            <a:r>
              <a:rPr sz="900">
                <a:latin typeface="Microsoft Sans Serif"/>
                <a:cs typeface="Microsoft Sans Serif"/>
              </a:rPr>
              <a:t>de</a:t>
            </a:r>
            <a:r>
              <a:rPr sz="900" spc="64">
                <a:latin typeface="Microsoft Sans Serif"/>
                <a:cs typeface="Microsoft Sans Serif"/>
              </a:rPr>
              <a:t> </a:t>
            </a:r>
            <a:r>
              <a:rPr sz="900">
                <a:latin typeface="Microsoft Sans Serif"/>
                <a:cs typeface="Microsoft Sans Serif"/>
              </a:rPr>
              <a:t>importación</a:t>
            </a:r>
            <a:r>
              <a:rPr sz="900" spc="304">
                <a:latin typeface="Microsoft Sans Serif"/>
                <a:cs typeface="Microsoft Sans Serif"/>
              </a:rPr>
              <a:t> </a:t>
            </a:r>
            <a:r>
              <a:rPr sz="900">
                <a:latin typeface="Microsoft Sans Serif"/>
                <a:cs typeface="Microsoft Sans Serif"/>
              </a:rPr>
              <a:t>origen</a:t>
            </a:r>
            <a:r>
              <a:rPr sz="900" spc="161">
                <a:latin typeface="Microsoft Sans Serif"/>
                <a:cs typeface="Microsoft Sans Serif"/>
              </a:rPr>
              <a:t> </a:t>
            </a:r>
            <a:r>
              <a:rPr sz="900">
                <a:latin typeface="Microsoft Sans Serif"/>
                <a:cs typeface="Microsoft Sans Serif"/>
              </a:rPr>
              <a:t>Ceuta</a:t>
            </a:r>
            <a:r>
              <a:rPr sz="900" spc="156">
                <a:latin typeface="Microsoft Sans Serif"/>
                <a:cs typeface="Microsoft Sans Serif"/>
              </a:rPr>
              <a:t> </a:t>
            </a:r>
            <a:r>
              <a:rPr sz="900">
                <a:latin typeface="Microsoft Sans Serif"/>
                <a:cs typeface="Microsoft Sans Serif"/>
              </a:rPr>
              <a:t>-</a:t>
            </a:r>
            <a:r>
              <a:rPr sz="900" spc="7">
                <a:latin typeface="Microsoft Sans Serif"/>
                <a:cs typeface="Microsoft Sans Serif"/>
              </a:rPr>
              <a:t> </a:t>
            </a:r>
            <a:r>
              <a:rPr sz="900">
                <a:latin typeface="Microsoft Sans Serif"/>
                <a:cs typeface="Microsoft Sans Serif"/>
              </a:rPr>
              <a:t>entrada</a:t>
            </a:r>
            <a:r>
              <a:rPr sz="900" spc="205">
                <a:latin typeface="Microsoft Sans Serif"/>
                <a:cs typeface="Microsoft Sans Serif"/>
              </a:rPr>
              <a:t> </a:t>
            </a:r>
            <a:r>
              <a:rPr sz="900">
                <a:latin typeface="Microsoft Sans Serif"/>
                <a:cs typeface="Microsoft Sans Serif"/>
              </a:rPr>
              <a:t>a</a:t>
            </a:r>
            <a:r>
              <a:rPr sz="900" spc="28">
                <a:latin typeface="Microsoft Sans Serif"/>
                <a:cs typeface="Microsoft Sans Serif"/>
              </a:rPr>
              <a:t> </a:t>
            </a:r>
            <a:r>
              <a:rPr sz="900" spc="-14">
                <a:latin typeface="Microsoft Sans Serif"/>
                <a:cs typeface="Microsoft Sans Serif"/>
              </a:rPr>
              <a:t>Península</a:t>
            </a:r>
            <a:endParaRPr sz="900">
              <a:latin typeface="Microsoft Sans Serif"/>
              <a:cs typeface="Microsoft Sans Serif"/>
            </a:endParaRPr>
          </a:p>
          <a:p>
            <a:pPr marL="247125" indent="-229151">
              <a:spcBef>
                <a:spcPts val="248"/>
              </a:spcBef>
              <a:buAutoNum type="arabicParenBoth"/>
              <a:tabLst>
                <a:tab pos="247125" algn="l"/>
              </a:tabLst>
            </a:pPr>
            <a:r>
              <a:rPr sz="900">
                <a:latin typeface="Microsoft Sans Serif"/>
                <a:cs typeface="Microsoft Sans Serif"/>
              </a:rPr>
              <a:t>No</a:t>
            </a:r>
            <a:r>
              <a:rPr sz="900" spc="35">
                <a:latin typeface="Microsoft Sans Serif"/>
                <a:cs typeface="Microsoft Sans Serif"/>
              </a:rPr>
              <a:t> </a:t>
            </a:r>
            <a:r>
              <a:rPr sz="900">
                <a:latin typeface="Microsoft Sans Serif"/>
                <a:cs typeface="Microsoft Sans Serif"/>
              </a:rPr>
              <a:t>incluye</a:t>
            </a:r>
            <a:r>
              <a:rPr sz="900" spc="156">
                <a:latin typeface="Microsoft Sans Serif"/>
                <a:cs typeface="Microsoft Sans Serif"/>
              </a:rPr>
              <a:t> </a:t>
            </a:r>
            <a:r>
              <a:rPr sz="900">
                <a:latin typeface="Microsoft Sans Serif"/>
                <a:cs typeface="Microsoft Sans Serif"/>
              </a:rPr>
              <a:t>Transitario</a:t>
            </a:r>
            <a:r>
              <a:rPr sz="900" spc="219">
                <a:latin typeface="Microsoft Sans Serif"/>
                <a:cs typeface="Microsoft Sans Serif"/>
              </a:rPr>
              <a:t> </a:t>
            </a:r>
            <a:r>
              <a:rPr sz="900" spc="-14">
                <a:latin typeface="Microsoft Sans Serif"/>
                <a:cs typeface="Microsoft Sans Serif"/>
              </a:rPr>
              <a:t>español/</a:t>
            </a:r>
            <a:r>
              <a:rPr sz="900" spc="-64">
                <a:latin typeface="Microsoft Sans Serif"/>
                <a:cs typeface="Microsoft Sans Serif"/>
              </a:rPr>
              <a:t> </a:t>
            </a:r>
            <a:r>
              <a:rPr sz="900" spc="-14">
                <a:latin typeface="Microsoft Sans Serif"/>
                <a:cs typeface="Microsoft Sans Serif"/>
              </a:rPr>
              <a:t>andorrano</a:t>
            </a:r>
            <a:endParaRPr sz="900">
              <a:latin typeface="Microsoft Sans Serif"/>
              <a:cs typeface="Microsoft Sans Serif"/>
            </a:endParaRPr>
          </a:p>
          <a:p>
            <a:pPr marL="247125" indent="-229151">
              <a:spcBef>
                <a:spcPts val="248"/>
              </a:spcBef>
              <a:buAutoNum type="arabicParenBoth"/>
              <a:tabLst>
                <a:tab pos="247125" algn="l"/>
              </a:tabLst>
            </a:pPr>
            <a:r>
              <a:rPr sz="900">
                <a:latin typeface="Microsoft Sans Serif"/>
                <a:cs typeface="Microsoft Sans Serif"/>
              </a:rPr>
              <a:t>No</a:t>
            </a:r>
            <a:r>
              <a:rPr sz="900" spc="57">
                <a:latin typeface="Microsoft Sans Serif"/>
                <a:cs typeface="Microsoft Sans Serif"/>
              </a:rPr>
              <a:t> </a:t>
            </a:r>
            <a:r>
              <a:rPr sz="900">
                <a:latin typeface="Microsoft Sans Serif"/>
                <a:cs typeface="Microsoft Sans Serif"/>
              </a:rPr>
              <a:t>incluye</a:t>
            </a:r>
            <a:r>
              <a:rPr sz="900" spc="177">
                <a:latin typeface="Microsoft Sans Serif"/>
                <a:cs typeface="Microsoft Sans Serif"/>
              </a:rPr>
              <a:t> </a:t>
            </a:r>
            <a:r>
              <a:rPr sz="900">
                <a:latin typeface="Microsoft Sans Serif"/>
                <a:cs typeface="Microsoft Sans Serif"/>
              </a:rPr>
              <a:t>el</a:t>
            </a:r>
            <a:r>
              <a:rPr sz="900" spc="28">
                <a:latin typeface="Microsoft Sans Serif"/>
                <a:cs typeface="Microsoft Sans Serif"/>
              </a:rPr>
              <a:t> </a:t>
            </a:r>
            <a:r>
              <a:rPr sz="900">
                <a:latin typeface="Microsoft Sans Serif"/>
                <a:cs typeface="Microsoft Sans Serif"/>
              </a:rPr>
              <a:t>Impuesto</a:t>
            </a:r>
            <a:r>
              <a:rPr sz="900" spc="241">
                <a:latin typeface="Microsoft Sans Serif"/>
                <a:cs typeface="Microsoft Sans Serif"/>
              </a:rPr>
              <a:t> </a:t>
            </a:r>
            <a:r>
              <a:rPr sz="900">
                <a:latin typeface="Microsoft Sans Serif"/>
                <a:cs typeface="Microsoft Sans Serif"/>
              </a:rPr>
              <a:t>de</a:t>
            </a:r>
            <a:r>
              <a:rPr sz="900" spc="57">
                <a:latin typeface="Microsoft Sans Serif"/>
                <a:cs typeface="Microsoft Sans Serif"/>
              </a:rPr>
              <a:t> </a:t>
            </a:r>
            <a:r>
              <a:rPr sz="900">
                <a:latin typeface="Microsoft Sans Serif"/>
                <a:cs typeface="Microsoft Sans Serif"/>
              </a:rPr>
              <a:t>importación</a:t>
            </a:r>
            <a:r>
              <a:rPr sz="900" spc="304">
                <a:latin typeface="Microsoft Sans Serif"/>
                <a:cs typeface="Microsoft Sans Serif"/>
              </a:rPr>
              <a:t> </a:t>
            </a:r>
            <a:r>
              <a:rPr sz="900">
                <a:latin typeface="Microsoft Sans Serif"/>
                <a:cs typeface="Microsoft Sans Serif"/>
              </a:rPr>
              <a:t>entrada</a:t>
            </a:r>
            <a:r>
              <a:rPr sz="900" spc="191">
                <a:latin typeface="Microsoft Sans Serif"/>
                <a:cs typeface="Microsoft Sans Serif"/>
              </a:rPr>
              <a:t> </a:t>
            </a:r>
            <a:r>
              <a:rPr sz="900">
                <a:latin typeface="Microsoft Sans Serif"/>
                <a:cs typeface="Microsoft Sans Serif"/>
              </a:rPr>
              <a:t>a</a:t>
            </a:r>
            <a:r>
              <a:rPr sz="900" spc="-28">
                <a:latin typeface="Microsoft Sans Serif"/>
                <a:cs typeface="Microsoft Sans Serif"/>
              </a:rPr>
              <a:t> </a:t>
            </a:r>
            <a:r>
              <a:rPr sz="900" spc="-14">
                <a:latin typeface="Microsoft Sans Serif"/>
                <a:cs typeface="Microsoft Sans Serif"/>
              </a:rPr>
              <a:t>Andorra</a:t>
            </a:r>
            <a:endParaRPr sz="900">
              <a:latin typeface="Microsoft Sans Serif"/>
              <a:cs typeface="Microsoft Sans Serif"/>
            </a:endParaRPr>
          </a:p>
          <a:p>
            <a:pPr marL="247125" indent="-229151">
              <a:spcBef>
                <a:spcPts val="248"/>
              </a:spcBef>
              <a:buAutoNum type="arabicParenBoth"/>
              <a:tabLst>
                <a:tab pos="247125" algn="l"/>
              </a:tabLst>
            </a:pPr>
            <a:r>
              <a:rPr sz="900">
                <a:latin typeface="Microsoft Sans Serif"/>
                <a:cs typeface="Microsoft Sans Serif"/>
              </a:rPr>
              <a:t>No</a:t>
            </a:r>
            <a:r>
              <a:rPr sz="900" spc="57">
                <a:latin typeface="Microsoft Sans Serif"/>
                <a:cs typeface="Microsoft Sans Serif"/>
              </a:rPr>
              <a:t> </a:t>
            </a:r>
            <a:r>
              <a:rPr sz="900">
                <a:latin typeface="Microsoft Sans Serif"/>
                <a:cs typeface="Microsoft Sans Serif"/>
              </a:rPr>
              <a:t>incluye</a:t>
            </a:r>
            <a:r>
              <a:rPr sz="900" spc="177">
                <a:latin typeface="Microsoft Sans Serif"/>
                <a:cs typeface="Microsoft Sans Serif"/>
              </a:rPr>
              <a:t> </a:t>
            </a:r>
            <a:r>
              <a:rPr sz="900">
                <a:latin typeface="Microsoft Sans Serif"/>
                <a:cs typeface="Microsoft Sans Serif"/>
              </a:rPr>
              <a:t>IVA</a:t>
            </a:r>
            <a:r>
              <a:rPr sz="900" spc="-50">
                <a:latin typeface="Microsoft Sans Serif"/>
                <a:cs typeface="Microsoft Sans Serif"/>
              </a:rPr>
              <a:t> </a:t>
            </a:r>
            <a:r>
              <a:rPr sz="900">
                <a:latin typeface="Microsoft Sans Serif"/>
                <a:cs typeface="Microsoft Sans Serif"/>
              </a:rPr>
              <a:t>de</a:t>
            </a:r>
            <a:r>
              <a:rPr sz="900" spc="64">
                <a:latin typeface="Microsoft Sans Serif"/>
                <a:cs typeface="Microsoft Sans Serif"/>
              </a:rPr>
              <a:t> </a:t>
            </a:r>
            <a:r>
              <a:rPr sz="900">
                <a:latin typeface="Microsoft Sans Serif"/>
                <a:cs typeface="Microsoft Sans Serif"/>
              </a:rPr>
              <a:t>importación</a:t>
            </a:r>
            <a:r>
              <a:rPr sz="900" spc="304">
                <a:latin typeface="Microsoft Sans Serif"/>
                <a:cs typeface="Microsoft Sans Serif"/>
              </a:rPr>
              <a:t> </a:t>
            </a:r>
            <a:r>
              <a:rPr sz="900">
                <a:latin typeface="Microsoft Sans Serif"/>
                <a:cs typeface="Microsoft Sans Serif"/>
              </a:rPr>
              <a:t>origen</a:t>
            </a:r>
            <a:r>
              <a:rPr sz="900" spc="156">
                <a:latin typeface="Microsoft Sans Serif"/>
                <a:cs typeface="Microsoft Sans Serif"/>
              </a:rPr>
              <a:t> </a:t>
            </a:r>
            <a:r>
              <a:rPr sz="900">
                <a:latin typeface="Microsoft Sans Serif"/>
                <a:cs typeface="Microsoft Sans Serif"/>
              </a:rPr>
              <a:t>de</a:t>
            </a:r>
            <a:r>
              <a:rPr sz="900" spc="57">
                <a:latin typeface="Microsoft Sans Serif"/>
                <a:cs typeface="Microsoft Sans Serif"/>
              </a:rPr>
              <a:t> </a:t>
            </a:r>
            <a:r>
              <a:rPr sz="900">
                <a:latin typeface="Microsoft Sans Serif"/>
                <a:cs typeface="Microsoft Sans Serif"/>
              </a:rPr>
              <a:t>entrada</a:t>
            </a:r>
            <a:r>
              <a:rPr sz="900" spc="198">
                <a:latin typeface="Microsoft Sans Serif"/>
                <a:cs typeface="Microsoft Sans Serif"/>
              </a:rPr>
              <a:t> </a:t>
            </a:r>
            <a:r>
              <a:rPr sz="900">
                <a:latin typeface="Microsoft Sans Serif"/>
                <a:cs typeface="Microsoft Sans Serif"/>
              </a:rPr>
              <a:t>a</a:t>
            </a:r>
            <a:r>
              <a:rPr sz="900" spc="28">
                <a:latin typeface="Microsoft Sans Serif"/>
                <a:cs typeface="Microsoft Sans Serif"/>
              </a:rPr>
              <a:t> </a:t>
            </a:r>
            <a:r>
              <a:rPr sz="900" spc="-14">
                <a:latin typeface="Microsoft Sans Serif"/>
                <a:cs typeface="Microsoft Sans Serif"/>
              </a:rPr>
              <a:t>Península</a:t>
            </a:r>
            <a:endParaRPr sz="900">
              <a:latin typeface="Microsoft Sans Serif"/>
              <a:cs typeface="Microsoft Sans Serif"/>
            </a:endParaRPr>
          </a:p>
        </p:txBody>
      </p:sp>
      <p:sp>
        <p:nvSpPr>
          <p:cNvPr id="16" name="object 16"/>
          <p:cNvSpPr txBox="1"/>
          <p:nvPr/>
        </p:nvSpPr>
        <p:spPr>
          <a:xfrm>
            <a:off x="7926987" y="5683252"/>
            <a:ext cx="1818777" cy="329900"/>
          </a:xfrm>
          <a:prstGeom prst="rect">
            <a:avLst/>
          </a:prstGeom>
        </p:spPr>
        <p:txBody>
          <a:bodyPr vert="horz" wrap="square" lIns="0" tIns="17972" rIns="0" bIns="0" rtlCol="0">
            <a:spAutoFit/>
          </a:bodyPr>
          <a:lstStyle/>
          <a:p>
            <a:pPr marL="17973" marR="7189">
              <a:lnSpc>
                <a:spcPct val="118100"/>
              </a:lnSpc>
              <a:spcBef>
                <a:spcPts val="142"/>
              </a:spcBef>
            </a:pPr>
            <a:r>
              <a:rPr sz="900">
                <a:latin typeface="Microsoft Sans Serif"/>
                <a:cs typeface="Microsoft Sans Serif"/>
              </a:rPr>
              <a:t>(*)</a:t>
            </a:r>
            <a:r>
              <a:rPr sz="900" spc="64">
                <a:latin typeface="Microsoft Sans Serif"/>
                <a:cs typeface="Microsoft Sans Serif"/>
              </a:rPr>
              <a:t> </a:t>
            </a:r>
            <a:r>
              <a:rPr sz="900">
                <a:latin typeface="Microsoft Sans Serif"/>
                <a:cs typeface="Microsoft Sans Serif"/>
              </a:rPr>
              <a:t>Exento</a:t>
            </a:r>
            <a:r>
              <a:rPr sz="900" spc="212">
                <a:latin typeface="Microsoft Sans Serif"/>
                <a:cs typeface="Microsoft Sans Serif"/>
              </a:rPr>
              <a:t> </a:t>
            </a:r>
            <a:r>
              <a:rPr sz="900">
                <a:latin typeface="Microsoft Sans Serif"/>
                <a:cs typeface="Microsoft Sans Serif"/>
              </a:rPr>
              <a:t>de</a:t>
            </a:r>
            <a:r>
              <a:rPr sz="900" spc="78">
                <a:latin typeface="Microsoft Sans Serif"/>
                <a:cs typeface="Microsoft Sans Serif"/>
              </a:rPr>
              <a:t> </a:t>
            </a:r>
            <a:r>
              <a:rPr sz="900" spc="-14">
                <a:latin typeface="Microsoft Sans Serif"/>
                <a:cs typeface="Microsoft Sans Serif"/>
              </a:rPr>
              <a:t>Impuestos</a:t>
            </a:r>
            <a:r>
              <a:rPr sz="900" spc="708">
                <a:latin typeface="Microsoft Sans Serif"/>
                <a:cs typeface="Microsoft Sans Serif"/>
              </a:rPr>
              <a:t> </a:t>
            </a:r>
            <a:r>
              <a:rPr sz="900">
                <a:latin typeface="Microsoft Sans Serif"/>
                <a:cs typeface="Microsoft Sans Serif"/>
              </a:rPr>
              <a:t>(**)</a:t>
            </a:r>
            <a:r>
              <a:rPr sz="900" spc="99">
                <a:latin typeface="Microsoft Sans Serif"/>
                <a:cs typeface="Microsoft Sans Serif"/>
              </a:rPr>
              <a:t> </a:t>
            </a:r>
            <a:r>
              <a:rPr sz="900">
                <a:latin typeface="Microsoft Sans Serif"/>
                <a:cs typeface="Microsoft Sans Serif"/>
              </a:rPr>
              <a:t>Impuestos</a:t>
            </a:r>
            <a:r>
              <a:rPr sz="900" spc="318">
                <a:latin typeface="Microsoft Sans Serif"/>
                <a:cs typeface="Microsoft Sans Serif"/>
              </a:rPr>
              <a:t> </a:t>
            </a:r>
            <a:r>
              <a:rPr sz="900">
                <a:latin typeface="Microsoft Sans Serif"/>
                <a:cs typeface="Microsoft Sans Serif"/>
              </a:rPr>
              <a:t>no</a:t>
            </a:r>
            <a:r>
              <a:rPr sz="900" spc="85">
                <a:latin typeface="Microsoft Sans Serif"/>
                <a:cs typeface="Microsoft Sans Serif"/>
              </a:rPr>
              <a:t> </a:t>
            </a:r>
            <a:r>
              <a:rPr sz="900" spc="-14">
                <a:latin typeface="Microsoft Sans Serif"/>
                <a:cs typeface="Microsoft Sans Serif"/>
              </a:rPr>
              <a:t>incluidos</a:t>
            </a:r>
            <a:endParaRPr sz="900">
              <a:latin typeface="Microsoft Sans Serif"/>
              <a:cs typeface="Microsoft Sans Serif"/>
            </a:endParaRPr>
          </a:p>
        </p:txBody>
      </p:sp>
      <p:sp>
        <p:nvSpPr>
          <p:cNvPr id="18" name="object 18"/>
          <p:cNvSpPr/>
          <p:nvPr/>
        </p:nvSpPr>
        <p:spPr>
          <a:xfrm>
            <a:off x="1120781" y="1499501"/>
            <a:ext cx="8541241" cy="713492"/>
          </a:xfrm>
          <a:custGeom>
            <a:avLst/>
            <a:gdLst/>
            <a:ahLst/>
            <a:cxnLst/>
            <a:rect l="l" t="t" r="r" b="b"/>
            <a:pathLst>
              <a:path w="6035675" h="504189">
                <a:moveTo>
                  <a:pt x="6035062" y="0"/>
                </a:moveTo>
                <a:lnTo>
                  <a:pt x="0" y="0"/>
                </a:lnTo>
                <a:lnTo>
                  <a:pt x="0" y="503999"/>
                </a:lnTo>
                <a:lnTo>
                  <a:pt x="6035062" y="503999"/>
                </a:lnTo>
                <a:lnTo>
                  <a:pt x="6035062" y="0"/>
                </a:lnTo>
                <a:close/>
              </a:path>
            </a:pathLst>
          </a:custGeom>
          <a:solidFill>
            <a:srgbClr val="828282"/>
          </a:solidFill>
        </p:spPr>
        <p:txBody>
          <a:bodyPr wrap="square" lIns="0" tIns="0" rIns="0" bIns="0" rtlCol="0"/>
          <a:lstStyle/>
          <a:p>
            <a:endParaRPr sz="1100"/>
          </a:p>
        </p:txBody>
      </p:sp>
      <p:sp>
        <p:nvSpPr>
          <p:cNvPr id="19" name="object 19"/>
          <p:cNvSpPr txBox="1"/>
          <p:nvPr/>
        </p:nvSpPr>
        <p:spPr>
          <a:xfrm>
            <a:off x="1490924" y="1723743"/>
            <a:ext cx="1904144" cy="156647"/>
          </a:xfrm>
          <a:prstGeom prst="rect">
            <a:avLst/>
          </a:prstGeom>
        </p:spPr>
        <p:txBody>
          <a:bodyPr vert="horz" wrap="square" lIns="0" tIns="17972" rIns="0" bIns="0" rtlCol="0">
            <a:spAutoFit/>
          </a:bodyPr>
          <a:lstStyle/>
          <a:p>
            <a:pPr>
              <a:spcBef>
                <a:spcPts val="142"/>
              </a:spcBef>
            </a:pPr>
            <a:r>
              <a:rPr sz="900">
                <a:solidFill>
                  <a:srgbClr val="FFFFFF"/>
                </a:solidFill>
                <a:latin typeface="Microsoft Sans Serif"/>
                <a:cs typeface="Microsoft Sans Serif"/>
              </a:rPr>
              <a:t>VALOR</a:t>
            </a:r>
            <a:r>
              <a:rPr sz="900" spc="134">
                <a:solidFill>
                  <a:srgbClr val="FFFFFF"/>
                </a:solidFill>
                <a:latin typeface="Microsoft Sans Serif"/>
                <a:cs typeface="Microsoft Sans Serif"/>
              </a:rPr>
              <a:t> </a:t>
            </a:r>
            <a:r>
              <a:rPr sz="900">
                <a:solidFill>
                  <a:srgbClr val="FFFFFF"/>
                </a:solidFill>
                <a:latin typeface="Microsoft Sans Serif"/>
                <a:cs typeface="Microsoft Sans Serif"/>
              </a:rPr>
              <a:t>DE</a:t>
            </a:r>
            <a:r>
              <a:rPr sz="900" spc="85">
                <a:solidFill>
                  <a:srgbClr val="FFFFFF"/>
                </a:solidFill>
                <a:latin typeface="Microsoft Sans Serif"/>
                <a:cs typeface="Microsoft Sans Serif"/>
              </a:rPr>
              <a:t> </a:t>
            </a:r>
            <a:r>
              <a:rPr sz="900">
                <a:solidFill>
                  <a:srgbClr val="FFFFFF"/>
                </a:solidFill>
                <a:latin typeface="Microsoft Sans Serif"/>
                <a:cs typeface="Microsoft Sans Serif"/>
              </a:rPr>
              <a:t>LA</a:t>
            </a:r>
            <a:r>
              <a:rPr sz="900" spc="21">
                <a:solidFill>
                  <a:srgbClr val="FFFFFF"/>
                </a:solidFill>
                <a:latin typeface="Microsoft Sans Serif"/>
                <a:cs typeface="Microsoft Sans Serif"/>
              </a:rPr>
              <a:t> </a:t>
            </a:r>
            <a:r>
              <a:rPr sz="900" spc="-14">
                <a:solidFill>
                  <a:srgbClr val="FFFFFF"/>
                </a:solidFill>
                <a:latin typeface="Microsoft Sans Serif"/>
                <a:cs typeface="Microsoft Sans Serif"/>
              </a:rPr>
              <a:t>MERCANCÍA</a:t>
            </a:r>
            <a:endParaRPr sz="900">
              <a:latin typeface="Microsoft Sans Serif"/>
              <a:cs typeface="Microsoft Sans Serif"/>
            </a:endParaRPr>
          </a:p>
        </p:txBody>
      </p:sp>
      <p:sp>
        <p:nvSpPr>
          <p:cNvPr id="20" name="object 20"/>
          <p:cNvSpPr txBox="1"/>
          <p:nvPr/>
        </p:nvSpPr>
        <p:spPr>
          <a:xfrm>
            <a:off x="4147203" y="1488720"/>
            <a:ext cx="777293" cy="509179"/>
          </a:xfrm>
          <a:prstGeom prst="rect">
            <a:avLst/>
          </a:prstGeom>
        </p:spPr>
        <p:txBody>
          <a:bodyPr vert="horz" wrap="square" lIns="0" tIns="17972" rIns="0" bIns="0" rtlCol="0">
            <a:spAutoFit/>
          </a:bodyPr>
          <a:lstStyle/>
          <a:p>
            <a:pPr marL="59310" marR="38641" indent="3594">
              <a:lnSpc>
                <a:spcPct val="118100"/>
              </a:lnSpc>
              <a:spcBef>
                <a:spcPts val="142"/>
              </a:spcBef>
            </a:pPr>
            <a:r>
              <a:rPr sz="900" spc="-14">
                <a:solidFill>
                  <a:srgbClr val="FFFFFF"/>
                </a:solidFill>
                <a:latin typeface="Microsoft Sans Serif"/>
                <a:cs typeface="Microsoft Sans Serif"/>
              </a:rPr>
              <a:t>Península DUA/</a:t>
            </a:r>
            <a:r>
              <a:rPr sz="900" spc="-127">
                <a:solidFill>
                  <a:srgbClr val="FFFFFF"/>
                </a:solidFill>
                <a:latin typeface="Microsoft Sans Serif"/>
                <a:cs typeface="Microsoft Sans Serif"/>
              </a:rPr>
              <a:t> </a:t>
            </a:r>
            <a:r>
              <a:rPr sz="900" spc="-35">
                <a:solidFill>
                  <a:srgbClr val="FFFFFF"/>
                </a:solidFill>
                <a:latin typeface="Microsoft Sans Serif"/>
                <a:cs typeface="Microsoft Sans Serif"/>
              </a:rPr>
              <a:t>GAS</a:t>
            </a:r>
            <a:endParaRPr sz="900">
              <a:latin typeface="Microsoft Sans Serif"/>
              <a:cs typeface="Microsoft Sans Serif"/>
            </a:endParaRPr>
          </a:p>
          <a:p>
            <a:pPr>
              <a:spcBef>
                <a:spcPts val="241"/>
              </a:spcBef>
            </a:pPr>
            <a:r>
              <a:rPr sz="900" spc="-14">
                <a:solidFill>
                  <a:srgbClr val="FFFFFF"/>
                </a:solidFill>
                <a:latin typeface="Microsoft Sans Serif"/>
                <a:cs typeface="Microsoft Sans Serif"/>
              </a:rPr>
              <a:t>Exportación</a:t>
            </a:r>
            <a:endParaRPr sz="900">
              <a:latin typeface="Microsoft Sans Serif"/>
              <a:cs typeface="Microsoft Sans Serif"/>
            </a:endParaRPr>
          </a:p>
        </p:txBody>
      </p:sp>
      <p:sp>
        <p:nvSpPr>
          <p:cNvPr id="21" name="object 21"/>
          <p:cNvSpPr txBox="1"/>
          <p:nvPr/>
        </p:nvSpPr>
        <p:spPr>
          <a:xfrm>
            <a:off x="5539423" y="1488719"/>
            <a:ext cx="777293" cy="509179"/>
          </a:xfrm>
          <a:prstGeom prst="rect">
            <a:avLst/>
          </a:prstGeom>
        </p:spPr>
        <p:txBody>
          <a:bodyPr vert="horz" wrap="square" lIns="0" tIns="17972" rIns="0" bIns="0" rtlCol="0">
            <a:spAutoFit/>
          </a:bodyPr>
          <a:lstStyle/>
          <a:p>
            <a:pPr marL="59310" marR="38641" indent="-6290" algn="ctr">
              <a:lnSpc>
                <a:spcPct val="118100"/>
              </a:lnSpc>
              <a:spcBef>
                <a:spcPts val="142"/>
              </a:spcBef>
            </a:pPr>
            <a:r>
              <a:rPr sz="900" spc="-14">
                <a:solidFill>
                  <a:srgbClr val="FFFFFF"/>
                </a:solidFill>
                <a:latin typeface="Microsoft Sans Serif"/>
                <a:cs typeface="Microsoft Sans Serif"/>
              </a:rPr>
              <a:t>Melilla DUA/</a:t>
            </a:r>
            <a:r>
              <a:rPr sz="900" spc="-127">
                <a:solidFill>
                  <a:srgbClr val="FFFFFF"/>
                </a:solidFill>
                <a:latin typeface="Microsoft Sans Serif"/>
                <a:cs typeface="Microsoft Sans Serif"/>
              </a:rPr>
              <a:t> </a:t>
            </a:r>
            <a:r>
              <a:rPr sz="900" spc="-35">
                <a:solidFill>
                  <a:srgbClr val="FFFFFF"/>
                </a:solidFill>
                <a:latin typeface="Microsoft Sans Serif"/>
                <a:cs typeface="Microsoft Sans Serif"/>
              </a:rPr>
              <a:t>GAS</a:t>
            </a:r>
            <a:endParaRPr sz="900">
              <a:latin typeface="Microsoft Sans Serif"/>
              <a:cs typeface="Microsoft Sans Serif"/>
            </a:endParaRPr>
          </a:p>
          <a:p>
            <a:pPr marR="7189" algn="ctr">
              <a:spcBef>
                <a:spcPts val="241"/>
              </a:spcBef>
            </a:pPr>
            <a:r>
              <a:rPr sz="900" spc="-14">
                <a:solidFill>
                  <a:srgbClr val="FFFFFF"/>
                </a:solidFill>
                <a:latin typeface="Microsoft Sans Serif"/>
                <a:cs typeface="Microsoft Sans Serif"/>
              </a:rPr>
              <a:t>Exportación</a:t>
            </a:r>
            <a:endParaRPr sz="900">
              <a:latin typeface="Microsoft Sans Serif"/>
              <a:cs typeface="Microsoft Sans Serif"/>
            </a:endParaRPr>
          </a:p>
        </p:txBody>
      </p:sp>
      <p:sp>
        <p:nvSpPr>
          <p:cNvPr id="22" name="object 22"/>
          <p:cNvSpPr txBox="1"/>
          <p:nvPr/>
        </p:nvSpPr>
        <p:spPr>
          <a:xfrm>
            <a:off x="6892637" y="1488720"/>
            <a:ext cx="1034294" cy="509179"/>
          </a:xfrm>
          <a:prstGeom prst="rect">
            <a:avLst/>
          </a:prstGeom>
        </p:spPr>
        <p:txBody>
          <a:bodyPr vert="horz" wrap="square" lIns="0" tIns="17972" rIns="0" bIns="0" rtlCol="0">
            <a:spAutoFit/>
          </a:bodyPr>
          <a:lstStyle/>
          <a:p>
            <a:pPr marL="169840" marR="185119" indent="-6290" algn="ctr">
              <a:lnSpc>
                <a:spcPct val="118100"/>
              </a:lnSpc>
              <a:spcBef>
                <a:spcPts val="142"/>
              </a:spcBef>
            </a:pPr>
            <a:r>
              <a:rPr sz="900" spc="-14">
                <a:solidFill>
                  <a:srgbClr val="FFFFFF"/>
                </a:solidFill>
                <a:latin typeface="Microsoft Sans Serif"/>
                <a:cs typeface="Microsoft Sans Serif"/>
              </a:rPr>
              <a:t>Melilla DUA/</a:t>
            </a:r>
            <a:r>
              <a:rPr sz="900" spc="-127">
                <a:solidFill>
                  <a:srgbClr val="FFFFFF"/>
                </a:solidFill>
                <a:latin typeface="Microsoft Sans Serif"/>
                <a:cs typeface="Microsoft Sans Serif"/>
              </a:rPr>
              <a:t> </a:t>
            </a:r>
            <a:r>
              <a:rPr sz="900" spc="-35">
                <a:solidFill>
                  <a:srgbClr val="FFFFFF"/>
                </a:solidFill>
                <a:latin typeface="Microsoft Sans Serif"/>
                <a:cs typeface="Microsoft Sans Serif"/>
              </a:rPr>
              <a:t>GAS</a:t>
            </a:r>
            <a:endParaRPr sz="900">
              <a:latin typeface="Microsoft Sans Serif"/>
              <a:cs typeface="Microsoft Sans Serif"/>
            </a:endParaRPr>
          </a:p>
          <a:p>
            <a:pPr marR="7189" algn="ctr">
              <a:spcBef>
                <a:spcPts val="241"/>
              </a:spcBef>
            </a:pPr>
            <a:r>
              <a:rPr sz="900">
                <a:solidFill>
                  <a:srgbClr val="FFFFFF"/>
                </a:solidFill>
                <a:latin typeface="Microsoft Sans Serif"/>
                <a:cs typeface="Microsoft Sans Serif"/>
              </a:rPr>
              <a:t>Importación</a:t>
            </a:r>
            <a:r>
              <a:rPr sz="900" spc="262">
                <a:solidFill>
                  <a:srgbClr val="FFFFFF"/>
                </a:solidFill>
                <a:latin typeface="Microsoft Sans Serif"/>
                <a:cs typeface="Microsoft Sans Serif"/>
              </a:rPr>
              <a:t> </a:t>
            </a:r>
            <a:r>
              <a:rPr sz="900" spc="-35">
                <a:solidFill>
                  <a:srgbClr val="FFFFFF"/>
                </a:solidFill>
                <a:latin typeface="Microsoft Sans Serif"/>
                <a:cs typeface="Microsoft Sans Serif"/>
              </a:rPr>
              <a:t>(1)</a:t>
            </a:r>
            <a:endParaRPr sz="900">
              <a:latin typeface="Microsoft Sans Serif"/>
              <a:cs typeface="Microsoft Sans Serif"/>
            </a:endParaRPr>
          </a:p>
        </p:txBody>
      </p:sp>
      <p:sp>
        <p:nvSpPr>
          <p:cNvPr id="23" name="object 23"/>
          <p:cNvSpPr txBox="1"/>
          <p:nvPr/>
        </p:nvSpPr>
        <p:spPr>
          <a:xfrm>
            <a:off x="8428933" y="1488720"/>
            <a:ext cx="1034294" cy="509179"/>
          </a:xfrm>
          <a:prstGeom prst="rect">
            <a:avLst/>
          </a:prstGeom>
        </p:spPr>
        <p:txBody>
          <a:bodyPr vert="horz" wrap="square" lIns="0" tIns="17972" rIns="0" bIns="0" rtlCol="0">
            <a:spAutoFit/>
          </a:bodyPr>
          <a:lstStyle/>
          <a:p>
            <a:pPr marL="169840" marR="185119" indent="-20668" algn="ctr">
              <a:lnSpc>
                <a:spcPct val="118100"/>
              </a:lnSpc>
              <a:spcBef>
                <a:spcPts val="142"/>
              </a:spcBef>
            </a:pPr>
            <a:r>
              <a:rPr sz="900" spc="-14">
                <a:solidFill>
                  <a:srgbClr val="FFFFFF"/>
                </a:solidFill>
                <a:latin typeface="Microsoft Sans Serif"/>
                <a:cs typeface="Microsoft Sans Serif"/>
              </a:rPr>
              <a:t>Península DUA/</a:t>
            </a:r>
            <a:r>
              <a:rPr sz="900" spc="-127">
                <a:solidFill>
                  <a:srgbClr val="FFFFFF"/>
                </a:solidFill>
                <a:latin typeface="Microsoft Sans Serif"/>
                <a:cs typeface="Microsoft Sans Serif"/>
              </a:rPr>
              <a:t> </a:t>
            </a:r>
            <a:r>
              <a:rPr sz="900" spc="-35">
                <a:solidFill>
                  <a:srgbClr val="FFFFFF"/>
                </a:solidFill>
                <a:latin typeface="Microsoft Sans Serif"/>
                <a:cs typeface="Microsoft Sans Serif"/>
              </a:rPr>
              <a:t>GAS</a:t>
            </a:r>
            <a:endParaRPr sz="900">
              <a:latin typeface="Microsoft Sans Serif"/>
              <a:cs typeface="Microsoft Sans Serif"/>
            </a:endParaRPr>
          </a:p>
          <a:p>
            <a:pPr marR="7189" algn="ctr">
              <a:spcBef>
                <a:spcPts val="241"/>
              </a:spcBef>
            </a:pPr>
            <a:r>
              <a:rPr sz="900">
                <a:solidFill>
                  <a:srgbClr val="FFFFFF"/>
                </a:solidFill>
                <a:latin typeface="Microsoft Sans Serif"/>
                <a:cs typeface="Microsoft Sans Serif"/>
              </a:rPr>
              <a:t>Importación</a:t>
            </a:r>
            <a:r>
              <a:rPr sz="900" spc="262">
                <a:solidFill>
                  <a:srgbClr val="FFFFFF"/>
                </a:solidFill>
                <a:latin typeface="Microsoft Sans Serif"/>
                <a:cs typeface="Microsoft Sans Serif"/>
              </a:rPr>
              <a:t> </a:t>
            </a:r>
            <a:r>
              <a:rPr sz="900" spc="-35">
                <a:solidFill>
                  <a:srgbClr val="FFFFFF"/>
                </a:solidFill>
                <a:latin typeface="Microsoft Sans Serif"/>
                <a:cs typeface="Microsoft Sans Serif"/>
              </a:rPr>
              <a:t>(2)</a:t>
            </a:r>
            <a:endParaRPr sz="900">
              <a:latin typeface="Microsoft Sans Serif"/>
              <a:cs typeface="Microsoft Sans Serif"/>
            </a:endParaRPr>
          </a:p>
        </p:txBody>
      </p:sp>
      <p:pic>
        <p:nvPicPr>
          <p:cNvPr id="24" name="object 24"/>
          <p:cNvPicPr/>
          <p:nvPr/>
        </p:nvPicPr>
        <p:blipFill>
          <a:blip r:embed="rId3" cstate="print"/>
          <a:stretch>
            <a:fillRect/>
          </a:stretch>
        </p:blipFill>
        <p:spPr>
          <a:xfrm>
            <a:off x="9309100" y="6493678"/>
            <a:ext cx="1433690" cy="1053118"/>
          </a:xfrm>
          <a:prstGeom prst="rect">
            <a:avLst/>
          </a:prstGeom>
        </p:spPr>
      </p:pic>
      <p:sp>
        <p:nvSpPr>
          <p:cNvPr id="25" name="object 25"/>
          <p:cNvSpPr txBox="1">
            <a:spLocks noGrp="1"/>
          </p:cNvSpPr>
          <p:nvPr>
            <p:ph type="sldNum" sz="quarter" idx="7"/>
          </p:nvPr>
        </p:nvSpPr>
        <p:spPr>
          <a:xfrm>
            <a:off x="1102809" y="7262711"/>
            <a:ext cx="9969654" cy="208368"/>
          </a:xfrm>
          <a:prstGeom prst="rect">
            <a:avLst/>
          </a:prstGeom>
        </p:spPr>
        <p:txBody>
          <a:bodyPr vert="horz" wrap="square" lIns="0" tIns="69193" rIns="0" bIns="0" rtlCol="0">
            <a:spAutoFit/>
          </a:bodyPr>
          <a:lstStyle/>
          <a:p>
            <a:pPr marL="17973">
              <a:spcBef>
                <a:spcPts val="545"/>
              </a:spcBef>
            </a:pPr>
            <a:r>
              <a:rPr sz="900">
                <a:latin typeface="Arial" panose="020B0604020202020204" pitchFamily="34" charset="0"/>
                <a:cs typeface="Arial" panose="020B0604020202020204" pitchFamily="34" charset="0"/>
              </a:rPr>
              <a:t>martes,</a:t>
            </a:r>
            <a:r>
              <a:rPr sz="900" spc="1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15</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abril</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Página</a:t>
            </a:r>
            <a:r>
              <a:rPr sz="900" spc="127">
                <a:latin typeface="Arial" panose="020B0604020202020204" pitchFamily="34" charset="0"/>
                <a:cs typeface="Arial" panose="020B0604020202020204" pitchFamily="34" charset="0"/>
              </a:rPr>
              <a:t> </a:t>
            </a:r>
            <a:fld id="{81D60167-4931-47E6-BA6A-407CBD079E47}" type="slidenum">
              <a:rPr sz="900" dirty="0">
                <a:latin typeface="Arial" panose="020B0604020202020204" pitchFamily="34" charset="0"/>
                <a:cs typeface="Arial" panose="020B0604020202020204" pitchFamily="34" charset="0"/>
              </a:rPr>
              <a:pPr marL="17973">
                <a:spcBef>
                  <a:spcPts val="545"/>
                </a:spcBef>
              </a:pPr>
              <a:t>17</a:t>
            </a:fld>
            <a:r>
              <a:rPr sz="900">
                <a:latin typeface="Arial" panose="020B0604020202020204" pitchFamily="34" charset="0"/>
                <a:cs typeface="Arial" panose="020B0604020202020204" pitchFamily="34" charset="0"/>
              </a:rPr>
              <a:t>/31</a:t>
            </a:r>
            <a:r>
              <a:rPr sz="900" spc="10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Venta</a:t>
            </a:r>
            <a:r>
              <a:rPr sz="900" spc="2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Directa</a:t>
            </a:r>
            <a:r>
              <a:rPr sz="900" spc="13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a:t>
            </a:r>
            <a:r>
              <a:rPr sz="900" spc="5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V.1</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V.0</a:t>
            </a:r>
          </a:p>
        </p:txBody>
      </p:sp>
      <p:sp>
        <p:nvSpPr>
          <p:cNvPr id="26" name="Rectángulo 25">
            <a:extLst>
              <a:ext uri="{FF2B5EF4-FFF2-40B4-BE49-F238E27FC236}">
                <a16:creationId xmlns:a16="http://schemas.microsoft.com/office/drawing/2014/main" id="{04A4DB11-999B-44D2-4825-E31B4C30A732}"/>
              </a:ext>
            </a:extLst>
          </p:cNvPr>
          <p:cNvSpPr/>
          <p:nvPr/>
        </p:nvSpPr>
        <p:spPr>
          <a:xfrm>
            <a:off x="5346700" y="4083050"/>
            <a:ext cx="192723" cy="5575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32273A75-3E12-A255-92F5-6D8561F221C7}"/>
              </a:ext>
            </a:extLst>
          </p:cNvPr>
          <p:cNvSpPr/>
          <p:nvPr/>
        </p:nvSpPr>
        <p:spPr>
          <a:xfrm rot="16200000">
            <a:off x="7452851" y="2366526"/>
            <a:ext cx="117730" cy="43300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23793" y="2379157"/>
            <a:ext cx="898707" cy="567746"/>
          </a:xfrm>
          <a:prstGeom prst="rect">
            <a:avLst/>
          </a:prstGeom>
        </p:spPr>
      </p:pic>
      <p:sp>
        <p:nvSpPr>
          <p:cNvPr id="3" name="object 3"/>
          <p:cNvSpPr txBox="1"/>
          <p:nvPr/>
        </p:nvSpPr>
        <p:spPr>
          <a:xfrm>
            <a:off x="2846862" y="2189394"/>
            <a:ext cx="6927346" cy="924014"/>
          </a:xfrm>
          <a:prstGeom prst="rect">
            <a:avLst/>
          </a:prstGeom>
        </p:spPr>
        <p:txBody>
          <a:bodyPr vert="horz" wrap="square" lIns="0" tIns="194099" rIns="0" bIns="0" rtlCol="0">
            <a:spAutoFit/>
          </a:bodyPr>
          <a:lstStyle/>
          <a:p>
            <a:pPr marL="17973" algn="just">
              <a:spcBef>
                <a:spcPts val="1528"/>
              </a:spcBef>
            </a:pPr>
            <a:r>
              <a:rPr b="1">
                <a:solidFill>
                  <a:srgbClr val="DF0023"/>
                </a:solidFill>
                <a:latin typeface="Arial" panose="020B0604020202020204" pitchFamily="34" charset="0"/>
                <a:cs typeface="Arial" panose="020B0604020202020204" pitchFamily="34" charset="0"/>
              </a:rPr>
              <a:t>CTT</a:t>
            </a:r>
            <a:r>
              <a:rPr b="1" spc="-35">
                <a:solidFill>
                  <a:srgbClr val="DF0023"/>
                </a:solidFill>
                <a:latin typeface="Arial" panose="020B0604020202020204" pitchFamily="34" charset="0"/>
                <a:cs typeface="Arial" panose="020B0604020202020204" pitchFamily="34" charset="0"/>
              </a:rPr>
              <a:t> </a:t>
            </a:r>
            <a:r>
              <a:rPr b="1" spc="-14">
                <a:solidFill>
                  <a:srgbClr val="DF0023"/>
                </a:solidFill>
                <a:latin typeface="Arial" panose="020B0604020202020204" pitchFamily="34" charset="0"/>
                <a:cs typeface="Arial" panose="020B0604020202020204" pitchFamily="34" charset="0"/>
              </a:rPr>
              <a:t>Internacional </a:t>
            </a:r>
            <a:r>
              <a:rPr lang="es-ES" b="1" spc="-14">
                <a:solidFill>
                  <a:srgbClr val="DF0023"/>
                </a:solidFill>
                <a:latin typeface="Arial" panose="020B0604020202020204" pitchFamily="34" charset="0"/>
                <a:cs typeface="Arial" panose="020B0604020202020204" pitchFamily="34" charset="0"/>
              </a:rPr>
              <a:t>Priority</a:t>
            </a:r>
            <a:endParaRPr>
              <a:latin typeface="Arial" panose="020B0604020202020204" pitchFamily="34" charset="0"/>
              <a:cs typeface="Arial" panose="020B0604020202020204" pitchFamily="34" charset="0"/>
            </a:endParaRPr>
          </a:p>
          <a:p>
            <a:pPr marL="17973" marR="7189" algn="just">
              <a:lnSpc>
                <a:spcPct val="107400"/>
              </a:lnSpc>
              <a:spcBef>
                <a:spcPts val="757"/>
              </a:spcBef>
            </a:pPr>
            <a:r>
              <a:rPr sz="1100">
                <a:latin typeface="Arial" panose="020B0604020202020204" pitchFamily="34" charset="0"/>
                <a:cs typeface="Arial" panose="020B0604020202020204" pitchFamily="34" charset="0"/>
              </a:rPr>
              <a:t>Servicio</a:t>
            </a:r>
            <a:r>
              <a:rPr sz="1100" spc="198">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global</a:t>
            </a:r>
            <a:r>
              <a:rPr sz="1100" spc="161">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aéreo</a:t>
            </a:r>
            <a:r>
              <a:rPr sz="1100" spc="156">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de</a:t>
            </a:r>
            <a:r>
              <a:rPr sz="1100" spc="113">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entrega</a:t>
            </a:r>
            <a:r>
              <a:rPr sz="1100" spc="191">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urgente</a:t>
            </a:r>
            <a:r>
              <a:rPr sz="1100" spc="191">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para</a:t>
            </a:r>
            <a:r>
              <a:rPr sz="1100" spc="134">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todo</a:t>
            </a:r>
            <a:r>
              <a:rPr sz="1100" spc="149">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el</a:t>
            </a:r>
            <a:r>
              <a:rPr sz="1100" spc="92">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mundo</a:t>
            </a:r>
            <a:r>
              <a:rPr sz="1100" spc="184">
                <a:latin typeface="Arial" panose="020B0604020202020204" pitchFamily="34" charset="0"/>
                <a:cs typeface="Arial" panose="020B0604020202020204" pitchFamily="34" charset="0"/>
              </a:rPr>
              <a:t> </a:t>
            </a:r>
            <a:r>
              <a:rPr sz="1100" spc="-35">
                <a:latin typeface="Arial" panose="020B0604020202020204" pitchFamily="34" charset="0"/>
                <a:cs typeface="Arial" panose="020B0604020202020204" pitchFamily="34" charset="0"/>
              </a:rPr>
              <a:t>con </a:t>
            </a:r>
            <a:r>
              <a:rPr sz="1100" err="1">
                <a:latin typeface="Arial" panose="020B0604020202020204" pitchFamily="34" charset="0"/>
                <a:cs typeface="Arial" panose="020B0604020202020204" pitchFamily="34" charset="0"/>
              </a:rPr>
              <a:t>salidas</a:t>
            </a:r>
            <a:r>
              <a:rPr sz="1100" spc="233">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y</a:t>
            </a:r>
            <a:r>
              <a:rPr sz="1100" spc="142">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entregas</a:t>
            </a:r>
            <a:r>
              <a:rPr sz="1100" spc="269">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previstas</a:t>
            </a:r>
            <a:r>
              <a:rPr sz="1100" spc="283">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durante</a:t>
            </a:r>
            <a:r>
              <a:rPr sz="1100" spc="262">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los</a:t>
            </a:r>
            <a:r>
              <a:rPr sz="1100" spc="170">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siguientes</a:t>
            </a:r>
            <a:r>
              <a:rPr sz="1100" spc="304">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días</a:t>
            </a:r>
            <a:r>
              <a:rPr sz="1100" spc="198">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laborables</a:t>
            </a:r>
            <a:r>
              <a:rPr sz="1100" spc="311">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al</a:t>
            </a:r>
            <a:r>
              <a:rPr sz="1100" spc="134">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de</a:t>
            </a:r>
            <a:r>
              <a:rPr sz="1100" spc="170">
                <a:latin typeface="Arial" panose="020B0604020202020204" pitchFamily="34" charset="0"/>
                <a:cs typeface="Arial" panose="020B0604020202020204" pitchFamily="34" charset="0"/>
              </a:rPr>
              <a:t> </a:t>
            </a:r>
            <a:r>
              <a:rPr sz="1100" spc="-35">
                <a:latin typeface="Arial" panose="020B0604020202020204" pitchFamily="34" charset="0"/>
                <a:cs typeface="Arial" panose="020B0604020202020204" pitchFamily="34" charset="0"/>
              </a:rPr>
              <a:t>su </a:t>
            </a:r>
            <a:r>
              <a:rPr sz="1100" err="1">
                <a:latin typeface="Arial" panose="020B0604020202020204" pitchFamily="34" charset="0"/>
                <a:cs typeface="Arial" panose="020B0604020202020204" pitchFamily="34" charset="0"/>
              </a:rPr>
              <a:t>admisión</a:t>
            </a:r>
            <a:r>
              <a:rPr sz="1100" spc="142">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dependiendo</a:t>
            </a:r>
            <a:r>
              <a:rPr sz="1100" spc="233">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del</a:t>
            </a:r>
            <a:r>
              <a:rPr sz="1100" spc="42">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país</a:t>
            </a:r>
            <a:r>
              <a:rPr sz="1100" spc="71">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de</a:t>
            </a:r>
            <a:r>
              <a:rPr sz="1100" spc="42">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origen</a:t>
            </a:r>
            <a:r>
              <a:rPr sz="1100" spc="99">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o</a:t>
            </a:r>
            <a:r>
              <a:rPr sz="1100" spc="14">
                <a:latin typeface="Arial" panose="020B0604020202020204" pitchFamily="34" charset="0"/>
                <a:cs typeface="Arial" panose="020B0604020202020204" pitchFamily="34" charset="0"/>
              </a:rPr>
              <a:t> </a:t>
            </a:r>
            <a:r>
              <a:rPr sz="1100" spc="-14" err="1">
                <a:latin typeface="Arial" panose="020B0604020202020204" pitchFamily="34" charset="0"/>
                <a:cs typeface="Arial" panose="020B0604020202020204" pitchFamily="34" charset="0"/>
              </a:rPr>
              <a:t>destino</a:t>
            </a:r>
            <a:r>
              <a:rPr sz="1100" spc="-14">
                <a:latin typeface="Arial" panose="020B0604020202020204" pitchFamily="34" charset="0"/>
                <a:cs typeface="Arial" panose="020B0604020202020204" pitchFamily="34" charset="0"/>
              </a:rPr>
              <a:t>.</a:t>
            </a:r>
            <a:endParaRPr sz="1100">
              <a:latin typeface="Arial" panose="020B0604020202020204" pitchFamily="34" charset="0"/>
              <a:cs typeface="Arial" panose="020B0604020202020204" pitchFamily="34" charset="0"/>
            </a:endParaRPr>
          </a:p>
        </p:txBody>
      </p:sp>
      <p:pic>
        <p:nvPicPr>
          <p:cNvPr id="4" name="object 4"/>
          <p:cNvPicPr/>
          <p:nvPr/>
        </p:nvPicPr>
        <p:blipFill>
          <a:blip r:embed="rId3" cstate="print"/>
          <a:stretch>
            <a:fillRect/>
          </a:stretch>
        </p:blipFill>
        <p:spPr>
          <a:xfrm>
            <a:off x="1476193" y="4154880"/>
            <a:ext cx="746307" cy="532008"/>
          </a:xfrm>
          <a:prstGeom prst="rect">
            <a:avLst/>
          </a:prstGeom>
        </p:spPr>
      </p:pic>
      <p:sp>
        <p:nvSpPr>
          <p:cNvPr id="5" name="object 5"/>
          <p:cNvSpPr txBox="1"/>
          <p:nvPr/>
        </p:nvSpPr>
        <p:spPr>
          <a:xfrm>
            <a:off x="2846863" y="3854450"/>
            <a:ext cx="6930941" cy="924014"/>
          </a:xfrm>
          <a:prstGeom prst="rect">
            <a:avLst/>
          </a:prstGeom>
        </p:spPr>
        <p:txBody>
          <a:bodyPr vert="horz" wrap="square" lIns="0" tIns="194099" rIns="0" bIns="0" rtlCol="0">
            <a:spAutoFit/>
          </a:bodyPr>
          <a:lstStyle/>
          <a:p>
            <a:pPr marL="17973" algn="just">
              <a:spcBef>
                <a:spcPts val="1528"/>
              </a:spcBef>
            </a:pPr>
            <a:r>
              <a:rPr b="1">
                <a:solidFill>
                  <a:srgbClr val="DF0023"/>
                </a:solidFill>
                <a:latin typeface="Arial" panose="020B0604020202020204" pitchFamily="34" charset="0"/>
                <a:cs typeface="Arial" panose="020B0604020202020204" pitchFamily="34" charset="0"/>
              </a:rPr>
              <a:t>CTT</a:t>
            </a:r>
            <a:r>
              <a:rPr b="1" spc="-35">
                <a:solidFill>
                  <a:srgbClr val="DF0023"/>
                </a:solidFill>
                <a:latin typeface="Arial" panose="020B0604020202020204" pitchFamily="34" charset="0"/>
                <a:cs typeface="Arial" panose="020B0604020202020204" pitchFamily="34" charset="0"/>
              </a:rPr>
              <a:t> </a:t>
            </a:r>
            <a:r>
              <a:rPr lang="es-ES" b="1" spc="-14">
                <a:solidFill>
                  <a:srgbClr val="DF0023"/>
                </a:solidFill>
                <a:latin typeface="Arial" panose="020B0604020202020204" pitchFamily="34" charset="0"/>
                <a:cs typeface="Arial" panose="020B0604020202020204" pitchFamily="34" charset="0"/>
              </a:rPr>
              <a:t>Europa Express</a:t>
            </a:r>
            <a:endParaRPr>
              <a:latin typeface="Arial" panose="020B0604020202020204" pitchFamily="34" charset="0"/>
              <a:cs typeface="Arial" panose="020B0604020202020204" pitchFamily="34" charset="0"/>
            </a:endParaRPr>
          </a:p>
          <a:p>
            <a:pPr marL="17973" marR="7189" algn="just">
              <a:lnSpc>
                <a:spcPct val="107400"/>
              </a:lnSpc>
              <a:spcBef>
                <a:spcPts val="757"/>
              </a:spcBef>
            </a:pPr>
            <a:r>
              <a:rPr sz="1100">
                <a:latin typeface="Arial" panose="020B0604020202020204" pitchFamily="34" charset="0"/>
                <a:cs typeface="Arial" panose="020B0604020202020204" pitchFamily="34" charset="0"/>
              </a:rPr>
              <a:t>Servicio</a:t>
            </a:r>
            <a:r>
              <a:rPr sz="1100" spc="297">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terrestre</a:t>
            </a:r>
            <a:r>
              <a:rPr sz="1100" spc="324">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de</a:t>
            </a:r>
            <a:r>
              <a:rPr sz="1100" spc="198">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entrega</a:t>
            </a:r>
            <a:r>
              <a:rPr sz="1100" spc="297">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urgente</a:t>
            </a:r>
            <a:r>
              <a:rPr lang="es-ES" sz="1100" spc="297">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para</a:t>
            </a:r>
            <a:r>
              <a:rPr sz="1100" spc="241">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Europa</a:t>
            </a:r>
            <a:r>
              <a:rPr sz="1100" spc="297">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con</a:t>
            </a:r>
            <a:r>
              <a:rPr sz="1100" spc="219">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salidas</a:t>
            </a:r>
            <a:r>
              <a:rPr sz="1100" spc="289">
                <a:latin typeface="Arial" panose="020B0604020202020204" pitchFamily="34" charset="0"/>
                <a:cs typeface="Arial" panose="020B0604020202020204" pitchFamily="34" charset="0"/>
              </a:rPr>
              <a:t> </a:t>
            </a:r>
            <a:r>
              <a:rPr sz="1100" spc="-71">
                <a:latin typeface="Arial" panose="020B0604020202020204" pitchFamily="34" charset="0"/>
                <a:cs typeface="Arial" panose="020B0604020202020204" pitchFamily="34" charset="0"/>
              </a:rPr>
              <a:t>y </a:t>
            </a:r>
            <a:r>
              <a:rPr sz="1100" err="1">
                <a:latin typeface="Arial" panose="020B0604020202020204" pitchFamily="34" charset="0"/>
                <a:cs typeface="Arial" panose="020B0604020202020204" pitchFamily="34" charset="0"/>
              </a:rPr>
              <a:t>entregas</a:t>
            </a:r>
            <a:r>
              <a:rPr sz="1100" spc="262">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previstas</a:t>
            </a:r>
            <a:r>
              <a:rPr sz="1100" spc="283">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durante</a:t>
            </a:r>
            <a:r>
              <a:rPr sz="1100" spc="248">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los</a:t>
            </a:r>
            <a:r>
              <a:rPr sz="1100" spc="161">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siguientes</a:t>
            </a:r>
            <a:r>
              <a:rPr sz="1100" spc="297">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días</a:t>
            </a:r>
            <a:r>
              <a:rPr sz="1100" spc="184">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laborables</a:t>
            </a:r>
            <a:r>
              <a:rPr sz="1100" spc="297">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al</a:t>
            </a:r>
            <a:r>
              <a:rPr sz="1100" spc="142">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de</a:t>
            </a:r>
            <a:r>
              <a:rPr sz="1100" spc="149">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su</a:t>
            </a:r>
            <a:r>
              <a:rPr sz="1100" spc="142">
                <a:latin typeface="Arial" panose="020B0604020202020204" pitchFamily="34" charset="0"/>
                <a:cs typeface="Arial" panose="020B0604020202020204" pitchFamily="34" charset="0"/>
              </a:rPr>
              <a:t> </a:t>
            </a:r>
            <a:r>
              <a:rPr sz="1100" spc="-14" err="1">
                <a:latin typeface="Arial" panose="020B0604020202020204" pitchFamily="34" charset="0"/>
                <a:cs typeface="Arial" panose="020B0604020202020204" pitchFamily="34" charset="0"/>
              </a:rPr>
              <a:t>admisión</a:t>
            </a:r>
            <a:r>
              <a:rPr sz="1100" spc="-14">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dependiendo</a:t>
            </a:r>
            <a:r>
              <a:rPr sz="1100" spc="233">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del</a:t>
            </a:r>
            <a:r>
              <a:rPr sz="1100" spc="50">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país</a:t>
            </a:r>
            <a:r>
              <a:rPr sz="1100" spc="85">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de</a:t>
            </a:r>
            <a:r>
              <a:rPr sz="1100" spc="42">
                <a:latin typeface="Arial" panose="020B0604020202020204" pitchFamily="34" charset="0"/>
                <a:cs typeface="Arial" panose="020B0604020202020204" pitchFamily="34" charset="0"/>
              </a:rPr>
              <a:t> </a:t>
            </a:r>
            <a:r>
              <a:rPr sz="1100" err="1">
                <a:latin typeface="Arial" panose="020B0604020202020204" pitchFamily="34" charset="0"/>
                <a:cs typeface="Arial" panose="020B0604020202020204" pitchFamily="34" charset="0"/>
              </a:rPr>
              <a:t>origen</a:t>
            </a:r>
            <a:r>
              <a:rPr sz="1100" spc="120">
                <a:latin typeface="Arial" panose="020B0604020202020204" pitchFamily="34" charset="0"/>
                <a:cs typeface="Arial" panose="020B0604020202020204" pitchFamily="34" charset="0"/>
              </a:rPr>
              <a:t> </a:t>
            </a:r>
            <a:r>
              <a:rPr sz="1100">
                <a:latin typeface="Arial" panose="020B0604020202020204" pitchFamily="34" charset="0"/>
                <a:cs typeface="Arial" panose="020B0604020202020204" pitchFamily="34" charset="0"/>
              </a:rPr>
              <a:t>o</a:t>
            </a:r>
            <a:r>
              <a:rPr sz="1100" spc="14">
                <a:latin typeface="Arial" panose="020B0604020202020204" pitchFamily="34" charset="0"/>
                <a:cs typeface="Arial" panose="020B0604020202020204" pitchFamily="34" charset="0"/>
              </a:rPr>
              <a:t> </a:t>
            </a:r>
            <a:r>
              <a:rPr sz="1100" spc="-14" err="1">
                <a:latin typeface="Arial" panose="020B0604020202020204" pitchFamily="34" charset="0"/>
                <a:cs typeface="Arial" panose="020B0604020202020204" pitchFamily="34" charset="0"/>
              </a:rPr>
              <a:t>destino</a:t>
            </a:r>
            <a:r>
              <a:rPr sz="1100" spc="-14">
                <a:latin typeface="Arial" panose="020B0604020202020204" pitchFamily="34" charset="0"/>
                <a:cs typeface="Arial" panose="020B0604020202020204" pitchFamily="34" charset="0"/>
              </a:rPr>
              <a:t>.</a:t>
            </a:r>
            <a:endParaRPr sz="1100">
              <a:latin typeface="Arial" panose="020B0604020202020204" pitchFamily="34" charset="0"/>
              <a:cs typeface="Arial" panose="020B0604020202020204" pitchFamily="34" charset="0"/>
            </a:endParaRPr>
          </a:p>
        </p:txBody>
      </p:sp>
      <p:pic>
        <p:nvPicPr>
          <p:cNvPr id="6" name="object 6"/>
          <p:cNvPicPr/>
          <p:nvPr/>
        </p:nvPicPr>
        <p:blipFill>
          <a:blip r:embed="rId4" cstate="print"/>
          <a:stretch>
            <a:fillRect/>
          </a:stretch>
        </p:blipFill>
        <p:spPr>
          <a:xfrm>
            <a:off x="0" y="-16510"/>
            <a:ext cx="10698432" cy="2052386"/>
          </a:xfrm>
          <a:prstGeom prst="rect">
            <a:avLst/>
          </a:prstGeom>
        </p:spPr>
      </p:pic>
      <p:pic>
        <p:nvPicPr>
          <p:cNvPr id="7" name="object 7"/>
          <p:cNvPicPr/>
          <p:nvPr/>
        </p:nvPicPr>
        <p:blipFill>
          <a:blip r:embed="rId5" cstate="print"/>
          <a:stretch>
            <a:fillRect/>
          </a:stretch>
        </p:blipFill>
        <p:spPr>
          <a:xfrm>
            <a:off x="9259710" y="6511275"/>
            <a:ext cx="1433690" cy="1053118"/>
          </a:xfrm>
          <a:prstGeom prst="rect">
            <a:avLst/>
          </a:prstGeom>
        </p:spPr>
      </p:pic>
      <p:sp>
        <p:nvSpPr>
          <p:cNvPr id="8" name="object 8"/>
          <p:cNvSpPr txBox="1">
            <a:spLocks noGrp="1"/>
          </p:cNvSpPr>
          <p:nvPr>
            <p:ph type="sldNum" sz="quarter" idx="7"/>
          </p:nvPr>
        </p:nvSpPr>
        <p:spPr>
          <a:xfrm>
            <a:off x="1003300" y="7131050"/>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18</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5032" y="1"/>
            <a:ext cx="10698432" cy="806450"/>
          </a:xfrm>
          <a:prstGeom prst="rect">
            <a:avLst/>
          </a:prstGeom>
        </p:spPr>
      </p:pic>
      <p:sp>
        <p:nvSpPr>
          <p:cNvPr id="2" name="object 2"/>
          <p:cNvSpPr txBox="1"/>
          <p:nvPr/>
        </p:nvSpPr>
        <p:spPr>
          <a:xfrm>
            <a:off x="1612900" y="806450"/>
            <a:ext cx="8534400" cy="220888"/>
          </a:xfrm>
          <a:prstGeom prst="rect">
            <a:avLst/>
          </a:prstGeom>
          <a:solidFill>
            <a:srgbClr val="DD0023"/>
          </a:solidFill>
        </p:spPr>
        <p:txBody>
          <a:bodyPr vert="horz" wrap="square" lIns="0" tIns="5392" rIns="0" bIns="0" rtlCol="0">
            <a:spAutoFit/>
          </a:bodyPr>
          <a:lstStyle/>
          <a:p>
            <a:pPr algn="ctr">
              <a:spcBef>
                <a:spcPts val="42"/>
              </a:spcBef>
            </a:pPr>
            <a:r>
              <a:rPr sz="1400" b="1">
                <a:solidFill>
                  <a:srgbClr val="FFFFFF"/>
                </a:solidFill>
                <a:latin typeface="Arial"/>
                <a:cs typeface="Arial"/>
              </a:rPr>
              <a:t>CTT</a:t>
            </a:r>
            <a:r>
              <a:rPr sz="1400" b="1" spc="-57">
                <a:solidFill>
                  <a:srgbClr val="FFFFFF"/>
                </a:solidFill>
                <a:latin typeface="Arial"/>
                <a:cs typeface="Arial"/>
              </a:rPr>
              <a:t> </a:t>
            </a:r>
            <a:r>
              <a:rPr sz="1400" b="1">
                <a:solidFill>
                  <a:srgbClr val="FFFFFF"/>
                </a:solidFill>
                <a:latin typeface="Arial"/>
                <a:cs typeface="Arial"/>
              </a:rPr>
              <a:t>INTERNACIONAL</a:t>
            </a:r>
            <a:r>
              <a:rPr sz="1400" b="1" spc="-57">
                <a:solidFill>
                  <a:srgbClr val="FFFFFF"/>
                </a:solidFill>
                <a:latin typeface="Arial"/>
                <a:cs typeface="Arial"/>
              </a:rPr>
              <a:t> </a:t>
            </a:r>
            <a:r>
              <a:rPr lang="es-ES" sz="1400" b="1" spc="-14">
                <a:solidFill>
                  <a:srgbClr val="FFFFFF"/>
                </a:solidFill>
                <a:latin typeface="Arial"/>
                <a:cs typeface="Arial"/>
              </a:rPr>
              <a:t>PRIORITY</a:t>
            </a:r>
            <a:endParaRPr sz="1400">
              <a:latin typeface="Arial"/>
              <a:cs typeface="Arial"/>
            </a:endParaRPr>
          </a:p>
        </p:txBody>
      </p:sp>
      <p:pic>
        <p:nvPicPr>
          <p:cNvPr id="7" name="object 7"/>
          <p:cNvPicPr/>
          <p:nvPr/>
        </p:nvPicPr>
        <p:blipFill>
          <a:blip r:embed="rId3" cstate="print"/>
          <a:stretch>
            <a:fillRect/>
          </a:stretch>
        </p:blipFill>
        <p:spPr>
          <a:xfrm>
            <a:off x="964578" y="958850"/>
            <a:ext cx="419722" cy="220888"/>
          </a:xfrm>
          <a:prstGeom prst="rect">
            <a:avLst/>
          </a:prstGeom>
        </p:spPr>
      </p:pic>
      <p:pic>
        <p:nvPicPr>
          <p:cNvPr id="9" name="object 9"/>
          <p:cNvPicPr/>
          <p:nvPr/>
        </p:nvPicPr>
        <p:blipFill>
          <a:blip r:embed="rId4" cstate="print"/>
          <a:stretch>
            <a:fillRect/>
          </a:stretch>
        </p:blipFill>
        <p:spPr>
          <a:xfrm>
            <a:off x="9259710" y="6503381"/>
            <a:ext cx="1433690" cy="1053118"/>
          </a:xfrm>
          <a:prstGeom prst="rect">
            <a:avLst/>
          </a:prstGeom>
        </p:spPr>
      </p:pic>
      <p:sp>
        <p:nvSpPr>
          <p:cNvPr id="10" name="object 10"/>
          <p:cNvSpPr txBox="1">
            <a:spLocks noGrp="1"/>
          </p:cNvSpPr>
          <p:nvPr>
            <p:ph type="sldNum" sz="quarter" idx="7"/>
          </p:nvPr>
        </p:nvSpPr>
        <p:spPr>
          <a:xfrm>
            <a:off x="751686" y="7301242"/>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19</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11" name="Imagen 10">
            <a:extLst>
              <a:ext uri="{FF2B5EF4-FFF2-40B4-BE49-F238E27FC236}">
                <a16:creationId xmlns:a16="http://schemas.microsoft.com/office/drawing/2014/main" id="{CE41C6D5-9654-1205-B270-FC1729CFECE6}"/>
              </a:ext>
            </a:extLst>
          </p:cNvPr>
          <p:cNvPicPr>
            <a:picLocks noChangeAspect="1"/>
          </p:cNvPicPr>
          <p:nvPr/>
        </p:nvPicPr>
        <p:blipFill>
          <a:blip r:embed="rId5"/>
          <a:stretch>
            <a:fillRect/>
          </a:stretch>
        </p:blipFill>
        <p:spPr>
          <a:xfrm>
            <a:off x="1231901" y="1067202"/>
            <a:ext cx="8915400" cy="2249811"/>
          </a:xfrm>
          <a:prstGeom prst="rect">
            <a:avLst/>
          </a:prstGeom>
        </p:spPr>
      </p:pic>
      <p:sp>
        <p:nvSpPr>
          <p:cNvPr id="12" name="object 5">
            <a:extLst>
              <a:ext uri="{FF2B5EF4-FFF2-40B4-BE49-F238E27FC236}">
                <a16:creationId xmlns:a16="http://schemas.microsoft.com/office/drawing/2014/main" id="{0F1E6D9F-6E5B-0F41-1DB1-B569C1CFF2ED}"/>
              </a:ext>
            </a:extLst>
          </p:cNvPr>
          <p:cNvSpPr txBox="1"/>
          <p:nvPr/>
        </p:nvSpPr>
        <p:spPr>
          <a:xfrm>
            <a:off x="5422900" y="3778250"/>
            <a:ext cx="4724400" cy="2495310"/>
          </a:xfrm>
          <a:prstGeom prst="rect">
            <a:avLst/>
          </a:prstGeom>
        </p:spPr>
        <p:txBody>
          <a:bodyPr vert="horz" wrap="square" lIns="0" tIns="48525" rIns="0" bIns="0" rtlCol="0">
            <a:spAutoFit/>
          </a:bodyPr>
          <a:lstStyle/>
          <a:p>
            <a:pPr marL="17973">
              <a:spcBef>
                <a:spcPts val="382"/>
              </a:spcBef>
            </a:pPr>
            <a:r>
              <a:rPr sz="800" b="1">
                <a:latin typeface="Arial" panose="020B0604020202020204" pitchFamily="34" charset="0"/>
                <a:cs typeface="Arial" panose="020B0604020202020204" pitchFamily="34" charset="0"/>
              </a:rPr>
              <a:t>Características</a:t>
            </a:r>
            <a:r>
              <a:rPr sz="800" b="1" spc="425">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principales</a:t>
            </a:r>
            <a:r>
              <a:rPr sz="800" b="1" spc="311">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del</a:t>
            </a:r>
            <a:r>
              <a:rPr sz="800" b="1" spc="64">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servicio</a:t>
            </a:r>
            <a:r>
              <a:rPr sz="800" b="1" spc="219">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CTT</a:t>
            </a:r>
            <a:r>
              <a:rPr sz="800" b="1" spc="99">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Internacional</a:t>
            </a:r>
            <a:r>
              <a:rPr lang="es-ES" sz="800" b="1" spc="382">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Priority</a:t>
            </a:r>
            <a:r>
              <a:rPr sz="800" b="1" spc="-50">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a:t>
            </a:r>
            <a:r>
              <a:rPr sz="800" b="1" spc="255">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CTT </a:t>
            </a:r>
            <a:r>
              <a:rPr lang="es-ES" sz="800" b="1">
                <a:latin typeface="Arial" panose="020B0604020202020204" pitchFamily="34" charset="0"/>
                <a:cs typeface="Arial" panose="020B0604020202020204" pitchFamily="34" charset="0"/>
              </a:rPr>
              <a:t>Europa </a:t>
            </a:r>
            <a:r>
              <a:rPr lang="es-ES" sz="800" b="1" err="1">
                <a:latin typeface="Arial" panose="020B0604020202020204" pitchFamily="34" charset="0"/>
                <a:cs typeface="Arial" panose="020B0604020202020204" pitchFamily="34" charset="0"/>
              </a:rPr>
              <a:t>Espress</a:t>
            </a:r>
            <a:r>
              <a:rPr sz="800" b="1"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sz="800">
                <a:latin typeface="Arial" panose="020B0604020202020204" pitchFamily="34" charset="0"/>
                <a:cs typeface="Arial" panose="020B0604020202020204" pitchFamily="34" charset="0"/>
              </a:rPr>
              <a:t>Peso</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máximo</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a:t>
            </a:r>
            <a:r>
              <a:rPr sz="800">
                <a:latin typeface="Arial" panose="020B0604020202020204" pitchFamily="34" charset="0"/>
                <a:cs typeface="Arial" panose="020B0604020202020204" pitchFamily="34" charset="0"/>
              </a:rPr>
              <a:t>:</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30</a:t>
            </a:r>
            <a:r>
              <a:rPr sz="800" spc="64">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kg</a:t>
            </a:r>
            <a:endParaRPr sz="800">
              <a:latin typeface="Arial" panose="020B0604020202020204" pitchFamily="34" charset="0"/>
              <a:cs typeface="Arial" panose="020B0604020202020204" pitchFamily="34" charset="0"/>
            </a:endParaRPr>
          </a:p>
          <a:p>
            <a:pPr marL="221064" marR="11683" indent="107836">
              <a:lnSpc>
                <a:spcPct val="118100"/>
              </a:lnSpc>
              <a:buChar char="-"/>
              <a:tabLst>
                <a:tab pos="328900" algn="l"/>
              </a:tabLst>
            </a:pPr>
            <a:r>
              <a:rPr sz="800" err="1">
                <a:latin typeface="Arial" panose="020B0604020202020204" pitchFamily="34" charset="0"/>
                <a:cs typeface="Arial" panose="020B0604020202020204" pitchFamily="34" charset="0"/>
              </a:rPr>
              <a:t>Medidas</a:t>
            </a:r>
            <a:r>
              <a:rPr sz="800" spc="36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máximas</a:t>
            </a:r>
            <a:r>
              <a:rPr sz="800" spc="37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20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a:t>
            </a:r>
            <a:r>
              <a:rPr sz="800">
                <a:latin typeface="Arial" panose="020B0604020202020204" pitchFamily="34" charset="0"/>
                <a:cs typeface="Arial" panose="020B0604020202020204" pitchFamily="34" charset="0"/>
              </a:rPr>
              <a:t>:</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Suma</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alto,</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ancho</a:t>
            </a:r>
            <a:r>
              <a:rPr sz="800" spc="29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13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largo</a:t>
            </a:r>
            <a:r>
              <a:rPr sz="800" spc="26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no</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superior</a:t>
            </a:r>
            <a:r>
              <a:rPr sz="800" spc="34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240</a:t>
            </a:r>
            <a:r>
              <a:rPr sz="800" spc="22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cm,</a:t>
            </a:r>
            <a:r>
              <a:rPr sz="800" spc="21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a:t>
            </a:r>
            <a:r>
              <a:rPr sz="800" spc="21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ninguna</a:t>
            </a:r>
            <a:r>
              <a:rPr sz="800" spc="35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medida</a:t>
            </a:r>
            <a:r>
              <a:rPr sz="800" spc="3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superior</a:t>
            </a:r>
            <a:r>
              <a:rPr sz="800" spc="35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14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120</a:t>
            </a:r>
            <a:r>
              <a:rPr sz="800" spc="226">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cm.</a:t>
            </a:r>
            <a:r>
              <a:rPr sz="800">
                <a:latin typeface="Arial" panose="020B0604020202020204" pitchFamily="34" charset="0"/>
                <a:cs typeface="Arial" panose="020B0604020202020204" pitchFamily="34" charset="0"/>
              </a:rPr>
              <a:t> Otros</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pesos</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5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medidas</a:t>
            </a:r>
            <a:r>
              <a:rPr sz="800" spc="269">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consultar</a:t>
            </a:r>
            <a:r>
              <a:rPr sz="800"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sz="800">
                <a:latin typeface="Arial" panose="020B0604020202020204" pitchFamily="34" charset="0"/>
                <a:cs typeface="Arial" panose="020B0604020202020204" pitchFamily="34" charset="0"/>
              </a:rPr>
              <a:t>Cubicaje:</a:t>
            </a:r>
            <a:r>
              <a:rPr sz="800" spc="219">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Internacional</a:t>
            </a:r>
            <a:r>
              <a:rPr sz="800" b="1" spc="347">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Priority</a:t>
            </a:r>
            <a:r>
              <a:rPr sz="800" b="1">
                <a:latin typeface="Arial" panose="020B0604020202020204" pitchFamily="34" charset="0"/>
                <a:cs typeface="Arial" panose="020B0604020202020204" pitchFamily="34" charset="0"/>
              </a:rPr>
              <a:t>:</a:t>
            </a:r>
            <a:r>
              <a:rPr sz="800" b="1" spc="21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conversión</a:t>
            </a:r>
            <a:r>
              <a:rPr sz="800" spc="26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volumétrica</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200</a:t>
            </a:r>
            <a:r>
              <a:rPr sz="800" spc="78">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kg/</a:t>
            </a:r>
            <a:r>
              <a:rPr sz="800" spc="-205">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m3.</a:t>
            </a:r>
            <a:endParaRPr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sz="800">
                <a:latin typeface="Arial" panose="020B0604020202020204" pitchFamily="34" charset="0"/>
                <a:cs typeface="Arial" panose="020B0604020202020204" pitchFamily="34" charset="0"/>
              </a:rPr>
              <a:t>Cubicaje:</a:t>
            </a:r>
            <a:r>
              <a:rPr sz="800" spc="219">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Europa Express</a:t>
            </a:r>
            <a:r>
              <a:rPr sz="800" b="1">
                <a:latin typeface="Arial" panose="020B0604020202020204" pitchFamily="34" charset="0"/>
                <a:cs typeface="Arial" panose="020B0604020202020204" pitchFamily="34" charset="0"/>
              </a:rPr>
              <a:t>:</a:t>
            </a:r>
            <a:r>
              <a:rPr sz="800" b="1" spc="25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conversión</a:t>
            </a:r>
            <a:r>
              <a:rPr sz="800" spc="26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volumétrica</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250</a:t>
            </a:r>
            <a:r>
              <a:rPr sz="800" spc="78">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kg/</a:t>
            </a:r>
            <a:r>
              <a:rPr sz="800" spc="-205">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m3.</a:t>
            </a:r>
            <a:endParaRPr sz="800">
              <a:latin typeface="Arial" panose="020B0604020202020204" pitchFamily="34" charset="0"/>
              <a:cs typeface="Arial" panose="020B0604020202020204" pitchFamily="34" charset="0"/>
            </a:endParaRPr>
          </a:p>
          <a:p>
            <a:pPr marL="312723" indent="-91660">
              <a:spcBef>
                <a:spcPts val="248"/>
              </a:spcBef>
              <a:buChar char="-"/>
              <a:tabLst>
                <a:tab pos="312723" algn="l"/>
              </a:tabLst>
            </a:pPr>
            <a:r>
              <a:rPr sz="800">
                <a:latin typeface="Arial" panose="020B0604020202020204" pitchFamily="34" charset="0"/>
                <a:cs typeface="Arial" panose="020B0604020202020204" pitchFamily="34" charset="0"/>
              </a:rPr>
              <a:t>Nº</a:t>
            </a:r>
            <a:r>
              <a:rPr sz="800" spc="5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bultos</a:t>
            </a:r>
            <a:r>
              <a:rPr sz="800">
                <a:latin typeface="Arial" panose="020B0604020202020204" pitchFamily="34" charset="0"/>
                <a:cs typeface="Arial" panose="020B0604020202020204" pitchFamily="34" charset="0"/>
              </a:rPr>
              <a:t>:</a:t>
            </a:r>
            <a:r>
              <a:rPr sz="800" spc="177">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Multibulto.</a:t>
            </a:r>
            <a:endParaRPr lang="es-ES" sz="800" spc="-14">
              <a:latin typeface="Arial" panose="020B0604020202020204" pitchFamily="34" charset="0"/>
              <a:cs typeface="Arial" panose="020B0604020202020204" pitchFamily="34" charset="0"/>
            </a:endParaRPr>
          </a:p>
          <a:p>
            <a:pPr marL="221063">
              <a:spcBef>
                <a:spcPts val="248"/>
              </a:spcBef>
              <a:tabLst>
                <a:tab pos="312723" algn="l"/>
              </a:tabLst>
            </a:pPr>
            <a:endParaRPr sz="800">
              <a:latin typeface="Arial" panose="020B0604020202020204" pitchFamily="34" charset="0"/>
              <a:cs typeface="Arial" panose="020B0604020202020204" pitchFamily="34" charset="0"/>
            </a:endParaRPr>
          </a:p>
          <a:p>
            <a:pPr marL="17973"/>
            <a:r>
              <a:rPr sz="800" b="1" err="1">
                <a:latin typeface="Arial" panose="020B0604020202020204" pitchFamily="34" charset="0"/>
                <a:cs typeface="Arial" panose="020B0604020202020204" pitchFamily="34" charset="0"/>
              </a:rPr>
              <a:t>Otras</a:t>
            </a:r>
            <a:r>
              <a:rPr sz="800" b="1" spc="134">
                <a:latin typeface="Arial" panose="020B0604020202020204" pitchFamily="34" charset="0"/>
                <a:cs typeface="Arial" panose="020B0604020202020204" pitchFamily="34" charset="0"/>
              </a:rPr>
              <a:t> </a:t>
            </a:r>
            <a:r>
              <a:rPr sz="800" b="1" spc="-14" err="1">
                <a:latin typeface="Arial" panose="020B0604020202020204" pitchFamily="34" charset="0"/>
                <a:cs typeface="Arial" panose="020B0604020202020204" pitchFamily="34" charset="0"/>
              </a:rPr>
              <a:t>consideraciones</a:t>
            </a:r>
            <a:r>
              <a:rPr sz="800" b="1"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marL="221064" marR="7189" indent="96153" algn="just">
              <a:lnSpc>
                <a:spcPct val="118100"/>
              </a:lnSpc>
              <a:buChar char="-"/>
              <a:tabLst>
                <a:tab pos="317216" algn="l"/>
              </a:tabLst>
            </a:pPr>
            <a:r>
              <a:rPr sz="800" err="1">
                <a:latin typeface="Arial" panose="020B0604020202020204" pitchFamily="34" charset="0"/>
                <a:cs typeface="Arial" panose="020B0604020202020204" pitchFamily="34" charset="0"/>
              </a:rPr>
              <a:t>Envíos</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12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superen</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9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dimensiones</a:t>
            </a:r>
            <a:r>
              <a:rPr sz="800" spc="36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lang="es-ES" sz="800" err="1">
                <a:latin typeface="Arial" panose="020B0604020202020204" pitchFamily="34" charset="0"/>
                <a:cs typeface="Arial" panose="020B0604020202020204" pitchFamily="34" charset="0"/>
              </a:rPr>
              <a:t>Special</a:t>
            </a:r>
            <a:r>
              <a:rPr sz="800">
                <a:latin typeface="Arial" panose="020B0604020202020204" pitchFamily="34" charset="0"/>
                <a:cs typeface="Arial" panose="020B0604020202020204" pitchFamily="34" charset="0"/>
              </a:rPr>
              <a:t> </a:t>
            </a:r>
            <a:r>
              <a:rPr lang="es-ES" sz="800" err="1">
                <a:latin typeface="Arial" panose="020B0604020202020204" pitchFamily="34" charset="0"/>
                <a:cs typeface="Arial" panose="020B0604020202020204" pitchFamily="34" charset="0"/>
              </a:rPr>
              <a:t>Handling</a:t>
            </a:r>
            <a:r>
              <a:rPr lang="es-ES" sz="80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Exceed Dimensions):</a:t>
            </a:r>
            <a:r>
              <a:rPr sz="800" spc="3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Se</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aplicará</a:t>
            </a:r>
            <a:r>
              <a:rPr sz="800" spc="2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suplemento</a:t>
            </a:r>
            <a:r>
              <a:rPr sz="800" spc="34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8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69,45</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sz="800" spc="50">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en</a:t>
            </a:r>
            <a:r>
              <a:rPr sz="800">
                <a:latin typeface="Arial" panose="020B0604020202020204" pitchFamily="34" charset="0"/>
                <a:cs typeface="Arial" panose="020B0604020202020204" pitchFamily="34" charset="0"/>
              </a:rPr>
              <a:t> los</a:t>
            </a:r>
            <a:r>
              <a:rPr sz="800" spc="11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envíos</a:t>
            </a:r>
            <a:r>
              <a:rPr sz="800" spc="22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los</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14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uno</a:t>
            </a:r>
            <a:r>
              <a:rPr sz="800" spc="14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más</a:t>
            </a:r>
            <a:r>
              <a:rPr sz="800" spc="15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bultos</a:t>
            </a:r>
            <a:r>
              <a:rPr sz="800" spc="21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pese</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30</a:t>
            </a:r>
            <a:r>
              <a:rPr sz="800" spc="10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kg</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más</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y/o</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suma</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del</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alto,</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ancho</a:t>
            </a:r>
            <a:r>
              <a:rPr sz="800" spc="21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largo</a:t>
            </a:r>
            <a:r>
              <a:rPr sz="800" spc="17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supere</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los</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240</a:t>
            </a:r>
            <a:r>
              <a:rPr sz="800" spc="1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cm</a:t>
            </a:r>
            <a:r>
              <a:rPr sz="800" spc="12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a:t>
            </a:r>
            <a:r>
              <a:rPr sz="800" spc="142">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ninguna</a:t>
            </a:r>
            <a:r>
              <a:rPr sz="800" spc="-1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9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medidas</a:t>
            </a:r>
            <a:r>
              <a:rPr sz="800" spc="25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superior</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150</a:t>
            </a:r>
            <a:r>
              <a:rPr sz="800" spc="113">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cm.</a:t>
            </a:r>
            <a:endParaRPr sz="800">
              <a:latin typeface="Arial" panose="020B0604020202020204" pitchFamily="34" charset="0"/>
              <a:cs typeface="Arial" panose="020B0604020202020204" pitchFamily="34" charset="0"/>
            </a:endParaRPr>
          </a:p>
          <a:p>
            <a:pPr>
              <a:spcBef>
                <a:spcPts val="324"/>
              </a:spcBef>
            </a:pPr>
            <a:endParaRPr sz="800">
              <a:latin typeface="Arial" panose="020B0604020202020204" pitchFamily="34" charset="0"/>
              <a:cs typeface="Arial" panose="020B0604020202020204" pitchFamily="34" charset="0"/>
            </a:endParaRPr>
          </a:p>
          <a:p>
            <a:pPr marL="221064" marR="7189" algn="just">
              <a:lnSpc>
                <a:spcPct val="118100"/>
              </a:lnSpc>
            </a:pPr>
            <a:r>
              <a:rPr sz="800" b="1">
                <a:latin typeface="Arial" panose="020B0604020202020204" pitchFamily="34" charset="0"/>
                <a:cs typeface="Arial" panose="020B0604020202020204" pitchFamily="34" charset="0"/>
              </a:rPr>
              <a:t>Nota</a:t>
            </a:r>
            <a:r>
              <a:rPr sz="800" b="1" spc="410">
                <a:latin typeface="Arial" panose="020B0604020202020204" pitchFamily="34" charset="0"/>
                <a:cs typeface="Arial" panose="020B0604020202020204" pitchFamily="34" charset="0"/>
              </a:rPr>
              <a:t> </a:t>
            </a:r>
            <a:r>
              <a:rPr sz="800" b="1" err="1">
                <a:latin typeface="Arial" panose="020B0604020202020204" pitchFamily="34" charset="0"/>
                <a:cs typeface="Arial" panose="020B0604020202020204" pitchFamily="34" charset="0"/>
              </a:rPr>
              <a:t>Importante</a:t>
            </a:r>
            <a:r>
              <a:rPr sz="800" b="1">
                <a:latin typeface="Arial" panose="020B0604020202020204" pitchFamily="34" charset="0"/>
                <a:cs typeface="Arial" panose="020B0604020202020204" pitchFamily="34" charset="0"/>
              </a:rPr>
              <a:t>:</a:t>
            </a:r>
            <a:r>
              <a:rPr sz="800" b="1" spc="65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Los</a:t>
            </a:r>
            <a:r>
              <a:rPr sz="800" spc="38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envíos</a:t>
            </a:r>
            <a:r>
              <a:rPr sz="800" spc="48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a:t>
            </a:r>
            <a:r>
              <a:rPr sz="800" spc="38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valor</a:t>
            </a:r>
            <a:r>
              <a:rPr sz="800" spc="43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comercial</a:t>
            </a:r>
            <a:r>
              <a:rPr sz="800" spc="57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31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Países</a:t>
            </a:r>
            <a:r>
              <a:rPr sz="800" spc="48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fuera</a:t>
            </a:r>
            <a:r>
              <a:rPr sz="800" spc="42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35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34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Unión</a:t>
            </a:r>
            <a:r>
              <a:rPr sz="800" spc="45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Europea</a:t>
            </a:r>
            <a:r>
              <a:rPr sz="800" spc="53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deben</a:t>
            </a:r>
            <a:r>
              <a:rPr sz="800" spc="46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ir</a:t>
            </a:r>
            <a:r>
              <a:rPr sz="800" spc="31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acompañados</a:t>
            </a:r>
            <a:r>
              <a:rPr sz="800" spc="700">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factura </a:t>
            </a:r>
            <a:r>
              <a:rPr sz="800" err="1">
                <a:latin typeface="Arial" panose="020B0604020202020204" pitchFamily="34" charset="0"/>
                <a:cs typeface="Arial" panose="020B0604020202020204" pitchFamily="34" charset="0"/>
              </a:rPr>
              <a:t>comercial</a:t>
            </a:r>
            <a:r>
              <a:rPr sz="800" spc="36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original</a:t>
            </a:r>
            <a:r>
              <a:rPr sz="800" spc="29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4</a:t>
            </a:r>
            <a:r>
              <a:rPr sz="800" spc="12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copias</a:t>
            </a:r>
            <a:r>
              <a:rPr sz="800" spc="27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firmadas</a:t>
            </a:r>
            <a:r>
              <a:rPr sz="800" spc="34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12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selladas</a:t>
            </a:r>
            <a:r>
              <a:rPr sz="800" spc="32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exportador</a:t>
            </a:r>
            <a:r>
              <a:rPr sz="800" spc="40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12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redactadas</a:t>
            </a:r>
            <a:r>
              <a:rPr sz="800" spc="41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16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inglés</a:t>
            </a:r>
            <a:r>
              <a:rPr sz="800" spc="25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idioma</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oficial</a:t>
            </a:r>
            <a:r>
              <a:rPr sz="800" spc="25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del</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País</a:t>
            </a:r>
            <a:r>
              <a:rPr sz="800" spc="219">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de</a:t>
            </a:r>
            <a:r>
              <a:rPr sz="800" spc="-14">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destino</a:t>
            </a:r>
            <a:r>
              <a:rPr sz="800"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p:txBody>
      </p:sp>
      <p:pic>
        <p:nvPicPr>
          <p:cNvPr id="13" name="Imagen 12">
            <a:extLst>
              <a:ext uri="{FF2B5EF4-FFF2-40B4-BE49-F238E27FC236}">
                <a16:creationId xmlns:a16="http://schemas.microsoft.com/office/drawing/2014/main" id="{D313DFA6-4700-5DF7-A1A1-393F0C0DCD93}"/>
              </a:ext>
            </a:extLst>
          </p:cNvPr>
          <p:cNvPicPr>
            <a:picLocks noChangeAspect="1"/>
          </p:cNvPicPr>
          <p:nvPr/>
        </p:nvPicPr>
        <p:blipFill>
          <a:blip r:embed="rId6"/>
          <a:stretch>
            <a:fillRect/>
          </a:stretch>
        </p:blipFill>
        <p:spPr>
          <a:xfrm>
            <a:off x="1231901" y="4087088"/>
            <a:ext cx="3673908" cy="2281962"/>
          </a:xfrm>
          <a:prstGeom prst="rect">
            <a:avLst/>
          </a:prstGeom>
        </p:spPr>
      </p:pic>
      <p:sp>
        <p:nvSpPr>
          <p:cNvPr id="14" name="object 2">
            <a:extLst>
              <a:ext uri="{FF2B5EF4-FFF2-40B4-BE49-F238E27FC236}">
                <a16:creationId xmlns:a16="http://schemas.microsoft.com/office/drawing/2014/main" id="{C48E3070-B011-ECAD-EEF0-2F8E649B7FAF}"/>
              </a:ext>
            </a:extLst>
          </p:cNvPr>
          <p:cNvSpPr txBox="1"/>
          <p:nvPr/>
        </p:nvSpPr>
        <p:spPr>
          <a:xfrm>
            <a:off x="1612900" y="3778250"/>
            <a:ext cx="3292910" cy="220888"/>
          </a:xfrm>
          <a:prstGeom prst="rect">
            <a:avLst/>
          </a:prstGeom>
          <a:solidFill>
            <a:srgbClr val="DD0023"/>
          </a:solidFill>
        </p:spPr>
        <p:txBody>
          <a:bodyPr vert="horz" wrap="square" lIns="0" tIns="5392" rIns="0" bIns="0" rtlCol="0">
            <a:spAutoFit/>
          </a:bodyPr>
          <a:lstStyle/>
          <a:p>
            <a:pPr algn="ctr">
              <a:spcBef>
                <a:spcPts val="42"/>
              </a:spcBef>
            </a:pPr>
            <a:r>
              <a:rPr sz="1400" b="1">
                <a:solidFill>
                  <a:srgbClr val="FFFFFF"/>
                </a:solidFill>
                <a:latin typeface="Arial"/>
                <a:cs typeface="Arial"/>
              </a:rPr>
              <a:t>CTT</a:t>
            </a:r>
            <a:r>
              <a:rPr sz="1400" b="1" spc="-57">
                <a:solidFill>
                  <a:srgbClr val="FFFFFF"/>
                </a:solidFill>
                <a:latin typeface="Arial"/>
                <a:cs typeface="Arial"/>
              </a:rPr>
              <a:t> </a:t>
            </a:r>
            <a:r>
              <a:rPr lang="es-ES" sz="1400" b="1" spc="-57">
                <a:solidFill>
                  <a:srgbClr val="FFFFFF"/>
                </a:solidFill>
                <a:latin typeface="Arial"/>
                <a:cs typeface="Arial"/>
              </a:rPr>
              <a:t>EUROPA EXPRESS</a:t>
            </a:r>
            <a:endParaRPr sz="1400">
              <a:latin typeface="Arial"/>
              <a:cs typeface="Arial"/>
            </a:endParaRPr>
          </a:p>
        </p:txBody>
      </p:sp>
      <p:pic>
        <p:nvPicPr>
          <p:cNvPr id="15" name="object 7">
            <a:extLst>
              <a:ext uri="{FF2B5EF4-FFF2-40B4-BE49-F238E27FC236}">
                <a16:creationId xmlns:a16="http://schemas.microsoft.com/office/drawing/2014/main" id="{5ABD2F9C-573B-3F24-B657-4C1A6322E9CA}"/>
              </a:ext>
            </a:extLst>
          </p:cNvPr>
          <p:cNvPicPr/>
          <p:nvPr/>
        </p:nvPicPr>
        <p:blipFill>
          <a:blip r:embed="rId7" cstate="print"/>
          <a:stretch>
            <a:fillRect/>
          </a:stretch>
        </p:blipFill>
        <p:spPr>
          <a:xfrm>
            <a:off x="1040778" y="3930650"/>
            <a:ext cx="419722" cy="22088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object 9"/>
          <p:cNvPicPr/>
          <p:nvPr/>
        </p:nvPicPr>
        <p:blipFill>
          <a:blip r:embed="rId2" cstate="print"/>
          <a:stretch>
            <a:fillRect/>
          </a:stretch>
        </p:blipFill>
        <p:spPr>
          <a:xfrm>
            <a:off x="-5341" y="-8695"/>
            <a:ext cx="4209041" cy="1500945"/>
          </a:xfrm>
          <a:prstGeom prst="rect">
            <a:avLst/>
          </a:prstGeom>
        </p:spPr>
      </p:pic>
      <p:sp>
        <p:nvSpPr>
          <p:cNvPr id="2" name="object 2"/>
          <p:cNvSpPr txBox="1"/>
          <p:nvPr/>
        </p:nvSpPr>
        <p:spPr>
          <a:xfrm>
            <a:off x="1000919" y="1339850"/>
            <a:ext cx="1805298" cy="202813"/>
          </a:xfrm>
          <a:prstGeom prst="rect">
            <a:avLst/>
          </a:prstGeom>
        </p:spPr>
        <p:txBody>
          <a:bodyPr vert="horz" wrap="square" lIns="0" tIns="17972" rIns="0" bIns="0" rtlCol="0">
            <a:spAutoFit/>
          </a:bodyPr>
          <a:lstStyle/>
          <a:p>
            <a:pPr marL="17973">
              <a:spcBef>
                <a:spcPts val="142"/>
              </a:spcBef>
            </a:pPr>
            <a:r>
              <a:rPr sz="1200" b="1" spc="-14" err="1">
                <a:latin typeface="Arial"/>
                <a:cs typeface="Arial"/>
              </a:rPr>
              <a:t>Estimado</a:t>
            </a:r>
            <a:r>
              <a:rPr sz="1200" b="1" spc="-14">
                <a:latin typeface="Arial"/>
                <a:cs typeface="Arial"/>
              </a:rPr>
              <a:t>/</a:t>
            </a:r>
            <a:r>
              <a:rPr sz="1200" b="1" spc="-184">
                <a:latin typeface="Arial"/>
                <a:cs typeface="Arial"/>
              </a:rPr>
              <a:t> </a:t>
            </a:r>
            <a:r>
              <a:rPr sz="1200" b="1">
                <a:latin typeface="Arial"/>
                <a:cs typeface="Arial"/>
              </a:rPr>
              <a:t>a</a:t>
            </a:r>
            <a:r>
              <a:rPr sz="1200" b="1" spc="78">
                <a:latin typeface="Arial"/>
                <a:cs typeface="Arial"/>
              </a:rPr>
              <a:t> </a:t>
            </a:r>
            <a:r>
              <a:rPr sz="1200" b="1" spc="-14" err="1">
                <a:latin typeface="Arial"/>
                <a:cs typeface="Arial"/>
              </a:rPr>
              <a:t>cliente</a:t>
            </a:r>
            <a:endParaRPr sz="1200">
              <a:latin typeface="Arial"/>
              <a:cs typeface="Arial"/>
            </a:endParaRPr>
          </a:p>
        </p:txBody>
      </p:sp>
      <p:sp>
        <p:nvSpPr>
          <p:cNvPr id="3" name="object 3"/>
          <p:cNvSpPr txBox="1"/>
          <p:nvPr/>
        </p:nvSpPr>
        <p:spPr>
          <a:xfrm>
            <a:off x="1000917" y="1868911"/>
            <a:ext cx="8504398" cy="398252"/>
          </a:xfrm>
          <a:prstGeom prst="rect">
            <a:avLst/>
          </a:prstGeom>
        </p:spPr>
        <p:txBody>
          <a:bodyPr vert="horz" wrap="square" lIns="0" tIns="17972" rIns="0" bIns="0" rtlCol="0">
            <a:spAutoFit/>
          </a:bodyPr>
          <a:lstStyle/>
          <a:p>
            <a:pPr marL="17973" marR="7189">
              <a:lnSpc>
                <a:spcPct val="107400"/>
              </a:lnSpc>
              <a:spcBef>
                <a:spcPts val="142"/>
              </a:spcBef>
            </a:pPr>
            <a:r>
              <a:rPr sz="1200">
                <a:latin typeface="Arial" panose="020B0604020202020204" pitchFamily="34" charset="0"/>
                <a:cs typeface="Arial" panose="020B0604020202020204" pitchFamily="34" charset="0"/>
              </a:rPr>
              <a:t>Deseo</a:t>
            </a:r>
            <a:r>
              <a:rPr sz="1200" spc="113">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agradecerte</a:t>
            </a:r>
            <a:r>
              <a:rPr sz="1200" spc="205">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la</a:t>
            </a:r>
            <a:r>
              <a:rPr sz="1200" spc="21">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confianza</a:t>
            </a:r>
            <a:r>
              <a:rPr sz="1200" spc="161">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que</a:t>
            </a:r>
            <a:r>
              <a:rPr sz="1200" spc="64">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has</a:t>
            </a:r>
            <a:r>
              <a:rPr sz="1200" spc="50">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depositado</a:t>
            </a:r>
            <a:r>
              <a:rPr sz="1200" spc="184">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en</a:t>
            </a:r>
            <a:r>
              <a:rPr sz="1200" spc="42">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CTT</a:t>
            </a:r>
            <a:r>
              <a:rPr sz="1200" spc="42">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Express</a:t>
            </a:r>
            <a:r>
              <a:rPr sz="1200" spc="142">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como</a:t>
            </a:r>
            <a:r>
              <a:rPr sz="1200" spc="99">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mejor</a:t>
            </a:r>
            <a:r>
              <a:rPr sz="1200" spc="99">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opción</a:t>
            </a:r>
            <a:r>
              <a:rPr sz="1200" spc="113">
                <a:latin typeface="Arial" panose="020B0604020202020204" pitchFamily="34" charset="0"/>
                <a:cs typeface="Arial" panose="020B0604020202020204" pitchFamily="34" charset="0"/>
              </a:rPr>
              <a:t> </a:t>
            </a:r>
            <a:r>
              <a:rPr sz="1200" spc="-28">
                <a:latin typeface="Arial" panose="020B0604020202020204" pitchFamily="34" charset="0"/>
                <a:cs typeface="Arial" panose="020B0604020202020204" pitchFamily="34" charset="0"/>
              </a:rPr>
              <a:t>para </a:t>
            </a:r>
            <a:r>
              <a:rPr sz="1200">
                <a:latin typeface="Arial" panose="020B0604020202020204" pitchFamily="34" charset="0"/>
                <a:cs typeface="Arial" panose="020B0604020202020204" pitchFamily="34" charset="0"/>
              </a:rPr>
              <a:t>tus</a:t>
            </a:r>
            <a:r>
              <a:rPr sz="1200" spc="92">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envíos</a:t>
            </a:r>
            <a:r>
              <a:rPr sz="1200" spc="191">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de</a:t>
            </a:r>
            <a:r>
              <a:rPr sz="1200" spc="85">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paquetería</a:t>
            </a:r>
            <a:r>
              <a:rPr sz="1200" spc="262">
                <a:latin typeface="Arial" panose="020B0604020202020204" pitchFamily="34" charset="0"/>
                <a:cs typeface="Arial" panose="020B0604020202020204" pitchFamily="34" charset="0"/>
              </a:rPr>
              <a:t> </a:t>
            </a:r>
            <a:r>
              <a:rPr sz="1200" spc="-14">
                <a:latin typeface="Arial" panose="020B0604020202020204" pitchFamily="34" charset="0"/>
                <a:cs typeface="Arial" panose="020B0604020202020204" pitchFamily="34" charset="0"/>
              </a:rPr>
              <a:t>urgente.</a:t>
            </a:r>
            <a:endParaRPr sz="1200">
              <a:latin typeface="Arial" panose="020B0604020202020204" pitchFamily="34" charset="0"/>
              <a:cs typeface="Arial" panose="020B0604020202020204" pitchFamily="34" charset="0"/>
            </a:endParaRPr>
          </a:p>
        </p:txBody>
      </p:sp>
      <p:sp>
        <p:nvSpPr>
          <p:cNvPr id="4" name="object 4"/>
          <p:cNvSpPr txBox="1"/>
          <p:nvPr/>
        </p:nvSpPr>
        <p:spPr>
          <a:xfrm>
            <a:off x="1000917" y="2478511"/>
            <a:ext cx="8685916" cy="398252"/>
          </a:xfrm>
          <a:prstGeom prst="rect">
            <a:avLst/>
          </a:prstGeom>
        </p:spPr>
        <p:txBody>
          <a:bodyPr vert="horz" wrap="square" lIns="0" tIns="17972" rIns="0" bIns="0" rtlCol="0">
            <a:spAutoFit/>
          </a:bodyPr>
          <a:lstStyle/>
          <a:p>
            <a:pPr marL="17973" marR="7189">
              <a:lnSpc>
                <a:spcPct val="107400"/>
              </a:lnSpc>
              <a:spcBef>
                <a:spcPts val="142"/>
              </a:spcBef>
            </a:pPr>
            <a:r>
              <a:rPr sz="1200">
                <a:latin typeface="Arial" panose="020B0604020202020204" pitchFamily="34" charset="0"/>
                <a:cs typeface="Arial" panose="020B0604020202020204" pitchFamily="34" charset="0"/>
              </a:rPr>
              <a:t>A</a:t>
            </a:r>
            <a:r>
              <a:rPr sz="1200" spc="-57">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través</a:t>
            </a:r>
            <a:r>
              <a:rPr sz="1200" spc="142">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de</a:t>
            </a:r>
            <a:r>
              <a:rPr sz="1200" spc="57">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esta</a:t>
            </a:r>
            <a:r>
              <a:rPr sz="1200" spc="99">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oferta</a:t>
            </a:r>
            <a:r>
              <a:rPr sz="1200" spc="134">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de</a:t>
            </a:r>
            <a:r>
              <a:rPr sz="1200" spc="64">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servicios</a:t>
            </a:r>
            <a:r>
              <a:rPr sz="1200" spc="177">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de</a:t>
            </a:r>
            <a:r>
              <a:rPr sz="1200" spc="64">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paquetería</a:t>
            </a:r>
            <a:r>
              <a:rPr sz="1200">
                <a:latin typeface="Arial" panose="020B0604020202020204" pitchFamily="34" charset="0"/>
                <a:cs typeface="Arial" panose="020B0604020202020204" pitchFamily="34" charset="0"/>
              </a:rPr>
              <a:t>,</a:t>
            </a:r>
            <a:r>
              <a:rPr sz="1200" spc="241">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queremos</a:t>
            </a:r>
            <a:r>
              <a:rPr sz="1200" spc="205">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demostrarte</a:t>
            </a:r>
            <a:r>
              <a:rPr sz="1200" spc="248">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que</a:t>
            </a:r>
            <a:r>
              <a:rPr sz="1200" spc="85">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tenemos</a:t>
            </a:r>
            <a:r>
              <a:rPr sz="1200" spc="184">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la</a:t>
            </a:r>
            <a:r>
              <a:rPr sz="1200" spc="42">
                <a:latin typeface="Arial" panose="020B0604020202020204" pitchFamily="34" charset="0"/>
                <a:cs typeface="Arial" panose="020B0604020202020204" pitchFamily="34" charset="0"/>
              </a:rPr>
              <a:t> </a:t>
            </a:r>
            <a:r>
              <a:rPr sz="1200" spc="-14" err="1">
                <a:latin typeface="Arial" panose="020B0604020202020204" pitchFamily="34" charset="0"/>
                <a:cs typeface="Arial" panose="020B0604020202020204" pitchFamily="34" charset="0"/>
              </a:rPr>
              <a:t>mejor</a:t>
            </a:r>
            <a:r>
              <a:rPr sz="1200" spc="-14">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gama</a:t>
            </a:r>
            <a:r>
              <a:rPr sz="1200" spc="106">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de</a:t>
            </a:r>
            <a:r>
              <a:rPr sz="1200" spc="42">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servicios</a:t>
            </a:r>
            <a:r>
              <a:rPr sz="1200" spc="161">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de</a:t>
            </a:r>
            <a:r>
              <a:rPr sz="1200" spc="42">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paquetería</a:t>
            </a:r>
            <a:r>
              <a:rPr sz="1200" spc="198">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urgente</a:t>
            </a:r>
            <a:r>
              <a:rPr sz="1200" spc="149">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para</a:t>
            </a:r>
            <a:r>
              <a:rPr sz="1200" spc="85">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el</a:t>
            </a:r>
            <a:r>
              <a:rPr sz="1200" spc="28">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mercado</a:t>
            </a:r>
            <a:r>
              <a:rPr sz="1200" spc="161">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Ibérico</a:t>
            </a:r>
            <a:r>
              <a:rPr lang="es-ES" sz="1200">
                <a:latin typeface="Arial" panose="020B0604020202020204" pitchFamily="34" charset="0"/>
                <a:cs typeface="Arial" panose="020B0604020202020204" pitchFamily="34" charset="0"/>
              </a:rPr>
              <a:t> (España y Portugal)</a:t>
            </a:r>
            <a:r>
              <a:rPr sz="1200" spc="-14">
                <a:latin typeface="Arial" panose="020B0604020202020204" pitchFamily="34" charset="0"/>
                <a:cs typeface="Arial" panose="020B0604020202020204" pitchFamily="34" charset="0"/>
              </a:rPr>
              <a:t>.</a:t>
            </a:r>
            <a:endParaRPr sz="1200">
              <a:latin typeface="Arial" panose="020B0604020202020204" pitchFamily="34" charset="0"/>
              <a:cs typeface="Arial" panose="020B0604020202020204" pitchFamily="34" charset="0"/>
            </a:endParaRPr>
          </a:p>
        </p:txBody>
      </p:sp>
      <p:sp>
        <p:nvSpPr>
          <p:cNvPr id="5" name="object 5"/>
          <p:cNvSpPr txBox="1"/>
          <p:nvPr/>
        </p:nvSpPr>
        <p:spPr>
          <a:xfrm>
            <a:off x="1000920" y="3163659"/>
            <a:ext cx="8194379" cy="992773"/>
          </a:xfrm>
          <a:prstGeom prst="rect">
            <a:avLst/>
          </a:prstGeom>
        </p:spPr>
        <p:txBody>
          <a:bodyPr vert="horz" wrap="square" lIns="0" tIns="17972" rIns="0" bIns="0" rtlCol="0">
            <a:spAutoFit/>
          </a:bodyPr>
          <a:lstStyle/>
          <a:p>
            <a:pPr marL="17973">
              <a:spcBef>
                <a:spcPts val="142"/>
              </a:spcBef>
            </a:pPr>
            <a:r>
              <a:rPr sz="1200" err="1">
                <a:latin typeface="Arial" panose="020B0604020202020204" pitchFamily="34" charset="0"/>
                <a:cs typeface="Arial" panose="020B0604020202020204" pitchFamily="34" charset="0"/>
              </a:rPr>
              <a:t>Esperando</a:t>
            </a:r>
            <a:r>
              <a:rPr sz="1200" spc="191">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convertirnos</a:t>
            </a:r>
            <a:r>
              <a:rPr sz="1200" spc="212">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muy</a:t>
            </a:r>
            <a:r>
              <a:rPr sz="1200" spc="78">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pronto</a:t>
            </a:r>
            <a:r>
              <a:rPr sz="1200" spc="113">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en</a:t>
            </a:r>
            <a:r>
              <a:rPr sz="1200" spc="42">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un</a:t>
            </a:r>
            <a:r>
              <a:rPr sz="1200" spc="42">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aliado</a:t>
            </a:r>
            <a:r>
              <a:rPr sz="1200" spc="106">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para</a:t>
            </a:r>
            <a:r>
              <a:rPr sz="1200" spc="85">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tu</a:t>
            </a:r>
            <a:r>
              <a:rPr sz="1200" spc="21">
                <a:latin typeface="Arial" panose="020B0604020202020204" pitchFamily="34" charset="0"/>
                <a:cs typeface="Arial" panose="020B0604020202020204" pitchFamily="34" charset="0"/>
              </a:rPr>
              <a:t> </a:t>
            </a:r>
            <a:r>
              <a:rPr sz="1200" err="1">
                <a:latin typeface="Arial" panose="020B0604020202020204" pitchFamily="34" charset="0"/>
                <a:cs typeface="Arial" panose="020B0604020202020204" pitchFamily="34" charset="0"/>
              </a:rPr>
              <a:t>negocio</a:t>
            </a:r>
            <a:r>
              <a:rPr lang="es-ES" sz="1200">
                <a:latin typeface="Arial" panose="020B0604020202020204" pitchFamily="34" charset="0"/>
                <a:cs typeface="Arial" panose="020B0604020202020204" pitchFamily="34" charset="0"/>
              </a:rPr>
              <a:t>.</a:t>
            </a:r>
            <a:r>
              <a:rPr sz="1200" spc="161">
                <a:latin typeface="Arial" panose="020B0604020202020204" pitchFamily="34" charset="0"/>
                <a:cs typeface="Arial" panose="020B0604020202020204" pitchFamily="34" charset="0"/>
              </a:rPr>
              <a:t> </a:t>
            </a:r>
            <a:endParaRPr lang="es-ES" sz="1200">
              <a:latin typeface="Arial" panose="020B0604020202020204" pitchFamily="34" charset="0"/>
              <a:cs typeface="Arial" panose="020B0604020202020204" pitchFamily="34" charset="0"/>
            </a:endParaRPr>
          </a:p>
          <a:p>
            <a:pPr marL="17973">
              <a:spcBef>
                <a:spcPts val="142"/>
              </a:spcBef>
            </a:pPr>
            <a:endParaRPr lang="es-ES" sz="1200">
              <a:latin typeface="Arial" panose="020B0604020202020204" pitchFamily="34" charset="0"/>
              <a:cs typeface="Arial" panose="020B0604020202020204" pitchFamily="34" charset="0"/>
            </a:endParaRPr>
          </a:p>
          <a:p>
            <a:pPr marL="17973">
              <a:spcBef>
                <a:spcPts val="142"/>
              </a:spcBef>
            </a:pPr>
            <a:endParaRPr lang="es-ES" sz="1200">
              <a:latin typeface="Arial" panose="020B0604020202020204" pitchFamily="34" charset="0"/>
              <a:cs typeface="Arial" panose="020B0604020202020204" pitchFamily="34" charset="0"/>
            </a:endParaRPr>
          </a:p>
          <a:p>
            <a:pPr marL="17973">
              <a:spcBef>
                <a:spcPts val="142"/>
              </a:spcBef>
            </a:pPr>
            <a:endParaRPr lang="es-ES" sz="1200">
              <a:latin typeface="Arial" panose="020B0604020202020204" pitchFamily="34" charset="0"/>
              <a:cs typeface="Arial" panose="020B0604020202020204" pitchFamily="34" charset="0"/>
            </a:endParaRPr>
          </a:p>
          <a:p>
            <a:pPr marL="17973">
              <a:spcBef>
                <a:spcPts val="142"/>
              </a:spcBef>
            </a:pPr>
            <a:r>
              <a:rPr lang="es-ES" sz="1200">
                <a:latin typeface="Arial" panose="020B0604020202020204" pitchFamily="34" charset="0"/>
                <a:cs typeface="Arial" panose="020B0604020202020204" pitchFamily="34" charset="0"/>
              </a:rPr>
              <a:t>Re</a:t>
            </a:r>
            <a:r>
              <a:rPr sz="1200" err="1">
                <a:latin typeface="Arial" panose="020B0604020202020204" pitchFamily="34" charset="0"/>
                <a:cs typeface="Arial" panose="020B0604020202020204" pitchFamily="34" charset="0"/>
              </a:rPr>
              <a:t>cibe</a:t>
            </a:r>
            <a:r>
              <a:rPr sz="1200" spc="113">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un</a:t>
            </a:r>
            <a:r>
              <a:rPr sz="1200" spc="42">
                <a:latin typeface="Arial" panose="020B0604020202020204" pitchFamily="34" charset="0"/>
                <a:cs typeface="Arial" panose="020B0604020202020204" pitchFamily="34" charset="0"/>
              </a:rPr>
              <a:t> </a:t>
            </a:r>
            <a:r>
              <a:rPr sz="1200">
                <a:latin typeface="Arial" panose="020B0604020202020204" pitchFamily="34" charset="0"/>
                <a:cs typeface="Arial" panose="020B0604020202020204" pitchFamily="34" charset="0"/>
              </a:rPr>
              <a:t>cordial</a:t>
            </a:r>
            <a:r>
              <a:rPr sz="1200" spc="120">
                <a:latin typeface="Arial" panose="020B0604020202020204" pitchFamily="34" charset="0"/>
                <a:cs typeface="Arial" panose="020B0604020202020204" pitchFamily="34" charset="0"/>
              </a:rPr>
              <a:t> </a:t>
            </a:r>
            <a:r>
              <a:rPr sz="1200" spc="-14" err="1">
                <a:latin typeface="Arial" panose="020B0604020202020204" pitchFamily="34" charset="0"/>
                <a:cs typeface="Arial" panose="020B0604020202020204" pitchFamily="34" charset="0"/>
              </a:rPr>
              <a:t>saludo</a:t>
            </a:r>
            <a:r>
              <a:rPr sz="1200" spc="-14">
                <a:latin typeface="Arial" panose="020B0604020202020204" pitchFamily="34" charset="0"/>
                <a:cs typeface="Arial" panose="020B0604020202020204" pitchFamily="34" charset="0"/>
              </a:rPr>
              <a:t>.</a:t>
            </a:r>
            <a:endParaRPr sz="1200">
              <a:latin typeface="Arial" panose="020B0604020202020204" pitchFamily="34" charset="0"/>
              <a:cs typeface="Arial" panose="020B0604020202020204" pitchFamily="34" charset="0"/>
            </a:endParaRPr>
          </a:p>
        </p:txBody>
      </p:sp>
      <p:sp>
        <p:nvSpPr>
          <p:cNvPr id="7" name="object 7"/>
          <p:cNvSpPr txBox="1"/>
          <p:nvPr/>
        </p:nvSpPr>
        <p:spPr>
          <a:xfrm>
            <a:off x="1102808" y="5378450"/>
            <a:ext cx="2570909" cy="467534"/>
          </a:xfrm>
          <a:prstGeom prst="rect">
            <a:avLst/>
          </a:prstGeom>
        </p:spPr>
        <p:txBody>
          <a:bodyPr vert="horz" wrap="square" lIns="0" tIns="56612" rIns="0" bIns="0" rtlCol="0">
            <a:spAutoFit/>
          </a:bodyPr>
          <a:lstStyle/>
          <a:p>
            <a:pPr marL="17973">
              <a:spcBef>
                <a:spcPts val="446"/>
              </a:spcBef>
            </a:pPr>
            <a:r>
              <a:rPr sz="1400">
                <a:latin typeface="Microsoft Sans Serif"/>
                <a:cs typeface="Microsoft Sans Serif"/>
              </a:rPr>
              <a:t>Jorge</a:t>
            </a:r>
            <a:r>
              <a:rPr sz="1400" spc="71">
                <a:latin typeface="Microsoft Sans Serif"/>
                <a:cs typeface="Microsoft Sans Serif"/>
              </a:rPr>
              <a:t> </a:t>
            </a:r>
            <a:r>
              <a:rPr sz="1400">
                <a:latin typeface="Microsoft Sans Serif"/>
                <a:cs typeface="Microsoft Sans Serif"/>
              </a:rPr>
              <a:t>Bousquet</a:t>
            </a:r>
            <a:r>
              <a:rPr sz="1400" spc="85">
                <a:latin typeface="Microsoft Sans Serif"/>
                <a:cs typeface="Microsoft Sans Serif"/>
              </a:rPr>
              <a:t> </a:t>
            </a:r>
            <a:r>
              <a:rPr sz="1400" spc="-14">
                <a:latin typeface="Microsoft Sans Serif"/>
                <a:cs typeface="Microsoft Sans Serif"/>
              </a:rPr>
              <a:t>Alfonso</a:t>
            </a:r>
            <a:endParaRPr sz="1400">
              <a:latin typeface="Microsoft Sans Serif"/>
              <a:cs typeface="Microsoft Sans Serif"/>
            </a:endParaRPr>
          </a:p>
          <a:p>
            <a:pPr marL="17973">
              <a:spcBef>
                <a:spcPts val="226"/>
              </a:spcBef>
            </a:pPr>
            <a:r>
              <a:rPr sz="1100">
                <a:latin typeface="Microsoft Sans Serif"/>
                <a:cs typeface="Microsoft Sans Serif"/>
              </a:rPr>
              <a:t>Director</a:t>
            </a:r>
            <a:r>
              <a:rPr sz="1100" spc="219">
                <a:latin typeface="Microsoft Sans Serif"/>
                <a:cs typeface="Microsoft Sans Serif"/>
              </a:rPr>
              <a:t> </a:t>
            </a:r>
            <a:r>
              <a:rPr sz="1100">
                <a:latin typeface="Microsoft Sans Serif"/>
                <a:cs typeface="Microsoft Sans Serif"/>
              </a:rPr>
              <a:t>Comercial</a:t>
            </a:r>
            <a:r>
              <a:rPr sz="1100" spc="283">
                <a:latin typeface="Microsoft Sans Serif"/>
                <a:cs typeface="Microsoft Sans Serif"/>
              </a:rPr>
              <a:t> </a:t>
            </a:r>
            <a:r>
              <a:rPr sz="1100">
                <a:latin typeface="Microsoft Sans Serif"/>
                <a:cs typeface="Microsoft Sans Serif"/>
              </a:rPr>
              <a:t>de</a:t>
            </a:r>
            <a:r>
              <a:rPr sz="1100" spc="78">
                <a:latin typeface="Microsoft Sans Serif"/>
                <a:cs typeface="Microsoft Sans Serif"/>
              </a:rPr>
              <a:t> </a:t>
            </a:r>
            <a:r>
              <a:rPr sz="1100">
                <a:latin typeface="Microsoft Sans Serif"/>
                <a:cs typeface="Microsoft Sans Serif"/>
              </a:rPr>
              <a:t>CTT</a:t>
            </a:r>
            <a:r>
              <a:rPr sz="1100" spc="99">
                <a:latin typeface="Microsoft Sans Serif"/>
                <a:cs typeface="Microsoft Sans Serif"/>
              </a:rPr>
              <a:t> </a:t>
            </a:r>
            <a:r>
              <a:rPr sz="1100" spc="-14">
                <a:latin typeface="Microsoft Sans Serif"/>
                <a:cs typeface="Microsoft Sans Serif"/>
              </a:rPr>
              <a:t>EXPRESS</a:t>
            </a:r>
            <a:endParaRPr sz="1100">
              <a:latin typeface="Microsoft Sans Serif"/>
              <a:cs typeface="Microsoft Sans Serif"/>
            </a:endParaRPr>
          </a:p>
        </p:txBody>
      </p:sp>
      <p:sp>
        <p:nvSpPr>
          <p:cNvPr id="8" name="object 8"/>
          <p:cNvSpPr txBox="1"/>
          <p:nvPr/>
        </p:nvSpPr>
        <p:spPr>
          <a:xfrm>
            <a:off x="8166100" y="7131050"/>
            <a:ext cx="1821472" cy="156647"/>
          </a:xfrm>
          <a:prstGeom prst="rect">
            <a:avLst/>
          </a:prstGeom>
        </p:spPr>
        <p:txBody>
          <a:bodyPr vert="horz" wrap="square" lIns="0" tIns="17972" rIns="0" bIns="0" rtlCol="0">
            <a:spAutoFit/>
          </a:bodyPr>
          <a:lstStyle/>
          <a:p>
            <a:pPr marL="17973">
              <a:spcBef>
                <a:spcPts val="142"/>
              </a:spcBef>
            </a:pPr>
            <a:r>
              <a:rPr sz="900">
                <a:latin typeface="Microsoft Sans Serif"/>
                <a:cs typeface="Microsoft Sans Serif"/>
              </a:rPr>
              <a:t>Madrid,</a:t>
            </a:r>
            <a:r>
              <a:rPr sz="900" spc="156">
                <a:latin typeface="Microsoft Sans Serif"/>
                <a:cs typeface="Microsoft Sans Serif"/>
              </a:rPr>
              <a:t> </a:t>
            </a:r>
            <a:r>
              <a:rPr sz="900">
                <a:latin typeface="Microsoft Sans Serif"/>
                <a:cs typeface="Microsoft Sans Serif"/>
              </a:rPr>
              <a:t>a</a:t>
            </a:r>
            <a:r>
              <a:rPr sz="900" spc="35">
                <a:latin typeface="Microsoft Sans Serif"/>
                <a:cs typeface="Microsoft Sans Serif"/>
              </a:rPr>
              <a:t> </a:t>
            </a:r>
            <a:r>
              <a:rPr sz="900" spc="-14">
                <a:latin typeface="Microsoft Sans Serif"/>
                <a:cs typeface="Microsoft Sans Serif"/>
              </a:rPr>
              <a:t>15/4/2025</a:t>
            </a:r>
            <a:endParaRPr sz="900">
              <a:latin typeface="Microsoft Sans Serif"/>
              <a:cs typeface="Microsoft Sans Serif"/>
            </a:endParaRPr>
          </a:p>
        </p:txBody>
      </p:sp>
      <p:pic>
        <p:nvPicPr>
          <p:cNvPr id="10" name="object 10"/>
          <p:cNvPicPr/>
          <p:nvPr/>
        </p:nvPicPr>
        <p:blipFill>
          <a:blip r:embed="rId3" cstate="print"/>
          <a:stretch>
            <a:fillRect/>
          </a:stretch>
        </p:blipFill>
        <p:spPr>
          <a:xfrm>
            <a:off x="1117403" y="4311650"/>
            <a:ext cx="1688814" cy="1053002"/>
          </a:xfrm>
          <a:prstGeom prst="rect">
            <a:avLst/>
          </a:prstGeom>
        </p:spPr>
      </p:pic>
      <p:sp>
        <p:nvSpPr>
          <p:cNvPr id="11" name="object 11"/>
          <p:cNvSpPr/>
          <p:nvPr/>
        </p:nvSpPr>
        <p:spPr>
          <a:xfrm>
            <a:off x="968793" y="6039507"/>
            <a:ext cx="4041027" cy="407967"/>
          </a:xfrm>
          <a:custGeom>
            <a:avLst/>
            <a:gdLst/>
            <a:ahLst/>
            <a:cxnLst/>
            <a:rect l="l" t="t" r="r" b="b"/>
            <a:pathLst>
              <a:path w="2855595" h="288290">
                <a:moveTo>
                  <a:pt x="2855252" y="0"/>
                </a:moveTo>
                <a:lnTo>
                  <a:pt x="2819260" y="0"/>
                </a:lnTo>
                <a:lnTo>
                  <a:pt x="2819260" y="35991"/>
                </a:lnTo>
                <a:lnTo>
                  <a:pt x="2819260" y="251993"/>
                </a:lnTo>
                <a:lnTo>
                  <a:pt x="36004" y="251993"/>
                </a:lnTo>
                <a:lnTo>
                  <a:pt x="36004" y="35991"/>
                </a:lnTo>
                <a:lnTo>
                  <a:pt x="2819260" y="35991"/>
                </a:lnTo>
                <a:lnTo>
                  <a:pt x="2819260" y="0"/>
                </a:lnTo>
                <a:lnTo>
                  <a:pt x="0" y="0"/>
                </a:lnTo>
                <a:lnTo>
                  <a:pt x="0" y="287997"/>
                </a:lnTo>
                <a:lnTo>
                  <a:pt x="2855252" y="287997"/>
                </a:lnTo>
                <a:lnTo>
                  <a:pt x="2855252" y="0"/>
                </a:lnTo>
                <a:close/>
              </a:path>
            </a:pathLst>
          </a:custGeom>
          <a:solidFill>
            <a:srgbClr val="CCCCCC"/>
          </a:solidFill>
        </p:spPr>
        <p:txBody>
          <a:bodyPr wrap="square" lIns="0" tIns="0" rIns="0" bIns="0" rtlCol="0"/>
          <a:lstStyle/>
          <a:p>
            <a:endParaRPr/>
          </a:p>
        </p:txBody>
      </p:sp>
      <p:sp>
        <p:nvSpPr>
          <p:cNvPr id="12" name="object 12"/>
          <p:cNvSpPr txBox="1"/>
          <p:nvPr/>
        </p:nvSpPr>
        <p:spPr>
          <a:xfrm>
            <a:off x="1118449" y="6149779"/>
            <a:ext cx="3858610" cy="187425"/>
          </a:xfrm>
          <a:prstGeom prst="rect">
            <a:avLst/>
          </a:prstGeom>
        </p:spPr>
        <p:txBody>
          <a:bodyPr vert="horz" wrap="square" lIns="0" tIns="17972" rIns="0" bIns="0" rtlCol="0">
            <a:spAutoFit/>
          </a:bodyPr>
          <a:lstStyle/>
          <a:p>
            <a:pPr marL="17973">
              <a:spcBef>
                <a:spcPts val="142"/>
              </a:spcBef>
            </a:pPr>
            <a:r>
              <a:rPr sz="1100" b="1">
                <a:latin typeface="Arial"/>
                <a:cs typeface="Arial"/>
              </a:rPr>
              <a:t>Su</a:t>
            </a:r>
            <a:r>
              <a:rPr sz="1100" b="1" spc="-21">
                <a:latin typeface="Arial"/>
                <a:cs typeface="Arial"/>
              </a:rPr>
              <a:t> </a:t>
            </a:r>
            <a:r>
              <a:rPr sz="1100" b="1">
                <a:latin typeface="Arial"/>
                <a:cs typeface="Arial"/>
              </a:rPr>
              <a:t>gestor</a:t>
            </a:r>
            <a:r>
              <a:rPr sz="1100" b="1" spc="92">
                <a:latin typeface="Arial"/>
                <a:cs typeface="Arial"/>
              </a:rPr>
              <a:t> </a:t>
            </a:r>
            <a:r>
              <a:rPr sz="1100" b="1">
                <a:latin typeface="Arial"/>
                <a:cs typeface="Arial"/>
              </a:rPr>
              <a:t>comercial:</a:t>
            </a:r>
            <a:r>
              <a:rPr sz="1100" b="1" spc="-191">
                <a:latin typeface="Arial"/>
                <a:cs typeface="Arial"/>
              </a:rPr>
              <a:t> </a:t>
            </a:r>
            <a:r>
              <a:rPr lang="es-ES" sz="1100" b="1" spc="-191">
                <a:latin typeface="Microsoft Sans Serif"/>
                <a:cs typeface="Microsoft Sans Serif"/>
              </a:rPr>
              <a:t>XXXXXXXXXXXXXXXXXXXXXXXXXXX</a:t>
            </a:r>
            <a:endParaRPr sz="1100">
              <a:latin typeface="Microsoft Sans Serif"/>
              <a:cs typeface="Microsoft Sans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E2EA3F7-5FF4-002C-E8A6-7C19A55275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ED21990-51E5-1E5B-E199-1E20BB7CFB82}"/>
              </a:ext>
            </a:extLst>
          </p:cNvPr>
          <p:cNvSpPr txBox="1"/>
          <p:nvPr/>
        </p:nvSpPr>
        <p:spPr>
          <a:xfrm>
            <a:off x="1612898" y="6555600"/>
            <a:ext cx="7774731" cy="449750"/>
          </a:xfrm>
          <a:prstGeom prst="rect">
            <a:avLst/>
          </a:prstGeom>
        </p:spPr>
        <p:txBody>
          <a:bodyPr vert="horz" wrap="square" lIns="0" tIns="48525" rIns="0" bIns="0" rtlCol="0">
            <a:spAutoFit/>
          </a:bodyPr>
          <a:lstStyle/>
          <a:p>
            <a:pPr marL="11683" algn="ctr">
              <a:spcBef>
                <a:spcPts val="382"/>
              </a:spcBef>
            </a:pPr>
            <a:r>
              <a:rPr sz="800">
                <a:latin typeface="Arial" panose="020B0604020202020204" pitchFamily="34" charset="0"/>
                <a:cs typeface="Arial" panose="020B0604020202020204" pitchFamily="34" charset="0"/>
              </a:rPr>
              <a:t>Consultar</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t>
            </a:r>
            <a:r>
              <a:rPr sz="800" spc="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Consultar</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estos</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destinos</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5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Consultor</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Comercial</a:t>
            </a:r>
            <a:r>
              <a:rPr sz="800" spc="2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a:t>
            </a:r>
            <a:r>
              <a:rPr sz="800" spc="71">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Zona.</a:t>
            </a:r>
            <a:endParaRPr sz="800">
              <a:latin typeface="Arial" panose="020B0604020202020204" pitchFamily="34" charset="0"/>
              <a:cs typeface="Arial" panose="020B0604020202020204" pitchFamily="34" charset="0"/>
            </a:endParaRPr>
          </a:p>
          <a:p>
            <a:pPr marL="17973" marR="7189" indent="-7189" algn="ctr">
              <a:lnSpc>
                <a:spcPct val="118100"/>
              </a:lnSpc>
            </a:pPr>
            <a:r>
              <a:rPr sz="800">
                <a:latin typeface="Arial" panose="020B0604020202020204" pitchFamily="34" charset="0"/>
                <a:cs typeface="Arial" panose="020B0604020202020204" pitchFamily="34" charset="0"/>
              </a:rPr>
              <a:t>CTT</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Express</a:t>
            </a:r>
            <a:r>
              <a:rPr sz="800" spc="22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se</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reserva</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5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derecho</a:t>
            </a:r>
            <a:r>
              <a:rPr sz="800" spc="22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anular</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y/o</a:t>
            </a:r>
            <a:r>
              <a:rPr sz="800" spc="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modificar</a:t>
            </a:r>
            <a:r>
              <a:rPr sz="800" spc="25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cualquier</a:t>
            </a:r>
            <a:r>
              <a:rPr sz="800" spc="25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momento</a:t>
            </a:r>
            <a:r>
              <a:rPr sz="800" spc="26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8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zonas</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servicio</a:t>
            </a:r>
            <a:r>
              <a:rPr sz="800" spc="219">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ofertadas. </a:t>
            </a:r>
            <a:r>
              <a:rPr sz="800">
                <a:latin typeface="Arial" panose="020B0604020202020204" pitchFamily="34" charset="0"/>
                <a:cs typeface="Arial" panose="020B0604020202020204" pitchFamily="34" charset="0"/>
              </a:rPr>
              <a:t>Los</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tiempos</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tránsito</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son</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orientativos</a:t>
            </a:r>
            <a:r>
              <a:rPr sz="800" spc="31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2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pueden</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variar</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función</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ciudad</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a:t>
            </a:r>
            <a:r>
              <a:rPr sz="800" spc="2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Origen</a:t>
            </a:r>
            <a:r>
              <a:rPr sz="800"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2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Destino</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los</a:t>
            </a:r>
            <a:r>
              <a:rPr sz="800" spc="71">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mismos.</a:t>
            </a:r>
            <a:endParaRPr sz="800">
              <a:latin typeface="Arial" panose="020B0604020202020204" pitchFamily="34" charset="0"/>
              <a:cs typeface="Arial" panose="020B0604020202020204" pitchFamily="34" charset="0"/>
            </a:endParaRPr>
          </a:p>
        </p:txBody>
      </p:sp>
      <p:pic>
        <p:nvPicPr>
          <p:cNvPr id="3" name="object 3">
            <a:extLst>
              <a:ext uri="{FF2B5EF4-FFF2-40B4-BE49-F238E27FC236}">
                <a16:creationId xmlns:a16="http://schemas.microsoft.com/office/drawing/2014/main" id="{CB69C925-E486-CDC6-9157-189242A9E615}"/>
              </a:ext>
            </a:extLst>
          </p:cNvPr>
          <p:cNvPicPr/>
          <p:nvPr/>
        </p:nvPicPr>
        <p:blipFill>
          <a:blip r:embed="rId2" cstate="print"/>
          <a:stretch>
            <a:fillRect/>
          </a:stretch>
        </p:blipFill>
        <p:spPr>
          <a:xfrm>
            <a:off x="0" y="0"/>
            <a:ext cx="10698432" cy="806450"/>
          </a:xfrm>
          <a:prstGeom prst="rect">
            <a:avLst/>
          </a:prstGeom>
        </p:spPr>
      </p:pic>
      <p:pic>
        <p:nvPicPr>
          <p:cNvPr id="5" name="object 5">
            <a:extLst>
              <a:ext uri="{FF2B5EF4-FFF2-40B4-BE49-F238E27FC236}">
                <a16:creationId xmlns:a16="http://schemas.microsoft.com/office/drawing/2014/main" id="{E9C02234-33B3-270B-27C6-00A3B6DC789E}"/>
              </a:ext>
            </a:extLst>
          </p:cNvPr>
          <p:cNvPicPr/>
          <p:nvPr/>
        </p:nvPicPr>
        <p:blipFill>
          <a:blip r:embed="rId3" cstate="print"/>
          <a:stretch>
            <a:fillRect/>
          </a:stretch>
        </p:blipFill>
        <p:spPr>
          <a:xfrm>
            <a:off x="9258342" y="6503382"/>
            <a:ext cx="1433690" cy="1053118"/>
          </a:xfrm>
          <a:prstGeom prst="rect">
            <a:avLst/>
          </a:prstGeom>
        </p:spPr>
      </p:pic>
      <p:sp>
        <p:nvSpPr>
          <p:cNvPr id="6" name="object 6">
            <a:extLst>
              <a:ext uri="{FF2B5EF4-FFF2-40B4-BE49-F238E27FC236}">
                <a16:creationId xmlns:a16="http://schemas.microsoft.com/office/drawing/2014/main" id="{249B7152-AE6A-C55C-F0E3-8FC375506230}"/>
              </a:ext>
            </a:extLst>
          </p:cNvPr>
          <p:cNvSpPr txBox="1">
            <a:spLocks noGrp="1"/>
          </p:cNvSpPr>
          <p:nvPr>
            <p:ph type="sldNum" sz="quarter" idx="7"/>
          </p:nvPr>
        </p:nvSpPr>
        <p:spPr>
          <a:xfrm>
            <a:off x="361873" y="7311574"/>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20</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8" name="Imagen 7">
            <a:extLst>
              <a:ext uri="{FF2B5EF4-FFF2-40B4-BE49-F238E27FC236}">
                <a16:creationId xmlns:a16="http://schemas.microsoft.com/office/drawing/2014/main" id="{548600C4-6456-DA68-458D-E92C791C3643}"/>
              </a:ext>
            </a:extLst>
          </p:cNvPr>
          <p:cNvPicPr>
            <a:picLocks noChangeAspect="1"/>
          </p:cNvPicPr>
          <p:nvPr/>
        </p:nvPicPr>
        <p:blipFill>
          <a:blip r:embed="rId4"/>
          <a:stretch>
            <a:fillRect/>
          </a:stretch>
        </p:blipFill>
        <p:spPr>
          <a:xfrm>
            <a:off x="622300" y="958850"/>
            <a:ext cx="9347722" cy="5105400"/>
          </a:xfrm>
          <a:prstGeom prst="rect">
            <a:avLst/>
          </a:prstGeom>
        </p:spPr>
      </p:pic>
    </p:spTree>
    <p:extLst>
      <p:ext uri="{BB962C8B-B14F-4D97-AF65-F5344CB8AC3E}">
        <p14:creationId xmlns:p14="http://schemas.microsoft.com/office/powerpoint/2010/main" val="418040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70101" y="1115932"/>
            <a:ext cx="8541241" cy="278392"/>
          </a:xfrm>
          <a:prstGeom prst="rect">
            <a:avLst/>
          </a:prstGeom>
          <a:solidFill>
            <a:srgbClr val="DD0023"/>
          </a:solidFill>
        </p:spPr>
        <p:txBody>
          <a:bodyPr vert="horz" wrap="square" lIns="0" tIns="16175" rIns="0" bIns="0" rtlCol="0" anchor="ctr">
            <a:spAutoFit/>
          </a:bodyPr>
          <a:lstStyle/>
          <a:p>
            <a:pPr marL="203091">
              <a:lnSpc>
                <a:spcPts val="2278"/>
              </a:lnSpc>
              <a:spcBef>
                <a:spcPts val="127"/>
              </a:spcBef>
              <a:tabLst>
                <a:tab pos="4467111" algn="l"/>
              </a:tabLst>
            </a:pPr>
            <a:r>
              <a:rPr sz="1400" b="1">
                <a:solidFill>
                  <a:srgbClr val="FFFFFF"/>
                </a:solidFill>
                <a:latin typeface="Arial"/>
                <a:cs typeface="Arial"/>
              </a:rPr>
              <a:t>Serv</a:t>
            </a:r>
            <a:r>
              <a:rPr lang="es-ES" sz="1400" b="1" err="1">
                <a:solidFill>
                  <a:srgbClr val="FFFFFF"/>
                </a:solidFill>
                <a:latin typeface="Arial"/>
                <a:cs typeface="Arial"/>
              </a:rPr>
              <a:t>icios</a:t>
            </a:r>
            <a:r>
              <a:rPr sz="1400" b="1" spc="7">
                <a:solidFill>
                  <a:srgbClr val="FFFFFF"/>
                </a:solidFill>
                <a:latin typeface="Arial"/>
                <a:cs typeface="Arial"/>
              </a:rPr>
              <a:t> </a:t>
            </a:r>
            <a:r>
              <a:rPr sz="1400" b="1">
                <a:solidFill>
                  <a:srgbClr val="FFFFFF"/>
                </a:solidFill>
                <a:latin typeface="Arial"/>
                <a:cs typeface="Arial"/>
              </a:rPr>
              <a:t>Adic</a:t>
            </a:r>
            <a:r>
              <a:rPr lang="es-ES" sz="1400" b="1" err="1">
                <a:solidFill>
                  <a:srgbClr val="FFFFFF"/>
                </a:solidFill>
                <a:latin typeface="Arial"/>
                <a:cs typeface="Arial"/>
              </a:rPr>
              <a:t>ionales</a:t>
            </a:r>
            <a:r>
              <a:rPr sz="1400" b="1" spc="241">
                <a:solidFill>
                  <a:srgbClr val="FFFFFF"/>
                </a:solidFill>
                <a:latin typeface="Arial"/>
                <a:cs typeface="Arial"/>
              </a:rPr>
              <a:t> </a:t>
            </a:r>
            <a:r>
              <a:rPr sz="1400" b="1">
                <a:solidFill>
                  <a:srgbClr val="FFFFFF"/>
                </a:solidFill>
                <a:latin typeface="Arial"/>
                <a:cs typeface="Arial"/>
              </a:rPr>
              <a:t>CTT</a:t>
            </a:r>
            <a:r>
              <a:rPr sz="1400" b="1" spc="191">
                <a:solidFill>
                  <a:srgbClr val="FFFFFF"/>
                </a:solidFill>
                <a:latin typeface="Arial"/>
                <a:cs typeface="Arial"/>
              </a:rPr>
              <a:t> </a:t>
            </a:r>
            <a:r>
              <a:rPr sz="1400" b="1" spc="-14">
                <a:solidFill>
                  <a:srgbClr val="FFFFFF"/>
                </a:solidFill>
                <a:latin typeface="Arial"/>
                <a:cs typeface="Arial"/>
              </a:rPr>
              <a:t>INTERNACIONAL</a:t>
            </a:r>
            <a:r>
              <a:rPr lang="es-ES" sz="1400" b="1" spc="-14">
                <a:solidFill>
                  <a:srgbClr val="FFFFFF"/>
                </a:solidFill>
                <a:latin typeface="Arial"/>
                <a:cs typeface="Arial"/>
              </a:rPr>
              <a:t> PRIORITY &amp; CTT EUROPA EXPRESS</a:t>
            </a:r>
            <a:r>
              <a:rPr sz="1400" b="1">
                <a:solidFill>
                  <a:srgbClr val="FFFFFF"/>
                </a:solidFill>
                <a:latin typeface="Arial"/>
                <a:cs typeface="Arial"/>
              </a:rPr>
              <a:t>	</a:t>
            </a:r>
            <a:endParaRPr sz="140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557881212"/>
              </p:ext>
            </p:extLst>
          </p:nvPr>
        </p:nvGraphicFramePr>
        <p:xfrm>
          <a:off x="1075850" y="1535898"/>
          <a:ext cx="7976917" cy="2856091"/>
        </p:xfrm>
        <a:graphic>
          <a:graphicData uri="http://schemas.openxmlformats.org/drawingml/2006/table">
            <a:tbl>
              <a:tblPr firstRow="1" bandRow="1">
                <a:tableStyleId>{2D5ABB26-0587-4C30-8999-92F81FD0307C}</a:tableStyleId>
              </a:tblPr>
              <a:tblGrid>
                <a:gridCol w="6539149">
                  <a:extLst>
                    <a:ext uri="{9D8B030D-6E8A-4147-A177-3AD203B41FA5}">
                      <a16:colId xmlns:a16="http://schemas.microsoft.com/office/drawing/2014/main" val="20000"/>
                    </a:ext>
                  </a:extLst>
                </a:gridCol>
                <a:gridCol w="1437768">
                  <a:extLst>
                    <a:ext uri="{9D8B030D-6E8A-4147-A177-3AD203B41FA5}">
                      <a16:colId xmlns:a16="http://schemas.microsoft.com/office/drawing/2014/main" val="20001"/>
                    </a:ext>
                  </a:extLst>
                </a:gridCol>
              </a:tblGrid>
              <a:tr h="337352">
                <a:tc>
                  <a:txBody>
                    <a:bodyPr/>
                    <a:lstStyle/>
                    <a:p>
                      <a:pPr marL="31750">
                        <a:lnSpc>
                          <a:spcPts val="885"/>
                        </a:lnSpc>
                      </a:pPr>
                      <a:r>
                        <a:rPr lang="es-ES" sz="900" noProof="0">
                          <a:latin typeface="Microsoft Sans Serif"/>
                          <a:cs typeface="Microsoft Sans Serif"/>
                        </a:rPr>
                        <a:t>Incremento de indemnización legal por pérdida o robo: Límite hasta 2.000 €/envío (Ley 15/09 CTTM, art. 63). (Excluidas roturas, desperfectos, averías que se abonarán de acuerdo a lo recogido en CMR)</a:t>
                      </a:r>
                    </a:p>
                  </a:txBody>
                  <a:tcPr marL="0" marR="0" marT="0" marB="0" anchor="ctr"/>
                </a:tc>
                <a:tc>
                  <a:txBody>
                    <a:bodyPr/>
                    <a:lstStyle/>
                    <a:p>
                      <a:pPr marL="381000" algn="ctr">
                        <a:lnSpc>
                          <a:spcPct val="100000"/>
                        </a:lnSpc>
                        <a:spcBef>
                          <a:spcPts val="490"/>
                        </a:spcBef>
                      </a:pPr>
                      <a:r>
                        <a:rPr lang="es-ES" sz="900" noProof="0">
                          <a:latin typeface="Microsoft Sans Serif"/>
                          <a:cs typeface="Microsoft Sans Serif"/>
                        </a:rPr>
                        <a:t>1% (min 10€)</a:t>
                      </a:r>
                    </a:p>
                  </a:txBody>
                  <a:tcPr marL="0" marR="0" marT="88063" marB="0"/>
                </a:tc>
                <a:extLst>
                  <a:ext uri="{0D108BD9-81ED-4DB2-BD59-A6C34878D82A}">
                    <a16:rowId xmlns:a16="http://schemas.microsoft.com/office/drawing/2014/main" val="10000"/>
                  </a:ext>
                </a:extLst>
              </a:tr>
              <a:tr h="228600">
                <a:tc>
                  <a:txBody>
                    <a:bodyPr/>
                    <a:lstStyle/>
                    <a:p>
                      <a:pPr marL="31750">
                        <a:lnSpc>
                          <a:spcPct val="100000"/>
                        </a:lnSpc>
                        <a:spcBef>
                          <a:spcPts val="325"/>
                        </a:spcBef>
                      </a:pPr>
                      <a:r>
                        <a:rPr lang="es-ES" sz="900" noProof="0">
                          <a:latin typeface="Microsoft Sans Serif"/>
                          <a:cs typeface="Microsoft Sans Serif"/>
                        </a:rPr>
                        <a:t>Suplemento RWA (resolución dirección incorrecta) </a:t>
                      </a:r>
                    </a:p>
                  </a:txBody>
                  <a:tcPr marL="0" marR="0" marT="58409" marB="0"/>
                </a:tc>
                <a:tc>
                  <a:txBody>
                    <a:bodyPr/>
                    <a:lstStyle/>
                    <a:p>
                      <a:pPr marL="381000" algn="ctr">
                        <a:lnSpc>
                          <a:spcPct val="100000"/>
                        </a:lnSpc>
                        <a:spcBef>
                          <a:spcPts val="325"/>
                        </a:spcBef>
                      </a:pPr>
                      <a:r>
                        <a:rPr lang="es-ES" sz="900" noProof="0">
                          <a:latin typeface="Microsoft Sans Serif"/>
                          <a:cs typeface="Microsoft Sans Serif"/>
                        </a:rPr>
                        <a:t>12,63 €</a:t>
                      </a:r>
                    </a:p>
                  </a:txBody>
                  <a:tcPr marL="0" marR="0" marT="58409" marB="0"/>
                </a:tc>
                <a:extLst>
                  <a:ext uri="{0D108BD9-81ED-4DB2-BD59-A6C34878D82A}">
                    <a16:rowId xmlns:a16="http://schemas.microsoft.com/office/drawing/2014/main" val="10001"/>
                  </a:ext>
                </a:extLst>
              </a:tr>
              <a:tr h="228600">
                <a:tc>
                  <a:txBody>
                    <a:bodyPr/>
                    <a:lstStyle/>
                    <a:p>
                      <a:pPr marL="31750">
                        <a:lnSpc>
                          <a:spcPct val="100000"/>
                        </a:lnSpc>
                        <a:spcBef>
                          <a:spcPts val="325"/>
                        </a:spcBef>
                      </a:pPr>
                      <a:r>
                        <a:rPr lang="es-ES" sz="900" noProof="0">
                          <a:latin typeface="Microsoft Sans Serif"/>
                          <a:cs typeface="Microsoft Sans Serif"/>
                        </a:rPr>
                        <a:t>Áreas Remotas (Zonas A) </a:t>
                      </a:r>
                    </a:p>
                  </a:txBody>
                  <a:tcPr marL="0" marR="0" marT="58409" marB="0"/>
                </a:tc>
                <a:tc>
                  <a:txBody>
                    <a:bodyPr/>
                    <a:lstStyle/>
                    <a:p>
                      <a:pPr marL="380365" algn="ctr">
                        <a:lnSpc>
                          <a:spcPct val="100000"/>
                        </a:lnSpc>
                        <a:spcBef>
                          <a:spcPts val="325"/>
                        </a:spcBef>
                      </a:pPr>
                      <a:r>
                        <a:rPr lang="es-ES" sz="900" noProof="0">
                          <a:latin typeface="Microsoft Sans Serif"/>
                          <a:cs typeface="Microsoft Sans Serif"/>
                        </a:rPr>
                        <a:t>3,66 €</a:t>
                      </a:r>
                    </a:p>
                  </a:txBody>
                  <a:tcPr marL="0" marR="0" marT="58409" marB="0"/>
                </a:tc>
                <a:extLst>
                  <a:ext uri="{0D108BD9-81ED-4DB2-BD59-A6C34878D82A}">
                    <a16:rowId xmlns:a16="http://schemas.microsoft.com/office/drawing/2014/main" val="10002"/>
                  </a:ext>
                </a:extLst>
              </a:tr>
              <a:tr h="228600">
                <a:tc>
                  <a:txBody>
                    <a:bodyPr/>
                    <a:lstStyle/>
                    <a:p>
                      <a:pPr marL="31750">
                        <a:lnSpc>
                          <a:spcPct val="100000"/>
                        </a:lnSpc>
                        <a:spcBef>
                          <a:spcPts val="325"/>
                        </a:spcBef>
                      </a:pPr>
                      <a:r>
                        <a:rPr lang="es-ES" sz="900" noProof="0">
                          <a:latin typeface="Microsoft Sans Serif"/>
                          <a:cs typeface="Microsoft Sans Serif"/>
                        </a:rPr>
                        <a:t>Áreas Remotas (Zonas B-C) </a:t>
                      </a:r>
                    </a:p>
                  </a:txBody>
                  <a:tcPr marL="0" marR="0" marT="58409" marB="0"/>
                </a:tc>
                <a:tc>
                  <a:txBody>
                    <a:bodyPr/>
                    <a:lstStyle/>
                    <a:p>
                      <a:pPr marL="381000" algn="ctr">
                        <a:lnSpc>
                          <a:spcPct val="100000"/>
                        </a:lnSpc>
                        <a:spcBef>
                          <a:spcPts val="325"/>
                        </a:spcBef>
                      </a:pPr>
                      <a:r>
                        <a:rPr lang="es-ES" sz="900" noProof="0">
                          <a:latin typeface="Microsoft Sans Serif"/>
                          <a:cs typeface="Microsoft Sans Serif"/>
                        </a:rPr>
                        <a:t>32,83 €</a:t>
                      </a:r>
                    </a:p>
                  </a:txBody>
                  <a:tcPr marL="0" marR="0" marT="58409" marB="0"/>
                </a:tc>
                <a:extLst>
                  <a:ext uri="{0D108BD9-81ED-4DB2-BD59-A6C34878D82A}">
                    <a16:rowId xmlns:a16="http://schemas.microsoft.com/office/drawing/2014/main" val="10003"/>
                  </a:ext>
                </a:extLst>
              </a:tr>
              <a:tr h="228600">
                <a:tc>
                  <a:txBody>
                    <a:bodyPr/>
                    <a:lstStyle/>
                    <a:p>
                      <a:pPr marL="31750">
                        <a:lnSpc>
                          <a:spcPct val="100000"/>
                        </a:lnSpc>
                        <a:spcBef>
                          <a:spcPts val="325"/>
                        </a:spcBef>
                      </a:pPr>
                      <a:r>
                        <a:rPr lang="es-ES" sz="900" noProof="0">
                          <a:latin typeface="Microsoft Sans Serif"/>
                          <a:cs typeface="Microsoft Sans Serif"/>
                        </a:rPr>
                        <a:t>Áreas Remotas kg (Zonas B-C) </a:t>
                      </a:r>
                    </a:p>
                  </a:txBody>
                  <a:tcPr marL="0" marR="0" marT="58409" marB="0"/>
                </a:tc>
                <a:tc>
                  <a:txBody>
                    <a:bodyPr/>
                    <a:lstStyle/>
                    <a:p>
                      <a:pPr marL="380365" algn="ctr">
                        <a:lnSpc>
                          <a:spcPct val="100000"/>
                        </a:lnSpc>
                        <a:spcBef>
                          <a:spcPts val="325"/>
                        </a:spcBef>
                      </a:pPr>
                      <a:r>
                        <a:rPr lang="es-ES" sz="900" noProof="0">
                          <a:latin typeface="Microsoft Sans Serif"/>
                          <a:cs typeface="Microsoft Sans Serif"/>
                        </a:rPr>
                        <a:t>0,69 €</a:t>
                      </a:r>
                    </a:p>
                  </a:txBody>
                  <a:tcPr marL="0" marR="0" marT="58409" marB="0"/>
                </a:tc>
                <a:extLst>
                  <a:ext uri="{0D108BD9-81ED-4DB2-BD59-A6C34878D82A}">
                    <a16:rowId xmlns:a16="http://schemas.microsoft.com/office/drawing/2014/main" val="10004"/>
                  </a:ext>
                </a:extLst>
              </a:tr>
              <a:tr h="228600">
                <a:tc>
                  <a:txBody>
                    <a:bodyPr/>
                    <a:lstStyle/>
                    <a:p>
                      <a:pPr marL="31750">
                        <a:lnSpc>
                          <a:spcPct val="100000"/>
                        </a:lnSpc>
                        <a:spcBef>
                          <a:spcPts val="325"/>
                        </a:spcBef>
                      </a:pPr>
                      <a:r>
                        <a:rPr lang="es-ES" sz="900" noProof="0" err="1">
                          <a:latin typeface="Microsoft Sans Serif"/>
                          <a:cs typeface="Microsoft Sans Serif"/>
                        </a:rPr>
                        <a:t>Special</a:t>
                      </a:r>
                      <a:r>
                        <a:rPr lang="es-ES" sz="900" noProof="0">
                          <a:latin typeface="Microsoft Sans Serif"/>
                          <a:cs typeface="Microsoft Sans Serif"/>
                        </a:rPr>
                        <a:t> </a:t>
                      </a:r>
                      <a:r>
                        <a:rPr lang="es-ES" sz="900" noProof="0" err="1">
                          <a:latin typeface="Microsoft Sans Serif"/>
                          <a:cs typeface="Microsoft Sans Serif"/>
                        </a:rPr>
                        <a:t>Handling</a:t>
                      </a:r>
                      <a:r>
                        <a:rPr lang="es-ES" sz="900" noProof="0">
                          <a:latin typeface="Microsoft Sans Serif"/>
                          <a:cs typeface="Microsoft Sans Serif"/>
                        </a:rPr>
                        <a:t> Exceed Dimensions </a:t>
                      </a:r>
                    </a:p>
                  </a:txBody>
                  <a:tcPr marL="0" marR="0" marT="58409" marB="0"/>
                </a:tc>
                <a:tc>
                  <a:txBody>
                    <a:bodyPr/>
                    <a:lstStyle/>
                    <a:p>
                      <a:pPr marL="381000" algn="ctr">
                        <a:lnSpc>
                          <a:spcPct val="100000"/>
                        </a:lnSpc>
                        <a:spcBef>
                          <a:spcPts val="325"/>
                        </a:spcBef>
                      </a:pPr>
                      <a:r>
                        <a:rPr lang="es-ES" sz="900" noProof="0">
                          <a:latin typeface="Microsoft Sans Serif"/>
                          <a:cs typeface="Microsoft Sans Serif"/>
                        </a:rPr>
                        <a:t>69,45 €</a:t>
                      </a:r>
                    </a:p>
                  </a:txBody>
                  <a:tcPr marL="0" marR="0" marT="58409" marB="0"/>
                </a:tc>
                <a:extLst>
                  <a:ext uri="{0D108BD9-81ED-4DB2-BD59-A6C34878D82A}">
                    <a16:rowId xmlns:a16="http://schemas.microsoft.com/office/drawing/2014/main" val="10005"/>
                  </a:ext>
                </a:extLst>
              </a:tr>
              <a:tr h="228600">
                <a:tc>
                  <a:txBody>
                    <a:bodyPr/>
                    <a:lstStyle/>
                    <a:p>
                      <a:pPr marL="31750">
                        <a:lnSpc>
                          <a:spcPct val="100000"/>
                        </a:lnSpc>
                        <a:spcBef>
                          <a:spcPts val="325"/>
                        </a:spcBef>
                      </a:pPr>
                      <a:r>
                        <a:rPr lang="es-ES" sz="900" noProof="0">
                          <a:latin typeface="Microsoft Sans Serif"/>
                          <a:cs typeface="Microsoft Sans Serif"/>
                        </a:rPr>
                        <a:t>Suplemento manipulación – Dimensión </a:t>
                      </a:r>
                    </a:p>
                  </a:txBody>
                  <a:tcPr marL="0" marR="0" marT="58409" marB="0"/>
                </a:tc>
                <a:tc>
                  <a:txBody>
                    <a:bodyPr/>
                    <a:lstStyle/>
                    <a:p>
                      <a:pPr marL="381000" algn="ctr">
                        <a:lnSpc>
                          <a:spcPct val="100000"/>
                        </a:lnSpc>
                        <a:spcBef>
                          <a:spcPts val="325"/>
                        </a:spcBef>
                      </a:pPr>
                      <a:r>
                        <a:rPr lang="es-ES" sz="900" noProof="0">
                          <a:latin typeface="Microsoft Sans Serif"/>
                          <a:cs typeface="Microsoft Sans Serif"/>
                        </a:rPr>
                        <a:t>56,82 €</a:t>
                      </a:r>
                    </a:p>
                  </a:txBody>
                  <a:tcPr marL="0" marR="0" marT="58409" marB="0"/>
                </a:tc>
                <a:extLst>
                  <a:ext uri="{0D108BD9-81ED-4DB2-BD59-A6C34878D82A}">
                    <a16:rowId xmlns:a16="http://schemas.microsoft.com/office/drawing/2014/main" val="10006"/>
                  </a:ext>
                </a:extLst>
              </a:tr>
              <a:tr h="228600">
                <a:tc>
                  <a:txBody>
                    <a:bodyPr/>
                    <a:lstStyle/>
                    <a:p>
                      <a:pPr marL="31750">
                        <a:lnSpc>
                          <a:spcPct val="100000"/>
                        </a:lnSpc>
                        <a:spcBef>
                          <a:spcPts val="325"/>
                        </a:spcBef>
                      </a:pPr>
                      <a:r>
                        <a:rPr lang="es-ES" sz="900" noProof="0">
                          <a:latin typeface="Microsoft Sans Serif"/>
                          <a:cs typeface="Microsoft Sans Serif"/>
                        </a:rPr>
                        <a:t>Suplemento manipulación – Embalaje </a:t>
                      </a:r>
                    </a:p>
                  </a:txBody>
                  <a:tcPr marL="0" marR="0" marT="58409" marB="0"/>
                </a:tc>
                <a:tc>
                  <a:txBody>
                    <a:bodyPr/>
                    <a:lstStyle/>
                    <a:p>
                      <a:pPr marL="381000" algn="ctr">
                        <a:lnSpc>
                          <a:spcPct val="100000"/>
                        </a:lnSpc>
                        <a:spcBef>
                          <a:spcPts val="325"/>
                        </a:spcBef>
                      </a:pPr>
                      <a:r>
                        <a:rPr lang="es-ES" sz="900" noProof="0">
                          <a:latin typeface="Microsoft Sans Serif"/>
                          <a:cs typeface="Microsoft Sans Serif"/>
                        </a:rPr>
                        <a:t>50,51 €</a:t>
                      </a:r>
                    </a:p>
                  </a:txBody>
                  <a:tcPr marL="0" marR="0" marT="58409" marB="0"/>
                </a:tc>
                <a:extLst>
                  <a:ext uri="{0D108BD9-81ED-4DB2-BD59-A6C34878D82A}">
                    <a16:rowId xmlns:a16="http://schemas.microsoft.com/office/drawing/2014/main" val="10007"/>
                  </a:ext>
                </a:extLst>
              </a:tr>
              <a:tr h="228600">
                <a:tc>
                  <a:txBody>
                    <a:bodyPr/>
                    <a:lstStyle/>
                    <a:p>
                      <a:pPr marL="31750">
                        <a:lnSpc>
                          <a:spcPct val="100000"/>
                        </a:lnSpc>
                        <a:spcBef>
                          <a:spcPts val="325"/>
                        </a:spcBef>
                      </a:pPr>
                      <a:r>
                        <a:rPr lang="es-ES" sz="900" noProof="0">
                          <a:latin typeface="Microsoft Sans Serif"/>
                          <a:cs typeface="Microsoft Sans Serif"/>
                        </a:rPr>
                        <a:t>Suplemento manipulación - Peso (peso real superior a 31 kg) </a:t>
                      </a:r>
                    </a:p>
                  </a:txBody>
                  <a:tcPr marL="0" marR="0" marT="58409" marB="0"/>
                </a:tc>
                <a:tc>
                  <a:txBody>
                    <a:bodyPr/>
                    <a:lstStyle/>
                    <a:p>
                      <a:pPr marL="381000" algn="ctr">
                        <a:lnSpc>
                          <a:spcPct val="100000"/>
                        </a:lnSpc>
                        <a:spcBef>
                          <a:spcPts val="325"/>
                        </a:spcBef>
                      </a:pPr>
                      <a:r>
                        <a:rPr lang="es-ES" sz="900" noProof="0">
                          <a:latin typeface="Microsoft Sans Serif"/>
                          <a:cs typeface="Microsoft Sans Serif"/>
                        </a:rPr>
                        <a:t>25,25 €</a:t>
                      </a:r>
                    </a:p>
                  </a:txBody>
                  <a:tcPr marL="0" marR="0" marT="58409" marB="0"/>
                </a:tc>
                <a:extLst>
                  <a:ext uri="{0D108BD9-81ED-4DB2-BD59-A6C34878D82A}">
                    <a16:rowId xmlns:a16="http://schemas.microsoft.com/office/drawing/2014/main" val="10008"/>
                  </a:ext>
                </a:extLst>
              </a:tr>
              <a:tr h="228600">
                <a:tc>
                  <a:txBody>
                    <a:bodyPr/>
                    <a:lstStyle/>
                    <a:p>
                      <a:pPr marL="31750">
                        <a:lnSpc>
                          <a:spcPct val="100000"/>
                        </a:lnSpc>
                        <a:spcBef>
                          <a:spcPts val="325"/>
                        </a:spcBef>
                      </a:pPr>
                      <a:r>
                        <a:rPr lang="es-ES" sz="900" noProof="0">
                          <a:latin typeface="Microsoft Sans Serif"/>
                          <a:cs typeface="Microsoft Sans Serif"/>
                        </a:rPr>
                        <a:t>Hielo Seco </a:t>
                      </a:r>
                    </a:p>
                  </a:txBody>
                  <a:tcPr marL="0" marR="0" marT="58409" marB="0"/>
                </a:tc>
                <a:tc>
                  <a:txBody>
                    <a:bodyPr/>
                    <a:lstStyle/>
                    <a:p>
                      <a:pPr marL="381000" algn="ctr">
                        <a:lnSpc>
                          <a:spcPct val="100000"/>
                        </a:lnSpc>
                        <a:spcBef>
                          <a:spcPts val="325"/>
                        </a:spcBef>
                      </a:pPr>
                      <a:r>
                        <a:rPr lang="es-ES" sz="900" noProof="0">
                          <a:latin typeface="Microsoft Sans Serif"/>
                          <a:cs typeface="Microsoft Sans Serif"/>
                        </a:rPr>
                        <a:t>73,68 €</a:t>
                      </a:r>
                    </a:p>
                  </a:txBody>
                  <a:tcPr marL="0" marR="0" marT="58409" marB="0"/>
                </a:tc>
                <a:extLst>
                  <a:ext uri="{0D108BD9-81ED-4DB2-BD59-A6C34878D82A}">
                    <a16:rowId xmlns:a16="http://schemas.microsoft.com/office/drawing/2014/main" val="10009"/>
                  </a:ext>
                </a:extLst>
              </a:tr>
              <a:tr h="228600">
                <a:tc>
                  <a:txBody>
                    <a:bodyPr/>
                    <a:lstStyle/>
                    <a:p>
                      <a:pPr marL="31750">
                        <a:lnSpc>
                          <a:spcPct val="100000"/>
                        </a:lnSpc>
                        <a:spcBef>
                          <a:spcPts val="325"/>
                        </a:spcBef>
                      </a:pPr>
                      <a:r>
                        <a:rPr lang="es-ES" sz="900" noProof="0">
                          <a:latin typeface="Microsoft Sans Serif"/>
                          <a:cs typeface="Microsoft Sans Serif"/>
                        </a:rPr>
                        <a:t>Mercancías Peligrosas accesibles (ADG) </a:t>
                      </a:r>
                    </a:p>
                  </a:txBody>
                  <a:tcPr marL="0" marR="0" marT="58409" marB="0"/>
                </a:tc>
                <a:tc>
                  <a:txBody>
                    <a:bodyPr/>
                    <a:lstStyle/>
                    <a:p>
                      <a:pPr marL="381000" algn="ctr">
                        <a:lnSpc>
                          <a:spcPct val="100000"/>
                        </a:lnSpc>
                        <a:spcBef>
                          <a:spcPts val="325"/>
                        </a:spcBef>
                      </a:pPr>
                      <a:r>
                        <a:rPr lang="es-ES" sz="900" noProof="0">
                          <a:latin typeface="Microsoft Sans Serif"/>
                          <a:cs typeface="Microsoft Sans Serif"/>
                        </a:rPr>
                        <a:t>89,65 €</a:t>
                      </a:r>
                    </a:p>
                  </a:txBody>
                  <a:tcPr marL="0" marR="0" marT="58409" marB="0"/>
                </a:tc>
                <a:extLst>
                  <a:ext uri="{0D108BD9-81ED-4DB2-BD59-A6C34878D82A}">
                    <a16:rowId xmlns:a16="http://schemas.microsoft.com/office/drawing/2014/main" val="10010"/>
                  </a:ext>
                </a:extLst>
              </a:tr>
              <a:tr h="232739">
                <a:tc>
                  <a:txBody>
                    <a:bodyPr/>
                    <a:lstStyle/>
                    <a:p>
                      <a:pPr marL="31750">
                        <a:lnSpc>
                          <a:spcPts val="875"/>
                        </a:lnSpc>
                        <a:spcBef>
                          <a:spcPts val="325"/>
                        </a:spcBef>
                      </a:pPr>
                      <a:r>
                        <a:rPr lang="es-ES" sz="900" noProof="0">
                          <a:latin typeface="Microsoft Sans Serif"/>
                          <a:cs typeface="Microsoft Sans Serif"/>
                        </a:rPr>
                        <a:t>Mercancías Peligrosas accesibles (IDG) </a:t>
                      </a:r>
                    </a:p>
                  </a:txBody>
                  <a:tcPr marL="0" marR="0" marT="58409" marB="0"/>
                </a:tc>
                <a:tc>
                  <a:txBody>
                    <a:bodyPr/>
                    <a:lstStyle/>
                    <a:p>
                      <a:pPr marL="381000" algn="ctr">
                        <a:lnSpc>
                          <a:spcPts val="875"/>
                        </a:lnSpc>
                        <a:spcBef>
                          <a:spcPts val="325"/>
                        </a:spcBef>
                      </a:pPr>
                      <a:r>
                        <a:rPr lang="es-ES" sz="900" noProof="0">
                          <a:latin typeface="Microsoft Sans Serif"/>
                          <a:cs typeface="Microsoft Sans Serif"/>
                        </a:rPr>
                        <a:t>59,35 €</a:t>
                      </a:r>
                    </a:p>
                  </a:txBody>
                  <a:tcPr marL="0" marR="0" marT="58409" marB="0"/>
                </a:tc>
                <a:extLst>
                  <a:ext uri="{0D108BD9-81ED-4DB2-BD59-A6C34878D82A}">
                    <a16:rowId xmlns:a16="http://schemas.microsoft.com/office/drawing/2014/main" val="10011"/>
                  </a:ext>
                </a:extLst>
              </a:tr>
            </a:tbl>
          </a:graphicData>
        </a:graphic>
      </p:graphicFrame>
      <p:sp>
        <p:nvSpPr>
          <p:cNvPr id="4" name="object 4"/>
          <p:cNvSpPr txBox="1"/>
          <p:nvPr/>
        </p:nvSpPr>
        <p:spPr>
          <a:xfrm>
            <a:off x="1102810" y="4444785"/>
            <a:ext cx="2472062" cy="156647"/>
          </a:xfrm>
          <a:prstGeom prst="rect">
            <a:avLst/>
          </a:prstGeom>
        </p:spPr>
        <p:txBody>
          <a:bodyPr vert="horz" wrap="square" lIns="0" tIns="17972" rIns="0" bIns="0" rtlCol="0">
            <a:spAutoFit/>
          </a:bodyPr>
          <a:lstStyle/>
          <a:p>
            <a:pPr marL="17973">
              <a:spcBef>
                <a:spcPts val="142"/>
              </a:spcBef>
            </a:pPr>
            <a:r>
              <a:rPr sz="900">
                <a:latin typeface="Microsoft Sans Serif"/>
                <a:cs typeface="Microsoft Sans Serif"/>
              </a:rPr>
              <a:t>Devolución</a:t>
            </a:r>
            <a:r>
              <a:rPr sz="900" spc="297">
                <a:latin typeface="Microsoft Sans Serif"/>
                <a:cs typeface="Microsoft Sans Serif"/>
              </a:rPr>
              <a:t> </a:t>
            </a:r>
            <a:r>
              <a:rPr sz="900">
                <a:latin typeface="Microsoft Sans Serif"/>
                <a:cs typeface="Microsoft Sans Serif"/>
              </a:rPr>
              <a:t>de</a:t>
            </a:r>
            <a:r>
              <a:rPr sz="900" spc="64">
                <a:latin typeface="Microsoft Sans Serif"/>
                <a:cs typeface="Microsoft Sans Serif"/>
              </a:rPr>
              <a:t> </a:t>
            </a:r>
            <a:r>
              <a:rPr sz="900">
                <a:latin typeface="Microsoft Sans Serif"/>
                <a:cs typeface="Microsoft Sans Serif"/>
              </a:rPr>
              <a:t>envíos</a:t>
            </a:r>
            <a:r>
              <a:rPr sz="900" spc="170">
                <a:latin typeface="Microsoft Sans Serif"/>
                <a:cs typeface="Microsoft Sans Serif"/>
              </a:rPr>
              <a:t> </a:t>
            </a:r>
            <a:r>
              <a:rPr sz="900">
                <a:latin typeface="Microsoft Sans Serif"/>
                <a:cs typeface="Microsoft Sans Serif"/>
              </a:rPr>
              <a:t>no</a:t>
            </a:r>
            <a:r>
              <a:rPr sz="900" spc="64">
                <a:latin typeface="Microsoft Sans Serif"/>
                <a:cs typeface="Microsoft Sans Serif"/>
              </a:rPr>
              <a:t> </a:t>
            </a:r>
            <a:r>
              <a:rPr sz="900" spc="-14">
                <a:latin typeface="Microsoft Sans Serif"/>
                <a:cs typeface="Microsoft Sans Serif"/>
              </a:rPr>
              <a:t>entregados</a:t>
            </a:r>
            <a:endParaRPr sz="900">
              <a:latin typeface="Microsoft Sans Serif"/>
              <a:cs typeface="Microsoft Sans Serif"/>
            </a:endParaRPr>
          </a:p>
        </p:txBody>
      </p:sp>
      <p:sp>
        <p:nvSpPr>
          <p:cNvPr id="5" name="object 5"/>
          <p:cNvSpPr txBox="1"/>
          <p:nvPr/>
        </p:nvSpPr>
        <p:spPr>
          <a:xfrm>
            <a:off x="7589481" y="4449992"/>
            <a:ext cx="2021861" cy="166458"/>
          </a:xfrm>
          <a:prstGeom prst="rect">
            <a:avLst/>
          </a:prstGeom>
        </p:spPr>
        <p:txBody>
          <a:bodyPr vert="horz" wrap="square" lIns="0" tIns="17972" rIns="0" bIns="0" rtlCol="0">
            <a:spAutoFit/>
          </a:bodyPr>
          <a:lstStyle/>
          <a:p>
            <a:pPr marL="815959" marR="7189" indent="-798886">
              <a:lnSpc>
                <a:spcPct val="118100"/>
              </a:lnSpc>
              <a:spcBef>
                <a:spcPts val="142"/>
              </a:spcBef>
            </a:pPr>
            <a:r>
              <a:rPr sz="900">
                <a:latin typeface="Microsoft Sans Serif"/>
                <a:cs typeface="Microsoft Sans Serif"/>
              </a:rPr>
              <a:t>Mismo</a:t>
            </a:r>
            <a:r>
              <a:rPr sz="900" spc="184">
                <a:latin typeface="Microsoft Sans Serif"/>
                <a:cs typeface="Microsoft Sans Serif"/>
              </a:rPr>
              <a:t> </a:t>
            </a:r>
            <a:r>
              <a:rPr sz="900">
                <a:latin typeface="Microsoft Sans Serif"/>
                <a:cs typeface="Microsoft Sans Serif"/>
              </a:rPr>
              <a:t>precio</a:t>
            </a:r>
            <a:r>
              <a:rPr sz="900" spc="170">
                <a:latin typeface="Microsoft Sans Serif"/>
                <a:cs typeface="Microsoft Sans Serif"/>
              </a:rPr>
              <a:t> </a:t>
            </a:r>
            <a:r>
              <a:rPr sz="900">
                <a:latin typeface="Microsoft Sans Serif"/>
                <a:cs typeface="Microsoft Sans Serif"/>
              </a:rPr>
              <a:t>que</a:t>
            </a:r>
            <a:r>
              <a:rPr sz="900" spc="106">
                <a:latin typeface="Microsoft Sans Serif"/>
                <a:cs typeface="Microsoft Sans Serif"/>
              </a:rPr>
              <a:t> </a:t>
            </a:r>
            <a:r>
              <a:rPr sz="900">
                <a:latin typeface="Microsoft Sans Serif"/>
                <a:cs typeface="Microsoft Sans Serif"/>
              </a:rPr>
              <a:t>el</a:t>
            </a:r>
            <a:r>
              <a:rPr sz="900" spc="50">
                <a:latin typeface="Microsoft Sans Serif"/>
                <a:cs typeface="Microsoft Sans Serif"/>
              </a:rPr>
              <a:t> </a:t>
            </a:r>
            <a:r>
              <a:rPr sz="900">
                <a:latin typeface="Microsoft Sans Serif"/>
                <a:cs typeface="Microsoft Sans Serif"/>
              </a:rPr>
              <a:t>envío</a:t>
            </a:r>
            <a:r>
              <a:rPr sz="900" spc="156">
                <a:latin typeface="Microsoft Sans Serif"/>
                <a:cs typeface="Microsoft Sans Serif"/>
              </a:rPr>
              <a:t> </a:t>
            </a:r>
            <a:r>
              <a:rPr sz="900" spc="-35">
                <a:latin typeface="Microsoft Sans Serif"/>
                <a:cs typeface="Microsoft Sans Serif"/>
              </a:rPr>
              <a:t>de</a:t>
            </a:r>
            <a:r>
              <a:rPr sz="900" spc="-14">
                <a:latin typeface="Microsoft Sans Serif"/>
                <a:cs typeface="Microsoft Sans Serif"/>
              </a:rPr>
              <a:t> salida</a:t>
            </a:r>
            <a:endParaRPr sz="900">
              <a:latin typeface="Microsoft Sans Serif"/>
              <a:cs typeface="Microsoft Sans Serif"/>
            </a:endParaRPr>
          </a:p>
        </p:txBody>
      </p:sp>
      <p:sp>
        <p:nvSpPr>
          <p:cNvPr id="6" name="object 6"/>
          <p:cNvSpPr txBox="1"/>
          <p:nvPr/>
        </p:nvSpPr>
        <p:spPr>
          <a:xfrm>
            <a:off x="1000918" y="4845050"/>
            <a:ext cx="8742528" cy="736934"/>
          </a:xfrm>
          <a:prstGeom prst="rect">
            <a:avLst/>
          </a:prstGeom>
        </p:spPr>
        <p:txBody>
          <a:bodyPr vert="horz" wrap="square" lIns="0" tIns="17972" rIns="0" bIns="0" rtlCol="0">
            <a:spAutoFit/>
          </a:bodyPr>
          <a:lstStyle/>
          <a:p>
            <a:pPr marL="17973">
              <a:spcBef>
                <a:spcPts val="142"/>
              </a:spcBef>
            </a:pPr>
            <a:r>
              <a:rPr sz="900" b="1">
                <a:latin typeface="Arial"/>
                <a:cs typeface="Arial"/>
              </a:rPr>
              <a:t>Otras</a:t>
            </a:r>
            <a:r>
              <a:rPr sz="900" b="1" spc="127">
                <a:latin typeface="Arial"/>
                <a:cs typeface="Arial"/>
              </a:rPr>
              <a:t> </a:t>
            </a:r>
            <a:r>
              <a:rPr sz="900" b="1">
                <a:latin typeface="Arial"/>
                <a:cs typeface="Arial"/>
              </a:rPr>
              <a:t>consideraciones</a:t>
            </a:r>
            <a:r>
              <a:rPr sz="900" b="1" spc="481">
                <a:latin typeface="Arial"/>
                <a:cs typeface="Arial"/>
              </a:rPr>
              <a:t> </a:t>
            </a:r>
            <a:r>
              <a:rPr sz="900" b="1">
                <a:latin typeface="Arial"/>
                <a:cs typeface="Arial"/>
              </a:rPr>
              <a:t>de</a:t>
            </a:r>
            <a:r>
              <a:rPr sz="900" b="1" spc="50">
                <a:latin typeface="Arial"/>
                <a:cs typeface="Arial"/>
              </a:rPr>
              <a:t> </a:t>
            </a:r>
            <a:r>
              <a:rPr sz="900" b="1">
                <a:latin typeface="Arial"/>
                <a:cs typeface="Arial"/>
              </a:rPr>
              <a:t>los</a:t>
            </a:r>
            <a:r>
              <a:rPr sz="900" b="1" spc="64">
                <a:latin typeface="Arial"/>
                <a:cs typeface="Arial"/>
              </a:rPr>
              <a:t> </a:t>
            </a:r>
            <a:r>
              <a:rPr sz="900" b="1">
                <a:latin typeface="Arial"/>
                <a:cs typeface="Arial"/>
              </a:rPr>
              <a:t>Servicios</a:t>
            </a:r>
            <a:r>
              <a:rPr sz="900" b="1" spc="255">
                <a:latin typeface="Arial"/>
                <a:cs typeface="Arial"/>
              </a:rPr>
              <a:t> </a:t>
            </a:r>
            <a:r>
              <a:rPr sz="900" b="1">
                <a:latin typeface="Arial"/>
                <a:cs typeface="Arial"/>
              </a:rPr>
              <a:t>de</a:t>
            </a:r>
            <a:r>
              <a:rPr sz="900" b="1" spc="50">
                <a:latin typeface="Arial"/>
                <a:cs typeface="Arial"/>
              </a:rPr>
              <a:t> </a:t>
            </a:r>
            <a:r>
              <a:rPr sz="900" b="1" spc="-14">
                <a:latin typeface="Arial"/>
                <a:cs typeface="Arial"/>
              </a:rPr>
              <a:t>Internacional:</a:t>
            </a:r>
            <a:endParaRPr sz="900">
              <a:latin typeface="Arial"/>
              <a:cs typeface="Arial"/>
            </a:endParaRPr>
          </a:p>
          <a:p>
            <a:pPr marL="312723" indent="-91660">
              <a:spcBef>
                <a:spcPts val="1047"/>
              </a:spcBef>
              <a:buChar char="-"/>
              <a:tabLst>
                <a:tab pos="312723" algn="l"/>
              </a:tabLst>
            </a:pPr>
            <a:r>
              <a:rPr sz="900">
                <a:latin typeface="Microsoft Sans Serif"/>
                <a:cs typeface="Microsoft Sans Serif"/>
              </a:rPr>
              <a:t>CTT</a:t>
            </a:r>
            <a:r>
              <a:rPr sz="900" spc="71">
                <a:latin typeface="Microsoft Sans Serif"/>
                <a:cs typeface="Microsoft Sans Serif"/>
              </a:rPr>
              <a:t> </a:t>
            </a:r>
            <a:r>
              <a:rPr sz="900">
                <a:latin typeface="Microsoft Sans Serif"/>
                <a:cs typeface="Microsoft Sans Serif"/>
              </a:rPr>
              <a:t>Internacional</a:t>
            </a:r>
            <a:r>
              <a:rPr lang="es-ES" sz="900" spc="333">
                <a:latin typeface="Microsoft Sans Serif"/>
                <a:cs typeface="Microsoft Sans Serif"/>
              </a:rPr>
              <a:t> </a:t>
            </a:r>
            <a:r>
              <a:rPr lang="es-ES" sz="900">
                <a:latin typeface="Microsoft Sans Serif"/>
                <a:cs typeface="Microsoft Sans Serif"/>
              </a:rPr>
              <a:t>Priority</a:t>
            </a:r>
            <a:r>
              <a:rPr sz="900">
                <a:latin typeface="Microsoft Sans Serif"/>
                <a:cs typeface="Microsoft Sans Serif"/>
              </a:rPr>
              <a:t>:</a:t>
            </a:r>
            <a:r>
              <a:rPr sz="900" spc="219">
                <a:latin typeface="Microsoft Sans Serif"/>
                <a:cs typeface="Microsoft Sans Serif"/>
              </a:rPr>
              <a:t> </a:t>
            </a:r>
            <a:r>
              <a:rPr sz="900">
                <a:latin typeface="Microsoft Sans Serif"/>
                <a:cs typeface="Microsoft Sans Serif"/>
              </a:rPr>
              <a:t>Cobertura</a:t>
            </a:r>
            <a:r>
              <a:rPr sz="900" spc="248">
                <a:latin typeface="Microsoft Sans Serif"/>
                <a:cs typeface="Microsoft Sans Serif"/>
              </a:rPr>
              <a:t> </a:t>
            </a:r>
            <a:r>
              <a:rPr sz="900">
                <a:latin typeface="Microsoft Sans Serif"/>
                <a:cs typeface="Microsoft Sans Serif"/>
              </a:rPr>
              <a:t>por</a:t>
            </a:r>
            <a:r>
              <a:rPr sz="900" spc="71">
                <a:latin typeface="Microsoft Sans Serif"/>
                <a:cs typeface="Microsoft Sans Serif"/>
              </a:rPr>
              <a:t> </a:t>
            </a:r>
            <a:r>
              <a:rPr sz="900">
                <a:latin typeface="Microsoft Sans Serif"/>
                <a:cs typeface="Microsoft Sans Serif"/>
              </a:rPr>
              <a:t>siniestro:</a:t>
            </a:r>
            <a:r>
              <a:rPr sz="900" spc="226">
                <a:latin typeface="Microsoft Sans Serif"/>
                <a:cs typeface="Microsoft Sans Serif"/>
              </a:rPr>
              <a:t> </a:t>
            </a:r>
            <a:r>
              <a:rPr sz="900">
                <a:latin typeface="Microsoft Sans Serif"/>
                <a:cs typeface="Microsoft Sans Serif"/>
              </a:rPr>
              <a:t>Convenio</a:t>
            </a:r>
            <a:r>
              <a:rPr sz="900" spc="241">
                <a:latin typeface="Microsoft Sans Serif"/>
                <a:cs typeface="Microsoft Sans Serif"/>
              </a:rPr>
              <a:t> </a:t>
            </a:r>
            <a:r>
              <a:rPr sz="900">
                <a:latin typeface="Microsoft Sans Serif"/>
                <a:cs typeface="Microsoft Sans Serif"/>
              </a:rPr>
              <a:t>de</a:t>
            </a:r>
            <a:r>
              <a:rPr sz="900" spc="50">
                <a:latin typeface="Microsoft Sans Serif"/>
                <a:cs typeface="Microsoft Sans Serif"/>
              </a:rPr>
              <a:t> </a:t>
            </a:r>
            <a:r>
              <a:rPr sz="900">
                <a:latin typeface="Microsoft Sans Serif"/>
                <a:cs typeface="Microsoft Sans Serif"/>
              </a:rPr>
              <a:t>Varsovia</a:t>
            </a:r>
            <a:r>
              <a:rPr sz="900" spc="134">
                <a:latin typeface="Microsoft Sans Serif"/>
                <a:cs typeface="Microsoft Sans Serif"/>
              </a:rPr>
              <a:t> </a:t>
            </a:r>
            <a:r>
              <a:rPr sz="900">
                <a:latin typeface="Microsoft Sans Serif"/>
                <a:cs typeface="Microsoft Sans Serif"/>
              </a:rPr>
              <a:t>(20€</a:t>
            </a:r>
            <a:r>
              <a:rPr sz="900" spc="99">
                <a:latin typeface="Microsoft Sans Serif"/>
                <a:cs typeface="Microsoft Sans Serif"/>
              </a:rPr>
              <a:t> </a:t>
            </a:r>
            <a:r>
              <a:rPr sz="900">
                <a:latin typeface="Microsoft Sans Serif"/>
                <a:cs typeface="Microsoft Sans Serif"/>
              </a:rPr>
              <a:t>kg</a:t>
            </a:r>
            <a:r>
              <a:rPr sz="900" spc="50">
                <a:latin typeface="Microsoft Sans Serif"/>
                <a:cs typeface="Microsoft Sans Serif"/>
              </a:rPr>
              <a:t> </a:t>
            </a:r>
            <a:r>
              <a:rPr sz="900">
                <a:latin typeface="Microsoft Sans Serif"/>
                <a:cs typeface="Microsoft Sans Serif"/>
              </a:rPr>
              <a:t>real</a:t>
            </a:r>
            <a:r>
              <a:rPr sz="900" spc="78">
                <a:latin typeface="Microsoft Sans Serif"/>
                <a:cs typeface="Microsoft Sans Serif"/>
              </a:rPr>
              <a:t> </a:t>
            </a:r>
            <a:r>
              <a:rPr sz="900" spc="-14">
                <a:latin typeface="Microsoft Sans Serif"/>
                <a:cs typeface="Microsoft Sans Serif"/>
              </a:rPr>
              <a:t>siniestrado).</a:t>
            </a:r>
            <a:endParaRPr sz="900">
              <a:latin typeface="Microsoft Sans Serif"/>
              <a:cs typeface="Microsoft Sans Serif"/>
            </a:endParaRPr>
          </a:p>
          <a:p>
            <a:pPr marL="312723" indent="-91660">
              <a:spcBef>
                <a:spcPts val="248"/>
              </a:spcBef>
              <a:buChar char="-"/>
              <a:tabLst>
                <a:tab pos="312723" algn="l"/>
              </a:tabLst>
            </a:pPr>
            <a:r>
              <a:rPr sz="900">
                <a:latin typeface="Microsoft Sans Serif"/>
                <a:cs typeface="Microsoft Sans Serif"/>
              </a:rPr>
              <a:t>CTT</a:t>
            </a:r>
            <a:r>
              <a:rPr sz="900" spc="71">
                <a:latin typeface="Microsoft Sans Serif"/>
                <a:cs typeface="Microsoft Sans Serif"/>
              </a:rPr>
              <a:t> </a:t>
            </a:r>
            <a:r>
              <a:rPr lang="es-ES" sz="900" spc="71">
                <a:latin typeface="Microsoft Sans Serif"/>
                <a:cs typeface="Microsoft Sans Serif"/>
              </a:rPr>
              <a:t>Europa Express</a:t>
            </a:r>
            <a:r>
              <a:rPr sz="900">
                <a:latin typeface="Microsoft Sans Serif"/>
                <a:cs typeface="Microsoft Sans Serif"/>
              </a:rPr>
              <a:t>:</a:t>
            </a:r>
            <a:r>
              <a:rPr sz="900" spc="248">
                <a:latin typeface="Microsoft Sans Serif"/>
                <a:cs typeface="Microsoft Sans Serif"/>
              </a:rPr>
              <a:t> </a:t>
            </a:r>
            <a:r>
              <a:rPr sz="900">
                <a:latin typeface="Microsoft Sans Serif"/>
                <a:cs typeface="Microsoft Sans Serif"/>
              </a:rPr>
              <a:t>Cobertura</a:t>
            </a:r>
            <a:r>
              <a:rPr sz="900" spc="248">
                <a:latin typeface="Microsoft Sans Serif"/>
                <a:cs typeface="Microsoft Sans Serif"/>
              </a:rPr>
              <a:t> </a:t>
            </a:r>
            <a:r>
              <a:rPr sz="900">
                <a:latin typeface="Microsoft Sans Serif"/>
                <a:cs typeface="Microsoft Sans Serif"/>
              </a:rPr>
              <a:t>por</a:t>
            </a:r>
            <a:r>
              <a:rPr sz="900" spc="71">
                <a:latin typeface="Microsoft Sans Serif"/>
                <a:cs typeface="Microsoft Sans Serif"/>
              </a:rPr>
              <a:t> </a:t>
            </a:r>
            <a:r>
              <a:rPr sz="900">
                <a:latin typeface="Microsoft Sans Serif"/>
                <a:cs typeface="Microsoft Sans Serif"/>
              </a:rPr>
              <a:t>siniestro:</a:t>
            </a:r>
            <a:r>
              <a:rPr sz="900" spc="219">
                <a:latin typeface="Microsoft Sans Serif"/>
                <a:cs typeface="Microsoft Sans Serif"/>
              </a:rPr>
              <a:t> </a:t>
            </a:r>
            <a:r>
              <a:rPr sz="900">
                <a:latin typeface="Microsoft Sans Serif"/>
                <a:cs typeface="Microsoft Sans Serif"/>
              </a:rPr>
              <a:t>CMR</a:t>
            </a:r>
            <a:r>
              <a:rPr sz="900" spc="120">
                <a:latin typeface="Microsoft Sans Serif"/>
                <a:cs typeface="Microsoft Sans Serif"/>
              </a:rPr>
              <a:t> </a:t>
            </a:r>
            <a:r>
              <a:rPr sz="900">
                <a:latin typeface="Microsoft Sans Serif"/>
                <a:cs typeface="Microsoft Sans Serif"/>
              </a:rPr>
              <a:t>(indemnización</a:t>
            </a:r>
            <a:r>
              <a:rPr sz="900" spc="389">
                <a:latin typeface="Microsoft Sans Serif"/>
                <a:cs typeface="Microsoft Sans Serif"/>
              </a:rPr>
              <a:t> </a:t>
            </a:r>
            <a:r>
              <a:rPr sz="900">
                <a:latin typeface="Microsoft Sans Serif"/>
                <a:cs typeface="Microsoft Sans Serif"/>
              </a:rPr>
              <a:t>máxima</a:t>
            </a:r>
            <a:r>
              <a:rPr sz="900" spc="184">
                <a:latin typeface="Microsoft Sans Serif"/>
                <a:cs typeface="Microsoft Sans Serif"/>
              </a:rPr>
              <a:t> </a:t>
            </a:r>
            <a:r>
              <a:rPr sz="900">
                <a:latin typeface="Microsoft Sans Serif"/>
                <a:cs typeface="Microsoft Sans Serif"/>
              </a:rPr>
              <a:t>de</a:t>
            </a:r>
            <a:r>
              <a:rPr sz="900" spc="57">
                <a:latin typeface="Microsoft Sans Serif"/>
                <a:cs typeface="Microsoft Sans Serif"/>
              </a:rPr>
              <a:t> </a:t>
            </a:r>
            <a:r>
              <a:rPr sz="900">
                <a:latin typeface="Microsoft Sans Serif"/>
                <a:cs typeface="Microsoft Sans Serif"/>
              </a:rPr>
              <a:t>11,97€</a:t>
            </a:r>
            <a:r>
              <a:rPr sz="900" spc="85">
                <a:latin typeface="Microsoft Sans Serif"/>
                <a:cs typeface="Microsoft Sans Serif"/>
              </a:rPr>
              <a:t> </a:t>
            </a:r>
            <a:r>
              <a:rPr sz="900">
                <a:latin typeface="Microsoft Sans Serif"/>
                <a:cs typeface="Microsoft Sans Serif"/>
              </a:rPr>
              <a:t>por</a:t>
            </a:r>
            <a:r>
              <a:rPr sz="900" spc="64">
                <a:latin typeface="Microsoft Sans Serif"/>
                <a:cs typeface="Microsoft Sans Serif"/>
              </a:rPr>
              <a:t> </a:t>
            </a:r>
            <a:r>
              <a:rPr sz="900">
                <a:latin typeface="Microsoft Sans Serif"/>
                <a:cs typeface="Microsoft Sans Serif"/>
              </a:rPr>
              <a:t>kg</a:t>
            </a:r>
            <a:r>
              <a:rPr sz="900" spc="42">
                <a:latin typeface="Microsoft Sans Serif"/>
                <a:cs typeface="Microsoft Sans Serif"/>
              </a:rPr>
              <a:t> </a:t>
            </a:r>
            <a:r>
              <a:rPr sz="900">
                <a:latin typeface="Microsoft Sans Serif"/>
                <a:cs typeface="Microsoft Sans Serif"/>
              </a:rPr>
              <a:t>peso</a:t>
            </a:r>
            <a:r>
              <a:rPr sz="900" spc="113">
                <a:latin typeface="Microsoft Sans Serif"/>
                <a:cs typeface="Microsoft Sans Serif"/>
              </a:rPr>
              <a:t> </a:t>
            </a:r>
            <a:r>
              <a:rPr sz="900" spc="-14">
                <a:latin typeface="Microsoft Sans Serif"/>
                <a:cs typeface="Microsoft Sans Serif"/>
              </a:rPr>
              <a:t>bruto).</a:t>
            </a:r>
            <a:endParaRPr sz="900">
              <a:latin typeface="Microsoft Sans Serif"/>
              <a:cs typeface="Microsoft Sans Serif"/>
            </a:endParaRPr>
          </a:p>
          <a:p>
            <a:pPr marL="221064" marR="7189" indent="91660">
              <a:lnSpc>
                <a:spcPct val="118100"/>
              </a:lnSpc>
              <a:buChar char="-"/>
              <a:tabLst>
                <a:tab pos="312723" algn="l"/>
              </a:tabLst>
            </a:pPr>
            <a:r>
              <a:rPr sz="900">
                <a:latin typeface="Microsoft Sans Serif"/>
                <a:cs typeface="Microsoft Sans Serif"/>
              </a:rPr>
              <a:t>La</a:t>
            </a:r>
            <a:r>
              <a:rPr sz="900" spc="71">
                <a:latin typeface="Microsoft Sans Serif"/>
                <a:cs typeface="Microsoft Sans Serif"/>
              </a:rPr>
              <a:t> </a:t>
            </a:r>
            <a:r>
              <a:rPr sz="900">
                <a:latin typeface="Microsoft Sans Serif"/>
                <a:cs typeface="Microsoft Sans Serif"/>
              </a:rPr>
              <a:t>unidad</a:t>
            </a:r>
            <a:r>
              <a:rPr sz="900" spc="184">
                <a:latin typeface="Microsoft Sans Serif"/>
                <a:cs typeface="Microsoft Sans Serif"/>
              </a:rPr>
              <a:t> </a:t>
            </a:r>
            <a:r>
              <a:rPr sz="900">
                <a:latin typeface="Microsoft Sans Serif"/>
                <a:cs typeface="Microsoft Sans Serif"/>
              </a:rPr>
              <a:t>monetaria</a:t>
            </a:r>
            <a:r>
              <a:rPr sz="900" spc="289">
                <a:latin typeface="Microsoft Sans Serif"/>
                <a:cs typeface="Microsoft Sans Serif"/>
              </a:rPr>
              <a:t> </a:t>
            </a:r>
            <a:r>
              <a:rPr sz="900">
                <a:latin typeface="Microsoft Sans Serif"/>
                <a:cs typeface="Microsoft Sans Serif"/>
              </a:rPr>
              <a:t>de</a:t>
            </a:r>
            <a:r>
              <a:rPr sz="900" spc="71">
                <a:latin typeface="Microsoft Sans Serif"/>
                <a:cs typeface="Microsoft Sans Serif"/>
              </a:rPr>
              <a:t> </a:t>
            </a:r>
            <a:r>
              <a:rPr sz="900">
                <a:latin typeface="Microsoft Sans Serif"/>
                <a:cs typeface="Microsoft Sans Serif"/>
              </a:rPr>
              <a:t>esta</a:t>
            </a:r>
            <a:r>
              <a:rPr sz="900" spc="120">
                <a:latin typeface="Microsoft Sans Serif"/>
                <a:cs typeface="Microsoft Sans Serif"/>
              </a:rPr>
              <a:t> </a:t>
            </a:r>
            <a:r>
              <a:rPr sz="900">
                <a:latin typeface="Microsoft Sans Serif"/>
                <a:cs typeface="Microsoft Sans Serif"/>
              </a:rPr>
              <a:t>tarifa</a:t>
            </a:r>
            <a:r>
              <a:rPr sz="900" spc="134">
                <a:latin typeface="Microsoft Sans Serif"/>
                <a:cs typeface="Microsoft Sans Serif"/>
              </a:rPr>
              <a:t> </a:t>
            </a:r>
            <a:r>
              <a:rPr sz="900">
                <a:latin typeface="Microsoft Sans Serif"/>
                <a:cs typeface="Microsoft Sans Serif"/>
              </a:rPr>
              <a:t>es</a:t>
            </a:r>
            <a:r>
              <a:rPr sz="900" spc="64">
                <a:latin typeface="Microsoft Sans Serif"/>
                <a:cs typeface="Microsoft Sans Serif"/>
              </a:rPr>
              <a:t> </a:t>
            </a:r>
            <a:r>
              <a:rPr sz="900">
                <a:latin typeface="Microsoft Sans Serif"/>
                <a:cs typeface="Microsoft Sans Serif"/>
              </a:rPr>
              <a:t>el</a:t>
            </a:r>
            <a:r>
              <a:rPr sz="900" spc="50">
                <a:latin typeface="Microsoft Sans Serif"/>
                <a:cs typeface="Microsoft Sans Serif"/>
              </a:rPr>
              <a:t> </a:t>
            </a:r>
            <a:r>
              <a:rPr sz="900">
                <a:latin typeface="Microsoft Sans Serif"/>
                <a:cs typeface="Microsoft Sans Serif"/>
              </a:rPr>
              <a:t>Euro</a:t>
            </a:r>
            <a:r>
              <a:rPr sz="900" spc="127">
                <a:latin typeface="Microsoft Sans Serif"/>
                <a:cs typeface="Microsoft Sans Serif"/>
              </a:rPr>
              <a:t> </a:t>
            </a:r>
            <a:r>
              <a:rPr sz="900">
                <a:latin typeface="Microsoft Sans Serif"/>
                <a:cs typeface="Microsoft Sans Serif"/>
              </a:rPr>
              <a:t>(</a:t>
            </a:r>
            <a:r>
              <a:rPr sz="900">
                <a:latin typeface="Times New Roman"/>
                <a:cs typeface="Times New Roman"/>
              </a:rPr>
              <a:t>€</a:t>
            </a:r>
            <a:r>
              <a:rPr sz="900">
                <a:latin typeface="Microsoft Sans Serif"/>
                <a:cs typeface="Microsoft Sans Serif"/>
              </a:rPr>
              <a:t>).</a:t>
            </a:r>
            <a:r>
              <a:rPr sz="900" spc="35">
                <a:latin typeface="Microsoft Sans Serif"/>
                <a:cs typeface="Microsoft Sans Serif"/>
              </a:rPr>
              <a:t> </a:t>
            </a:r>
            <a:r>
              <a:rPr sz="900">
                <a:latin typeface="Microsoft Sans Serif"/>
                <a:cs typeface="Microsoft Sans Serif"/>
              </a:rPr>
              <a:t>Esta</a:t>
            </a:r>
            <a:r>
              <a:rPr sz="900" spc="127">
                <a:latin typeface="Microsoft Sans Serif"/>
                <a:cs typeface="Microsoft Sans Serif"/>
              </a:rPr>
              <a:t> </a:t>
            </a:r>
            <a:r>
              <a:rPr sz="900">
                <a:latin typeface="Microsoft Sans Serif"/>
                <a:cs typeface="Microsoft Sans Serif"/>
              </a:rPr>
              <a:t>tarifa</a:t>
            </a:r>
            <a:r>
              <a:rPr sz="900" spc="134">
                <a:latin typeface="Microsoft Sans Serif"/>
                <a:cs typeface="Microsoft Sans Serif"/>
              </a:rPr>
              <a:t> </a:t>
            </a:r>
            <a:r>
              <a:rPr sz="900">
                <a:latin typeface="Microsoft Sans Serif"/>
                <a:cs typeface="Microsoft Sans Serif"/>
              </a:rPr>
              <a:t>no</a:t>
            </a:r>
            <a:r>
              <a:rPr sz="900" spc="78">
                <a:latin typeface="Microsoft Sans Serif"/>
                <a:cs typeface="Microsoft Sans Serif"/>
              </a:rPr>
              <a:t> </a:t>
            </a:r>
            <a:r>
              <a:rPr sz="900">
                <a:latin typeface="Microsoft Sans Serif"/>
                <a:cs typeface="Microsoft Sans Serif"/>
              </a:rPr>
              <a:t>incluye</a:t>
            </a:r>
            <a:r>
              <a:rPr sz="900" spc="191">
                <a:latin typeface="Microsoft Sans Serif"/>
                <a:cs typeface="Microsoft Sans Serif"/>
              </a:rPr>
              <a:t> </a:t>
            </a:r>
            <a:r>
              <a:rPr sz="900">
                <a:latin typeface="Microsoft Sans Serif"/>
                <a:cs typeface="Microsoft Sans Serif"/>
              </a:rPr>
              <a:t>impuestos</a:t>
            </a:r>
            <a:r>
              <a:rPr sz="900" spc="283">
                <a:latin typeface="Microsoft Sans Serif"/>
                <a:cs typeface="Microsoft Sans Serif"/>
              </a:rPr>
              <a:t> </a:t>
            </a:r>
            <a:r>
              <a:rPr sz="900">
                <a:latin typeface="Microsoft Sans Serif"/>
                <a:cs typeface="Microsoft Sans Serif"/>
              </a:rPr>
              <a:t>tales</a:t>
            </a:r>
            <a:r>
              <a:rPr sz="900" spc="134">
                <a:latin typeface="Microsoft Sans Serif"/>
                <a:cs typeface="Microsoft Sans Serif"/>
              </a:rPr>
              <a:t> </a:t>
            </a:r>
            <a:r>
              <a:rPr sz="900">
                <a:latin typeface="Microsoft Sans Serif"/>
                <a:cs typeface="Microsoft Sans Serif"/>
              </a:rPr>
              <a:t>como</a:t>
            </a:r>
            <a:r>
              <a:rPr sz="900" spc="156">
                <a:latin typeface="Microsoft Sans Serif"/>
                <a:cs typeface="Microsoft Sans Serif"/>
              </a:rPr>
              <a:t> </a:t>
            </a:r>
            <a:r>
              <a:rPr sz="900">
                <a:latin typeface="Microsoft Sans Serif"/>
                <a:cs typeface="Microsoft Sans Serif"/>
              </a:rPr>
              <a:t>el</a:t>
            </a:r>
            <a:r>
              <a:rPr sz="900" spc="42">
                <a:latin typeface="Microsoft Sans Serif"/>
                <a:cs typeface="Microsoft Sans Serif"/>
              </a:rPr>
              <a:t> </a:t>
            </a:r>
            <a:r>
              <a:rPr sz="900">
                <a:latin typeface="Microsoft Sans Serif"/>
                <a:cs typeface="Microsoft Sans Serif"/>
              </a:rPr>
              <a:t>IVA</a:t>
            </a:r>
            <a:r>
              <a:rPr sz="900" spc="-35">
                <a:latin typeface="Microsoft Sans Serif"/>
                <a:cs typeface="Microsoft Sans Serif"/>
              </a:rPr>
              <a:t> </a:t>
            </a:r>
            <a:r>
              <a:rPr sz="900">
                <a:latin typeface="Microsoft Sans Serif"/>
                <a:cs typeface="Microsoft Sans Serif"/>
              </a:rPr>
              <a:t>y</a:t>
            </a:r>
            <a:r>
              <a:rPr sz="900" spc="28">
                <a:latin typeface="Microsoft Sans Serif"/>
                <a:cs typeface="Microsoft Sans Serif"/>
              </a:rPr>
              <a:t> </a:t>
            </a:r>
            <a:r>
              <a:rPr sz="900">
                <a:latin typeface="Microsoft Sans Serif"/>
                <a:cs typeface="Microsoft Sans Serif"/>
              </a:rPr>
              <a:t>gastos</a:t>
            </a:r>
            <a:r>
              <a:rPr sz="900" spc="184">
                <a:latin typeface="Microsoft Sans Serif"/>
                <a:cs typeface="Microsoft Sans Serif"/>
              </a:rPr>
              <a:t> </a:t>
            </a:r>
            <a:r>
              <a:rPr sz="900">
                <a:latin typeface="Microsoft Sans Serif"/>
                <a:cs typeface="Microsoft Sans Serif"/>
              </a:rPr>
              <a:t>derivados</a:t>
            </a:r>
            <a:r>
              <a:rPr sz="900" spc="276">
                <a:latin typeface="Microsoft Sans Serif"/>
                <a:cs typeface="Microsoft Sans Serif"/>
              </a:rPr>
              <a:t> </a:t>
            </a:r>
            <a:r>
              <a:rPr sz="900">
                <a:latin typeface="Microsoft Sans Serif"/>
                <a:cs typeface="Microsoft Sans Serif"/>
              </a:rPr>
              <a:t>de</a:t>
            </a:r>
            <a:r>
              <a:rPr sz="900" spc="78">
                <a:latin typeface="Microsoft Sans Serif"/>
                <a:cs typeface="Microsoft Sans Serif"/>
              </a:rPr>
              <a:t> </a:t>
            </a:r>
            <a:r>
              <a:rPr sz="900" spc="-35">
                <a:latin typeface="Microsoft Sans Serif"/>
                <a:cs typeface="Microsoft Sans Serif"/>
              </a:rPr>
              <a:t>la</a:t>
            </a:r>
            <a:r>
              <a:rPr sz="900" spc="-14">
                <a:latin typeface="Microsoft Sans Serif"/>
                <a:cs typeface="Microsoft Sans Serif"/>
              </a:rPr>
              <a:t> exportación.</a:t>
            </a:r>
            <a:endParaRPr sz="900">
              <a:latin typeface="Microsoft Sans Serif"/>
              <a:cs typeface="Microsoft Sans Serif"/>
            </a:endParaRPr>
          </a:p>
        </p:txBody>
      </p:sp>
      <p:pic>
        <p:nvPicPr>
          <p:cNvPr id="7" name="object 7"/>
          <p:cNvPicPr/>
          <p:nvPr/>
        </p:nvPicPr>
        <p:blipFill>
          <a:blip r:embed="rId2" cstate="print"/>
          <a:stretch>
            <a:fillRect/>
          </a:stretch>
        </p:blipFill>
        <p:spPr>
          <a:xfrm>
            <a:off x="-10745" y="0"/>
            <a:ext cx="2995246" cy="1082837"/>
          </a:xfrm>
          <a:prstGeom prst="rect">
            <a:avLst/>
          </a:prstGeom>
        </p:spPr>
      </p:pic>
      <p:pic>
        <p:nvPicPr>
          <p:cNvPr id="8" name="object 8"/>
          <p:cNvPicPr/>
          <p:nvPr/>
        </p:nvPicPr>
        <p:blipFill>
          <a:blip r:embed="rId3" cstate="print"/>
          <a:stretch>
            <a:fillRect/>
          </a:stretch>
        </p:blipFill>
        <p:spPr>
          <a:xfrm>
            <a:off x="9258342" y="6503382"/>
            <a:ext cx="1433690" cy="1053118"/>
          </a:xfrm>
          <a:prstGeom prst="rect">
            <a:avLst/>
          </a:prstGeom>
        </p:spPr>
      </p:pic>
      <p:sp>
        <p:nvSpPr>
          <p:cNvPr id="9" name="object 9"/>
          <p:cNvSpPr txBox="1">
            <a:spLocks noGrp="1"/>
          </p:cNvSpPr>
          <p:nvPr>
            <p:ph type="sldNum" sz="quarter" idx="7"/>
          </p:nvPr>
        </p:nvSpPr>
        <p:spPr>
          <a:xfrm>
            <a:off x="469900" y="7304172"/>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21</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object 19"/>
          <p:cNvPicPr/>
          <p:nvPr/>
        </p:nvPicPr>
        <p:blipFill>
          <a:blip r:embed="rId2" cstate="print"/>
          <a:stretch>
            <a:fillRect/>
          </a:stretch>
        </p:blipFill>
        <p:spPr>
          <a:xfrm>
            <a:off x="0" y="-17817"/>
            <a:ext cx="2222500" cy="722228"/>
          </a:xfrm>
          <a:prstGeom prst="rect">
            <a:avLst/>
          </a:prstGeom>
        </p:spPr>
      </p:pic>
      <p:sp>
        <p:nvSpPr>
          <p:cNvPr id="2" name="object 2"/>
          <p:cNvSpPr txBox="1"/>
          <p:nvPr/>
        </p:nvSpPr>
        <p:spPr>
          <a:xfrm>
            <a:off x="1993900" y="349250"/>
            <a:ext cx="8376796" cy="233591"/>
          </a:xfrm>
          <a:prstGeom prst="rect">
            <a:avLst/>
          </a:prstGeom>
        </p:spPr>
        <p:txBody>
          <a:bodyPr vert="horz" wrap="square" lIns="0" tIns="17972" rIns="0" bIns="0" rtlCol="0">
            <a:spAutoFit/>
          </a:bodyPr>
          <a:lstStyle/>
          <a:p>
            <a:pPr marL="17973">
              <a:spcBef>
                <a:spcPts val="142"/>
              </a:spcBef>
            </a:pPr>
            <a:r>
              <a:rPr sz="1400" b="1">
                <a:latin typeface="Arial"/>
                <a:cs typeface="Arial"/>
              </a:rPr>
              <a:t>Acuerdo</a:t>
            </a:r>
            <a:r>
              <a:rPr sz="1400" b="1" spc="410">
                <a:latin typeface="Arial"/>
                <a:cs typeface="Arial"/>
              </a:rPr>
              <a:t> </a:t>
            </a:r>
            <a:r>
              <a:rPr sz="1400" b="1">
                <a:latin typeface="Arial"/>
                <a:cs typeface="Arial"/>
              </a:rPr>
              <a:t>Mercantil</a:t>
            </a:r>
            <a:r>
              <a:rPr sz="1400" b="1" spc="439">
                <a:latin typeface="Arial"/>
                <a:cs typeface="Arial"/>
              </a:rPr>
              <a:t> </a:t>
            </a:r>
            <a:r>
              <a:rPr sz="1400" b="1">
                <a:latin typeface="Arial"/>
                <a:cs typeface="Arial"/>
              </a:rPr>
              <a:t>de</a:t>
            </a:r>
            <a:r>
              <a:rPr sz="1400" b="1" spc="120">
                <a:latin typeface="Arial"/>
                <a:cs typeface="Arial"/>
              </a:rPr>
              <a:t> </a:t>
            </a:r>
            <a:r>
              <a:rPr sz="1400" b="1">
                <a:latin typeface="Arial"/>
                <a:cs typeface="Arial"/>
              </a:rPr>
              <a:t>Prestación</a:t>
            </a:r>
            <a:r>
              <a:rPr sz="1400" b="1" spc="524">
                <a:latin typeface="Arial"/>
                <a:cs typeface="Arial"/>
              </a:rPr>
              <a:t> </a:t>
            </a:r>
            <a:r>
              <a:rPr sz="1400" b="1">
                <a:latin typeface="Arial"/>
                <a:cs typeface="Arial"/>
              </a:rPr>
              <a:t>de</a:t>
            </a:r>
            <a:r>
              <a:rPr sz="1400" b="1" spc="120">
                <a:latin typeface="Arial"/>
                <a:cs typeface="Arial"/>
              </a:rPr>
              <a:t> </a:t>
            </a:r>
            <a:r>
              <a:rPr sz="1400" b="1">
                <a:latin typeface="Arial"/>
                <a:cs typeface="Arial"/>
              </a:rPr>
              <a:t>Servicios</a:t>
            </a:r>
            <a:r>
              <a:rPr sz="1400" b="1" spc="446">
                <a:latin typeface="Arial"/>
                <a:cs typeface="Arial"/>
              </a:rPr>
              <a:t> </a:t>
            </a:r>
            <a:r>
              <a:rPr sz="1400" b="1">
                <a:latin typeface="Arial"/>
                <a:cs typeface="Arial"/>
              </a:rPr>
              <a:t>de</a:t>
            </a:r>
            <a:r>
              <a:rPr sz="1400" b="1" spc="113">
                <a:latin typeface="Arial"/>
                <a:cs typeface="Arial"/>
              </a:rPr>
              <a:t> </a:t>
            </a:r>
            <a:r>
              <a:rPr sz="1400" b="1">
                <a:latin typeface="Arial"/>
                <a:cs typeface="Arial"/>
              </a:rPr>
              <a:t>Transporte</a:t>
            </a:r>
            <a:r>
              <a:rPr sz="1400" b="1" spc="417">
                <a:latin typeface="Arial"/>
                <a:cs typeface="Arial"/>
              </a:rPr>
              <a:t> </a:t>
            </a:r>
            <a:r>
              <a:rPr sz="1400" b="1" spc="-14">
                <a:latin typeface="Arial"/>
                <a:cs typeface="Arial"/>
              </a:rPr>
              <a:t>(APS)</a:t>
            </a:r>
            <a:endParaRPr sz="1400">
              <a:latin typeface="Arial"/>
              <a:cs typeface="Arial"/>
            </a:endParaRPr>
          </a:p>
        </p:txBody>
      </p:sp>
      <p:sp>
        <p:nvSpPr>
          <p:cNvPr id="3" name="object 3"/>
          <p:cNvSpPr txBox="1"/>
          <p:nvPr/>
        </p:nvSpPr>
        <p:spPr>
          <a:xfrm>
            <a:off x="1120781" y="720863"/>
            <a:ext cx="8541241" cy="231777"/>
          </a:xfrm>
          <a:prstGeom prst="rect">
            <a:avLst/>
          </a:prstGeom>
          <a:solidFill>
            <a:srgbClr val="DD0023"/>
          </a:solidFill>
        </p:spPr>
        <p:txBody>
          <a:bodyPr vert="horz" wrap="square" lIns="0" tIns="16175" rIns="0" bIns="0" rtlCol="0">
            <a:spAutoFit/>
          </a:bodyPr>
          <a:lstStyle/>
          <a:p>
            <a:pPr marL="203091">
              <a:spcBef>
                <a:spcPts val="127"/>
              </a:spcBef>
            </a:pPr>
            <a:r>
              <a:rPr sz="1400" b="1">
                <a:solidFill>
                  <a:srgbClr val="FFFFFF"/>
                </a:solidFill>
                <a:latin typeface="Arial"/>
                <a:cs typeface="Arial"/>
              </a:rPr>
              <a:t>Datos</a:t>
            </a:r>
            <a:r>
              <a:rPr sz="1400" b="1" spc="283">
                <a:solidFill>
                  <a:srgbClr val="FFFFFF"/>
                </a:solidFill>
                <a:latin typeface="Arial"/>
                <a:cs typeface="Arial"/>
              </a:rPr>
              <a:t> </a:t>
            </a:r>
            <a:r>
              <a:rPr sz="1400" b="1" spc="-14">
                <a:solidFill>
                  <a:srgbClr val="FFFFFF"/>
                </a:solidFill>
                <a:latin typeface="Arial"/>
                <a:cs typeface="Arial"/>
              </a:rPr>
              <a:t>Cliente</a:t>
            </a:r>
            <a:endParaRPr sz="1400">
              <a:latin typeface="Arial"/>
              <a:cs typeface="Arial"/>
            </a:endParaRPr>
          </a:p>
        </p:txBody>
      </p:sp>
      <p:sp>
        <p:nvSpPr>
          <p:cNvPr id="4" name="object 4"/>
          <p:cNvSpPr txBox="1"/>
          <p:nvPr/>
        </p:nvSpPr>
        <p:spPr>
          <a:xfrm>
            <a:off x="1102808" y="1056704"/>
            <a:ext cx="2326487" cy="1159486"/>
          </a:xfrm>
          <a:prstGeom prst="rect">
            <a:avLst/>
          </a:prstGeom>
        </p:spPr>
        <p:txBody>
          <a:bodyPr vert="horz" wrap="square" lIns="0" tIns="17972" rIns="0" bIns="0" rtlCol="0">
            <a:spAutoFit/>
          </a:bodyPr>
          <a:lstStyle/>
          <a:p>
            <a:pPr marL="17973">
              <a:spcBef>
                <a:spcPts val="1026"/>
              </a:spcBef>
            </a:pPr>
            <a:endParaRPr lang="es-ES" sz="900">
              <a:latin typeface="Microsoft Sans Serif"/>
              <a:cs typeface="Microsoft Sans Serif"/>
            </a:endParaRPr>
          </a:p>
          <a:p>
            <a:pPr marL="17973">
              <a:spcBef>
                <a:spcPts val="1026"/>
              </a:spcBef>
            </a:pPr>
            <a:r>
              <a:rPr sz="900">
                <a:latin typeface="Microsoft Sans Serif"/>
                <a:cs typeface="Microsoft Sans Serif"/>
              </a:rPr>
              <a:t>Razón</a:t>
            </a:r>
            <a:r>
              <a:rPr sz="900" spc="170">
                <a:latin typeface="Microsoft Sans Serif"/>
                <a:cs typeface="Microsoft Sans Serif"/>
              </a:rPr>
              <a:t> </a:t>
            </a:r>
            <a:r>
              <a:rPr sz="900" spc="-14">
                <a:latin typeface="Microsoft Sans Serif"/>
                <a:cs typeface="Microsoft Sans Serif"/>
              </a:rPr>
              <a:t>Social</a:t>
            </a:r>
            <a:endParaRPr lang="es-ES" sz="900" spc="-14">
              <a:latin typeface="Microsoft Sans Serif"/>
              <a:cs typeface="Microsoft Sans Serif"/>
            </a:endParaRPr>
          </a:p>
          <a:p>
            <a:pPr marL="17973">
              <a:spcBef>
                <a:spcPts val="1026"/>
              </a:spcBef>
            </a:pPr>
            <a:r>
              <a:rPr sz="900" spc="-14">
                <a:latin typeface="Microsoft Sans Serif"/>
                <a:cs typeface="Microsoft Sans Serif"/>
              </a:rPr>
              <a:t>NIF/</a:t>
            </a:r>
            <a:r>
              <a:rPr sz="900" spc="-161">
                <a:latin typeface="Microsoft Sans Serif"/>
                <a:cs typeface="Microsoft Sans Serif"/>
              </a:rPr>
              <a:t> </a:t>
            </a:r>
            <a:r>
              <a:rPr sz="900" spc="-35">
                <a:latin typeface="Microsoft Sans Serif"/>
                <a:cs typeface="Microsoft Sans Serif"/>
              </a:rPr>
              <a:t>CIF</a:t>
            </a:r>
            <a:endParaRPr sz="900">
              <a:latin typeface="Microsoft Sans Serif"/>
              <a:cs typeface="Microsoft Sans Serif"/>
            </a:endParaRPr>
          </a:p>
          <a:p>
            <a:pPr>
              <a:spcBef>
                <a:spcPts val="481"/>
              </a:spcBef>
            </a:pPr>
            <a:endParaRPr sz="900">
              <a:latin typeface="Microsoft Sans Serif"/>
              <a:cs typeface="Microsoft Sans Serif"/>
            </a:endParaRPr>
          </a:p>
          <a:p>
            <a:pPr marL="17973">
              <a:spcBef>
                <a:spcPts val="1026"/>
              </a:spcBef>
            </a:pPr>
            <a:r>
              <a:rPr sz="900" err="1">
                <a:latin typeface="Microsoft Sans Serif"/>
                <a:cs typeface="Microsoft Sans Serif"/>
              </a:rPr>
              <a:t>Domicilio</a:t>
            </a:r>
            <a:r>
              <a:rPr sz="900" spc="161">
                <a:latin typeface="Microsoft Sans Serif"/>
                <a:cs typeface="Microsoft Sans Serif"/>
              </a:rPr>
              <a:t> </a:t>
            </a:r>
            <a:r>
              <a:rPr sz="900" spc="-14">
                <a:latin typeface="Microsoft Sans Serif"/>
                <a:cs typeface="Microsoft Sans Serif"/>
              </a:rPr>
              <a:t>social</a:t>
            </a:r>
            <a:endParaRPr sz="900">
              <a:latin typeface="Microsoft Sans Serif"/>
              <a:cs typeface="Microsoft Sans Serif"/>
            </a:endParaRPr>
          </a:p>
        </p:txBody>
      </p:sp>
      <p:sp>
        <p:nvSpPr>
          <p:cNvPr id="5" name="object 5"/>
          <p:cNvSpPr txBox="1"/>
          <p:nvPr/>
        </p:nvSpPr>
        <p:spPr>
          <a:xfrm>
            <a:off x="1122930" y="2330450"/>
            <a:ext cx="8541241" cy="231777"/>
          </a:xfrm>
          <a:prstGeom prst="rect">
            <a:avLst/>
          </a:prstGeom>
          <a:solidFill>
            <a:srgbClr val="DD0023"/>
          </a:solidFill>
        </p:spPr>
        <p:txBody>
          <a:bodyPr vert="horz" wrap="square" lIns="0" tIns="16175" rIns="0" bIns="0" rtlCol="0">
            <a:spAutoFit/>
          </a:bodyPr>
          <a:lstStyle/>
          <a:p>
            <a:pPr marL="203091">
              <a:spcBef>
                <a:spcPts val="127"/>
              </a:spcBef>
            </a:pPr>
            <a:r>
              <a:rPr sz="1400" b="1">
                <a:solidFill>
                  <a:srgbClr val="FFFFFF"/>
                </a:solidFill>
                <a:latin typeface="Arial"/>
                <a:cs typeface="Arial"/>
              </a:rPr>
              <a:t>Tarifas</a:t>
            </a:r>
            <a:r>
              <a:rPr sz="1400" b="1" spc="184">
                <a:solidFill>
                  <a:srgbClr val="FFFFFF"/>
                </a:solidFill>
                <a:latin typeface="Arial"/>
                <a:cs typeface="Arial"/>
              </a:rPr>
              <a:t> </a:t>
            </a:r>
            <a:r>
              <a:rPr sz="1400" b="1">
                <a:solidFill>
                  <a:srgbClr val="FFFFFF"/>
                </a:solidFill>
                <a:latin typeface="Arial"/>
                <a:cs typeface="Arial"/>
              </a:rPr>
              <a:t>ofertadas</a:t>
            </a:r>
            <a:r>
              <a:rPr sz="1400" b="1" spc="453">
                <a:solidFill>
                  <a:srgbClr val="FFFFFF"/>
                </a:solidFill>
                <a:latin typeface="Arial"/>
                <a:cs typeface="Arial"/>
              </a:rPr>
              <a:t> </a:t>
            </a:r>
            <a:r>
              <a:rPr sz="1400" b="1">
                <a:solidFill>
                  <a:srgbClr val="FFFFFF"/>
                </a:solidFill>
                <a:latin typeface="Arial"/>
                <a:cs typeface="Arial"/>
              </a:rPr>
              <a:t>de</a:t>
            </a:r>
            <a:r>
              <a:rPr sz="1400" b="1" spc="120">
                <a:solidFill>
                  <a:srgbClr val="FFFFFF"/>
                </a:solidFill>
                <a:latin typeface="Arial"/>
                <a:cs typeface="Arial"/>
              </a:rPr>
              <a:t> </a:t>
            </a:r>
            <a:r>
              <a:rPr sz="1400" b="1">
                <a:solidFill>
                  <a:srgbClr val="FFFFFF"/>
                </a:solidFill>
                <a:latin typeface="Arial"/>
                <a:cs typeface="Arial"/>
              </a:rPr>
              <a:t>acuerdo</a:t>
            </a:r>
            <a:r>
              <a:rPr sz="1400" b="1" spc="403">
                <a:solidFill>
                  <a:srgbClr val="FFFFFF"/>
                </a:solidFill>
                <a:latin typeface="Arial"/>
                <a:cs typeface="Arial"/>
              </a:rPr>
              <a:t> </a:t>
            </a:r>
            <a:r>
              <a:rPr sz="1400" b="1">
                <a:solidFill>
                  <a:srgbClr val="FFFFFF"/>
                </a:solidFill>
                <a:latin typeface="Arial"/>
                <a:cs typeface="Arial"/>
              </a:rPr>
              <a:t>a</a:t>
            </a:r>
            <a:r>
              <a:rPr sz="1400" b="1" spc="64">
                <a:solidFill>
                  <a:srgbClr val="FFFFFF"/>
                </a:solidFill>
                <a:latin typeface="Arial"/>
                <a:cs typeface="Arial"/>
              </a:rPr>
              <a:t> </a:t>
            </a:r>
            <a:r>
              <a:rPr sz="1400" b="1">
                <a:solidFill>
                  <a:srgbClr val="FFFFFF"/>
                </a:solidFill>
                <a:latin typeface="Arial"/>
                <a:cs typeface="Arial"/>
              </a:rPr>
              <a:t>un</a:t>
            </a:r>
            <a:r>
              <a:rPr sz="1400" b="1" spc="134">
                <a:solidFill>
                  <a:srgbClr val="FFFFFF"/>
                </a:solidFill>
                <a:latin typeface="Arial"/>
                <a:cs typeface="Arial"/>
              </a:rPr>
              <a:t> </a:t>
            </a:r>
            <a:r>
              <a:rPr sz="1400" b="1">
                <a:solidFill>
                  <a:srgbClr val="FFFFFF"/>
                </a:solidFill>
                <a:latin typeface="Arial"/>
                <a:cs typeface="Arial"/>
              </a:rPr>
              <a:t>comprometido</a:t>
            </a:r>
            <a:r>
              <a:rPr sz="1400" b="1" spc="78">
                <a:solidFill>
                  <a:srgbClr val="FFFFFF"/>
                </a:solidFill>
                <a:latin typeface="Arial"/>
                <a:cs typeface="Arial"/>
              </a:rPr>
              <a:t>  </a:t>
            </a:r>
            <a:r>
              <a:rPr sz="1400" b="1">
                <a:solidFill>
                  <a:srgbClr val="FFFFFF"/>
                </a:solidFill>
                <a:latin typeface="Arial"/>
                <a:cs typeface="Arial"/>
              </a:rPr>
              <a:t>de</a:t>
            </a:r>
            <a:r>
              <a:rPr sz="1400" b="1" spc="134">
                <a:solidFill>
                  <a:srgbClr val="FFFFFF"/>
                </a:solidFill>
                <a:latin typeface="Arial"/>
                <a:cs typeface="Arial"/>
              </a:rPr>
              <a:t> </a:t>
            </a:r>
            <a:r>
              <a:rPr sz="1400" b="1" spc="-14">
                <a:solidFill>
                  <a:srgbClr val="FFFFFF"/>
                </a:solidFill>
                <a:latin typeface="Arial"/>
                <a:cs typeface="Arial"/>
              </a:rPr>
              <a:t>envíos</a:t>
            </a:r>
            <a:endParaRPr sz="1400">
              <a:latin typeface="Arial"/>
              <a:cs typeface="Arial"/>
            </a:endParaRPr>
          </a:p>
        </p:txBody>
      </p:sp>
      <p:sp>
        <p:nvSpPr>
          <p:cNvPr id="6" name="object 6"/>
          <p:cNvSpPr txBox="1"/>
          <p:nvPr/>
        </p:nvSpPr>
        <p:spPr>
          <a:xfrm>
            <a:off x="1120780" y="2559050"/>
            <a:ext cx="8541241" cy="520593"/>
          </a:xfrm>
          <a:prstGeom prst="rect">
            <a:avLst/>
          </a:prstGeom>
        </p:spPr>
        <p:txBody>
          <a:bodyPr vert="horz" wrap="square" lIns="0" tIns="17972" rIns="0" bIns="0" rtlCol="0">
            <a:spAutoFit/>
          </a:bodyPr>
          <a:lstStyle/>
          <a:p>
            <a:pPr marL="17973" marR="7189" algn="just">
              <a:lnSpc>
                <a:spcPct val="118100"/>
              </a:lnSpc>
              <a:spcBef>
                <a:spcPts val="142"/>
              </a:spcBef>
            </a:pPr>
            <a:r>
              <a:rPr sz="900" err="1">
                <a:latin typeface="Microsoft Sans Serif"/>
                <a:cs typeface="Microsoft Sans Serif"/>
              </a:rPr>
              <a:t>Precios</a:t>
            </a:r>
            <a:r>
              <a:rPr sz="1050" spc="219">
                <a:latin typeface="Microsoft Sans Serif"/>
                <a:cs typeface="Microsoft Sans Serif"/>
              </a:rPr>
              <a:t> </a:t>
            </a:r>
            <a:r>
              <a:rPr sz="900" err="1">
                <a:latin typeface="Microsoft Sans Serif"/>
                <a:cs typeface="Microsoft Sans Serif"/>
              </a:rPr>
              <a:t>pactados</a:t>
            </a:r>
            <a:r>
              <a:rPr sz="900" spc="269">
                <a:latin typeface="Microsoft Sans Serif"/>
                <a:cs typeface="Microsoft Sans Serif"/>
              </a:rPr>
              <a:t> </a:t>
            </a:r>
            <a:r>
              <a:rPr sz="900">
                <a:latin typeface="Microsoft Sans Serif"/>
                <a:cs typeface="Microsoft Sans Serif"/>
              </a:rPr>
              <a:t>para</a:t>
            </a:r>
            <a:r>
              <a:rPr sz="900" spc="134">
                <a:latin typeface="Microsoft Sans Serif"/>
                <a:cs typeface="Microsoft Sans Serif"/>
              </a:rPr>
              <a:t> </a:t>
            </a:r>
            <a:r>
              <a:rPr sz="900">
                <a:latin typeface="Microsoft Sans Serif"/>
                <a:cs typeface="Microsoft Sans Serif"/>
              </a:rPr>
              <a:t>un</a:t>
            </a:r>
            <a:r>
              <a:rPr sz="900" spc="85">
                <a:latin typeface="Microsoft Sans Serif"/>
                <a:cs typeface="Microsoft Sans Serif"/>
              </a:rPr>
              <a:t> </a:t>
            </a:r>
            <a:r>
              <a:rPr sz="900" err="1">
                <a:latin typeface="Microsoft Sans Serif"/>
                <a:cs typeface="Microsoft Sans Serif"/>
              </a:rPr>
              <a:t>volumen</a:t>
            </a:r>
            <a:r>
              <a:rPr sz="900">
                <a:latin typeface="Microsoft Sans Serif"/>
                <a:cs typeface="Microsoft Sans Serif"/>
              </a:rPr>
              <a:t> </a:t>
            </a:r>
            <a:r>
              <a:rPr lang="es-ES" sz="900">
                <a:latin typeface="Microsoft Sans Serif"/>
                <a:cs typeface="Microsoft Sans Serif"/>
              </a:rPr>
              <a:t>mínimo</a:t>
            </a:r>
            <a:r>
              <a:rPr sz="900">
                <a:latin typeface="Microsoft Sans Serif"/>
                <a:cs typeface="Microsoft Sans Serif"/>
              </a:rPr>
              <a:t> de</a:t>
            </a:r>
            <a:r>
              <a:rPr sz="900" spc="92">
                <a:latin typeface="Microsoft Sans Serif"/>
                <a:cs typeface="Microsoft Sans Serif"/>
              </a:rPr>
              <a:t> </a:t>
            </a:r>
            <a:r>
              <a:rPr lang="es-ES" sz="900" b="1" spc="92">
                <a:latin typeface="Arial"/>
                <a:cs typeface="Arial"/>
              </a:rPr>
              <a:t>XXX</a:t>
            </a:r>
            <a:r>
              <a:rPr sz="900" b="1" spc="142">
                <a:latin typeface="Arial"/>
                <a:cs typeface="Arial"/>
              </a:rPr>
              <a:t> </a:t>
            </a:r>
            <a:r>
              <a:rPr sz="900" b="1" err="1">
                <a:latin typeface="Arial"/>
                <a:cs typeface="Arial"/>
              </a:rPr>
              <a:t>envíos</a:t>
            </a:r>
            <a:r>
              <a:rPr sz="900" b="1" spc="205">
                <a:latin typeface="Arial"/>
                <a:cs typeface="Arial"/>
              </a:rPr>
              <a:t> </a:t>
            </a:r>
            <a:r>
              <a:rPr sz="900" b="1">
                <a:latin typeface="Arial"/>
                <a:cs typeface="Arial"/>
              </a:rPr>
              <a:t>al</a:t>
            </a:r>
            <a:r>
              <a:rPr sz="900" b="1" spc="57">
                <a:latin typeface="Arial"/>
                <a:cs typeface="Arial"/>
              </a:rPr>
              <a:t> </a:t>
            </a:r>
            <a:r>
              <a:rPr sz="900" b="1" err="1">
                <a:latin typeface="Arial"/>
                <a:cs typeface="Arial"/>
              </a:rPr>
              <a:t>mes</a:t>
            </a:r>
            <a:r>
              <a:rPr sz="900" b="1" spc="127">
                <a:latin typeface="Arial"/>
                <a:cs typeface="Arial"/>
              </a:rPr>
              <a:t> </a:t>
            </a:r>
            <a:r>
              <a:rPr sz="900">
                <a:latin typeface="Microsoft Sans Serif"/>
                <a:cs typeface="Microsoft Sans Serif"/>
              </a:rPr>
              <a:t>y</a:t>
            </a:r>
            <a:r>
              <a:rPr sz="900" spc="42">
                <a:latin typeface="Microsoft Sans Serif"/>
                <a:cs typeface="Microsoft Sans Serif"/>
              </a:rPr>
              <a:t> </a:t>
            </a:r>
            <a:r>
              <a:rPr sz="900">
                <a:latin typeface="Microsoft Sans Serif"/>
                <a:cs typeface="Microsoft Sans Serif"/>
              </a:rPr>
              <a:t>para</a:t>
            </a:r>
            <a:r>
              <a:rPr sz="900" spc="134">
                <a:latin typeface="Microsoft Sans Serif"/>
                <a:cs typeface="Microsoft Sans Serif"/>
              </a:rPr>
              <a:t> </a:t>
            </a:r>
            <a:r>
              <a:rPr sz="900">
                <a:latin typeface="Microsoft Sans Serif"/>
                <a:cs typeface="Microsoft Sans Serif"/>
              </a:rPr>
              <a:t>los</a:t>
            </a:r>
            <a:r>
              <a:rPr sz="900" spc="99">
                <a:latin typeface="Microsoft Sans Serif"/>
                <a:cs typeface="Microsoft Sans Serif"/>
              </a:rPr>
              <a:t> </a:t>
            </a:r>
            <a:r>
              <a:rPr sz="900">
                <a:latin typeface="Microsoft Sans Serif"/>
                <a:cs typeface="Microsoft Sans Serif"/>
              </a:rPr>
              <a:t>puntos</a:t>
            </a:r>
            <a:r>
              <a:rPr sz="900" spc="198">
                <a:latin typeface="Microsoft Sans Serif"/>
                <a:cs typeface="Microsoft Sans Serif"/>
              </a:rPr>
              <a:t> </a:t>
            </a:r>
            <a:r>
              <a:rPr sz="900">
                <a:latin typeface="Microsoft Sans Serif"/>
                <a:cs typeface="Microsoft Sans Serif"/>
              </a:rPr>
              <a:t>de</a:t>
            </a:r>
            <a:r>
              <a:rPr sz="900" spc="78">
                <a:latin typeface="Microsoft Sans Serif"/>
                <a:cs typeface="Microsoft Sans Serif"/>
              </a:rPr>
              <a:t> </a:t>
            </a:r>
            <a:r>
              <a:rPr sz="900" err="1">
                <a:latin typeface="Microsoft Sans Serif"/>
                <a:cs typeface="Microsoft Sans Serif"/>
              </a:rPr>
              <a:t>recogida</a:t>
            </a:r>
            <a:r>
              <a:rPr sz="900" spc="262">
                <a:latin typeface="Microsoft Sans Serif"/>
                <a:cs typeface="Microsoft Sans Serif"/>
              </a:rPr>
              <a:t> </a:t>
            </a:r>
            <a:r>
              <a:rPr sz="900">
                <a:latin typeface="Microsoft Sans Serif"/>
                <a:cs typeface="Microsoft Sans Serif"/>
              </a:rPr>
              <a:t>habitual</a:t>
            </a:r>
            <a:r>
              <a:rPr sz="900" spc="226">
                <a:latin typeface="Microsoft Sans Serif"/>
                <a:cs typeface="Microsoft Sans Serif"/>
              </a:rPr>
              <a:t> </a:t>
            </a:r>
            <a:r>
              <a:rPr sz="900" spc="-14" err="1">
                <a:latin typeface="Microsoft Sans Serif"/>
                <a:cs typeface="Microsoft Sans Serif"/>
              </a:rPr>
              <a:t>especificados</a:t>
            </a:r>
            <a:r>
              <a:rPr sz="900" spc="-14">
                <a:latin typeface="Microsoft Sans Serif"/>
                <a:cs typeface="Microsoft Sans Serif"/>
              </a:rPr>
              <a:t> </a:t>
            </a:r>
            <a:r>
              <a:rPr sz="900">
                <a:latin typeface="Microsoft Sans Serif"/>
                <a:cs typeface="Microsoft Sans Serif"/>
              </a:rPr>
              <a:t>en</a:t>
            </a:r>
            <a:r>
              <a:rPr sz="900" spc="78">
                <a:latin typeface="Microsoft Sans Serif"/>
                <a:cs typeface="Microsoft Sans Serif"/>
              </a:rPr>
              <a:t> </a:t>
            </a:r>
            <a:r>
              <a:rPr sz="900">
                <a:latin typeface="Microsoft Sans Serif"/>
                <a:cs typeface="Microsoft Sans Serif"/>
              </a:rPr>
              <a:t>el</a:t>
            </a:r>
            <a:r>
              <a:rPr sz="900" spc="85">
                <a:latin typeface="Microsoft Sans Serif"/>
                <a:cs typeface="Microsoft Sans Serif"/>
              </a:rPr>
              <a:t> </a:t>
            </a:r>
            <a:r>
              <a:rPr sz="900" err="1">
                <a:latin typeface="Microsoft Sans Serif"/>
                <a:cs typeface="Microsoft Sans Serif"/>
              </a:rPr>
              <a:t>presente</a:t>
            </a:r>
            <a:r>
              <a:rPr sz="900" spc="205">
                <a:latin typeface="Microsoft Sans Serif"/>
                <a:cs typeface="Microsoft Sans Serif"/>
              </a:rPr>
              <a:t> </a:t>
            </a:r>
            <a:r>
              <a:rPr sz="900" err="1">
                <a:latin typeface="Microsoft Sans Serif"/>
                <a:cs typeface="Microsoft Sans Serif"/>
              </a:rPr>
              <a:t>Acuerdo</a:t>
            </a:r>
            <a:r>
              <a:rPr sz="900" spc="248">
                <a:latin typeface="Microsoft Sans Serif"/>
                <a:cs typeface="Microsoft Sans Serif"/>
              </a:rPr>
              <a:t> </a:t>
            </a:r>
            <a:r>
              <a:rPr sz="900">
                <a:latin typeface="Microsoft Sans Serif"/>
                <a:cs typeface="Microsoft Sans Serif"/>
              </a:rPr>
              <a:t>Mercantil</a:t>
            </a:r>
            <a:r>
              <a:rPr sz="900" spc="276">
                <a:latin typeface="Microsoft Sans Serif"/>
                <a:cs typeface="Microsoft Sans Serif"/>
              </a:rPr>
              <a:t> </a:t>
            </a:r>
            <a:r>
              <a:rPr sz="900">
                <a:latin typeface="Microsoft Sans Serif"/>
                <a:cs typeface="Microsoft Sans Serif"/>
              </a:rPr>
              <a:t>de</a:t>
            </a:r>
            <a:r>
              <a:rPr sz="900" spc="92">
                <a:latin typeface="Microsoft Sans Serif"/>
                <a:cs typeface="Microsoft Sans Serif"/>
              </a:rPr>
              <a:t> </a:t>
            </a:r>
            <a:r>
              <a:rPr sz="900" err="1">
                <a:latin typeface="Microsoft Sans Serif"/>
                <a:cs typeface="Microsoft Sans Serif"/>
              </a:rPr>
              <a:t>Prestación</a:t>
            </a:r>
            <a:r>
              <a:rPr sz="900" spc="311">
                <a:latin typeface="Microsoft Sans Serif"/>
                <a:cs typeface="Microsoft Sans Serif"/>
              </a:rPr>
              <a:t> </a:t>
            </a:r>
            <a:r>
              <a:rPr sz="900">
                <a:latin typeface="Microsoft Sans Serif"/>
                <a:cs typeface="Microsoft Sans Serif"/>
              </a:rPr>
              <a:t>de</a:t>
            </a:r>
            <a:r>
              <a:rPr sz="900" spc="92">
                <a:latin typeface="Microsoft Sans Serif"/>
                <a:cs typeface="Microsoft Sans Serif"/>
              </a:rPr>
              <a:t> </a:t>
            </a:r>
            <a:r>
              <a:rPr sz="900">
                <a:latin typeface="Microsoft Sans Serif"/>
                <a:cs typeface="Microsoft Sans Serif"/>
              </a:rPr>
              <a:t>Servicios.</a:t>
            </a:r>
            <a:r>
              <a:rPr sz="900" spc="304">
                <a:latin typeface="Microsoft Sans Serif"/>
                <a:cs typeface="Microsoft Sans Serif"/>
              </a:rPr>
              <a:t> </a:t>
            </a:r>
            <a:r>
              <a:rPr sz="900">
                <a:latin typeface="Microsoft Sans Serif"/>
                <a:cs typeface="Microsoft Sans Serif"/>
              </a:rPr>
              <a:t>El</a:t>
            </a:r>
            <a:r>
              <a:rPr sz="900" spc="78">
                <a:latin typeface="Microsoft Sans Serif"/>
                <a:cs typeface="Microsoft Sans Serif"/>
              </a:rPr>
              <a:t> </a:t>
            </a:r>
            <a:r>
              <a:rPr sz="900" err="1">
                <a:latin typeface="Microsoft Sans Serif"/>
                <a:cs typeface="Microsoft Sans Serif"/>
              </a:rPr>
              <a:t>marco</a:t>
            </a:r>
            <a:r>
              <a:rPr sz="900" spc="191">
                <a:latin typeface="Microsoft Sans Serif"/>
                <a:cs typeface="Microsoft Sans Serif"/>
              </a:rPr>
              <a:t> </a:t>
            </a:r>
            <a:r>
              <a:rPr sz="900" err="1">
                <a:latin typeface="Microsoft Sans Serif"/>
                <a:cs typeface="Microsoft Sans Serif"/>
              </a:rPr>
              <a:t>tarifario</a:t>
            </a:r>
            <a:r>
              <a:rPr sz="900" spc="233">
                <a:latin typeface="Microsoft Sans Serif"/>
                <a:cs typeface="Microsoft Sans Serif"/>
              </a:rPr>
              <a:t> </a:t>
            </a:r>
            <a:r>
              <a:rPr sz="900" err="1">
                <a:latin typeface="Microsoft Sans Serif"/>
                <a:cs typeface="Microsoft Sans Serif"/>
              </a:rPr>
              <a:t>contemplado</a:t>
            </a:r>
            <a:r>
              <a:rPr sz="900" spc="382">
                <a:latin typeface="Microsoft Sans Serif"/>
                <a:cs typeface="Microsoft Sans Serif"/>
              </a:rPr>
              <a:t> </a:t>
            </a:r>
            <a:r>
              <a:rPr sz="900">
                <a:latin typeface="Microsoft Sans Serif"/>
                <a:cs typeface="Microsoft Sans Serif"/>
              </a:rPr>
              <a:t>en</a:t>
            </a:r>
            <a:r>
              <a:rPr sz="900" spc="92">
                <a:latin typeface="Microsoft Sans Serif"/>
                <a:cs typeface="Microsoft Sans Serif"/>
              </a:rPr>
              <a:t> </a:t>
            </a:r>
            <a:r>
              <a:rPr sz="900" err="1">
                <a:latin typeface="Microsoft Sans Serif"/>
                <a:cs typeface="Microsoft Sans Serif"/>
              </a:rPr>
              <a:t>estas</a:t>
            </a:r>
            <a:r>
              <a:rPr sz="900" spc="170">
                <a:latin typeface="Microsoft Sans Serif"/>
                <a:cs typeface="Microsoft Sans Serif"/>
              </a:rPr>
              <a:t> </a:t>
            </a:r>
            <a:r>
              <a:rPr sz="900" err="1">
                <a:latin typeface="Microsoft Sans Serif"/>
                <a:cs typeface="Microsoft Sans Serif"/>
              </a:rPr>
              <a:t>condiciones</a:t>
            </a:r>
            <a:r>
              <a:rPr sz="900" spc="347">
                <a:latin typeface="Microsoft Sans Serif"/>
                <a:cs typeface="Microsoft Sans Serif"/>
              </a:rPr>
              <a:t> </a:t>
            </a:r>
            <a:r>
              <a:rPr sz="900" spc="-14" err="1">
                <a:latin typeface="Microsoft Sans Serif"/>
                <a:cs typeface="Microsoft Sans Serif"/>
              </a:rPr>
              <a:t>podrá</a:t>
            </a:r>
            <a:r>
              <a:rPr sz="900" spc="-14">
                <a:latin typeface="Microsoft Sans Serif"/>
                <a:cs typeface="Microsoft Sans Serif"/>
              </a:rPr>
              <a:t> </a:t>
            </a:r>
            <a:r>
              <a:rPr sz="900">
                <a:latin typeface="Microsoft Sans Serif"/>
                <a:cs typeface="Microsoft Sans Serif"/>
              </a:rPr>
              <a:t>ser</a:t>
            </a:r>
            <a:r>
              <a:rPr sz="900" spc="113">
                <a:latin typeface="Microsoft Sans Serif"/>
                <a:cs typeface="Microsoft Sans Serif"/>
              </a:rPr>
              <a:t> </a:t>
            </a:r>
            <a:r>
              <a:rPr sz="900" err="1">
                <a:latin typeface="Microsoft Sans Serif"/>
                <a:cs typeface="Microsoft Sans Serif"/>
              </a:rPr>
              <a:t>modificado</a:t>
            </a:r>
            <a:r>
              <a:rPr sz="900" spc="340">
                <a:latin typeface="Microsoft Sans Serif"/>
                <a:cs typeface="Microsoft Sans Serif"/>
              </a:rPr>
              <a:t> </a:t>
            </a:r>
            <a:r>
              <a:rPr sz="900">
                <a:latin typeface="Microsoft Sans Serif"/>
                <a:cs typeface="Microsoft Sans Serif"/>
              </a:rPr>
              <a:t>por</a:t>
            </a:r>
            <a:r>
              <a:rPr sz="900" spc="127">
                <a:latin typeface="Microsoft Sans Serif"/>
                <a:cs typeface="Microsoft Sans Serif"/>
              </a:rPr>
              <a:t> </a:t>
            </a:r>
            <a:r>
              <a:rPr sz="900">
                <a:latin typeface="Microsoft Sans Serif"/>
                <a:cs typeface="Microsoft Sans Serif"/>
              </a:rPr>
              <a:t>CTT</a:t>
            </a:r>
            <a:r>
              <a:rPr sz="900" spc="142">
                <a:latin typeface="Microsoft Sans Serif"/>
                <a:cs typeface="Microsoft Sans Serif"/>
              </a:rPr>
              <a:t> </a:t>
            </a:r>
            <a:r>
              <a:rPr sz="900">
                <a:latin typeface="Microsoft Sans Serif"/>
                <a:cs typeface="Microsoft Sans Serif"/>
              </a:rPr>
              <a:t>Express,</a:t>
            </a:r>
            <a:r>
              <a:rPr sz="900" spc="289">
                <a:latin typeface="Microsoft Sans Serif"/>
                <a:cs typeface="Microsoft Sans Serif"/>
              </a:rPr>
              <a:t> </a:t>
            </a:r>
            <a:r>
              <a:rPr sz="900" err="1">
                <a:latin typeface="Microsoft Sans Serif"/>
                <a:cs typeface="Microsoft Sans Serif"/>
              </a:rPr>
              <a:t>si</a:t>
            </a:r>
            <a:r>
              <a:rPr sz="900" spc="78">
                <a:latin typeface="Microsoft Sans Serif"/>
                <a:cs typeface="Microsoft Sans Serif"/>
              </a:rPr>
              <a:t> </a:t>
            </a:r>
            <a:r>
              <a:rPr sz="900">
                <a:latin typeface="Microsoft Sans Serif"/>
                <a:cs typeface="Microsoft Sans Serif"/>
              </a:rPr>
              <a:t>la</a:t>
            </a:r>
            <a:r>
              <a:rPr sz="900" spc="92">
                <a:latin typeface="Microsoft Sans Serif"/>
                <a:cs typeface="Microsoft Sans Serif"/>
              </a:rPr>
              <a:t> </a:t>
            </a:r>
            <a:r>
              <a:rPr sz="900" err="1">
                <a:latin typeface="Microsoft Sans Serif"/>
                <a:cs typeface="Microsoft Sans Serif"/>
              </a:rPr>
              <a:t>disposición</a:t>
            </a:r>
            <a:r>
              <a:rPr sz="900" spc="347">
                <a:latin typeface="Microsoft Sans Serif"/>
                <a:cs typeface="Microsoft Sans Serif"/>
              </a:rPr>
              <a:t> </a:t>
            </a:r>
            <a:r>
              <a:rPr sz="900">
                <a:latin typeface="Microsoft Sans Serif"/>
                <a:cs typeface="Microsoft Sans Serif"/>
              </a:rPr>
              <a:t>de</a:t>
            </a:r>
            <a:r>
              <a:rPr sz="900" spc="99">
                <a:latin typeface="Microsoft Sans Serif"/>
                <a:cs typeface="Microsoft Sans Serif"/>
              </a:rPr>
              <a:t> </a:t>
            </a:r>
            <a:r>
              <a:rPr sz="900" err="1">
                <a:latin typeface="Microsoft Sans Serif"/>
                <a:cs typeface="Microsoft Sans Serif"/>
              </a:rPr>
              <a:t>envíos</a:t>
            </a:r>
            <a:r>
              <a:rPr sz="900" spc="226">
                <a:latin typeface="Microsoft Sans Serif"/>
                <a:cs typeface="Microsoft Sans Serif"/>
              </a:rPr>
              <a:t> </a:t>
            </a:r>
            <a:r>
              <a:rPr sz="900" err="1">
                <a:latin typeface="Microsoft Sans Serif"/>
                <a:cs typeface="Microsoft Sans Serif"/>
              </a:rPr>
              <a:t>admitidos</a:t>
            </a:r>
            <a:r>
              <a:rPr sz="900" spc="304">
                <a:latin typeface="Microsoft Sans Serif"/>
                <a:cs typeface="Microsoft Sans Serif"/>
              </a:rPr>
              <a:t> </a:t>
            </a:r>
            <a:r>
              <a:rPr sz="900" err="1">
                <a:latin typeface="Microsoft Sans Serif"/>
                <a:cs typeface="Microsoft Sans Serif"/>
              </a:rPr>
              <a:t>tuviera</a:t>
            </a:r>
            <a:r>
              <a:rPr sz="900" spc="226">
                <a:latin typeface="Microsoft Sans Serif"/>
                <a:cs typeface="Microsoft Sans Serif"/>
              </a:rPr>
              <a:t> </a:t>
            </a:r>
            <a:r>
              <a:rPr sz="900" err="1">
                <a:latin typeface="Microsoft Sans Serif"/>
                <a:cs typeface="Microsoft Sans Serif"/>
              </a:rPr>
              <a:t>grandes</a:t>
            </a:r>
            <a:r>
              <a:rPr sz="900" spc="255">
                <a:latin typeface="Microsoft Sans Serif"/>
                <a:cs typeface="Microsoft Sans Serif"/>
              </a:rPr>
              <a:t> </a:t>
            </a:r>
            <a:r>
              <a:rPr sz="900" err="1">
                <a:latin typeface="Microsoft Sans Serif"/>
                <a:cs typeface="Microsoft Sans Serif"/>
              </a:rPr>
              <a:t>oscilaciones</a:t>
            </a:r>
            <a:r>
              <a:rPr sz="900" spc="382">
                <a:latin typeface="Microsoft Sans Serif"/>
                <a:cs typeface="Microsoft Sans Serif"/>
              </a:rPr>
              <a:t> </a:t>
            </a:r>
            <a:r>
              <a:rPr sz="900">
                <a:latin typeface="Microsoft Sans Serif"/>
                <a:cs typeface="Microsoft Sans Serif"/>
              </a:rPr>
              <a:t>(+/-</a:t>
            </a:r>
            <a:r>
              <a:rPr sz="900" spc="134">
                <a:latin typeface="Microsoft Sans Serif"/>
                <a:cs typeface="Microsoft Sans Serif"/>
              </a:rPr>
              <a:t> </a:t>
            </a:r>
            <a:r>
              <a:rPr sz="900">
                <a:latin typeface="Microsoft Sans Serif"/>
                <a:cs typeface="Microsoft Sans Serif"/>
              </a:rPr>
              <a:t>5%)</a:t>
            </a:r>
            <a:r>
              <a:rPr sz="900" spc="142">
                <a:latin typeface="Microsoft Sans Serif"/>
                <a:cs typeface="Microsoft Sans Serif"/>
              </a:rPr>
              <a:t> </a:t>
            </a:r>
            <a:r>
              <a:rPr sz="900" err="1">
                <a:latin typeface="Microsoft Sans Serif"/>
                <a:cs typeface="Microsoft Sans Serif"/>
              </a:rPr>
              <a:t>relativo</a:t>
            </a:r>
            <a:r>
              <a:rPr sz="900" spc="241">
                <a:latin typeface="Microsoft Sans Serif"/>
                <a:cs typeface="Microsoft Sans Serif"/>
              </a:rPr>
              <a:t> </a:t>
            </a:r>
            <a:r>
              <a:rPr sz="900">
                <a:latin typeface="Microsoft Sans Serif"/>
                <a:cs typeface="Microsoft Sans Serif"/>
              </a:rPr>
              <a:t>a</a:t>
            </a:r>
            <a:r>
              <a:rPr sz="900" spc="71">
                <a:latin typeface="Microsoft Sans Serif"/>
                <a:cs typeface="Microsoft Sans Serif"/>
              </a:rPr>
              <a:t> </a:t>
            </a:r>
            <a:r>
              <a:rPr sz="900" spc="-35">
                <a:latin typeface="Microsoft Sans Serif"/>
                <a:cs typeface="Microsoft Sans Serif"/>
              </a:rPr>
              <a:t>la</a:t>
            </a:r>
            <a:r>
              <a:rPr sz="900">
                <a:latin typeface="Microsoft Sans Serif"/>
                <a:cs typeface="Microsoft Sans Serif"/>
              </a:rPr>
              <a:t> </a:t>
            </a:r>
            <a:r>
              <a:rPr sz="900" err="1">
                <a:latin typeface="Microsoft Sans Serif"/>
                <a:cs typeface="Microsoft Sans Serif"/>
              </a:rPr>
              <a:t>dispersión</a:t>
            </a:r>
            <a:r>
              <a:rPr sz="900" spc="255">
                <a:latin typeface="Microsoft Sans Serif"/>
                <a:cs typeface="Microsoft Sans Serif"/>
              </a:rPr>
              <a:t> </a:t>
            </a:r>
            <a:r>
              <a:rPr sz="900" err="1">
                <a:latin typeface="Microsoft Sans Serif"/>
                <a:cs typeface="Microsoft Sans Serif"/>
              </a:rPr>
              <a:t>estándar</a:t>
            </a:r>
            <a:r>
              <a:rPr sz="900" spc="219">
                <a:latin typeface="Microsoft Sans Serif"/>
                <a:cs typeface="Microsoft Sans Serif"/>
              </a:rPr>
              <a:t> </a:t>
            </a:r>
            <a:r>
              <a:rPr sz="900">
                <a:latin typeface="Microsoft Sans Serif"/>
                <a:cs typeface="Microsoft Sans Serif"/>
              </a:rPr>
              <a:t>en</a:t>
            </a:r>
            <a:r>
              <a:rPr sz="900" spc="42">
                <a:latin typeface="Microsoft Sans Serif"/>
                <a:cs typeface="Microsoft Sans Serif"/>
              </a:rPr>
              <a:t> </a:t>
            </a:r>
            <a:r>
              <a:rPr sz="900" err="1">
                <a:latin typeface="Microsoft Sans Serif"/>
                <a:cs typeface="Microsoft Sans Serif"/>
              </a:rPr>
              <a:t>función</a:t>
            </a:r>
            <a:r>
              <a:rPr sz="900" spc="184">
                <a:latin typeface="Microsoft Sans Serif"/>
                <a:cs typeface="Microsoft Sans Serif"/>
              </a:rPr>
              <a:t> </a:t>
            </a:r>
            <a:r>
              <a:rPr sz="900">
                <a:latin typeface="Microsoft Sans Serif"/>
                <a:cs typeface="Microsoft Sans Serif"/>
              </a:rPr>
              <a:t>a</a:t>
            </a:r>
            <a:r>
              <a:rPr sz="900" spc="21">
                <a:latin typeface="Microsoft Sans Serif"/>
                <a:cs typeface="Microsoft Sans Serif"/>
              </a:rPr>
              <a:t> </a:t>
            </a:r>
            <a:r>
              <a:rPr sz="900">
                <a:latin typeface="Microsoft Sans Serif"/>
                <a:cs typeface="Microsoft Sans Serif"/>
              </a:rPr>
              <a:t>la</a:t>
            </a:r>
            <a:r>
              <a:rPr sz="900" spc="28">
                <a:latin typeface="Microsoft Sans Serif"/>
                <a:cs typeface="Microsoft Sans Serif"/>
              </a:rPr>
              <a:t> </a:t>
            </a:r>
            <a:r>
              <a:rPr sz="900" err="1">
                <a:latin typeface="Microsoft Sans Serif"/>
                <a:cs typeface="Microsoft Sans Serif"/>
              </a:rPr>
              <a:t>densidad</a:t>
            </a:r>
            <a:r>
              <a:rPr sz="900" spc="233">
                <a:latin typeface="Microsoft Sans Serif"/>
                <a:cs typeface="Microsoft Sans Serif"/>
              </a:rPr>
              <a:t> </a:t>
            </a:r>
            <a:r>
              <a:rPr sz="900">
                <a:latin typeface="Microsoft Sans Serif"/>
                <a:cs typeface="Microsoft Sans Serif"/>
              </a:rPr>
              <a:t>por</a:t>
            </a:r>
            <a:r>
              <a:rPr sz="900" spc="64">
                <a:latin typeface="Microsoft Sans Serif"/>
                <a:cs typeface="Microsoft Sans Serif"/>
              </a:rPr>
              <a:t> </a:t>
            </a:r>
            <a:r>
              <a:rPr sz="900" err="1">
                <a:latin typeface="Microsoft Sans Serif"/>
                <a:cs typeface="Microsoft Sans Serif"/>
              </a:rPr>
              <a:t>núcleo</a:t>
            </a:r>
            <a:r>
              <a:rPr sz="900" spc="156">
                <a:latin typeface="Microsoft Sans Serif"/>
                <a:cs typeface="Microsoft Sans Serif"/>
              </a:rPr>
              <a:t> </a:t>
            </a:r>
            <a:r>
              <a:rPr sz="900">
                <a:latin typeface="Microsoft Sans Serif"/>
                <a:cs typeface="Microsoft Sans Serif"/>
              </a:rPr>
              <a:t>de</a:t>
            </a:r>
            <a:r>
              <a:rPr sz="900" spc="57">
                <a:latin typeface="Microsoft Sans Serif"/>
                <a:cs typeface="Microsoft Sans Serif"/>
              </a:rPr>
              <a:t> </a:t>
            </a:r>
            <a:r>
              <a:rPr sz="900" spc="-14">
                <a:latin typeface="Microsoft Sans Serif"/>
                <a:cs typeface="Microsoft Sans Serif"/>
              </a:rPr>
              <a:t>población.</a:t>
            </a:r>
            <a:endParaRPr sz="1050">
              <a:latin typeface="Microsoft Sans Serif"/>
              <a:cs typeface="Microsoft Sans Serif"/>
            </a:endParaRPr>
          </a:p>
        </p:txBody>
      </p:sp>
      <p:sp>
        <p:nvSpPr>
          <p:cNvPr id="7" name="object 7"/>
          <p:cNvSpPr txBox="1"/>
          <p:nvPr/>
        </p:nvSpPr>
        <p:spPr>
          <a:xfrm>
            <a:off x="1120782" y="3554447"/>
            <a:ext cx="8541241" cy="231777"/>
          </a:xfrm>
          <a:prstGeom prst="rect">
            <a:avLst/>
          </a:prstGeom>
          <a:solidFill>
            <a:srgbClr val="DD0023"/>
          </a:solidFill>
        </p:spPr>
        <p:txBody>
          <a:bodyPr vert="horz" wrap="square" lIns="0" tIns="16175" rIns="0" bIns="0" rtlCol="0">
            <a:spAutoFit/>
          </a:bodyPr>
          <a:lstStyle/>
          <a:p>
            <a:pPr marL="203091">
              <a:spcBef>
                <a:spcPts val="127"/>
              </a:spcBef>
            </a:pPr>
            <a:r>
              <a:rPr sz="1400" b="1">
                <a:solidFill>
                  <a:srgbClr val="FFFFFF"/>
                </a:solidFill>
                <a:latin typeface="Arial"/>
                <a:cs typeface="Arial"/>
              </a:rPr>
              <a:t>Puntos</a:t>
            </a:r>
            <a:r>
              <a:rPr sz="1400" b="1" spc="340">
                <a:solidFill>
                  <a:srgbClr val="FFFFFF"/>
                </a:solidFill>
                <a:latin typeface="Arial"/>
                <a:cs typeface="Arial"/>
              </a:rPr>
              <a:t> </a:t>
            </a:r>
            <a:r>
              <a:rPr sz="1400" b="1">
                <a:solidFill>
                  <a:srgbClr val="FFFFFF"/>
                </a:solidFill>
                <a:latin typeface="Arial"/>
                <a:cs typeface="Arial"/>
              </a:rPr>
              <a:t>de</a:t>
            </a:r>
            <a:r>
              <a:rPr sz="1400" b="1" spc="127">
                <a:solidFill>
                  <a:srgbClr val="FFFFFF"/>
                </a:solidFill>
                <a:latin typeface="Arial"/>
                <a:cs typeface="Arial"/>
              </a:rPr>
              <a:t> </a:t>
            </a:r>
            <a:r>
              <a:rPr sz="1400" b="1">
                <a:solidFill>
                  <a:srgbClr val="FFFFFF"/>
                </a:solidFill>
                <a:latin typeface="Arial"/>
                <a:cs typeface="Arial"/>
              </a:rPr>
              <a:t>Recogida</a:t>
            </a:r>
            <a:r>
              <a:rPr sz="1400" b="1" spc="453">
                <a:solidFill>
                  <a:srgbClr val="FFFFFF"/>
                </a:solidFill>
                <a:latin typeface="Arial"/>
                <a:cs typeface="Arial"/>
              </a:rPr>
              <a:t> </a:t>
            </a:r>
            <a:r>
              <a:rPr sz="1400" b="1" spc="-14">
                <a:solidFill>
                  <a:srgbClr val="FFFFFF"/>
                </a:solidFill>
                <a:latin typeface="Arial"/>
                <a:cs typeface="Arial"/>
              </a:rPr>
              <a:t>Habitual</a:t>
            </a:r>
            <a:endParaRPr sz="1400">
              <a:latin typeface="Arial"/>
              <a:cs typeface="Arial"/>
            </a:endParaRPr>
          </a:p>
        </p:txBody>
      </p:sp>
      <p:sp>
        <p:nvSpPr>
          <p:cNvPr id="8" name="object 8"/>
          <p:cNvSpPr txBox="1"/>
          <p:nvPr/>
        </p:nvSpPr>
        <p:spPr>
          <a:xfrm>
            <a:off x="1102810" y="3732396"/>
            <a:ext cx="2294139" cy="649635"/>
          </a:xfrm>
          <a:prstGeom prst="rect">
            <a:avLst/>
          </a:prstGeom>
        </p:spPr>
        <p:txBody>
          <a:bodyPr vert="horz" wrap="square" lIns="0" tIns="56612" rIns="0" bIns="0" rtlCol="0">
            <a:spAutoFit/>
          </a:bodyPr>
          <a:lstStyle/>
          <a:p>
            <a:pPr marL="17973">
              <a:spcBef>
                <a:spcPts val="446"/>
              </a:spcBef>
            </a:pPr>
            <a:endParaRPr sz="900">
              <a:latin typeface="Arial"/>
              <a:cs typeface="Arial"/>
            </a:endParaRPr>
          </a:p>
          <a:p>
            <a:pPr marL="17973">
              <a:spcBef>
                <a:spcPts val="226"/>
              </a:spcBef>
            </a:pPr>
            <a:endParaRPr sz="900">
              <a:latin typeface="Arial"/>
              <a:cs typeface="Arial"/>
            </a:endParaRPr>
          </a:p>
          <a:p>
            <a:pPr marL="17973">
              <a:spcBef>
                <a:spcPts val="1047"/>
              </a:spcBef>
            </a:pPr>
            <a:r>
              <a:rPr sz="900" spc="-14">
                <a:latin typeface="Microsoft Sans Serif"/>
                <a:cs typeface="Microsoft Sans Serif"/>
              </a:rPr>
              <a:t>Dirección</a:t>
            </a:r>
            <a:endParaRPr sz="900">
              <a:latin typeface="Microsoft Sans Serif"/>
              <a:cs typeface="Microsoft Sans Serif"/>
            </a:endParaRPr>
          </a:p>
        </p:txBody>
      </p:sp>
      <p:sp>
        <p:nvSpPr>
          <p:cNvPr id="9" name="object 9"/>
          <p:cNvSpPr txBox="1"/>
          <p:nvPr/>
        </p:nvSpPr>
        <p:spPr>
          <a:xfrm>
            <a:off x="1120782" y="4415019"/>
            <a:ext cx="8541241" cy="231777"/>
          </a:xfrm>
          <a:prstGeom prst="rect">
            <a:avLst/>
          </a:prstGeom>
          <a:solidFill>
            <a:srgbClr val="DD0023"/>
          </a:solidFill>
        </p:spPr>
        <p:txBody>
          <a:bodyPr vert="horz" wrap="square" lIns="0" tIns="16175" rIns="0" bIns="0" rtlCol="0">
            <a:spAutoFit/>
          </a:bodyPr>
          <a:lstStyle/>
          <a:p>
            <a:pPr marL="203091">
              <a:spcBef>
                <a:spcPts val="127"/>
              </a:spcBef>
            </a:pPr>
            <a:r>
              <a:rPr sz="1400" b="1">
                <a:solidFill>
                  <a:srgbClr val="FFFFFF"/>
                </a:solidFill>
                <a:latin typeface="Arial"/>
                <a:cs typeface="Arial"/>
              </a:rPr>
              <a:t>Datos</a:t>
            </a:r>
            <a:r>
              <a:rPr sz="1400" b="1" spc="289">
                <a:solidFill>
                  <a:srgbClr val="FFFFFF"/>
                </a:solidFill>
                <a:latin typeface="Arial"/>
                <a:cs typeface="Arial"/>
              </a:rPr>
              <a:t> </a:t>
            </a:r>
            <a:r>
              <a:rPr sz="1400" b="1">
                <a:solidFill>
                  <a:srgbClr val="FFFFFF"/>
                </a:solidFill>
                <a:latin typeface="Arial"/>
                <a:cs typeface="Arial"/>
              </a:rPr>
              <a:t>de</a:t>
            </a:r>
            <a:r>
              <a:rPr sz="1400" b="1" spc="127">
                <a:solidFill>
                  <a:srgbClr val="FFFFFF"/>
                </a:solidFill>
                <a:latin typeface="Arial"/>
                <a:cs typeface="Arial"/>
              </a:rPr>
              <a:t> </a:t>
            </a:r>
            <a:r>
              <a:rPr sz="1400" b="1" spc="-14">
                <a:solidFill>
                  <a:srgbClr val="FFFFFF"/>
                </a:solidFill>
                <a:latin typeface="Arial"/>
                <a:cs typeface="Arial"/>
              </a:rPr>
              <a:t>Facturación</a:t>
            </a:r>
            <a:endParaRPr sz="1400">
              <a:latin typeface="Arial"/>
              <a:cs typeface="Arial"/>
            </a:endParaRPr>
          </a:p>
        </p:txBody>
      </p:sp>
      <p:sp>
        <p:nvSpPr>
          <p:cNvPr id="10" name="object 10"/>
          <p:cNvSpPr txBox="1"/>
          <p:nvPr/>
        </p:nvSpPr>
        <p:spPr>
          <a:xfrm>
            <a:off x="1102808" y="4613465"/>
            <a:ext cx="2435220" cy="481883"/>
          </a:xfrm>
          <a:prstGeom prst="rect">
            <a:avLst/>
          </a:prstGeom>
        </p:spPr>
        <p:txBody>
          <a:bodyPr vert="horz" wrap="square" lIns="0" tIns="126703" rIns="0" bIns="0" rtlCol="0">
            <a:spAutoFit/>
          </a:bodyPr>
          <a:lstStyle/>
          <a:p>
            <a:pPr marL="17973">
              <a:spcBef>
                <a:spcPts val="998"/>
              </a:spcBef>
            </a:pPr>
            <a:r>
              <a:rPr sz="900" b="1">
                <a:latin typeface="Arial"/>
                <a:cs typeface="Arial"/>
              </a:rPr>
              <a:t>Adeudo</a:t>
            </a:r>
            <a:r>
              <a:rPr sz="900" b="1" spc="142">
                <a:latin typeface="Arial"/>
                <a:cs typeface="Arial"/>
              </a:rPr>
              <a:t> </a:t>
            </a:r>
            <a:r>
              <a:rPr sz="900" b="1">
                <a:latin typeface="Arial"/>
                <a:cs typeface="Arial"/>
              </a:rPr>
              <a:t>directo</a:t>
            </a:r>
            <a:r>
              <a:rPr sz="900" b="1" spc="127">
                <a:latin typeface="Arial"/>
                <a:cs typeface="Arial"/>
              </a:rPr>
              <a:t> </a:t>
            </a:r>
            <a:r>
              <a:rPr sz="900" b="1">
                <a:latin typeface="Arial"/>
                <a:cs typeface="Arial"/>
              </a:rPr>
              <a:t>a</a:t>
            </a:r>
            <a:r>
              <a:rPr sz="900" b="1" spc="7">
                <a:latin typeface="Arial"/>
                <a:cs typeface="Arial"/>
              </a:rPr>
              <a:t> </a:t>
            </a:r>
            <a:r>
              <a:rPr sz="900" b="1">
                <a:latin typeface="Arial"/>
                <a:cs typeface="Arial"/>
              </a:rPr>
              <a:t>30</a:t>
            </a:r>
            <a:r>
              <a:rPr sz="900" b="1" spc="21">
                <a:latin typeface="Arial"/>
                <a:cs typeface="Arial"/>
              </a:rPr>
              <a:t> </a:t>
            </a:r>
            <a:r>
              <a:rPr sz="900" b="1" spc="-28">
                <a:latin typeface="Arial"/>
                <a:cs typeface="Arial"/>
              </a:rPr>
              <a:t>días</a:t>
            </a:r>
            <a:endParaRPr sz="900">
              <a:latin typeface="Arial"/>
              <a:cs typeface="Arial"/>
            </a:endParaRPr>
          </a:p>
          <a:p>
            <a:pPr marL="17973">
              <a:spcBef>
                <a:spcPts val="630"/>
              </a:spcBef>
            </a:pPr>
            <a:r>
              <a:rPr sz="900" b="1">
                <a:latin typeface="Arial"/>
                <a:cs typeface="Arial"/>
              </a:rPr>
              <a:t>Forma</a:t>
            </a:r>
            <a:r>
              <a:rPr sz="900" b="1" spc="191">
                <a:latin typeface="Arial"/>
                <a:cs typeface="Arial"/>
              </a:rPr>
              <a:t> </a:t>
            </a:r>
            <a:r>
              <a:rPr sz="900" b="1">
                <a:latin typeface="Arial"/>
                <a:cs typeface="Arial"/>
              </a:rPr>
              <a:t>de</a:t>
            </a:r>
            <a:r>
              <a:rPr sz="900" b="1" spc="64">
                <a:latin typeface="Arial"/>
                <a:cs typeface="Arial"/>
              </a:rPr>
              <a:t> </a:t>
            </a:r>
            <a:r>
              <a:rPr sz="900" b="1" spc="-28">
                <a:latin typeface="Arial"/>
                <a:cs typeface="Arial"/>
              </a:rPr>
              <a:t>pago</a:t>
            </a:r>
            <a:endParaRPr sz="900">
              <a:latin typeface="Arial"/>
              <a:cs typeface="Arial"/>
            </a:endParaRPr>
          </a:p>
        </p:txBody>
      </p:sp>
      <p:sp>
        <p:nvSpPr>
          <p:cNvPr id="11" name="object 11"/>
          <p:cNvSpPr txBox="1"/>
          <p:nvPr/>
        </p:nvSpPr>
        <p:spPr>
          <a:xfrm>
            <a:off x="1102810" y="5067440"/>
            <a:ext cx="7216697" cy="481883"/>
          </a:xfrm>
          <a:prstGeom prst="rect">
            <a:avLst/>
          </a:prstGeom>
        </p:spPr>
        <p:txBody>
          <a:bodyPr vert="horz" wrap="square" lIns="0" tIns="126703" rIns="0" bIns="0" rtlCol="0">
            <a:spAutoFit/>
          </a:bodyPr>
          <a:lstStyle/>
          <a:p>
            <a:pPr marL="17973">
              <a:spcBef>
                <a:spcPts val="998"/>
              </a:spcBef>
            </a:pPr>
            <a:r>
              <a:rPr sz="900" b="1" spc="-71">
                <a:latin typeface="Arial"/>
                <a:cs typeface="Arial"/>
              </a:rPr>
              <a:t>0</a:t>
            </a:r>
            <a:endParaRPr sz="900">
              <a:latin typeface="Arial"/>
              <a:cs typeface="Arial"/>
            </a:endParaRPr>
          </a:p>
          <a:p>
            <a:pPr marL="17973">
              <a:spcBef>
                <a:spcPts val="630"/>
              </a:spcBef>
              <a:tabLst>
                <a:tab pos="4297270" algn="l"/>
              </a:tabLst>
            </a:pPr>
            <a:r>
              <a:rPr sz="900" b="1">
                <a:latin typeface="Arial"/>
                <a:cs typeface="Arial"/>
              </a:rPr>
              <a:t>Día</a:t>
            </a:r>
            <a:r>
              <a:rPr sz="900" b="1" spc="99">
                <a:latin typeface="Arial"/>
                <a:cs typeface="Arial"/>
              </a:rPr>
              <a:t> </a:t>
            </a:r>
            <a:r>
              <a:rPr sz="900" b="1">
                <a:latin typeface="Arial"/>
                <a:cs typeface="Arial"/>
              </a:rPr>
              <a:t>de</a:t>
            </a:r>
            <a:r>
              <a:rPr sz="900" b="1" spc="71">
                <a:latin typeface="Arial"/>
                <a:cs typeface="Arial"/>
              </a:rPr>
              <a:t> </a:t>
            </a:r>
            <a:r>
              <a:rPr sz="900" b="1" spc="-28">
                <a:latin typeface="Arial"/>
                <a:cs typeface="Arial"/>
              </a:rPr>
              <a:t>pago</a:t>
            </a:r>
            <a:r>
              <a:rPr sz="900" b="1">
                <a:latin typeface="Arial"/>
                <a:cs typeface="Arial"/>
              </a:rPr>
              <a:t>	Cuenta</a:t>
            </a:r>
            <a:r>
              <a:rPr sz="900" b="1" spc="184">
                <a:latin typeface="Arial"/>
                <a:cs typeface="Arial"/>
              </a:rPr>
              <a:t> </a:t>
            </a:r>
            <a:r>
              <a:rPr sz="900" b="1">
                <a:latin typeface="Arial"/>
                <a:cs typeface="Arial"/>
              </a:rPr>
              <a:t>para</a:t>
            </a:r>
            <a:r>
              <a:rPr sz="900" b="1" spc="106">
                <a:latin typeface="Arial"/>
                <a:cs typeface="Arial"/>
              </a:rPr>
              <a:t> </a:t>
            </a:r>
            <a:r>
              <a:rPr sz="900" b="1">
                <a:latin typeface="Arial"/>
                <a:cs typeface="Arial"/>
              </a:rPr>
              <a:t>Liquidación</a:t>
            </a:r>
            <a:r>
              <a:rPr sz="900" b="1" spc="340">
                <a:latin typeface="Arial"/>
                <a:cs typeface="Arial"/>
              </a:rPr>
              <a:t> </a:t>
            </a:r>
            <a:r>
              <a:rPr sz="900" b="1">
                <a:latin typeface="Arial"/>
                <a:cs typeface="Arial"/>
              </a:rPr>
              <a:t>de</a:t>
            </a:r>
            <a:r>
              <a:rPr sz="900" b="1" spc="57">
                <a:latin typeface="Arial"/>
                <a:cs typeface="Arial"/>
              </a:rPr>
              <a:t> </a:t>
            </a:r>
            <a:r>
              <a:rPr sz="900" b="1" spc="-14">
                <a:latin typeface="Arial"/>
                <a:cs typeface="Arial"/>
              </a:rPr>
              <a:t>Reembolsos</a:t>
            </a:r>
            <a:endParaRPr sz="900">
              <a:latin typeface="Arial"/>
              <a:cs typeface="Arial"/>
            </a:endParaRPr>
          </a:p>
        </p:txBody>
      </p:sp>
      <p:sp>
        <p:nvSpPr>
          <p:cNvPr id="12" name="object 12"/>
          <p:cNvSpPr txBox="1"/>
          <p:nvPr/>
        </p:nvSpPr>
        <p:spPr>
          <a:xfrm>
            <a:off x="1120782" y="5600840"/>
            <a:ext cx="8868333" cy="231777"/>
          </a:xfrm>
          <a:prstGeom prst="rect">
            <a:avLst/>
          </a:prstGeom>
          <a:solidFill>
            <a:srgbClr val="DD0023"/>
          </a:solidFill>
        </p:spPr>
        <p:txBody>
          <a:bodyPr vert="horz" wrap="square" lIns="0" tIns="16175" rIns="0" bIns="0" rtlCol="0">
            <a:spAutoFit/>
          </a:bodyPr>
          <a:lstStyle/>
          <a:p>
            <a:pPr marL="203091">
              <a:spcBef>
                <a:spcPts val="127"/>
              </a:spcBef>
            </a:pPr>
            <a:r>
              <a:rPr sz="1400" b="1" spc="-14">
                <a:solidFill>
                  <a:srgbClr val="FFFFFF"/>
                </a:solidFill>
                <a:latin typeface="Arial"/>
                <a:cs typeface="Arial"/>
              </a:rPr>
              <a:t>Firma</a:t>
            </a:r>
            <a:endParaRPr sz="1400">
              <a:latin typeface="Arial"/>
              <a:cs typeface="Arial"/>
            </a:endParaRPr>
          </a:p>
        </p:txBody>
      </p:sp>
      <p:sp>
        <p:nvSpPr>
          <p:cNvPr id="13" name="object 13"/>
          <p:cNvSpPr txBox="1"/>
          <p:nvPr/>
        </p:nvSpPr>
        <p:spPr>
          <a:xfrm>
            <a:off x="1120780" y="5867800"/>
            <a:ext cx="1355096" cy="156647"/>
          </a:xfrm>
          <a:prstGeom prst="rect">
            <a:avLst/>
          </a:prstGeom>
        </p:spPr>
        <p:txBody>
          <a:bodyPr vert="horz" wrap="square" lIns="0" tIns="17972" rIns="0" bIns="0" rtlCol="0">
            <a:spAutoFit/>
          </a:bodyPr>
          <a:lstStyle/>
          <a:p>
            <a:pPr marL="17973">
              <a:spcBef>
                <a:spcPts val="142"/>
              </a:spcBef>
            </a:pPr>
            <a:r>
              <a:rPr sz="900">
                <a:latin typeface="Microsoft Sans Serif"/>
                <a:cs typeface="Microsoft Sans Serif"/>
              </a:rPr>
              <a:t>Madrid,</a:t>
            </a:r>
            <a:r>
              <a:rPr sz="900" spc="212">
                <a:latin typeface="Microsoft Sans Serif"/>
                <a:cs typeface="Microsoft Sans Serif"/>
              </a:rPr>
              <a:t> </a:t>
            </a:r>
            <a:r>
              <a:rPr sz="900">
                <a:latin typeface="Microsoft Sans Serif"/>
                <a:cs typeface="Microsoft Sans Serif"/>
              </a:rPr>
              <a:t>a</a:t>
            </a:r>
            <a:r>
              <a:rPr sz="900" spc="28">
                <a:latin typeface="Microsoft Sans Serif"/>
                <a:cs typeface="Microsoft Sans Serif"/>
              </a:rPr>
              <a:t> </a:t>
            </a:r>
            <a:r>
              <a:rPr sz="900" spc="-14">
                <a:latin typeface="Microsoft Sans Serif"/>
                <a:cs typeface="Microsoft Sans Serif"/>
              </a:rPr>
              <a:t>15/4/2025</a:t>
            </a:r>
            <a:endParaRPr sz="900">
              <a:latin typeface="Microsoft Sans Serif"/>
              <a:cs typeface="Microsoft Sans Serif"/>
            </a:endParaRPr>
          </a:p>
        </p:txBody>
      </p:sp>
      <p:sp>
        <p:nvSpPr>
          <p:cNvPr id="14" name="object 14"/>
          <p:cNvSpPr txBox="1"/>
          <p:nvPr/>
        </p:nvSpPr>
        <p:spPr>
          <a:xfrm>
            <a:off x="2696416" y="6064250"/>
            <a:ext cx="892315" cy="156647"/>
          </a:xfrm>
          <a:prstGeom prst="rect">
            <a:avLst/>
          </a:prstGeom>
        </p:spPr>
        <p:txBody>
          <a:bodyPr vert="horz" wrap="square" lIns="0" tIns="17972" rIns="0" bIns="0" rtlCol="0">
            <a:spAutoFit/>
          </a:bodyPr>
          <a:lstStyle/>
          <a:p>
            <a:pPr marL="17973">
              <a:spcBef>
                <a:spcPts val="142"/>
              </a:spcBef>
            </a:pPr>
            <a:r>
              <a:rPr sz="900">
                <a:latin typeface="Microsoft Sans Serif"/>
                <a:cs typeface="Microsoft Sans Serif"/>
              </a:rPr>
              <a:t>CTT</a:t>
            </a:r>
            <a:r>
              <a:rPr sz="900" spc="127">
                <a:latin typeface="Microsoft Sans Serif"/>
                <a:cs typeface="Microsoft Sans Serif"/>
              </a:rPr>
              <a:t> </a:t>
            </a:r>
            <a:r>
              <a:rPr sz="900" spc="-14">
                <a:latin typeface="Microsoft Sans Serif"/>
                <a:cs typeface="Microsoft Sans Serif"/>
              </a:rPr>
              <a:t>Express</a:t>
            </a:r>
            <a:endParaRPr sz="900">
              <a:latin typeface="Microsoft Sans Serif"/>
              <a:cs typeface="Microsoft Sans Serif"/>
            </a:endParaRPr>
          </a:p>
        </p:txBody>
      </p:sp>
      <p:pic>
        <p:nvPicPr>
          <p:cNvPr id="15" name="object 15"/>
          <p:cNvPicPr/>
          <p:nvPr/>
        </p:nvPicPr>
        <p:blipFill>
          <a:blip r:embed="rId3" cstate="print"/>
          <a:stretch>
            <a:fillRect/>
          </a:stretch>
        </p:blipFill>
        <p:spPr>
          <a:xfrm>
            <a:off x="2475876" y="6303824"/>
            <a:ext cx="1453714" cy="497155"/>
          </a:xfrm>
          <a:prstGeom prst="rect">
            <a:avLst/>
          </a:prstGeom>
        </p:spPr>
      </p:pic>
      <p:sp>
        <p:nvSpPr>
          <p:cNvPr id="16" name="object 16"/>
          <p:cNvSpPr txBox="1"/>
          <p:nvPr/>
        </p:nvSpPr>
        <p:spPr>
          <a:xfrm>
            <a:off x="1714141" y="6750050"/>
            <a:ext cx="2570909" cy="382895"/>
          </a:xfrm>
          <a:prstGeom prst="rect">
            <a:avLst/>
          </a:prstGeom>
        </p:spPr>
        <p:txBody>
          <a:bodyPr vert="horz" wrap="square" lIns="0" tIns="56612" rIns="0" bIns="0" rtlCol="0">
            <a:spAutoFit/>
          </a:bodyPr>
          <a:lstStyle/>
          <a:p>
            <a:pPr marL="17973">
              <a:spcBef>
                <a:spcPts val="446"/>
              </a:spcBef>
            </a:pPr>
            <a:r>
              <a:rPr sz="1050">
                <a:latin typeface="Microsoft Sans Serif"/>
                <a:cs typeface="Microsoft Sans Serif"/>
              </a:rPr>
              <a:t>Jorge</a:t>
            </a:r>
            <a:r>
              <a:rPr sz="1050" spc="71">
                <a:latin typeface="Microsoft Sans Serif"/>
                <a:cs typeface="Microsoft Sans Serif"/>
              </a:rPr>
              <a:t> </a:t>
            </a:r>
            <a:r>
              <a:rPr sz="1050">
                <a:latin typeface="Microsoft Sans Serif"/>
                <a:cs typeface="Microsoft Sans Serif"/>
              </a:rPr>
              <a:t>Bousquet</a:t>
            </a:r>
            <a:r>
              <a:rPr sz="1050" spc="85">
                <a:latin typeface="Microsoft Sans Serif"/>
                <a:cs typeface="Microsoft Sans Serif"/>
              </a:rPr>
              <a:t> </a:t>
            </a:r>
            <a:r>
              <a:rPr sz="1050" spc="-14">
                <a:latin typeface="Microsoft Sans Serif"/>
                <a:cs typeface="Microsoft Sans Serif"/>
              </a:rPr>
              <a:t>Alfonso</a:t>
            </a:r>
            <a:endParaRPr sz="1050">
              <a:latin typeface="Microsoft Sans Serif"/>
              <a:cs typeface="Microsoft Sans Serif"/>
            </a:endParaRPr>
          </a:p>
          <a:p>
            <a:pPr marL="17973">
              <a:spcBef>
                <a:spcPts val="226"/>
              </a:spcBef>
            </a:pPr>
            <a:r>
              <a:rPr sz="900">
                <a:latin typeface="Microsoft Sans Serif"/>
                <a:cs typeface="Microsoft Sans Serif"/>
              </a:rPr>
              <a:t>Director</a:t>
            </a:r>
            <a:r>
              <a:rPr sz="900" spc="219">
                <a:latin typeface="Microsoft Sans Serif"/>
                <a:cs typeface="Microsoft Sans Serif"/>
              </a:rPr>
              <a:t> </a:t>
            </a:r>
            <a:r>
              <a:rPr sz="900">
                <a:latin typeface="Microsoft Sans Serif"/>
                <a:cs typeface="Microsoft Sans Serif"/>
              </a:rPr>
              <a:t>Comercial</a:t>
            </a:r>
            <a:r>
              <a:rPr sz="900" spc="283">
                <a:latin typeface="Microsoft Sans Serif"/>
                <a:cs typeface="Microsoft Sans Serif"/>
              </a:rPr>
              <a:t> </a:t>
            </a:r>
            <a:r>
              <a:rPr sz="900">
                <a:latin typeface="Microsoft Sans Serif"/>
                <a:cs typeface="Microsoft Sans Serif"/>
              </a:rPr>
              <a:t>de</a:t>
            </a:r>
            <a:r>
              <a:rPr sz="900" spc="78">
                <a:latin typeface="Microsoft Sans Serif"/>
                <a:cs typeface="Microsoft Sans Serif"/>
              </a:rPr>
              <a:t> </a:t>
            </a:r>
            <a:r>
              <a:rPr sz="900">
                <a:latin typeface="Microsoft Sans Serif"/>
                <a:cs typeface="Microsoft Sans Serif"/>
              </a:rPr>
              <a:t>CTT</a:t>
            </a:r>
            <a:r>
              <a:rPr sz="900" spc="99">
                <a:latin typeface="Microsoft Sans Serif"/>
                <a:cs typeface="Microsoft Sans Serif"/>
              </a:rPr>
              <a:t> </a:t>
            </a:r>
            <a:r>
              <a:rPr sz="900" spc="-14">
                <a:latin typeface="Microsoft Sans Serif"/>
                <a:cs typeface="Microsoft Sans Serif"/>
              </a:rPr>
              <a:t>EXPRESS</a:t>
            </a:r>
            <a:endParaRPr sz="900">
              <a:latin typeface="Microsoft Sans Serif"/>
              <a:cs typeface="Microsoft Sans Serif"/>
            </a:endParaRPr>
          </a:p>
        </p:txBody>
      </p:sp>
      <p:sp>
        <p:nvSpPr>
          <p:cNvPr id="17" name="object 17"/>
          <p:cNvSpPr txBox="1"/>
          <p:nvPr/>
        </p:nvSpPr>
        <p:spPr>
          <a:xfrm>
            <a:off x="7009985" y="6060003"/>
            <a:ext cx="629921" cy="156647"/>
          </a:xfrm>
          <a:prstGeom prst="rect">
            <a:avLst/>
          </a:prstGeom>
        </p:spPr>
        <p:txBody>
          <a:bodyPr vert="horz" wrap="square" lIns="0" tIns="17972" rIns="0" bIns="0" rtlCol="0">
            <a:spAutoFit/>
          </a:bodyPr>
          <a:lstStyle/>
          <a:p>
            <a:pPr marL="17973">
              <a:spcBef>
                <a:spcPts val="142"/>
              </a:spcBef>
            </a:pPr>
            <a:r>
              <a:rPr sz="900">
                <a:latin typeface="Microsoft Sans Serif"/>
                <a:cs typeface="Microsoft Sans Serif"/>
              </a:rPr>
              <a:t>El</a:t>
            </a:r>
            <a:r>
              <a:rPr sz="900" spc="64">
                <a:latin typeface="Microsoft Sans Serif"/>
                <a:cs typeface="Microsoft Sans Serif"/>
              </a:rPr>
              <a:t> </a:t>
            </a:r>
            <a:r>
              <a:rPr sz="900" spc="-14">
                <a:latin typeface="Microsoft Sans Serif"/>
                <a:cs typeface="Microsoft Sans Serif"/>
              </a:rPr>
              <a:t>cliente</a:t>
            </a:r>
            <a:endParaRPr sz="900">
              <a:latin typeface="Microsoft Sans Serif"/>
              <a:cs typeface="Microsoft Sans Serif"/>
            </a:endParaRPr>
          </a:p>
        </p:txBody>
      </p:sp>
      <p:sp>
        <p:nvSpPr>
          <p:cNvPr id="18" name="object 18"/>
          <p:cNvSpPr txBox="1"/>
          <p:nvPr/>
        </p:nvSpPr>
        <p:spPr>
          <a:xfrm>
            <a:off x="5893185" y="6794591"/>
            <a:ext cx="1818777" cy="351646"/>
          </a:xfrm>
          <a:prstGeom prst="rect">
            <a:avLst/>
          </a:prstGeom>
        </p:spPr>
        <p:txBody>
          <a:bodyPr vert="horz" wrap="square" lIns="0" tIns="48525" rIns="0" bIns="0" rtlCol="0">
            <a:spAutoFit/>
          </a:bodyPr>
          <a:lstStyle/>
          <a:p>
            <a:pPr marL="17973">
              <a:spcBef>
                <a:spcPts val="382"/>
              </a:spcBef>
            </a:pPr>
            <a:r>
              <a:rPr sz="900">
                <a:latin typeface="Microsoft Sans Serif"/>
                <a:cs typeface="Microsoft Sans Serif"/>
              </a:rPr>
              <a:t>Nombre</a:t>
            </a:r>
            <a:r>
              <a:rPr sz="900" spc="226">
                <a:latin typeface="Microsoft Sans Serif"/>
                <a:cs typeface="Microsoft Sans Serif"/>
              </a:rPr>
              <a:t> </a:t>
            </a:r>
            <a:r>
              <a:rPr sz="900">
                <a:latin typeface="Microsoft Sans Serif"/>
                <a:cs typeface="Microsoft Sans Serif"/>
              </a:rPr>
              <a:t>y</a:t>
            </a:r>
            <a:r>
              <a:rPr sz="900" spc="-28">
                <a:latin typeface="Microsoft Sans Serif"/>
                <a:cs typeface="Microsoft Sans Serif"/>
              </a:rPr>
              <a:t> </a:t>
            </a:r>
            <a:r>
              <a:rPr sz="900" spc="-14">
                <a:latin typeface="Microsoft Sans Serif"/>
                <a:cs typeface="Microsoft Sans Serif"/>
              </a:rPr>
              <a:t>Apellidos:</a:t>
            </a:r>
            <a:endParaRPr sz="900">
              <a:latin typeface="Microsoft Sans Serif"/>
              <a:cs typeface="Microsoft Sans Serif"/>
            </a:endParaRPr>
          </a:p>
          <a:p>
            <a:pPr marL="17973">
              <a:spcBef>
                <a:spcPts val="248"/>
              </a:spcBef>
            </a:pPr>
            <a:r>
              <a:rPr sz="900">
                <a:latin typeface="Microsoft Sans Serif"/>
                <a:cs typeface="Microsoft Sans Serif"/>
              </a:rPr>
              <a:t>Cargo</a:t>
            </a:r>
            <a:r>
              <a:rPr sz="900" spc="156">
                <a:latin typeface="Microsoft Sans Serif"/>
                <a:cs typeface="Microsoft Sans Serif"/>
              </a:rPr>
              <a:t> </a:t>
            </a:r>
            <a:r>
              <a:rPr sz="900">
                <a:latin typeface="Microsoft Sans Serif"/>
                <a:cs typeface="Microsoft Sans Serif"/>
              </a:rPr>
              <a:t>de</a:t>
            </a:r>
            <a:r>
              <a:rPr sz="900" spc="64">
                <a:latin typeface="Microsoft Sans Serif"/>
                <a:cs typeface="Microsoft Sans Serif"/>
              </a:rPr>
              <a:t> </a:t>
            </a:r>
            <a:r>
              <a:rPr sz="900">
                <a:latin typeface="Microsoft Sans Serif"/>
                <a:cs typeface="Microsoft Sans Serif"/>
              </a:rPr>
              <a:t>la</a:t>
            </a:r>
            <a:r>
              <a:rPr sz="900" spc="35">
                <a:latin typeface="Microsoft Sans Serif"/>
                <a:cs typeface="Microsoft Sans Serif"/>
              </a:rPr>
              <a:t> </a:t>
            </a:r>
            <a:r>
              <a:rPr sz="900">
                <a:latin typeface="Microsoft Sans Serif"/>
                <a:cs typeface="Microsoft Sans Serif"/>
              </a:rPr>
              <a:t>empresa,</a:t>
            </a:r>
            <a:r>
              <a:rPr sz="900" spc="262">
                <a:latin typeface="Microsoft Sans Serif"/>
                <a:cs typeface="Microsoft Sans Serif"/>
              </a:rPr>
              <a:t> </a:t>
            </a:r>
            <a:r>
              <a:rPr sz="900" spc="-28">
                <a:latin typeface="Microsoft Sans Serif"/>
                <a:cs typeface="Microsoft Sans Serif"/>
              </a:rPr>
              <a:t>NIF:</a:t>
            </a:r>
            <a:endParaRPr sz="900">
              <a:latin typeface="Microsoft Sans Serif"/>
              <a:cs typeface="Microsoft Sans Serif"/>
            </a:endParaRPr>
          </a:p>
        </p:txBody>
      </p:sp>
      <p:sp>
        <p:nvSpPr>
          <p:cNvPr id="20" name="object 20"/>
          <p:cNvSpPr txBox="1"/>
          <p:nvPr/>
        </p:nvSpPr>
        <p:spPr>
          <a:xfrm>
            <a:off x="5382150" y="5039496"/>
            <a:ext cx="2127897" cy="156647"/>
          </a:xfrm>
          <a:prstGeom prst="rect">
            <a:avLst/>
          </a:prstGeom>
        </p:spPr>
        <p:txBody>
          <a:bodyPr vert="horz" wrap="square" lIns="0" tIns="17972" rIns="0" bIns="0" rtlCol="0">
            <a:spAutoFit/>
          </a:bodyPr>
          <a:lstStyle/>
          <a:p>
            <a:pPr marL="17973">
              <a:spcBef>
                <a:spcPts val="142"/>
              </a:spcBef>
            </a:pPr>
            <a:r>
              <a:rPr sz="900" b="1">
                <a:latin typeface="Arial"/>
                <a:cs typeface="Arial"/>
              </a:rPr>
              <a:t>Cuenta</a:t>
            </a:r>
            <a:r>
              <a:rPr sz="900" b="1" spc="191">
                <a:latin typeface="Arial"/>
                <a:cs typeface="Arial"/>
              </a:rPr>
              <a:t> </a:t>
            </a:r>
            <a:r>
              <a:rPr sz="900" b="1">
                <a:latin typeface="Arial"/>
                <a:cs typeface="Arial"/>
              </a:rPr>
              <a:t>para</a:t>
            </a:r>
            <a:r>
              <a:rPr sz="900" b="1" spc="106">
                <a:latin typeface="Arial"/>
                <a:cs typeface="Arial"/>
              </a:rPr>
              <a:t> </a:t>
            </a:r>
            <a:r>
              <a:rPr sz="900" b="1">
                <a:latin typeface="Arial"/>
                <a:cs typeface="Arial"/>
              </a:rPr>
              <a:t>Recibo</a:t>
            </a:r>
            <a:r>
              <a:rPr sz="900" b="1" spc="198">
                <a:latin typeface="Arial"/>
                <a:cs typeface="Arial"/>
              </a:rPr>
              <a:t> </a:t>
            </a:r>
            <a:r>
              <a:rPr sz="900" b="1" spc="-14">
                <a:latin typeface="Arial"/>
                <a:cs typeface="Arial"/>
              </a:rPr>
              <a:t>Bancario</a:t>
            </a:r>
            <a:endParaRPr sz="900">
              <a:latin typeface="Arial"/>
              <a:cs typeface="Arial"/>
            </a:endParaRPr>
          </a:p>
        </p:txBody>
      </p:sp>
      <p:sp>
        <p:nvSpPr>
          <p:cNvPr id="21" name="object 21"/>
          <p:cNvSpPr txBox="1">
            <a:spLocks noGrp="1"/>
          </p:cNvSpPr>
          <p:nvPr>
            <p:ph type="sldNum" sz="quarter" idx="7"/>
          </p:nvPr>
        </p:nvSpPr>
        <p:spPr>
          <a:xfrm>
            <a:off x="850900" y="7305048"/>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22</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
        <p:nvSpPr>
          <p:cNvPr id="22" name="object 13">
            <a:extLst>
              <a:ext uri="{FF2B5EF4-FFF2-40B4-BE49-F238E27FC236}">
                <a16:creationId xmlns:a16="http://schemas.microsoft.com/office/drawing/2014/main" id="{B612A879-1EF4-E850-C552-B85829DF145D}"/>
              </a:ext>
            </a:extLst>
          </p:cNvPr>
          <p:cNvSpPr txBox="1"/>
          <p:nvPr/>
        </p:nvSpPr>
        <p:spPr>
          <a:xfrm>
            <a:off x="1120780" y="3244490"/>
            <a:ext cx="1355096" cy="156647"/>
          </a:xfrm>
          <a:prstGeom prst="rect">
            <a:avLst/>
          </a:prstGeom>
        </p:spPr>
        <p:txBody>
          <a:bodyPr vert="horz" wrap="square" lIns="0" tIns="17972" rIns="0" bIns="0" rtlCol="0">
            <a:spAutoFit/>
          </a:bodyPr>
          <a:lstStyle/>
          <a:p>
            <a:pPr marL="17973">
              <a:spcBef>
                <a:spcPts val="142"/>
              </a:spcBef>
            </a:pPr>
            <a:r>
              <a:rPr lang="es-ES" sz="900" b="1">
                <a:highlight>
                  <a:srgbClr val="FFFF00"/>
                </a:highlight>
                <a:latin typeface="Microsoft Sans Serif"/>
                <a:cs typeface="Microsoft Sans Serif"/>
              </a:rPr>
              <a:t>RAPPEL</a:t>
            </a:r>
            <a:r>
              <a:rPr lang="es-ES" sz="900" b="1">
                <a:latin typeface="Microsoft Sans Serif"/>
                <a:cs typeface="Microsoft Sans Serif"/>
              </a:rPr>
              <a:t>:</a:t>
            </a:r>
            <a:endParaRPr sz="900" b="1">
              <a:latin typeface="Microsoft Sans Serif"/>
              <a:cs typeface="Microsoft Sans Serif"/>
            </a:endParaRPr>
          </a:p>
        </p:txBody>
      </p:sp>
      <p:sp>
        <p:nvSpPr>
          <p:cNvPr id="23" name="CuadroTexto 22">
            <a:extLst>
              <a:ext uri="{FF2B5EF4-FFF2-40B4-BE49-F238E27FC236}">
                <a16:creationId xmlns:a16="http://schemas.microsoft.com/office/drawing/2014/main" id="{585F9667-E804-7AF6-4BAA-6149A2966C17}"/>
              </a:ext>
            </a:extLst>
          </p:cNvPr>
          <p:cNvSpPr txBox="1"/>
          <p:nvPr/>
        </p:nvSpPr>
        <p:spPr>
          <a:xfrm>
            <a:off x="1749115" y="3190263"/>
            <a:ext cx="4389292" cy="270711"/>
          </a:xfrm>
          <a:prstGeom prst="rect">
            <a:avLst/>
          </a:prstGeom>
          <a:noFill/>
          <a:ln w="38100">
            <a:solidFill>
              <a:srgbClr val="DF0024"/>
            </a:solidFill>
          </a:ln>
        </p:spPr>
        <p:txBody>
          <a:bodyPr wrap="square" rtlCol="0">
            <a:spAutoFit/>
          </a:bodyPr>
          <a:lstStyle/>
          <a:p>
            <a:r>
              <a:rPr lang="es-ES" sz="1100">
                <a:highlight>
                  <a:srgbClr val="FFFF00"/>
                </a:highlight>
              </a:rPr>
              <a:t>SOLO APARECERAN EN EL CONTRATO SI SE APLICA RAPPEL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55893" y="273050"/>
            <a:ext cx="1586038" cy="233591"/>
          </a:xfrm>
          <a:prstGeom prst="rect">
            <a:avLst/>
          </a:prstGeom>
        </p:spPr>
        <p:txBody>
          <a:bodyPr vert="horz" wrap="square" lIns="0" tIns="17972" rIns="0" bIns="0" rtlCol="0">
            <a:spAutoFit/>
          </a:bodyPr>
          <a:lstStyle/>
          <a:p>
            <a:pPr marL="17973">
              <a:spcBef>
                <a:spcPts val="142"/>
              </a:spcBef>
            </a:pPr>
            <a:r>
              <a:rPr sz="1400" b="1" spc="-14">
                <a:latin typeface="Arial"/>
                <a:cs typeface="Arial"/>
              </a:rPr>
              <a:t>CLAÚSULAS</a:t>
            </a:r>
            <a:endParaRPr sz="1400">
              <a:latin typeface="Arial"/>
              <a:cs typeface="Arial"/>
            </a:endParaRPr>
          </a:p>
        </p:txBody>
      </p:sp>
      <p:sp>
        <p:nvSpPr>
          <p:cNvPr id="3" name="object 3"/>
          <p:cNvSpPr txBox="1"/>
          <p:nvPr/>
        </p:nvSpPr>
        <p:spPr>
          <a:xfrm>
            <a:off x="1055958" y="730250"/>
            <a:ext cx="8774878" cy="6658244"/>
          </a:xfrm>
          <a:prstGeom prst="rect">
            <a:avLst/>
          </a:prstGeom>
        </p:spPr>
        <p:txBody>
          <a:bodyPr vert="horz" wrap="square" lIns="0" tIns="48525" rIns="0" bIns="0" rtlCol="0">
            <a:spAutoFit/>
          </a:bodyPr>
          <a:lstStyle/>
          <a:p>
            <a:pPr marL="236342" indent="-218368">
              <a:spcBef>
                <a:spcPts val="382"/>
              </a:spcBef>
              <a:buFont typeface="Microsoft Sans Serif"/>
              <a:buAutoNum type="arabicPeriod"/>
              <a:tabLst>
                <a:tab pos="236342" algn="l"/>
              </a:tabLst>
            </a:pPr>
            <a:r>
              <a:rPr lang="es-ES" sz="800" b="1" spc="-14" noProof="0">
                <a:latin typeface="Arial" panose="020B0604020202020204" pitchFamily="34" charset="0"/>
                <a:cs typeface="Arial" panose="020B0604020202020204" pitchFamily="34" charset="0"/>
              </a:rPr>
              <a:t>Duración:</a:t>
            </a:r>
            <a:endParaRPr lang="es-ES" sz="800" noProof="0">
              <a:latin typeface="Arial" panose="020B0604020202020204" pitchFamily="34" charset="0"/>
              <a:cs typeface="Arial" panose="020B0604020202020204" pitchFamily="34" charset="0"/>
            </a:endParaRPr>
          </a:p>
          <a:p>
            <a:pPr marL="580516" marR="11683"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tendrá</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vigencia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inicial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AÑO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contar</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desde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fecha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formalización</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mismo.</a:t>
            </a:r>
            <a:r>
              <a:rPr lang="es-ES" sz="800" spc="19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Llegada</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fecha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vencimiento,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renovará</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automáticamente</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iguales</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periodos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tiempo</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salvo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0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cualquiera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hubiese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comunicado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contraparte</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anterioridad</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fecha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terminación,</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intención</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darlo</a:t>
            </a:r>
            <a:r>
              <a:rPr lang="es-ES" sz="800" spc="16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por</a:t>
            </a:r>
            <a:r>
              <a:rPr lang="es-ES" sz="800" noProof="0">
                <a:latin typeface="Arial" panose="020B0604020202020204" pitchFamily="34" charset="0"/>
                <a:cs typeface="Arial" panose="020B0604020202020204" pitchFamily="34" charset="0"/>
              </a:rPr>
              <a:t> finalizado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vencimiento</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inicial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prórrogas.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perjuicio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anterior,</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ambas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26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podrán 	</a:t>
            </a:r>
            <a:r>
              <a:rPr lang="es-ES" sz="800" noProof="0">
                <a:latin typeface="Arial" panose="020B0604020202020204" pitchFamily="34" charset="0"/>
                <a:cs typeface="Arial" panose="020B0604020202020204" pitchFamily="34" charset="0"/>
              </a:rPr>
              <a:t>resolver</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anticipadamente</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momento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necesidad</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alegar</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causa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alguna,</a:t>
            </a:r>
            <a:r>
              <a:rPr lang="es-ES" sz="800" spc="22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bastando 	</a:t>
            </a:r>
            <a:r>
              <a:rPr lang="es-ES" sz="800" noProof="0">
                <a:latin typeface="Arial" panose="020B0604020202020204" pitchFamily="34" charset="0"/>
                <a:cs typeface="Arial" panose="020B0604020202020204" pitchFamily="34" charset="0"/>
              </a:rPr>
              <a:t>para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ello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comunicación</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escrito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contraparte</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preaviso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mínimo</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quince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días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sobre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fecha</a:t>
            </a:r>
            <a:r>
              <a:rPr lang="es-ES" sz="800" spc="25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resolución</a:t>
            </a:r>
            <a:r>
              <a:rPr lang="es-ES" sz="800" spc="17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prevista.</a:t>
            </a:r>
            <a:endParaRPr lang="es-ES" sz="800" noProof="0">
              <a:latin typeface="Arial" panose="020B0604020202020204" pitchFamily="34" charset="0"/>
              <a:cs typeface="Arial" panose="020B0604020202020204" pitchFamily="34" charset="0"/>
            </a:endParaRPr>
          </a:p>
          <a:p>
            <a:pPr marL="236342" indent="-218368">
              <a:spcBef>
                <a:spcPts val="969"/>
              </a:spcBef>
              <a:buFont typeface="Microsoft Sans Serif"/>
              <a:buAutoNum type="arabicPeriod"/>
              <a:tabLst>
                <a:tab pos="236342" algn="l"/>
              </a:tabLst>
            </a:pPr>
            <a:r>
              <a:rPr lang="es-ES" sz="800" b="1" noProof="0">
                <a:latin typeface="Arial" panose="020B0604020202020204" pitchFamily="34" charset="0"/>
                <a:cs typeface="Arial" panose="020B0604020202020204" pitchFamily="34" charset="0"/>
              </a:rPr>
              <a:t>Objeto</a:t>
            </a:r>
            <a:r>
              <a:rPr lang="es-ES" sz="800" b="1" spc="177"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y</a:t>
            </a:r>
            <a:r>
              <a:rPr lang="es-ES" sz="800" b="1" spc="7"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condiciones</a:t>
            </a:r>
            <a:r>
              <a:rPr lang="es-ES" sz="800" b="1" spc="354"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de</a:t>
            </a:r>
            <a:r>
              <a:rPr lang="es-ES" sz="800" b="1" spc="42"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prestación</a:t>
            </a:r>
            <a:r>
              <a:rPr lang="es-ES" sz="800" b="1" spc="304"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del</a:t>
            </a:r>
            <a:r>
              <a:rPr lang="es-ES" sz="800" b="1" spc="71"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contrato</a:t>
            </a:r>
            <a:endParaRPr lang="es-ES" sz="800" noProof="0">
              <a:latin typeface="Arial" panose="020B0604020202020204" pitchFamily="34" charset="0"/>
              <a:cs typeface="Arial" panose="020B0604020202020204" pitchFamily="34" charset="0"/>
            </a:endParaRPr>
          </a:p>
          <a:p>
            <a:pPr marL="580516" marR="15277"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condiciones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regirán</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relaciones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derivadas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prestación</a:t>
            </a:r>
            <a:r>
              <a:rPr lang="es-ES" sz="800" spc="389"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por</a:t>
            </a:r>
            <a:r>
              <a:rPr lang="es-ES" sz="800" noProof="0">
                <a:latin typeface="Arial" panose="020B0604020202020204" pitchFamily="34" charset="0"/>
                <a:cs typeface="Arial" panose="020B0604020202020204" pitchFamily="34" charset="0"/>
              </a:rPr>
              <a:t> parte</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SERVIÇOS</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POSTAIS</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LOGISTICA</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SUCURSAL</a:t>
            </a:r>
            <a:r>
              <a:rPr lang="es-ES" sz="800" spc="58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ESPAÑA,</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adelante</a:t>
            </a:r>
            <a:r>
              <a:rPr lang="es-ES" sz="800" spc="53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CTT </a:t>
            </a:r>
            <a:r>
              <a:rPr lang="es-ES" sz="800" noProof="0">
                <a:latin typeface="Arial" panose="020B0604020202020204" pitchFamily="34" charset="0"/>
                <a:cs typeface="Arial" panose="020B0604020202020204" pitchFamily="34" charset="0"/>
              </a:rPr>
              <a:t>EXPRESSO)</a:t>
            </a:r>
            <a:r>
              <a:rPr lang="es-ES" sz="800" spc="6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continuado,</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logística</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actividades</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relacionadas,</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tanto</a:t>
            </a:r>
            <a:r>
              <a:rPr lang="es-ES" sz="800" spc="389"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en</a:t>
            </a:r>
            <a:r>
              <a:rPr lang="es-ES" sz="800" noProof="0">
                <a:latin typeface="Arial" panose="020B0604020202020204" pitchFamily="34" charset="0"/>
                <a:cs typeface="Arial" panose="020B0604020202020204" pitchFamily="34" charset="0"/>
              </a:rPr>
              <a:t> ámbito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nacional</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internacional,</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ella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cambio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acordado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adjuntas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aquellas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2"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sustituyan</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durante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vigencia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6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contrato.</a:t>
            </a:r>
            <a:endParaRPr lang="es-ES" sz="800" noProof="0">
              <a:latin typeface="Arial" panose="020B0604020202020204" pitchFamily="34" charset="0"/>
              <a:cs typeface="Arial" panose="020B0604020202020204" pitchFamily="34" charset="0"/>
            </a:endParaRPr>
          </a:p>
          <a:p>
            <a:pPr marL="580516" marR="21568" lvl="1" indent="-344175" algn="just">
              <a:lnSpc>
                <a:spcPct val="118100"/>
              </a:lnSpc>
              <a:buAutoNum type="arabicPeriod" startAt="2"/>
              <a:tabLst>
                <a:tab pos="584112" algn="l"/>
              </a:tabLst>
            </a:pP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preparar</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debidamente</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sobres,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paquetes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valijas,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cuales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deberán</a:t>
            </a:r>
            <a:r>
              <a:rPr lang="es-ES" sz="800" spc="3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estar </a:t>
            </a:r>
            <a:r>
              <a:rPr lang="es-ES" sz="800" noProof="0">
                <a:latin typeface="Arial" panose="020B0604020202020204" pitchFamily="34" charset="0"/>
                <a:cs typeface="Arial" panose="020B0604020202020204" pitchFamily="34" charset="0"/>
              </a:rPr>
              <a:t>precintados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cerrados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perfectamente</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etiquetados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debida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identificación</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(indicando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a:t>
            </a:r>
            <a:r>
              <a:rPr lang="es-ES" sz="800" spc="5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frágil</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presenta</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alguna</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particularidad)</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característica</a:t>
            </a:r>
            <a:r>
              <a:rPr lang="es-ES" sz="800" spc="63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necesaria</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identificación</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3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servicio; </a:t>
            </a:r>
            <a:r>
              <a:rPr lang="es-ES" sz="800" noProof="0">
                <a:latin typeface="Arial" panose="020B0604020202020204" pitchFamily="34" charset="0"/>
                <a:cs typeface="Arial" panose="020B0604020202020204" pitchFamily="34" charset="0"/>
              </a:rPr>
              <a:t>siempre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teniendo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cuenta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contenido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estipulación</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Cuarta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siguiente,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especiales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5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refiere.</a:t>
            </a:r>
            <a:endParaRPr lang="es-ES" sz="800" noProof="0">
              <a:latin typeface="Arial" panose="020B0604020202020204" pitchFamily="34" charset="0"/>
              <a:cs typeface="Arial" panose="020B0604020202020204" pitchFamily="34" charset="0"/>
            </a:endParaRPr>
          </a:p>
          <a:p>
            <a:pPr marL="580516" marR="7189" lvl="1" indent="-344175">
              <a:lnSpc>
                <a:spcPct val="118100"/>
              </a:lnSpc>
              <a:buAutoNum type="arabicPeriod" startAt="2"/>
              <a:tabLst>
                <a:tab pos="584112" algn="l"/>
              </a:tabLst>
            </a:pPr>
            <a:r>
              <a:rPr lang="es-ES" sz="800" noProof="0">
                <a:latin typeface="Arial" panose="020B0604020202020204" pitchFamily="34" charset="0"/>
                <a:cs typeface="Arial" panose="020B0604020202020204" pitchFamily="34" charset="0"/>
              </a:rPr>
              <a:t>Queda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prohibida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paquetes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cuyo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contenido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contrario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ley,</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moral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buenas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costumbres,</a:t>
            </a:r>
            <a:r>
              <a:rPr lang="es-ES" sz="800" spc="396"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o</a:t>
            </a:r>
            <a:r>
              <a:rPr lang="es-ES" sz="800" noProof="0">
                <a:latin typeface="Arial" panose="020B0604020202020204" pitchFamily="34" charset="0"/>
                <a:cs typeface="Arial" panose="020B0604020202020204" pitchFamily="34" charset="0"/>
              </a:rPr>
              <a:t> de</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tráfico</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ilícito,</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quedando</a:t>
            </a:r>
            <a:r>
              <a:rPr lang="es-ES" sz="800" spc="63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exonerada</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6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responsabilidad</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pudiera</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derivarse</a:t>
            </a:r>
            <a:r>
              <a:rPr lang="es-ES" sz="800" spc="62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transporte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paquetes,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antes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referidos.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reserva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derecho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dar</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9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Autoridades </a:t>
            </a:r>
            <a:r>
              <a:rPr lang="es-ES" sz="800" noProof="0">
                <a:latin typeface="Arial" panose="020B0604020202020204" pitchFamily="34" charset="0"/>
                <a:cs typeface="Arial" panose="020B0604020202020204" pitchFamily="34" charset="0"/>
              </a:rPr>
              <a:t>Competentes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procedan</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examinar</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supuestos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así</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considere</a:t>
            </a:r>
            <a:r>
              <a:rPr lang="es-ES" sz="800" spc="28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oportuno.</a:t>
            </a:r>
            <a:endParaRPr lang="es-ES" sz="800" noProof="0">
              <a:latin typeface="Arial" panose="020B0604020202020204" pitchFamily="34" charset="0"/>
              <a:cs typeface="Arial" panose="020B0604020202020204" pitchFamily="34" charset="0"/>
            </a:endParaRPr>
          </a:p>
          <a:p>
            <a:pPr marL="580516" marR="8986" lvl="1" indent="-344175" algn="just">
              <a:lnSpc>
                <a:spcPct val="118100"/>
              </a:lnSpc>
              <a:buAutoNum type="arabicPeriod" startAt="2"/>
              <a:tabLst>
                <a:tab pos="584112" algn="l"/>
              </a:tabLst>
            </a:pPr>
            <a:r>
              <a:rPr lang="es-ES" sz="800" noProof="0">
                <a:latin typeface="Arial" panose="020B0604020202020204" pitchFamily="34" charset="0"/>
                <a:cs typeface="Arial" panose="020B0604020202020204" pitchFamily="34" charset="0"/>
              </a:rPr>
              <a:t>CTT</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reserva</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derecho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prestar</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determinado</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parezca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anómalo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1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contenido </a:t>
            </a:r>
            <a:r>
              <a:rPr lang="es-ES" sz="800" noProof="0">
                <a:latin typeface="Arial" panose="020B0604020202020204" pitchFamily="34" charset="0"/>
                <a:cs typeface="Arial" panose="020B0604020202020204" pitchFamily="34" charset="0"/>
              </a:rPr>
              <a:t>del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paquete</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circunstancias</a:t>
            </a:r>
            <a:r>
              <a:rPr lang="es-ES" sz="800" spc="58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rodean</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determinado</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así</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existan</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dudas</a:t>
            </a:r>
            <a:r>
              <a:rPr lang="es-ES" sz="800" spc="34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razonables </a:t>
            </a:r>
            <a:r>
              <a:rPr lang="es-ES" sz="800" noProof="0">
                <a:latin typeface="Arial" panose="020B0604020202020204" pitchFamily="34" charset="0"/>
                <a:cs typeface="Arial" panose="020B0604020202020204" pitchFamily="34" charset="0"/>
              </a:rPr>
              <a:t>acerca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contenido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paquete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embalaje</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determinado</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niegue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infundadamente</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consentir</a:t>
            </a:r>
            <a:r>
              <a:rPr lang="es-ES" sz="800" spc="34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a:t>
            </a:r>
            <a:r>
              <a:rPr lang="es-ES" sz="800" noProof="0">
                <a:latin typeface="Arial" panose="020B0604020202020204" pitchFamily="34" charset="0"/>
                <a:cs typeface="Arial" panose="020B0604020202020204" pitchFamily="34" charset="0"/>
              </a:rPr>
              <a:t> comprobación</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mismo</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carácter</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previo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posterior</a:t>
            </a:r>
            <a:r>
              <a:rPr lang="es-ES" sz="800" spc="24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envío.</a:t>
            </a:r>
            <a:endParaRPr lang="es-ES" sz="800" noProof="0">
              <a:latin typeface="Arial" panose="020B0604020202020204" pitchFamily="34" charset="0"/>
              <a:cs typeface="Arial" panose="020B0604020202020204" pitchFamily="34" charset="0"/>
            </a:endParaRPr>
          </a:p>
          <a:p>
            <a:pPr marL="580516" marR="7189" lvl="1" indent="-344175" algn="just">
              <a:lnSpc>
                <a:spcPct val="118100"/>
              </a:lnSpc>
              <a:buAutoNum type="arabicPeriod" startAt="2"/>
              <a:tabLst>
                <a:tab pos="584112" algn="l"/>
              </a:tabLst>
            </a:pPr>
            <a:r>
              <a:rPr lang="es-ES" sz="800" noProof="0">
                <a:latin typeface="Arial" panose="020B0604020202020204" pitchFamily="34" charset="0"/>
                <a:cs typeface="Arial" panose="020B0604020202020204" pitchFamily="34" charset="0"/>
              </a:rPr>
              <a:t>No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admiten</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animales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vivos,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líquidos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corrosivos</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nocivos,</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gases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aerosoles</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inflamables</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materias</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explosivas</a:t>
            </a:r>
            <a:r>
              <a:rPr lang="es-ES" sz="800" spc="467"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o</a:t>
            </a:r>
            <a:r>
              <a:rPr lang="es-ES" sz="800" noProof="0">
                <a:latin typeface="Arial" panose="020B0604020202020204" pitchFamily="34" charset="0"/>
                <a:cs typeface="Arial" panose="020B0604020202020204" pitchFamily="34" charset="0"/>
              </a:rPr>
              <a:t> inflamables,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normativa</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ADR,</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mercancías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perecederas,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metálico,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joyas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obras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arte.</a:t>
            </a:r>
            <a:endParaRPr lang="es-ES" sz="800" noProof="0">
              <a:latin typeface="Arial" panose="020B0604020202020204" pitchFamily="34" charset="0"/>
              <a:cs typeface="Arial" panose="020B0604020202020204" pitchFamily="34" charset="0"/>
            </a:endParaRPr>
          </a:p>
          <a:p>
            <a:pPr marL="580516" marR="20668" lvl="1" indent="-344175" algn="just">
              <a:lnSpc>
                <a:spcPct val="118100"/>
              </a:lnSpc>
              <a:buAutoNum type="arabicPeriod" startAt="2"/>
              <a:tabLst>
                <a:tab pos="584112" algn="l"/>
              </a:tabLst>
            </a:pPr>
            <a:r>
              <a:rPr lang="es-ES" sz="800" noProof="0">
                <a:latin typeface="Arial" panose="020B0604020202020204" pitchFamily="34" charset="0"/>
                <a:cs typeface="Arial" panose="020B0604020202020204" pitchFamily="34" charset="0"/>
              </a:rPr>
              <a:t>El</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determina</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volumétrico,</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aplicándose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mayor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dos.</a:t>
            </a:r>
            <a:r>
              <a:rPr lang="es-ES" sz="800" spc="22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CTT</a:t>
            </a:r>
            <a:r>
              <a:rPr lang="es-ES" sz="800" noProof="0">
                <a:latin typeface="Arial" panose="020B0604020202020204" pitchFamily="34" charset="0"/>
                <a:cs typeface="Arial" panose="020B0604020202020204" pitchFamily="34" charset="0"/>
              </a:rPr>
              <a:t> EXPRESSO</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aleatoriamente,</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pesar</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medir</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comprobar</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9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corrección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consignados</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albarán.</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comprobación</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realizada</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acreditase</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7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datos </a:t>
            </a:r>
            <a:r>
              <a:rPr lang="es-ES" sz="800" noProof="0">
                <a:latin typeface="Arial" panose="020B0604020202020204" pitchFamily="34" charset="0"/>
                <a:cs typeface="Arial" panose="020B0604020202020204" pitchFamily="34" charset="0"/>
              </a:rPr>
              <a:t>consignados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corresponden</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reales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8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procederá</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modificarlo</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sistema</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albarán</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facturará</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base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reales,</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renunciando</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8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efectuar </a:t>
            </a:r>
            <a:r>
              <a:rPr lang="es-ES" sz="800" noProof="0">
                <a:latin typeface="Arial" panose="020B0604020202020204" pitchFamily="34" charset="0"/>
                <a:cs typeface="Arial" panose="020B0604020202020204" pitchFamily="34" charset="0"/>
              </a:rPr>
              <a:t>reclamación</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alguna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dicho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motivo,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solicitar</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rectificación,</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compensación</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abonos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sobre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facturas</a:t>
            </a:r>
            <a:r>
              <a:rPr lang="es-ES" sz="800" spc="29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emitidas </a:t>
            </a:r>
            <a:r>
              <a:rPr lang="es-ES" sz="800" noProof="0">
                <a:latin typeface="Arial" panose="020B0604020202020204" pitchFamily="34" charset="0"/>
                <a:cs typeface="Arial" panose="020B0604020202020204" pitchFamily="34" charset="0"/>
              </a:rPr>
              <a:t>recogiendo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diferencia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pesaje</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facturado.</a:t>
            </a:r>
            <a:endParaRPr lang="es-ES" sz="800" noProof="0">
              <a:latin typeface="Arial" panose="020B0604020202020204" pitchFamily="34" charset="0"/>
              <a:cs typeface="Arial" panose="020B0604020202020204" pitchFamily="34" charset="0"/>
            </a:endParaRPr>
          </a:p>
          <a:p>
            <a:pPr marL="580516" marR="11683" lvl="1" indent="-344175" algn="just">
              <a:lnSpc>
                <a:spcPct val="118100"/>
              </a:lnSpc>
              <a:buAutoNum type="arabicPeriod" startAt="2"/>
              <a:tabLst>
                <a:tab pos="584112" algn="l"/>
              </a:tabLst>
            </a:pPr>
            <a:r>
              <a:rPr lang="es-ES" sz="800" noProof="0">
                <a:latin typeface="Arial" panose="020B0604020202020204" pitchFamily="34" charset="0"/>
                <a:cs typeface="Arial" panose="020B0604020202020204" pitchFamily="34" charset="0"/>
              </a:rPr>
              <a:t>Si</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Remitente</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consignara</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Carta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Porte/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Albarán</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través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sistemas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automatizados,</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42"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se</a:t>
            </a:r>
            <a:r>
              <a:rPr lang="es-ES" sz="800" noProof="0">
                <a:latin typeface="Arial" panose="020B0604020202020204" pitchFamily="34" charset="0"/>
                <a:cs typeface="Arial" panose="020B0604020202020204" pitchFamily="34" charset="0"/>
              </a:rPr>
              <a:t> pudiera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obtener</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través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equipos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pesaje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causa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fuese,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considerará 	</a:t>
            </a:r>
            <a:r>
              <a:rPr lang="es-ES" sz="800" noProof="0">
                <a:latin typeface="Arial" panose="020B0604020202020204" pitchFamily="34" charset="0"/>
                <a:cs typeface="Arial" panose="020B0604020202020204" pitchFamily="34" charset="0"/>
              </a:rPr>
              <a:t>un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mínimo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Kg.</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efectos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facturación,</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renunciando</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efectuar</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reclamación</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alguna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rectificación, </a:t>
            </a:r>
            <a:r>
              <a:rPr lang="es-ES" sz="800" noProof="0">
                <a:latin typeface="Arial" panose="020B0604020202020204" pitchFamily="34" charset="0"/>
                <a:cs typeface="Arial" panose="020B0604020202020204" pitchFamily="34" charset="0"/>
              </a:rPr>
              <a:t>compensación</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abonos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sobre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motivadas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circunstancia.</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reiteración</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error</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manifiesto</a:t>
            </a:r>
            <a:r>
              <a:rPr lang="es-ES" sz="800" spc="32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pesos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facultará</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proceder</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resolución</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unilateral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7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necesidad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preaviso.</a:t>
            </a:r>
            <a:endParaRPr lang="es-ES" sz="800" noProof="0">
              <a:latin typeface="Arial" panose="020B0604020202020204" pitchFamily="34" charset="0"/>
              <a:cs typeface="Arial" panose="020B0604020202020204" pitchFamily="34" charset="0"/>
            </a:endParaRPr>
          </a:p>
          <a:p>
            <a:pPr marL="580516" marR="35946" lvl="1" indent="-344175" algn="just">
              <a:lnSpc>
                <a:spcPct val="118100"/>
              </a:lnSpc>
              <a:buAutoNum type="arabicPeriod" startAt="2"/>
              <a:tabLst>
                <a:tab pos="584112" algn="l"/>
              </a:tabLst>
            </a:pPr>
            <a:r>
              <a:rPr lang="es-ES" sz="800" noProof="0">
                <a:latin typeface="Arial" panose="020B0604020202020204" pitchFamily="34" charset="0"/>
                <a:cs typeface="Arial" panose="020B0604020202020204" pitchFamily="34" charset="0"/>
              </a:rPr>
              <a:t>En</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tuviera</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reetiquetar</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falta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calidad</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etiqueta</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7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correcta </a:t>
            </a:r>
            <a:r>
              <a:rPr lang="es-ES" sz="800" noProof="0">
                <a:latin typeface="Arial" panose="020B0604020202020204" pitchFamily="34" charset="0"/>
                <a:cs typeface="Arial" panose="020B0604020202020204" pitchFamily="34" charset="0"/>
              </a:rPr>
              <a:t>lectura,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aplicará</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cargo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0,20</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etiqueta.</a:t>
            </a:r>
            <a:endParaRPr lang="es-ES" sz="800" noProof="0">
              <a:latin typeface="Arial" panose="020B0604020202020204" pitchFamily="34" charset="0"/>
              <a:cs typeface="Arial" panose="020B0604020202020204" pitchFamily="34" charset="0"/>
            </a:endParaRPr>
          </a:p>
          <a:p>
            <a:pPr marL="580516" marR="26959" lvl="1" indent="-344175" algn="just">
              <a:lnSpc>
                <a:spcPct val="118100"/>
              </a:lnSpc>
              <a:buAutoNum type="arabicPeriod" startAt="2"/>
              <a:tabLst>
                <a:tab pos="584112" algn="l"/>
              </a:tabLst>
            </a:pPr>
            <a:r>
              <a:rPr lang="es-ES" sz="800" noProof="0">
                <a:latin typeface="Arial" panose="020B0604020202020204" pitchFamily="34" charset="0"/>
                <a:cs typeface="Arial" panose="020B0604020202020204" pitchFamily="34" charset="0"/>
              </a:rPr>
              <a:t>Las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aceptan</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expresamente</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copias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Cartas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Porte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albaranes</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emitidos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electrónicamente</a:t>
            </a:r>
            <a:r>
              <a:rPr lang="es-ES" sz="800" spc="55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tienen </a:t>
            </a:r>
            <a:r>
              <a:rPr lang="es-ES" sz="800" noProof="0">
                <a:latin typeface="Arial" panose="020B0604020202020204" pitchFamily="34" charset="0"/>
                <a:cs typeface="Arial" panose="020B0604020202020204" pitchFamily="34" charset="0"/>
              </a:rPr>
              <a:t>pleno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valor</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probatorio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incluidos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judiciales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sede</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arbitral.</a:t>
            </a:r>
            <a:endParaRPr lang="es-ES" sz="800" noProof="0">
              <a:latin typeface="Arial" panose="020B0604020202020204" pitchFamily="34" charset="0"/>
              <a:cs typeface="Arial" panose="020B0604020202020204" pitchFamily="34" charset="0"/>
            </a:endParaRPr>
          </a:p>
          <a:p>
            <a:pPr marL="665887" marR="32351" lvl="1" indent="-428649" algn="just">
              <a:lnSpc>
                <a:spcPct val="118100"/>
              </a:lnSpc>
              <a:buAutoNum type="arabicPeriod" startAt="2"/>
              <a:tabLst>
                <a:tab pos="669482" algn="l"/>
              </a:tabLst>
            </a:pPr>
            <a:r>
              <a:rPr lang="es-ES" sz="800" noProof="0">
                <a:latin typeface="Arial" panose="020B0604020202020204" pitchFamily="34" charset="0"/>
                <a:cs typeface="Arial" panose="020B0604020202020204" pitchFamily="34" charset="0"/>
              </a:rPr>
              <a:t>EL</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ofrecer</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terceros</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actuando</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intermediario</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35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propios </a:t>
            </a:r>
            <a:r>
              <a:rPr lang="es-ES" sz="800" noProof="0">
                <a:latin typeface="Arial" panose="020B0604020202020204" pitchFamily="34" charset="0"/>
                <a:cs typeface="Arial" panose="020B0604020202020204" pitchFamily="34" charset="0"/>
              </a:rPr>
              <a:t>Clientes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1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EXPRESSO.</a:t>
            </a:r>
            <a:endParaRPr lang="es-ES" sz="800" noProof="0">
              <a:latin typeface="Arial" panose="020B0604020202020204" pitchFamily="34" charset="0"/>
              <a:cs typeface="Arial" panose="020B0604020202020204" pitchFamily="34" charset="0"/>
            </a:endParaRPr>
          </a:p>
          <a:p>
            <a:pPr marL="654205" marR="10783" lvl="1" indent="-416966" algn="just">
              <a:lnSpc>
                <a:spcPct val="118100"/>
              </a:lnSpc>
              <a:buAutoNum type="arabicPeriod" startAt="2"/>
              <a:tabLst>
                <a:tab pos="658699" algn="l"/>
              </a:tabLst>
            </a:pPr>
            <a:r>
              <a:rPr lang="es-ES" sz="800" noProof="0">
                <a:latin typeface="Arial" panose="020B0604020202020204" pitchFamily="34" charset="0"/>
                <a:cs typeface="Arial" panose="020B0604020202020204" pitchFamily="34" charset="0"/>
              </a:rPr>
              <a:t>Con</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objetivo</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garantizar</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efectividad</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emitidos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25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EXPRESSO </a:t>
            </a:r>
            <a:r>
              <a:rPr lang="es-ES" sz="800" u="sng" noProof="0">
                <a:uFill>
                  <a:solidFill>
                    <a:srgbClr val="000000"/>
                  </a:solidFill>
                </a:uFill>
                <a:latin typeface="Arial" panose="020B0604020202020204" pitchFamily="34" charset="0"/>
                <a:cs typeface="Arial" panose="020B0604020202020204" pitchFamily="34" charset="0"/>
              </a:rPr>
              <a:t>ha</a:t>
            </a:r>
            <a:r>
              <a:rPr lang="es-ES" sz="800" u="sng" spc="64"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habilitado</a:t>
            </a:r>
            <a:r>
              <a:rPr lang="es-ES" sz="800" u="sng" spc="276"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diferentes</a:t>
            </a:r>
            <a:r>
              <a:rPr lang="es-ES" sz="800" u="sng" spc="276"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canales</a:t>
            </a:r>
            <a:r>
              <a:rPr lang="es-ES" sz="800" u="sng" spc="212"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de</a:t>
            </a:r>
            <a:r>
              <a:rPr lang="es-ES" sz="800" u="sng" spc="78"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comunicación</a:t>
            </a:r>
            <a:r>
              <a:rPr lang="es-ES" sz="800" u="sng" spc="396"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con</a:t>
            </a:r>
            <a:r>
              <a:rPr lang="es-ES" sz="800" u="sng" spc="106"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los</a:t>
            </a:r>
            <a:r>
              <a:rPr lang="es-ES" sz="800" u="sng" spc="71"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destinatarios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objetivo</a:t>
            </a:r>
            <a:r>
              <a:rPr lang="es-ES" sz="800" spc="6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estos</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puedan</a:t>
            </a:r>
            <a:r>
              <a:rPr lang="es-ES" sz="800" spc="614"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para</a:t>
            </a:r>
            <a:r>
              <a:rPr lang="es-ES" sz="800" noProof="0">
                <a:latin typeface="Arial" panose="020B0604020202020204" pitchFamily="34" charset="0"/>
                <a:cs typeface="Arial" panose="020B0604020202020204" pitchFamily="34" charset="0"/>
              </a:rPr>
              <a:t> acomodar</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entregas</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función</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preferencias</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circunstancias</a:t>
            </a:r>
            <a:r>
              <a:rPr lang="es-ES" sz="800" spc="57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particulares. </a:t>
            </a:r>
            <a:r>
              <a:rPr lang="es-ES" sz="800" u="sng" noProof="0">
                <a:uFill>
                  <a:solidFill>
                    <a:srgbClr val="000000"/>
                  </a:solidFill>
                </a:uFill>
                <a:latin typeface="Arial" panose="020B0604020202020204" pitchFamily="34" charset="0"/>
                <a:cs typeface="Arial" panose="020B0604020202020204" pitchFamily="34" charset="0"/>
              </a:rPr>
              <a:t>Las</a:t>
            </a:r>
            <a:r>
              <a:rPr lang="es-ES" sz="800" u="sng" spc="-14"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notificaciones</a:t>
            </a:r>
            <a:r>
              <a:rPr lang="es-ES" sz="800" u="sng" spc="382"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que</a:t>
            </a:r>
            <a:r>
              <a:rPr lang="es-ES" sz="800" u="sng" spc="106"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se</a:t>
            </a:r>
            <a:r>
              <a:rPr lang="es-ES" sz="800" u="sng" spc="64"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remiten</a:t>
            </a:r>
            <a:r>
              <a:rPr lang="es-ES" sz="800" u="sng" spc="198"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por</a:t>
            </a:r>
            <a:r>
              <a:rPr lang="es-ES" sz="800" u="sng" spc="92"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defecto</a:t>
            </a:r>
            <a:r>
              <a:rPr lang="es-ES" sz="800" u="sng" spc="198"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a</a:t>
            </a:r>
            <a:r>
              <a:rPr lang="es-ES" sz="800" u="sng" spc="35"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los</a:t>
            </a:r>
            <a:r>
              <a:rPr lang="es-ES" sz="800" u="sng" spc="71"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destinatarios</a:t>
            </a:r>
            <a:r>
              <a:rPr lang="es-ES" sz="800" u="sng" spc="354"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que</a:t>
            </a:r>
            <a:r>
              <a:rPr lang="es-ES" sz="800" u="sng" spc="99"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hayan</a:t>
            </a:r>
            <a:r>
              <a:rPr lang="es-ES" sz="800" u="sng" spc="177"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facilitado</a:t>
            </a:r>
            <a:r>
              <a:rPr lang="es-ES" sz="800" u="sng" spc="241"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su</a:t>
            </a:r>
            <a:r>
              <a:rPr lang="es-ES" sz="800" u="sng" spc="64" noProof="0">
                <a:uFill>
                  <a:solidFill>
                    <a:srgbClr val="000000"/>
                  </a:solidFill>
                </a:uFill>
                <a:latin typeface="Arial" panose="020B0604020202020204" pitchFamily="34" charset="0"/>
                <a:cs typeface="Arial" panose="020B0604020202020204" pitchFamily="34" charset="0"/>
              </a:rPr>
              <a:t> </a:t>
            </a:r>
            <a:r>
              <a:rPr lang="es-ES" sz="800" u="sng" spc="-35" noProof="0">
                <a:uFill>
                  <a:solidFill>
                    <a:srgbClr val="000000"/>
                  </a:solidFill>
                </a:uFill>
                <a:latin typeface="Arial" panose="020B0604020202020204" pitchFamily="34" charset="0"/>
                <a:cs typeface="Arial" panose="020B0604020202020204" pitchFamily="34" charset="0"/>
              </a:rPr>
              <a:t>email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incluyen</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enlace</a:t>
            </a:r>
            <a:r>
              <a:rPr lang="es-ES" sz="800" spc="347"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que</a:t>
            </a:r>
            <a:r>
              <a:rPr lang="es-ES" sz="800" noProof="0">
                <a:latin typeface="Arial" panose="020B0604020202020204" pitchFamily="34" charset="0"/>
                <a:cs typeface="Arial" panose="020B0604020202020204" pitchFamily="34" charset="0"/>
              </a:rPr>
              <a:t> les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permitirá</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registrar</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cambios</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instrucciones</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(dirección,</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cercanía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día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42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El</a:t>
            </a:r>
            <a:r>
              <a:rPr lang="es-ES" sz="800" noProof="0">
                <a:latin typeface="Arial" panose="020B0604020202020204" pitchFamily="34" charset="0"/>
                <a:cs typeface="Arial" panose="020B0604020202020204" pitchFamily="34" charset="0"/>
              </a:rPr>
              <a:t> CLIENTE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conocedor</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acepta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variaciones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solicitadas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destinatario</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pueden</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modificar</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compromiso</a:t>
            </a:r>
            <a:r>
              <a:rPr lang="es-ES" sz="800" spc="33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servicio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ello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supone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incumplimiento</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supuesto</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9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no</a:t>
            </a:r>
            <a:r>
              <a:rPr lang="es-ES" sz="800" noProof="0">
                <a:latin typeface="Arial" panose="020B0604020202020204" pitchFamily="34" charset="0"/>
                <a:cs typeface="Arial" panose="020B0604020202020204" pitchFamily="34" charset="0"/>
              </a:rPr>
              <a:t> esté</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aplicación</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operativa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desee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alguno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destinatarios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a:t>
            </a:r>
            <a:r>
              <a:rPr lang="es-ES" sz="800" spc="17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modificar </a:t>
            </a:r>
            <a:r>
              <a:rPr lang="es-ES" sz="800" noProof="0">
                <a:latin typeface="Arial" panose="020B0604020202020204" pitchFamily="34" charset="0"/>
                <a:cs typeface="Arial" panose="020B0604020202020204" pitchFamily="34" charset="0"/>
              </a:rPr>
              <a:t>las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instrucciones</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deberá</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contactar</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través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comercial</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asignado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9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informar </a:t>
            </a:r>
            <a:r>
              <a:rPr lang="es-ES" sz="800" noProof="0">
                <a:latin typeface="Arial" panose="020B0604020202020204" pitchFamily="34" charset="0"/>
                <a:cs typeface="Arial" panose="020B0604020202020204" pitchFamily="34" charset="0"/>
              </a:rPr>
              <a:t>de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ello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restringir</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posibilidad</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destinatario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cambios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indicados.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Salvo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indicación</a:t>
            </a:r>
            <a:r>
              <a:rPr lang="es-ES" sz="800" spc="31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expresa </a:t>
            </a:r>
            <a:r>
              <a:rPr lang="es-ES" sz="800" noProof="0">
                <a:latin typeface="Arial" panose="020B0604020202020204" pitchFamily="34" charset="0"/>
                <a:cs typeface="Arial" panose="020B0604020202020204" pitchFamily="34" charset="0"/>
              </a:rPr>
              <a:t>por</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escrito,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entenderá</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está</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procedimiento</a:t>
            </a:r>
            <a:r>
              <a:rPr lang="es-ES" sz="800" spc="38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indicado.</a:t>
            </a:r>
            <a:endParaRPr lang="es-ES" sz="800" noProof="0">
              <a:latin typeface="Arial" panose="020B0604020202020204" pitchFamily="34" charset="0"/>
              <a:cs typeface="Arial" panose="020B0604020202020204" pitchFamily="34" charset="0"/>
            </a:endParaRPr>
          </a:p>
        </p:txBody>
      </p:sp>
      <p:pic>
        <p:nvPicPr>
          <p:cNvPr id="4" name="object 4"/>
          <p:cNvPicPr/>
          <p:nvPr/>
        </p:nvPicPr>
        <p:blipFill>
          <a:blip r:embed="rId2" cstate="print"/>
          <a:stretch>
            <a:fillRect/>
          </a:stretch>
        </p:blipFill>
        <p:spPr>
          <a:xfrm>
            <a:off x="12700" y="16315"/>
            <a:ext cx="2133600" cy="790135"/>
          </a:xfrm>
          <a:prstGeom prst="rect">
            <a:avLst/>
          </a:prstGeom>
        </p:spPr>
      </p:pic>
      <p:sp>
        <p:nvSpPr>
          <p:cNvPr id="5" name="object 5"/>
          <p:cNvSpPr txBox="1">
            <a:spLocks noGrp="1"/>
          </p:cNvSpPr>
          <p:nvPr>
            <p:ph type="sldNum" sz="quarter" idx="7"/>
          </p:nvPr>
        </p:nvSpPr>
        <p:spPr>
          <a:xfrm>
            <a:off x="1308100" y="7284310"/>
            <a:ext cx="9296400"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23</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1384300" cy="577849"/>
          </a:xfrm>
          <a:prstGeom prst="rect">
            <a:avLst/>
          </a:prstGeom>
        </p:spPr>
      </p:pic>
      <p:sp>
        <p:nvSpPr>
          <p:cNvPr id="2" name="object 2"/>
          <p:cNvSpPr txBox="1"/>
          <p:nvPr/>
        </p:nvSpPr>
        <p:spPr>
          <a:xfrm>
            <a:off x="1000919" y="345642"/>
            <a:ext cx="8773081" cy="6937808"/>
          </a:xfrm>
          <a:prstGeom prst="rect">
            <a:avLst/>
          </a:prstGeom>
        </p:spPr>
        <p:txBody>
          <a:bodyPr vert="horz" wrap="square" lIns="0" tIns="48525" rIns="0" bIns="0" rtlCol="0">
            <a:spAutoFit/>
          </a:bodyPr>
          <a:lstStyle/>
          <a:p>
            <a:pPr marL="236342" indent="-218368">
              <a:spcBef>
                <a:spcPts val="382"/>
              </a:spcBef>
              <a:buFont typeface="Microsoft Sans Serif"/>
              <a:buAutoNum type="arabicPeriod" startAt="3"/>
              <a:tabLst>
                <a:tab pos="236342" algn="l"/>
              </a:tabLst>
            </a:pPr>
            <a:r>
              <a:rPr lang="es-ES" sz="800" b="1" noProof="0">
                <a:latin typeface="Arial" panose="020B0604020202020204" pitchFamily="34" charset="0"/>
                <a:cs typeface="Arial" panose="020B0604020202020204" pitchFamily="34" charset="0"/>
              </a:rPr>
              <a:t>Condiciones</a:t>
            </a:r>
            <a:r>
              <a:rPr lang="es-ES" sz="800" b="1" spc="347"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económicas:</a:t>
            </a:r>
            <a:r>
              <a:rPr lang="es-ES" sz="800" b="1" spc="359"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Precios</a:t>
            </a:r>
            <a:r>
              <a:rPr lang="es-ES" sz="800" b="1" spc="205"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y</a:t>
            </a:r>
            <a:r>
              <a:rPr lang="es-ES" sz="800" b="1" spc="7"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revisión.</a:t>
            </a:r>
            <a:endParaRPr lang="es-ES" sz="800" noProof="0">
              <a:latin typeface="Arial" panose="020B0604020202020204" pitchFamily="34" charset="0"/>
              <a:cs typeface="Arial" panose="020B0604020202020204" pitchFamily="34" charset="0"/>
            </a:endParaRPr>
          </a:p>
          <a:p>
            <a:pPr marL="580516" marR="15277"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El</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son</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son</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recogidos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anexas,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cuales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verán </a:t>
            </a:r>
            <a:r>
              <a:rPr lang="es-ES" sz="800" noProof="0">
                <a:latin typeface="Arial" panose="020B0604020202020204" pitchFamily="34" charset="0"/>
                <a:cs typeface="Arial" panose="020B0604020202020204" pitchFamily="34" charset="0"/>
              </a:rPr>
              <a:t>incrementado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Impuesto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sobre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Añadido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(IVA)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vigente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cada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momento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y/o</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impuesto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a:t>
            </a:r>
            <a:r>
              <a:rPr lang="es-ES" sz="800" spc="18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que</a:t>
            </a:r>
            <a:r>
              <a:rPr lang="es-ES" sz="800" noProof="0">
                <a:latin typeface="Arial" panose="020B0604020202020204" pitchFamily="34" charset="0"/>
                <a:cs typeface="Arial" panose="020B0604020202020204" pitchFamily="34" charset="0"/>
              </a:rPr>
              <a:t> pudiera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resultar</a:t>
            </a:r>
            <a:r>
              <a:rPr lang="es-ES" sz="800" spc="19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aplicable.</a:t>
            </a:r>
            <a:endParaRPr lang="es-ES" sz="800" noProof="0">
              <a:latin typeface="Arial" panose="020B0604020202020204" pitchFamily="34" charset="0"/>
              <a:cs typeface="Arial" panose="020B0604020202020204" pitchFamily="34" charset="0"/>
            </a:endParaRPr>
          </a:p>
          <a:p>
            <a:pPr marL="580516" marR="9884" lvl="1" indent="-344175" algn="just">
              <a:lnSpc>
                <a:spcPct val="118100"/>
              </a:lnSpc>
              <a:spcBef>
                <a:spcPts val="7"/>
              </a:spcBef>
              <a:buAutoNum type="arabicPeriod"/>
              <a:tabLst>
                <a:tab pos="584112" algn="l"/>
              </a:tabLst>
            </a:pPr>
            <a:r>
              <a:rPr lang="es-ES" sz="800" noProof="0">
                <a:latin typeface="Arial" panose="020B0604020202020204" pitchFamily="34" charset="0"/>
                <a:cs typeface="Arial" panose="020B0604020202020204" pitchFamily="34" charset="0"/>
              </a:rPr>
              <a:t>Además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aplicación</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serán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aplicadas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centros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tuviese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4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España, </a:t>
            </a:r>
            <a:r>
              <a:rPr lang="es-ES" sz="800" noProof="0">
                <a:latin typeface="Arial" panose="020B0604020202020204" pitchFamily="34" charset="0"/>
                <a:cs typeface="Arial" panose="020B0604020202020204" pitchFamily="34" charset="0"/>
              </a:rPr>
              <a:t>siempre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previamente</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así</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haya</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solicitado</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haya</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sido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aprobado</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EXPRESO.</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5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Cliente 	</a:t>
            </a:r>
            <a:r>
              <a:rPr lang="es-ES" sz="800" noProof="0">
                <a:latin typeface="Arial" panose="020B0604020202020204" pitchFamily="34" charset="0"/>
                <a:cs typeface="Arial" panose="020B0604020202020204" pitchFamily="34" charset="0"/>
              </a:rPr>
              <a:t>solicitara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algún</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estuviese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incluido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Tarifas</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adjuntas,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aplicará</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establecido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9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tarifas </a:t>
            </a:r>
            <a:r>
              <a:rPr lang="es-ES" sz="800" noProof="0">
                <a:latin typeface="Arial" panose="020B0604020202020204" pitchFamily="34" charset="0"/>
                <a:cs typeface="Arial" panose="020B0604020202020204" pitchFamily="34" charset="0"/>
              </a:rPr>
              <a:t>generales</a:t>
            </a:r>
            <a:r>
              <a:rPr lang="es-ES" sz="800" spc="60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6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tuviese</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vigentes</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ese</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momento.</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supuesto</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error</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falta</a:t>
            </a:r>
            <a:r>
              <a:rPr lang="es-ES" sz="800" spc="45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información</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hubiese</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indicado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tipo</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prestará</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más</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urgente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cobrará</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establecido </a:t>
            </a:r>
            <a:r>
              <a:rPr lang="es-ES" sz="800" noProof="0">
                <a:latin typeface="Arial" panose="020B0604020202020204" pitchFamily="34" charset="0"/>
                <a:cs typeface="Arial" panose="020B0604020202020204" pitchFamily="34" charset="0"/>
              </a:rPr>
              <a:t>para</a:t>
            </a:r>
            <a:r>
              <a:rPr lang="es-ES" sz="800" spc="11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este.</a:t>
            </a:r>
            <a:endParaRPr lang="es-ES" sz="800" noProof="0">
              <a:latin typeface="Arial" panose="020B0604020202020204" pitchFamily="34" charset="0"/>
              <a:cs typeface="Arial" panose="020B0604020202020204" pitchFamily="34" charset="0"/>
            </a:endParaRPr>
          </a:p>
          <a:p>
            <a:pPr marL="580516" marR="8986"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Los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convenidos</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prestación</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permanecerán</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vigor</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hasta</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31</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diciembre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año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6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se</a:t>
            </a:r>
            <a:r>
              <a:rPr lang="es-ES" sz="800" noProof="0">
                <a:latin typeface="Arial" panose="020B0604020202020204" pitchFamily="34" charset="0"/>
                <a:cs typeface="Arial" panose="020B0604020202020204" pitchFamily="34" charset="0"/>
              </a:rPr>
              <a:t> firme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salvo</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aquellos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suscritos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01</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septiembre</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31</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diciembre,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cuyo</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17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se</a:t>
            </a:r>
            <a:r>
              <a:rPr lang="es-ES" sz="800" noProof="0">
                <a:latin typeface="Arial" panose="020B0604020202020204" pitchFamily="34" charset="0"/>
                <a:cs typeface="Arial" panose="020B0604020202020204" pitchFamily="34" charset="0"/>
              </a:rPr>
              <a:t> mantendrán</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vigentes</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hasta</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31</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diciembre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siguiente</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año.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Previamente</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fecha</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indicada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36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serán </a:t>
            </a:r>
            <a:r>
              <a:rPr lang="es-ES" sz="800" noProof="0">
                <a:latin typeface="Arial" panose="020B0604020202020204" pitchFamily="34" charset="0"/>
                <a:cs typeface="Arial" panose="020B0604020202020204" pitchFamily="34" charset="0"/>
              </a:rPr>
              <a:t>revisados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antes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vencimiento</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contrato.</a:t>
            </a:r>
            <a:endParaRPr lang="es-ES" sz="800" noProof="0">
              <a:latin typeface="Arial" panose="020B0604020202020204" pitchFamily="34" charset="0"/>
              <a:cs typeface="Arial" panose="020B0604020202020204" pitchFamily="34" charset="0"/>
            </a:endParaRPr>
          </a:p>
          <a:p>
            <a:pPr marL="580516" marR="35946"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Igualmente,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reserva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derecho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modificar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momento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durante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vigencia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contrato, 	</a:t>
            </a:r>
            <a:r>
              <a:rPr lang="es-ES" sz="800" noProof="0">
                <a:latin typeface="Arial" panose="020B0604020202020204" pitchFamily="34" charset="0"/>
                <a:cs typeface="Arial" panose="020B0604020202020204" pitchFamily="34" charset="0"/>
              </a:rPr>
              <a:t>las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adjuntas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causas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logísticas,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operativas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necesidad</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0"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Red.</a:t>
            </a:r>
            <a:endParaRPr lang="es-ES" sz="800" noProof="0">
              <a:latin typeface="Arial" panose="020B0604020202020204" pitchFamily="34" charset="0"/>
              <a:cs typeface="Arial" panose="020B0604020202020204" pitchFamily="34" charset="0"/>
            </a:endParaRPr>
          </a:p>
          <a:p>
            <a:pPr marL="580516" marR="9884"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La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revisión</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indicada</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3.3.</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3.4.</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será</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comunicada</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antelación</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fecha</a:t>
            </a:r>
            <a:r>
              <a:rPr lang="es-ES" sz="800" spc="35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aplicación.</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Dicha</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comunicación</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efectuará</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escrito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través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electrónico</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incluyéndolo</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área</a:t>
            </a:r>
            <a:r>
              <a:rPr lang="es-ES" sz="800" spc="17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Cliente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Web.</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dispondrá</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plazo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siete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(7)</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días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naturales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contar</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desde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comunicación</a:t>
            </a:r>
            <a:r>
              <a:rPr lang="es-ES" sz="800" spc="517"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para</a:t>
            </a:r>
            <a:r>
              <a:rPr lang="es-ES" sz="800" noProof="0">
                <a:latin typeface="Arial" panose="020B0604020202020204" pitchFamily="34" charset="0"/>
                <a:cs typeface="Arial" panose="020B0604020202020204" pitchFamily="34" charset="0"/>
              </a:rPr>
              <a:t> mostrar</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aceptación.</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supuesto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comunique</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disconformidad</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nuevos</a:t>
            </a:r>
            <a:r>
              <a:rPr lang="es-ES" sz="800" spc="39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precios </a:t>
            </a:r>
            <a:r>
              <a:rPr lang="es-ES" sz="800" noProof="0">
                <a:latin typeface="Arial" panose="020B0604020202020204" pitchFamily="34" charset="0"/>
                <a:cs typeface="Arial" panose="020B0604020202020204" pitchFamily="34" charset="0"/>
              </a:rPr>
              <a:t>aplicables,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entenderá</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otorgada</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conformidad</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mismos,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renunciando</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efectuar</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reclamación</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alguna</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5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dicho </a:t>
            </a:r>
            <a:r>
              <a:rPr lang="es-ES" sz="800" noProof="0">
                <a:latin typeface="Arial" panose="020B0604020202020204" pitchFamily="34" charset="0"/>
                <a:cs typeface="Arial" panose="020B0604020202020204" pitchFamily="34" charset="0"/>
              </a:rPr>
              <a:t>motivo,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solicitar</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rectificación,</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compensación</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abonos</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sobre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emitidas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nuevas</a:t>
            </a:r>
            <a:r>
              <a:rPr lang="es-ES" sz="800" spc="19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tarifas.</a:t>
            </a:r>
            <a:endParaRPr lang="es-ES" sz="800" noProof="0">
              <a:latin typeface="Arial" panose="020B0604020202020204" pitchFamily="34" charset="0"/>
              <a:cs typeface="Arial" panose="020B0604020202020204" pitchFamily="34" charset="0"/>
            </a:endParaRPr>
          </a:p>
          <a:p>
            <a:pPr marL="580516" marR="17073"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En</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supuesto</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manifieste</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plazo</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disconformidad</a:t>
            </a:r>
            <a:r>
              <a:rPr lang="es-ES" sz="800" spc="66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nueva</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propuesta</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46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CTT</a:t>
            </a:r>
            <a:r>
              <a:rPr lang="es-ES" sz="800" noProof="0">
                <a:latin typeface="Arial" panose="020B0604020202020204" pitchFamily="34" charset="0"/>
                <a:cs typeface="Arial" panose="020B0604020202020204" pitchFamily="34" charset="0"/>
              </a:rPr>
              <a:t> EXPRESSO</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resolver</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vencimiento,</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necesidad</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cumplir</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preaviso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quince</a:t>
            </a:r>
            <a:r>
              <a:rPr lang="es-ES" sz="800" spc="226"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días</a:t>
            </a:r>
            <a:r>
              <a:rPr lang="es-ES" sz="800" noProof="0">
                <a:latin typeface="Arial" panose="020B0604020202020204" pitchFamily="34" charset="0"/>
                <a:cs typeface="Arial" panose="020B0604020202020204" pitchFamily="34" charset="0"/>
              </a:rPr>
              <a:t> 	señalado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cláusula</a:t>
            </a:r>
            <a:r>
              <a:rPr lang="es-ES" sz="800" spc="19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1ª.</a:t>
            </a:r>
            <a:endParaRPr lang="es-ES" sz="800" noProof="0">
              <a:latin typeface="Arial" panose="020B0604020202020204" pitchFamily="34" charset="0"/>
              <a:cs typeface="Arial" panose="020B0604020202020204" pitchFamily="34" charset="0"/>
            </a:endParaRPr>
          </a:p>
          <a:p>
            <a:pPr marL="580516" marR="33249"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Será</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aplicación</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art.</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38</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Ley</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15/2009</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Terrestre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Mercancías</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(CTTM),</a:t>
            </a:r>
            <a:r>
              <a:rPr lang="es-ES" sz="800" spc="31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"Revisión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carretera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función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variación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9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gasóleo"</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aplicará</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acuerdo</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dispuesto</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citado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artículo.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incrementos</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“Suplemento</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combustible”</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así</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1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bonificaciones 	</a:t>
            </a:r>
            <a:r>
              <a:rPr lang="es-ES" sz="800" noProof="0">
                <a:latin typeface="Arial" panose="020B0604020202020204" pitchFamily="34" charset="0"/>
                <a:cs typeface="Arial" panose="020B0604020202020204" pitchFamily="34" charset="0"/>
              </a:rPr>
              <a:t>que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pudieran</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acordarse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serán</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propias</a:t>
            </a:r>
            <a:r>
              <a:rPr lang="es-ES" sz="800" spc="19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tarifas.</a:t>
            </a:r>
            <a:endParaRPr lang="es-ES" sz="800" noProof="0">
              <a:latin typeface="Arial" panose="020B0604020202020204" pitchFamily="34" charset="0"/>
              <a:cs typeface="Arial" panose="020B0604020202020204" pitchFamily="34" charset="0"/>
            </a:endParaRPr>
          </a:p>
          <a:p>
            <a:pPr marL="580516" marR="7189"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Los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especiales</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aplicarán</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han</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sido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acordados</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previsión</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9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Cliente </a:t>
            </a:r>
            <a:r>
              <a:rPr lang="es-ES" sz="800" noProof="0">
                <a:latin typeface="Arial" panose="020B0604020202020204" pitchFamily="34" charset="0"/>
                <a:cs typeface="Arial" panose="020B0604020202020204" pitchFamily="34" charset="0"/>
              </a:rPr>
              <a:t>alcance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número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mensuales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Prestación</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oferta,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2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el</a:t>
            </a:r>
            <a:r>
              <a:rPr lang="es-ES" sz="800" noProof="0">
                <a:latin typeface="Arial" panose="020B0604020202020204" pitchFamily="34" charset="0"/>
                <a:cs typeface="Arial" panose="020B0604020202020204" pitchFamily="34" charset="0"/>
              </a:rPr>
              <a:t> 	apartado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Habitual,</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queda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comprometido.</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alcanzase</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durante</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dos</a:t>
            </a:r>
            <a:r>
              <a:rPr lang="es-ES" sz="800" spc="19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meses </a:t>
            </a:r>
            <a:r>
              <a:rPr lang="es-ES" sz="800" noProof="0">
                <a:latin typeface="Arial" panose="020B0604020202020204" pitchFamily="34" charset="0"/>
                <a:cs typeface="Arial" panose="020B0604020202020204" pitchFamily="34" charset="0"/>
              </a:rPr>
              <a:t>consecutivos</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volumen</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acordado,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adaptará</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automáticamente</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volumen</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a:t>
            </a:r>
            <a:r>
              <a:rPr lang="es-ES" sz="800" spc="15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envíos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realizados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base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generales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establecidos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Red</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consultar</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área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Cliente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web</a:t>
            </a:r>
            <a:r>
              <a:rPr lang="es-ES" sz="800" spc="12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hlinkClick r:id="rId3"/>
              </a:rPr>
              <a:t>www.cttexpress.com.</a:t>
            </a:r>
            <a:endParaRPr lang="es-ES" sz="800" noProof="0">
              <a:latin typeface="Arial" panose="020B0604020202020204" pitchFamily="34" charset="0"/>
              <a:cs typeface="Arial" panose="020B0604020202020204" pitchFamily="34" charset="0"/>
            </a:endParaRPr>
          </a:p>
          <a:p>
            <a:pPr marL="580516" marR="12580"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Adeudos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costes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adicionales:</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tuviese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grabar</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manual</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28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Cliente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manifestados)</a:t>
            </a:r>
            <a:r>
              <a:rPr lang="es-ES" sz="800" spc="67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debido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generase</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través</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318" noProof="0">
                <a:latin typeface="Arial" panose="020B0604020202020204" pitchFamily="34" charset="0"/>
                <a:cs typeface="Arial" panose="020B0604020202020204" pitchFamily="34" charset="0"/>
              </a:rPr>
              <a:t> </a:t>
            </a:r>
            <a:r>
              <a:rPr lang="es-ES" sz="800" noProof="0" err="1">
                <a:latin typeface="Arial" panose="020B0604020202020204" pitchFamily="34" charset="0"/>
                <a:cs typeface="Arial" panose="020B0604020202020204" pitchFamily="34" charset="0"/>
              </a:rPr>
              <a:t>webservice</a:t>
            </a:r>
            <a:r>
              <a:rPr lang="es-ES" sz="800" spc="5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8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por</a:t>
            </a:r>
            <a:r>
              <a:rPr lang="es-ES" sz="800" noProof="0">
                <a:latin typeface="Arial" panose="020B0604020202020204" pitchFamily="34" charset="0"/>
                <a:cs typeface="Arial" panose="020B0604020202020204" pitchFamily="34" charset="0"/>
              </a:rPr>
              <a:t> 	cualquier</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motivo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imputable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éste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aplicará</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cargo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vigente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cada</a:t>
            </a:r>
            <a:r>
              <a:rPr lang="es-ES" sz="800" spc="12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uno</a:t>
            </a:r>
            <a:r>
              <a:rPr lang="es-ES" sz="800" noProof="0">
                <a:latin typeface="Arial" panose="020B0604020202020204" pitchFamily="34" charset="0"/>
                <a:cs typeface="Arial" panose="020B0604020202020204" pitchFamily="34" charset="0"/>
              </a:rPr>
              <a:t> 	de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63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afectados,</a:t>
            </a:r>
            <a:r>
              <a:rPr lang="es-ES" sz="800" spc="69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concepto</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gastos</a:t>
            </a:r>
            <a:r>
              <a:rPr lang="es-ES" sz="800" spc="5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gestión</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recogerá</a:t>
            </a:r>
            <a:r>
              <a:rPr lang="es-ES" sz="800" spc="64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3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factura 	</a:t>
            </a:r>
            <a:r>
              <a:rPr lang="es-ES" sz="800" noProof="0">
                <a:latin typeface="Arial" panose="020B0604020202020204" pitchFamily="34" charset="0"/>
                <a:cs typeface="Arial" panose="020B0604020202020204" pitchFamily="34" charset="0"/>
              </a:rPr>
              <a:t>correspondiente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17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afectados.</a:t>
            </a:r>
            <a:endParaRPr lang="es-ES" sz="800" noProof="0">
              <a:latin typeface="Arial" panose="020B0604020202020204" pitchFamily="34" charset="0"/>
              <a:cs typeface="Arial" panose="020B0604020202020204" pitchFamily="34" charset="0"/>
            </a:endParaRPr>
          </a:p>
          <a:p>
            <a:pPr marL="665887" marR="10783" lvl="1" indent="-428649" algn="just">
              <a:lnSpc>
                <a:spcPct val="118100"/>
              </a:lnSpc>
              <a:buAutoNum type="arabicPeriod"/>
              <a:tabLst>
                <a:tab pos="669482" algn="l"/>
              </a:tabLst>
            </a:pPr>
            <a:r>
              <a:rPr lang="es-ES" sz="800" noProof="0">
                <a:latin typeface="Arial" panose="020B0604020202020204" pitchFamily="34" charset="0"/>
                <a:cs typeface="Arial" panose="020B0604020202020204" pitchFamily="34" charset="0"/>
              </a:rPr>
              <a:t>Aquellas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encargadas</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efectuadas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motivos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imputables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mismo,</a:t>
            </a:r>
            <a:r>
              <a:rPr lang="es-ES" sz="800" spc="22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tendrán </a:t>
            </a:r>
            <a:r>
              <a:rPr lang="es-ES" sz="800" noProof="0">
                <a:latin typeface="Arial" panose="020B0604020202020204" pitchFamily="34" charset="0"/>
                <a:cs typeface="Arial" panose="020B0604020202020204" pitchFamily="34" charset="0"/>
              </a:rPr>
              <a:t>un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coste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aplicable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vigente.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entenderán</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tales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motivos,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siguientes: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a:t>
            </a:r>
            <a:r>
              <a:rPr lang="es-ES" sz="800" spc="57"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Que</a:t>
            </a:r>
            <a:r>
              <a:rPr lang="es-ES" sz="800" noProof="0">
                <a:latin typeface="Arial" panose="020B0604020202020204" pitchFamily="34" charset="0"/>
                <a:cs typeface="Arial" panose="020B0604020202020204" pitchFamily="34" charset="0"/>
              </a:rPr>
              <a:t> 	en</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dirección</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señalada</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tenga</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mercancía</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recoger</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esté</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preparada</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2)</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dirección </a:t>
            </a:r>
            <a:r>
              <a:rPr lang="es-ES" sz="800" noProof="0">
                <a:latin typeface="Arial" panose="020B0604020202020204" pitchFamily="34" charset="0"/>
                <a:cs typeface="Arial" panose="020B0604020202020204" pitchFamily="34" charset="0"/>
              </a:rPr>
              <a:t>facilitada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incorrecta</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resulte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incompleta,</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designada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encuentre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ausente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no</a:t>
            </a:r>
            <a:r>
              <a:rPr lang="es-ES" sz="800" spc="-14" noProof="0">
                <a:latin typeface="Arial" panose="020B0604020202020204" pitchFamily="34" charset="0"/>
                <a:cs typeface="Arial" panose="020B0604020202020204" pitchFamily="34" charset="0"/>
              </a:rPr>
              <a:t> 	responda.</a:t>
            </a:r>
            <a:endParaRPr lang="es-ES" sz="800" noProof="0">
              <a:latin typeface="Arial" panose="020B0604020202020204" pitchFamily="34" charset="0"/>
              <a:cs typeface="Arial" panose="020B0604020202020204" pitchFamily="34" charset="0"/>
            </a:endParaRPr>
          </a:p>
          <a:p>
            <a:pPr marL="654205" marR="17073" lvl="1" indent="-416966" algn="just">
              <a:lnSpc>
                <a:spcPct val="118100"/>
              </a:lnSpc>
              <a:buAutoNum type="arabicPeriod"/>
              <a:tabLst>
                <a:tab pos="658699" algn="l"/>
              </a:tabLst>
            </a:pP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exista</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contradicción</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dispuesto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prevalecerá</a:t>
            </a:r>
            <a:r>
              <a:rPr lang="es-ES" sz="800" spc="324"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este</a:t>
            </a:r>
            <a:r>
              <a:rPr lang="es-ES" sz="800" spc="-14" noProof="0">
                <a:latin typeface="Arial" panose="020B0604020202020204" pitchFamily="34" charset="0"/>
                <a:cs typeface="Arial" panose="020B0604020202020204" pitchFamily="34" charset="0"/>
              </a:rPr>
              <a:t> último.</a:t>
            </a:r>
            <a:endParaRPr lang="es-ES" sz="800" noProof="0">
              <a:latin typeface="Arial" panose="020B0604020202020204" pitchFamily="34" charset="0"/>
              <a:cs typeface="Arial" panose="020B0604020202020204" pitchFamily="34" charset="0"/>
            </a:endParaRPr>
          </a:p>
          <a:p>
            <a:pPr lvl="1">
              <a:lnSpc>
                <a:spcPct val="100000"/>
              </a:lnSpc>
              <a:buFont typeface="Microsoft Sans Serif"/>
              <a:buAutoNum type="arabicPeriod"/>
            </a:pPr>
            <a:endParaRPr lang="es-ES" sz="800" noProof="0">
              <a:latin typeface="Arial" panose="020B0604020202020204" pitchFamily="34" charset="0"/>
              <a:cs typeface="Arial" panose="020B0604020202020204" pitchFamily="34" charset="0"/>
            </a:endParaRPr>
          </a:p>
          <a:p>
            <a:pPr lvl="1">
              <a:spcBef>
                <a:spcPts val="85"/>
              </a:spcBef>
              <a:buFont typeface="Microsoft Sans Serif"/>
              <a:buAutoNum type="arabicPeriod"/>
            </a:pPr>
            <a:endParaRPr lang="es-ES" sz="800" noProof="0">
              <a:latin typeface="Arial" panose="020B0604020202020204" pitchFamily="34" charset="0"/>
              <a:cs typeface="Arial" panose="020B0604020202020204" pitchFamily="34" charset="0"/>
            </a:endParaRPr>
          </a:p>
          <a:p>
            <a:pPr marL="236342" indent="-218368">
              <a:buFont typeface="Microsoft Sans Serif"/>
              <a:buAutoNum type="arabicPeriod" startAt="3"/>
              <a:tabLst>
                <a:tab pos="236342" algn="l"/>
              </a:tabLst>
            </a:pPr>
            <a:r>
              <a:rPr lang="es-ES" sz="800" b="1" noProof="0">
                <a:latin typeface="Arial" panose="020B0604020202020204" pitchFamily="34" charset="0"/>
                <a:cs typeface="Arial" panose="020B0604020202020204" pitchFamily="34" charset="0"/>
              </a:rPr>
              <a:t>Facturación</a:t>
            </a:r>
            <a:r>
              <a:rPr lang="es-ES" sz="800" b="1" spc="333"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y</a:t>
            </a:r>
            <a:r>
              <a:rPr lang="es-ES" sz="800" b="1" spc="7"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pago:</a:t>
            </a:r>
            <a:endParaRPr lang="es-ES" sz="800" noProof="0">
              <a:latin typeface="Arial" panose="020B0604020202020204" pitchFamily="34" charset="0"/>
              <a:cs typeface="Arial" panose="020B0604020202020204" pitchFamily="34" charset="0"/>
            </a:endParaRPr>
          </a:p>
          <a:p>
            <a:pPr marL="580516" marR="26959"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abonar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puntualmente</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prestados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tales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19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emitirá </a:t>
            </a:r>
            <a:r>
              <a:rPr lang="es-ES" sz="800" noProof="0">
                <a:latin typeface="Arial" panose="020B0604020202020204" pitchFamily="34" charset="0"/>
                <a:cs typeface="Arial" panose="020B0604020202020204" pitchFamily="34" charset="0"/>
              </a:rPr>
              <a:t>facturas</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mensuales</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comprenderán</a:t>
            </a:r>
            <a:r>
              <a:rPr lang="es-ES" sz="800" spc="63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prestados</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durante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mensualidad</a:t>
            </a:r>
            <a:r>
              <a:rPr lang="es-ES" sz="800" spc="5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objeto</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8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facturación, 	</a:t>
            </a:r>
            <a:r>
              <a:rPr lang="es-ES" sz="800" noProof="0">
                <a:latin typeface="Arial" panose="020B0604020202020204" pitchFamily="34" charset="0"/>
                <a:cs typeface="Arial" panose="020B0604020202020204" pitchFamily="34" charset="0"/>
              </a:rPr>
              <a:t>según</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condiciones</a:t>
            </a:r>
            <a:r>
              <a:rPr lang="es-ES" sz="800" spc="5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establecidas</a:t>
            </a:r>
            <a:r>
              <a:rPr lang="es-ES" sz="800" spc="6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desglose</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correspondiente,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debiendo</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9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Cliente </a:t>
            </a:r>
            <a:r>
              <a:rPr lang="es-ES" sz="800" noProof="0">
                <a:latin typeface="Arial" panose="020B0604020202020204" pitchFamily="34" charset="0"/>
                <a:cs typeface="Arial" panose="020B0604020202020204" pitchFamily="34" charset="0"/>
              </a:rPr>
              <a:t>proceder</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pago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plazo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acordado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contar</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desde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fecha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emisión.</a:t>
            </a:r>
            <a:endParaRPr lang="es-ES" sz="800" noProof="0">
              <a:latin typeface="Arial" panose="020B0604020202020204" pitchFamily="34" charset="0"/>
              <a:cs typeface="Arial" panose="020B0604020202020204" pitchFamily="34" charset="0"/>
            </a:endParaRPr>
          </a:p>
          <a:p>
            <a:pPr marL="581416" lvl="1" indent="-344175" algn="just">
              <a:spcBef>
                <a:spcPts val="248"/>
              </a:spcBef>
              <a:buAutoNum type="arabicPeriod"/>
              <a:tabLst>
                <a:tab pos="581416" algn="l"/>
              </a:tabLst>
            </a:pP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descargar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través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Área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Web</a:t>
            </a:r>
            <a:r>
              <a:rPr lang="es-ES" sz="800" spc="120" noProof="0">
                <a:latin typeface="Arial" panose="020B0604020202020204" pitchFamily="34" charset="0"/>
                <a:cs typeface="Arial" panose="020B0604020202020204" pitchFamily="34" charset="0"/>
              </a:rPr>
              <a:t> </a:t>
            </a:r>
            <a:r>
              <a:rPr lang="es-ES" sz="800" u="sng" spc="-14" noProof="0">
                <a:uFill>
                  <a:solidFill>
                    <a:srgbClr val="000000"/>
                  </a:solidFill>
                </a:uFill>
                <a:latin typeface="Arial" panose="020B0604020202020204" pitchFamily="34" charset="0"/>
                <a:cs typeface="Arial" panose="020B0604020202020204" pitchFamily="34" charset="0"/>
                <a:hlinkClick r:id="rId3"/>
              </a:rPr>
              <a:t>www.cttexpress.com.</a:t>
            </a:r>
            <a:r>
              <a:rPr lang="es-ES" sz="800" u="sng" spc="708" noProof="0">
                <a:uFill>
                  <a:solidFill>
                    <a:srgbClr val="000000"/>
                  </a:solidFill>
                </a:uFill>
                <a:latin typeface="Arial" panose="020B0604020202020204" pitchFamily="34" charset="0"/>
                <a:cs typeface="Arial" panose="020B0604020202020204" pitchFamily="34" charset="0"/>
                <a:hlinkClick r:id="rId3"/>
              </a:rPr>
              <a:t> </a:t>
            </a:r>
            <a:endParaRPr lang="es-ES" sz="800" noProof="0">
              <a:latin typeface="Arial" panose="020B0604020202020204" pitchFamily="34" charset="0"/>
              <a:cs typeface="Arial" panose="020B0604020202020204" pitchFamily="34" charset="0"/>
            </a:endParaRPr>
          </a:p>
          <a:p>
            <a:pPr marL="580516" marR="7189"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El</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impago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total</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parcial</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desde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siguiente</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día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natural</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vencimiento,</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facultará</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9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CTT</a:t>
            </a:r>
            <a:r>
              <a:rPr lang="es-ES" sz="800" noProof="0">
                <a:latin typeface="Arial" panose="020B0604020202020204" pitchFamily="34" charset="0"/>
                <a:cs typeface="Arial" panose="020B0604020202020204" pitchFamily="34" charset="0"/>
              </a:rPr>
              <a:t> EXPRESSO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suspender</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temporalmente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69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pudiendo</a:t>
            </a:r>
            <a:r>
              <a:rPr lang="es-ES" sz="800" spc="70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paralizar</a:t>
            </a:r>
            <a:r>
              <a:rPr lang="es-ES" sz="800" spc="6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mercancía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63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09"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instalaciones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Red,</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debiendo</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sufragar</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58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63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recepción</a:t>
            </a:r>
            <a:r>
              <a:rPr lang="es-ES" sz="800" spc="66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mercancía</a:t>
            </a:r>
            <a:r>
              <a:rPr lang="es-ES" sz="800" spc="6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paralizada.</a:t>
            </a:r>
            <a:r>
              <a:rPr lang="es-ES" sz="800" spc="70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mantenerse</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impago,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proceder</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resolución</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bastando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simple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aviso</a:t>
            </a:r>
            <a:r>
              <a:rPr lang="es-ES" sz="800" spc="23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al</a:t>
            </a:r>
            <a:r>
              <a:rPr lang="es-ES" sz="800" noProof="0">
                <a:latin typeface="Arial" panose="020B0604020202020204" pitchFamily="34" charset="0"/>
                <a:cs typeface="Arial" panose="020B0604020202020204" pitchFamily="34" charset="0"/>
              </a:rPr>
              <a:t> 	Cliente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necesidad</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cumplir</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plazo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preaviso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alguno.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situación</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impago,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reconoce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acepta</a:t>
            </a:r>
            <a:r>
              <a:rPr lang="es-ES" sz="800" spc="19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a:t>
            </a:r>
            <a:r>
              <a:rPr lang="es-ES" sz="800" noProof="0">
                <a:latin typeface="Arial" panose="020B0604020202020204" pitchFamily="34" charset="0"/>
                <a:cs typeface="Arial" panose="020B0604020202020204" pitchFamily="34" charset="0"/>
              </a:rPr>
              <a:t> facultad</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poder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anticipar</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vencimiento</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pendientes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emisión</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así</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27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pendientes</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pago,</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pudiendo</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exigir</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pago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inmediato</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todas</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cantidades</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pendientes,</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aplicación</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89"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los</a:t>
            </a:r>
            <a:r>
              <a:rPr lang="es-ES" sz="800" noProof="0">
                <a:latin typeface="Arial" panose="020B0604020202020204" pitchFamily="34" charset="0"/>
                <a:cs typeface="Arial" panose="020B0604020202020204" pitchFamily="34" charset="0"/>
              </a:rPr>
              <a:t> intereses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demora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gastos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ocasionados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gestión</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8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cobro.</a:t>
            </a:r>
            <a:endParaRPr lang="es-ES" sz="800" noProof="0">
              <a:latin typeface="Arial" panose="020B0604020202020204" pitchFamily="34" charset="0"/>
              <a:cs typeface="Arial" panose="020B0604020202020204" pitchFamily="34" charset="0"/>
            </a:endParaRPr>
          </a:p>
        </p:txBody>
      </p:sp>
      <p:sp>
        <p:nvSpPr>
          <p:cNvPr id="4" name="object 4"/>
          <p:cNvSpPr txBox="1">
            <a:spLocks noGrp="1"/>
          </p:cNvSpPr>
          <p:nvPr>
            <p:ph type="sldNum" sz="quarter" idx="7"/>
          </p:nvPr>
        </p:nvSpPr>
        <p:spPr>
          <a:xfrm>
            <a:off x="1079500" y="7244866"/>
            <a:ext cx="9144000" cy="208368"/>
          </a:xfrm>
          <a:prstGeom prst="rect">
            <a:avLst/>
          </a:prstGeom>
        </p:spPr>
        <p:txBody>
          <a:bodyPr vert="horz" wrap="square" lIns="0" tIns="69193" rIns="0" bIns="0" rtlCol="0">
            <a:spAutoFit/>
          </a:bodyPr>
          <a:lstStyle/>
          <a:p>
            <a:pPr marL="17973">
              <a:spcBef>
                <a:spcPts val="545"/>
              </a:spcBef>
            </a:pPr>
            <a:r>
              <a:rPr sz="900">
                <a:latin typeface="Arial" panose="020B0604020202020204" pitchFamily="34" charset="0"/>
                <a:cs typeface="Arial" panose="020B0604020202020204" pitchFamily="34" charset="0"/>
              </a:rPr>
              <a:t>martes,</a:t>
            </a:r>
            <a:r>
              <a:rPr sz="900" spc="1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15</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abril</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Página</a:t>
            </a:r>
            <a:r>
              <a:rPr sz="900" spc="127">
                <a:latin typeface="Arial" panose="020B0604020202020204" pitchFamily="34" charset="0"/>
                <a:cs typeface="Arial" panose="020B0604020202020204" pitchFamily="34" charset="0"/>
              </a:rPr>
              <a:t> </a:t>
            </a:r>
            <a:fld id="{81D60167-4931-47E6-BA6A-407CBD079E47}" type="slidenum">
              <a:rPr sz="900" dirty="0">
                <a:latin typeface="Arial" panose="020B0604020202020204" pitchFamily="34" charset="0"/>
                <a:cs typeface="Arial" panose="020B0604020202020204" pitchFamily="34" charset="0"/>
              </a:rPr>
              <a:pPr marL="17973">
                <a:spcBef>
                  <a:spcPts val="545"/>
                </a:spcBef>
              </a:pPr>
              <a:t>24</a:t>
            </a:fld>
            <a:r>
              <a:rPr sz="900">
                <a:latin typeface="Arial" panose="020B0604020202020204" pitchFamily="34" charset="0"/>
                <a:cs typeface="Arial" panose="020B0604020202020204" pitchFamily="34" charset="0"/>
              </a:rPr>
              <a:t>/31</a:t>
            </a:r>
            <a:r>
              <a:rPr sz="900" spc="10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Venta</a:t>
            </a:r>
            <a:r>
              <a:rPr sz="900" spc="2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Directa</a:t>
            </a:r>
            <a:r>
              <a:rPr sz="900" spc="13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a:t>
            </a:r>
            <a:r>
              <a:rPr sz="900" spc="5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V.1</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V.0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1993900" cy="806450"/>
          </a:xfrm>
          <a:prstGeom prst="rect">
            <a:avLst/>
          </a:prstGeom>
        </p:spPr>
      </p:pic>
      <p:sp>
        <p:nvSpPr>
          <p:cNvPr id="2" name="object 2"/>
          <p:cNvSpPr txBox="1"/>
          <p:nvPr/>
        </p:nvSpPr>
        <p:spPr>
          <a:xfrm>
            <a:off x="1000918" y="825773"/>
            <a:ext cx="8774878" cy="5848077"/>
          </a:xfrm>
          <a:prstGeom prst="rect">
            <a:avLst/>
          </a:prstGeom>
        </p:spPr>
        <p:txBody>
          <a:bodyPr vert="horz" wrap="square" lIns="0" tIns="17972" rIns="0" bIns="0" rtlCol="0">
            <a:spAutoFit/>
          </a:bodyPr>
          <a:lstStyle/>
          <a:p>
            <a:pPr marL="17973" marR="13480" lvl="1" indent="259705" algn="just">
              <a:lnSpc>
                <a:spcPct val="118100"/>
              </a:lnSpc>
              <a:spcBef>
                <a:spcPts val="142"/>
              </a:spcBef>
              <a:buAutoNum type="arabicPeriod" startAt="4"/>
              <a:tabLst>
                <a:tab pos="277678" algn="l"/>
              </a:tabLst>
            </a:pPr>
            <a:r>
              <a:rPr lang="es-ES" sz="800" noProof="0">
                <a:latin typeface="Arial" panose="020B0604020202020204" pitchFamily="34" charset="0"/>
                <a:cs typeface="Arial" panose="020B0604020202020204" pitchFamily="34" charset="0"/>
              </a:rPr>
              <a:t>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facturas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vencidas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anticipadamente</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vencidas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hayan</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sido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abonadas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plazo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correspondientes,</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7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les</a:t>
            </a:r>
            <a:r>
              <a:rPr lang="es-ES" sz="800" noProof="0">
                <a:latin typeface="Arial" panose="020B0604020202020204" pitchFamily="34" charset="0"/>
                <a:cs typeface="Arial" panose="020B0604020202020204" pitchFamily="34" charset="0"/>
              </a:rPr>
              <a:t> aplicarán</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unos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intereses</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demora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mensual</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desde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fecha</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fueran</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exigibles.</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Igualmente</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9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deberá </a:t>
            </a:r>
            <a:r>
              <a:rPr lang="es-ES" sz="800" noProof="0">
                <a:latin typeface="Arial" panose="020B0604020202020204" pitchFamily="34" charset="0"/>
                <a:cs typeface="Arial" panose="020B0604020202020204" pitchFamily="34" charset="0"/>
              </a:rPr>
              <a:t>abonar</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gastos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generados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tramites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cobro</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realizados,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calcularán</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importe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mínimo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spc="-28" noProof="0">
                <a:latin typeface="Arial" panose="020B0604020202020204" pitchFamily="34" charset="0"/>
                <a:cs typeface="Arial" panose="020B0604020202020204" pitchFamily="34" charset="0"/>
              </a:rPr>
              <a:t>50€.</a:t>
            </a:r>
            <a:endParaRPr lang="es-ES" sz="800" noProof="0">
              <a:latin typeface="Arial" panose="020B0604020202020204" pitchFamily="34" charset="0"/>
              <a:cs typeface="Arial" panose="020B0604020202020204" pitchFamily="34" charset="0"/>
            </a:endParaRPr>
          </a:p>
          <a:p>
            <a:pPr marL="270489" lvl="1" indent="-252516" algn="just">
              <a:spcBef>
                <a:spcPts val="241"/>
              </a:spcBef>
              <a:buAutoNum type="arabicPeriod" startAt="4"/>
              <a:tabLst>
                <a:tab pos="270489" algn="l"/>
              </a:tabLst>
            </a:pP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compromete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firmar</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Orden</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Sepa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domiciliación</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bancaria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6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pagos.</a:t>
            </a:r>
            <a:endParaRPr lang="es-ES" sz="800" noProof="0">
              <a:latin typeface="Arial" panose="020B0604020202020204" pitchFamily="34" charset="0"/>
              <a:cs typeface="Arial" panose="020B0604020202020204" pitchFamily="34" charset="0"/>
            </a:endParaRPr>
          </a:p>
          <a:p>
            <a:pPr marL="236342" indent="-218368">
              <a:spcBef>
                <a:spcPts val="969"/>
              </a:spcBef>
              <a:buFont typeface="Microsoft Sans Serif"/>
              <a:buAutoNum type="arabicPeriod" startAt="5"/>
              <a:tabLst>
                <a:tab pos="236342" algn="l"/>
              </a:tabLst>
            </a:pPr>
            <a:r>
              <a:rPr lang="es-ES" sz="800" b="1" noProof="0">
                <a:latin typeface="Arial" panose="020B0604020202020204" pitchFamily="34" charset="0"/>
                <a:cs typeface="Arial" panose="020B0604020202020204" pitchFamily="34" charset="0"/>
              </a:rPr>
              <a:t>Envíos</a:t>
            </a:r>
            <a:r>
              <a:rPr lang="es-ES" sz="800" b="1" spc="170"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Contrarrembolso:</a:t>
            </a:r>
            <a:endParaRPr lang="es-ES" sz="800" noProof="0">
              <a:latin typeface="Arial" panose="020B0604020202020204" pitchFamily="34" charset="0"/>
              <a:cs typeface="Arial" panose="020B0604020202020204" pitchFamily="34" charset="0"/>
            </a:endParaRPr>
          </a:p>
          <a:p>
            <a:pPr marL="580516" marR="14377"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En</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emitidos</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contrarrembolso,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hará</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4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cantidades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percibidas,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plazos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condiciones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a:t>
            </a:r>
            <a:r>
              <a:rPr lang="es-ES" sz="800" spc="9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cláusula.</a:t>
            </a:r>
            <a:endParaRPr lang="es-ES" sz="800" noProof="0">
              <a:latin typeface="Arial" panose="020B0604020202020204" pitchFamily="34" charset="0"/>
              <a:cs typeface="Arial" panose="020B0604020202020204" pitchFamily="34" charset="0"/>
            </a:endParaRPr>
          </a:p>
          <a:p>
            <a:pPr marL="580516" marR="11683"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El</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pago</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reembolsos</a:t>
            </a:r>
            <a:r>
              <a:rPr lang="es-ES" sz="800" spc="64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realizará</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diaria</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mediante</a:t>
            </a:r>
            <a:r>
              <a:rPr lang="es-ES" sz="800" spc="5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transferencia</a:t>
            </a:r>
            <a:r>
              <a:rPr lang="es-ES" sz="800" spc="6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bancaria</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emitida</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96</a:t>
            </a:r>
            <a:r>
              <a:rPr lang="es-ES" sz="800" spc="38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horas </a:t>
            </a:r>
            <a:r>
              <a:rPr lang="es-ES" sz="800" noProof="0">
                <a:latin typeface="Arial" panose="020B0604020202020204" pitchFamily="34" charset="0"/>
                <a:cs typeface="Arial" panose="020B0604020202020204" pitchFamily="34" charset="0"/>
              </a:rPr>
              <a:t>posteriores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y/o</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(salvo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resulte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festivo</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semana,</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cuyo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16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adelantar</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atrasar</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día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hábil</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correspondiente)</a:t>
            </a:r>
            <a:r>
              <a:rPr lang="es-ES" sz="800" spc="69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tanto</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recibirá</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cuenta</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bancaria</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día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posterior</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3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su</a:t>
            </a:r>
            <a:r>
              <a:rPr lang="es-ES" sz="800" noProof="0">
                <a:latin typeface="Arial" panose="020B0604020202020204" pitchFamily="34" charset="0"/>
                <a:cs typeface="Arial" panose="020B0604020202020204" pitchFamily="34" charset="0"/>
              </a:rPr>
              <a:t> emisión</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decir</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120</a:t>
            </a:r>
            <a:r>
              <a:rPr lang="es-ES" sz="800" spc="10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horas.</a:t>
            </a:r>
            <a:endParaRPr lang="es-ES" sz="800" noProof="0">
              <a:latin typeface="Arial" panose="020B0604020202020204" pitchFamily="34" charset="0"/>
              <a:cs typeface="Arial" panose="020B0604020202020204" pitchFamily="34" charset="0"/>
            </a:endParaRPr>
          </a:p>
          <a:p>
            <a:pPr marL="580516" marR="19770"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abono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reembolsos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hará</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efectivo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cuenta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corriente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comunicado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orden</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SEPA</a:t>
            </a:r>
            <a:r>
              <a:rPr lang="es-ES" sz="800" spc="3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B2B</a:t>
            </a:r>
            <a:r>
              <a:rPr lang="es-ES" sz="800" noProof="0">
                <a:latin typeface="Arial" panose="020B0604020202020204" pitchFamily="34" charset="0"/>
                <a:cs typeface="Arial" panose="020B0604020202020204" pitchFamily="34" charset="0"/>
              </a:rPr>
              <a:t> que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acompaña</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aquella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futuro</a:t>
            </a:r>
            <a:r>
              <a:rPr lang="es-ES" sz="800" spc="14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designe).</a:t>
            </a:r>
            <a:endParaRPr lang="es-ES" sz="800" noProof="0">
              <a:latin typeface="Arial" panose="020B0604020202020204" pitchFamily="34" charset="0"/>
              <a:cs typeface="Arial" panose="020B0604020202020204" pitchFamily="34" charset="0"/>
            </a:endParaRPr>
          </a:p>
          <a:p>
            <a:pPr marL="580516" marR="11683"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Coste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financiero</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transferencia</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fuera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ámbito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SEPA: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todas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aquellas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transferencias</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reembolso </a:t>
            </a:r>
            <a:r>
              <a:rPr lang="es-ES" sz="800" noProof="0">
                <a:latin typeface="Arial" panose="020B0604020202020204" pitchFamily="34" charset="0"/>
                <a:cs typeface="Arial" panose="020B0604020202020204" pitchFamily="34" charset="0"/>
              </a:rPr>
              <a:t>solicitadas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bajo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cuentas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bancarias</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(IBAN</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SWIFT</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fuera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entorno</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SEPA),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asumirá</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coste 	</a:t>
            </a:r>
            <a:r>
              <a:rPr lang="es-ES" sz="800" noProof="0">
                <a:latin typeface="Arial" panose="020B0604020202020204" pitchFamily="34" charset="0"/>
                <a:cs typeface="Arial" panose="020B0604020202020204" pitchFamily="34" charset="0"/>
              </a:rPr>
              <a:t>adicional</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mismas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base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adicional</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cubre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coste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financiero</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transferencia</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razón</a:t>
            </a:r>
            <a:r>
              <a:rPr lang="es-ES" sz="800" spc="31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0,45%</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sobre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importe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transferido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concepto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coste</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financiero.</a:t>
            </a:r>
            <a:endParaRPr lang="es-ES" sz="800" noProof="0">
              <a:latin typeface="Arial" panose="020B0604020202020204" pitchFamily="34" charset="0"/>
              <a:cs typeface="Arial" panose="020B0604020202020204" pitchFamily="34" charset="0"/>
            </a:endParaRPr>
          </a:p>
          <a:p>
            <a:pPr marL="580516" marR="13480"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En</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tenga</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algún</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impagado</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deuda</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faculta</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6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cantidades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señaladas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anteriores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destinen</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compensar</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dicha</a:t>
            </a:r>
            <a:r>
              <a:rPr lang="es-ES" sz="800" spc="14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deuda.</a:t>
            </a:r>
            <a:endParaRPr lang="es-ES" sz="800" noProof="0">
              <a:latin typeface="Arial" panose="020B0604020202020204" pitchFamily="34" charset="0"/>
              <a:cs typeface="Arial" panose="020B0604020202020204" pitchFamily="34" charset="0"/>
            </a:endParaRPr>
          </a:p>
          <a:p>
            <a:pPr marL="236342" indent="-218368">
              <a:spcBef>
                <a:spcPts val="969"/>
              </a:spcBef>
              <a:buFont typeface="Microsoft Sans Serif"/>
              <a:buAutoNum type="arabicPeriod" startAt="5"/>
              <a:tabLst>
                <a:tab pos="236342" algn="l"/>
              </a:tabLst>
            </a:pPr>
            <a:r>
              <a:rPr lang="es-ES" sz="800" b="1" noProof="0">
                <a:latin typeface="Arial" panose="020B0604020202020204" pitchFamily="34" charset="0"/>
                <a:cs typeface="Arial" panose="020B0604020202020204" pitchFamily="34" charset="0"/>
              </a:rPr>
              <a:t>Responsabilidad</a:t>
            </a:r>
            <a:r>
              <a:rPr lang="es-ES" sz="800" b="1" spc="495"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de</a:t>
            </a:r>
            <a:r>
              <a:rPr lang="es-ES" sz="800" b="1" spc="57"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CTT</a:t>
            </a:r>
            <a:r>
              <a:rPr lang="es-ES" sz="800" b="1" spc="99"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EXPRESSO</a:t>
            </a:r>
            <a:r>
              <a:rPr lang="es-ES" sz="800" b="1" spc="333"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y</a:t>
            </a:r>
            <a:r>
              <a:rPr lang="es-ES" sz="800" b="1" spc="14"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cálculo</a:t>
            </a:r>
            <a:r>
              <a:rPr lang="es-ES" sz="800" b="1" spc="198"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de</a:t>
            </a:r>
            <a:r>
              <a:rPr lang="es-ES" sz="800" b="1" spc="57"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indemnizaciones:</a:t>
            </a:r>
            <a:endParaRPr lang="es-ES" sz="800" noProof="0">
              <a:latin typeface="Arial" panose="020B0604020202020204" pitchFamily="34" charset="0"/>
              <a:cs typeface="Arial" panose="020B0604020202020204" pitchFamily="34" charset="0"/>
            </a:endParaRPr>
          </a:p>
          <a:p>
            <a:pPr marL="580516" marR="47628"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La</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prestación</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mensajería</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regirá</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dispuesto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Ley</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15/2009,</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11</a:t>
            </a:r>
            <a:r>
              <a:rPr lang="es-ES" sz="800" spc="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0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noviembre,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terrestre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mercancías</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(CTTM)</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ambas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someten.</a:t>
            </a:r>
            <a:endParaRPr lang="es-ES" sz="800" noProof="0">
              <a:latin typeface="Arial" panose="020B0604020202020204" pitchFamily="34" charset="0"/>
              <a:cs typeface="Arial" panose="020B0604020202020204" pitchFamily="34" charset="0"/>
            </a:endParaRPr>
          </a:p>
          <a:p>
            <a:pPr marL="580516" marR="8986"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La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responsabilidad</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deterioro,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perdida,</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sustracción</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mercancía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regirá</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dispuesto</a:t>
            </a:r>
            <a:r>
              <a:rPr lang="es-ES" sz="800" spc="28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por</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Ley</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CTTM</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aquella</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sustituya),</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concreto</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Capítulo</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aceptará</a:t>
            </a:r>
            <a:r>
              <a:rPr lang="es-ES" sz="800" spc="45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ninguna 	</a:t>
            </a:r>
            <a:r>
              <a:rPr lang="es-ES" sz="800" noProof="0">
                <a:latin typeface="Arial" panose="020B0604020202020204" pitchFamily="34" charset="0"/>
                <a:cs typeface="Arial" panose="020B0604020202020204" pitchFamily="34" charset="0"/>
              </a:rPr>
              <a:t>reclamación</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realizada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fuera</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plazos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previstos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LCTTM</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Convenios</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internaciones</a:t>
            </a:r>
            <a:r>
              <a:rPr lang="es-ES" sz="800" spc="517"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aplicación,</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según</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corresponda,</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efectuar</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reservas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escrito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39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no</a:t>
            </a:r>
            <a:r>
              <a:rPr lang="es-ES" sz="800" noProof="0">
                <a:latin typeface="Arial" panose="020B0604020202020204" pitchFamily="34" charset="0"/>
                <a:cs typeface="Arial" panose="020B0604020202020204" pitchFamily="34" charset="0"/>
              </a:rPr>
              <a:t> 	haya</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sido</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abonada</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previamente,</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deducir</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cantidad</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reclamación</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tarifa</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7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el</a:t>
            </a:r>
            <a:r>
              <a:rPr lang="es-ES" sz="800" spc="-14" noProof="0">
                <a:latin typeface="Arial" panose="020B0604020202020204" pitchFamily="34" charset="0"/>
                <a:cs typeface="Arial" panose="020B0604020202020204" pitchFamily="34" charset="0"/>
              </a:rPr>
              <a:t> transporte.</a:t>
            </a:r>
            <a:endParaRPr lang="es-ES" sz="800" noProof="0">
              <a:latin typeface="Arial" panose="020B0604020202020204" pitchFamily="34" charset="0"/>
              <a:cs typeface="Arial" panose="020B0604020202020204" pitchFamily="34" charset="0"/>
            </a:endParaRPr>
          </a:p>
          <a:p>
            <a:pPr marL="580516" marR="16176"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efectos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realizar</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cálculo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indemnizaciones,</a:t>
            </a:r>
            <a:r>
              <a:rPr lang="es-ES" sz="800" spc="64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tomará</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base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indicado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art.</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57</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77"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Ley</a:t>
            </a:r>
            <a:r>
              <a:rPr lang="es-ES" sz="800" spc="-14" noProof="0">
                <a:latin typeface="Arial" panose="020B0604020202020204" pitchFamily="34" charset="0"/>
                <a:cs typeface="Arial" panose="020B0604020202020204" pitchFamily="34" charset="0"/>
              </a:rPr>
              <a:t> CTTM.</a:t>
            </a:r>
            <a:endParaRPr lang="es-ES" sz="800" noProof="0">
              <a:latin typeface="Arial" panose="020B0604020202020204" pitchFamily="34" charset="0"/>
              <a:cs typeface="Arial" panose="020B0604020202020204" pitchFamily="34" charset="0"/>
            </a:endParaRPr>
          </a:p>
          <a:p>
            <a:pPr marL="580516" marR="17973"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De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indicado</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art.</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57.2</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CTTM,</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58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entregase</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3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retraso </a:t>
            </a:r>
            <a:r>
              <a:rPr lang="es-ES" sz="800" noProof="0">
                <a:latin typeface="Arial" panose="020B0604020202020204" pitchFamily="34" charset="0"/>
                <a:cs typeface="Arial" panose="020B0604020202020204" pitchFamily="34" charset="0"/>
              </a:rPr>
              <a:t>respecto</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solicitado</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abonar</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será</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correspondiente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realmente</a:t>
            </a:r>
            <a:r>
              <a:rPr lang="es-ES" sz="800" spc="61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prestado, 	</a:t>
            </a:r>
            <a:r>
              <a:rPr lang="es-ES" sz="800" noProof="0">
                <a:latin typeface="Arial" panose="020B0604020202020204" pitchFamily="34" charset="0"/>
                <a:cs typeface="Arial" panose="020B0604020202020204" pitchFamily="34" charset="0"/>
              </a:rPr>
              <a:t>compensándose</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favor</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diferencia</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precio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ambos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siendo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ésta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indemnización</a:t>
            </a:r>
            <a:r>
              <a:rPr lang="es-ES" sz="800" spc="48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que</a:t>
            </a:r>
            <a:r>
              <a:rPr lang="es-ES" sz="800" noProof="0">
                <a:latin typeface="Arial" panose="020B0604020202020204" pitchFamily="34" charset="0"/>
                <a:cs typeface="Arial" panose="020B0604020202020204" pitchFamily="34" charset="0"/>
              </a:rPr>
              <a:t> por</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retraso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corresponde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3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Cliente.</a:t>
            </a:r>
            <a:endParaRPr lang="es-ES" sz="800" noProof="0">
              <a:latin typeface="Arial" panose="020B0604020202020204" pitchFamily="34" charset="0"/>
              <a:cs typeface="Arial" panose="020B0604020202020204" pitchFamily="34" charset="0"/>
            </a:endParaRPr>
          </a:p>
          <a:p>
            <a:pPr marL="580516" marR="13480" lvl="1" indent="-344175">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Exoneración</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responsabilidad:</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perjuicio</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causas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exoneración</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conforme</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legislación</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vigente,</a:t>
            </a:r>
            <a:r>
              <a:rPr lang="es-ES" sz="800" spc="31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CTT</a:t>
            </a:r>
            <a:r>
              <a:rPr lang="es-ES" sz="800" noProof="0">
                <a:latin typeface="Arial" panose="020B0604020202020204" pitchFamily="34" charset="0"/>
                <a:cs typeface="Arial" panose="020B0604020202020204" pitchFamily="34" charset="0"/>
              </a:rPr>
              <a:t> EXPRESSO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responderá</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deficiencias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insuficiencias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embalaje,</a:t>
            </a:r>
            <a:r>
              <a:rPr lang="es-ES" sz="800" spc="69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naturaleza</a:t>
            </a:r>
            <a:r>
              <a:rPr lang="es-ES" sz="800" spc="69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vicio</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propio</a:t>
            </a:r>
            <a:r>
              <a:rPr lang="es-ES" sz="800" spc="5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8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mercancías,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deficiente</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identificación</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señalización</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general,</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consecuencia</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incumplimiento </a:t>
            </a:r>
            <a:r>
              <a:rPr lang="es-ES" sz="800" noProof="0">
                <a:latin typeface="Arial" panose="020B0604020202020204" pitchFamily="34" charset="0"/>
                <a:cs typeface="Arial" panose="020B0604020202020204" pitchFamily="34" charset="0"/>
              </a:rPr>
              <a:t>del</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consignatario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obligaciones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contractuales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legales.</a:t>
            </a:r>
            <a:endParaRPr lang="es-ES" sz="800" noProof="0">
              <a:latin typeface="Arial" panose="020B0604020202020204" pitchFamily="34" charset="0"/>
              <a:cs typeface="Arial" panose="020B0604020202020204" pitchFamily="34" charset="0"/>
            </a:endParaRPr>
          </a:p>
          <a:p>
            <a:pPr marL="236342" indent="-218368">
              <a:spcBef>
                <a:spcPts val="969"/>
              </a:spcBef>
              <a:buFont typeface="Microsoft Sans Serif"/>
              <a:buAutoNum type="arabicPeriod" startAt="5"/>
              <a:tabLst>
                <a:tab pos="236342" algn="l"/>
              </a:tabLst>
            </a:pPr>
            <a:r>
              <a:rPr lang="es-ES" sz="800" b="1" noProof="0">
                <a:latin typeface="Arial" panose="020B0604020202020204" pitchFamily="34" charset="0"/>
                <a:cs typeface="Arial" panose="020B0604020202020204" pitchFamily="34" charset="0"/>
              </a:rPr>
              <a:t>Código</a:t>
            </a:r>
            <a:r>
              <a:rPr lang="es-ES" sz="800" b="1" spc="233"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de</a:t>
            </a:r>
            <a:r>
              <a:rPr lang="es-ES" sz="800" b="1" spc="78"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Cliente:</a:t>
            </a:r>
            <a:endParaRPr lang="es-ES" sz="800" noProof="0">
              <a:latin typeface="Arial" panose="020B0604020202020204" pitchFamily="34" charset="0"/>
              <a:cs typeface="Arial" panose="020B0604020202020204" pitchFamily="34" charset="0"/>
            </a:endParaRPr>
          </a:p>
          <a:p>
            <a:pPr marL="580516" marR="7189"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Para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utilización</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facilitará</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código</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Cliente </a:t>
            </a:r>
            <a:r>
              <a:rPr lang="es-ES" sz="800" noProof="0">
                <a:latin typeface="Arial" panose="020B0604020202020204" pitchFamily="34" charset="0"/>
                <a:cs typeface="Arial" panose="020B0604020202020204" pitchFamily="34" charset="0"/>
              </a:rPr>
              <a:t>personal</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intransferible,</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aparecerá</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reflejado</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Cartas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Porte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Albaranes,</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servirá</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30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identificar 	</a:t>
            </a:r>
            <a:r>
              <a:rPr lang="es-ES" sz="800" noProof="0">
                <a:latin typeface="Arial" panose="020B0604020202020204" pitchFamily="34" charset="0"/>
                <a:cs typeface="Arial" panose="020B0604020202020204" pitchFamily="34" charset="0"/>
              </a:rPr>
              <a:t>aquellos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solicitados</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aunque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conste</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remitente</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destinatario,</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cuyo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pago</a:t>
            </a:r>
            <a:r>
              <a:rPr lang="es-ES" sz="800" spc="30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se</a:t>
            </a:r>
            <a:r>
              <a:rPr lang="es-ES" sz="800" noProof="0">
                <a:latin typeface="Arial" panose="020B0604020202020204" pitchFamily="34" charset="0"/>
                <a:cs typeface="Arial" panose="020B0604020202020204" pitchFamily="34" charset="0"/>
              </a:rPr>
              <a:t> compromete.</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será</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correcta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utilización</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custodia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divulgación</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citado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código</a:t>
            </a:r>
            <a:r>
              <a:rPr lang="es-ES" sz="800" spc="198"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a</a:t>
            </a:r>
            <a:r>
              <a:rPr lang="es-ES" sz="800" noProof="0">
                <a:latin typeface="Arial" panose="020B0604020202020204" pitchFamily="34" charset="0"/>
                <a:cs typeface="Arial" panose="020B0604020202020204" pitchFamily="34" charset="0"/>
              </a:rPr>
              <a:t> 	terceras</a:t>
            </a:r>
            <a:r>
              <a:rPr lang="es-ES" sz="800" spc="2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personas.</a:t>
            </a:r>
            <a:endParaRPr lang="es-ES" sz="800" noProof="0">
              <a:latin typeface="Arial" panose="020B0604020202020204" pitchFamily="34" charset="0"/>
              <a:cs typeface="Arial" panose="020B0604020202020204" pitchFamily="34" charset="0"/>
            </a:endParaRPr>
          </a:p>
          <a:p>
            <a:pPr marL="580516" marR="11683" lvl="1" indent="-344175" algn="just">
              <a:lnSpc>
                <a:spcPct val="118100"/>
              </a:lnSpc>
              <a:buAutoNum type="arabicPeriod"/>
              <a:tabLst>
                <a:tab pos="584112" algn="l"/>
              </a:tabLst>
            </a:pPr>
            <a:r>
              <a:rPr lang="es-ES" sz="800" noProof="0">
                <a:latin typeface="Arial" panose="020B0604020202020204" pitchFamily="34" charset="0"/>
                <a:cs typeface="Arial" panose="020B0604020202020204" pitchFamily="34" charset="0"/>
              </a:rPr>
              <a:t>El</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deberá</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identificarse</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dicho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código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así</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requieran</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desde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supuesto</a:t>
            </a:r>
            <a:r>
              <a:rPr lang="es-ES" sz="800" spc="32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solicite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dirección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diferente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reflejada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Carta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Porte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Albarán.</a:t>
            </a:r>
            <a:endParaRPr lang="es-ES" sz="800" noProof="0">
              <a:latin typeface="Arial" panose="020B0604020202020204" pitchFamily="34" charset="0"/>
              <a:cs typeface="Arial" panose="020B0604020202020204" pitchFamily="34" charset="0"/>
            </a:endParaRPr>
          </a:p>
        </p:txBody>
      </p:sp>
      <p:sp>
        <p:nvSpPr>
          <p:cNvPr id="4" name="object 4"/>
          <p:cNvSpPr txBox="1">
            <a:spLocks noGrp="1"/>
          </p:cNvSpPr>
          <p:nvPr>
            <p:ph type="sldNum" sz="quarter" idx="7"/>
          </p:nvPr>
        </p:nvSpPr>
        <p:spPr>
          <a:xfrm>
            <a:off x="546100" y="7150922"/>
            <a:ext cx="9969654" cy="288010"/>
          </a:xfrm>
          <a:prstGeom prst="rect">
            <a:avLst/>
          </a:prstGeom>
        </p:spPr>
        <p:txBody>
          <a:bodyPr vert="horz" wrap="square" lIns="0" tIns="73135" rIns="0" bIns="0" rtlCol="0">
            <a:spAutoFit/>
          </a:bodyPr>
          <a:lstStyle/>
          <a:p>
            <a:pPr marL="17973">
              <a:lnSpc>
                <a:spcPts val="1861"/>
              </a:lnSpc>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lnSpc>
                  <a:spcPts val="1861"/>
                </a:lnSpc>
              </a:pPr>
              <a:t>25</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2D63EC-6C7C-154C-C38E-08BEBA720019}"/>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28DD6C52-30A8-BDA3-E718-53F4BD72736B}"/>
              </a:ext>
            </a:extLst>
          </p:cNvPr>
          <p:cNvPicPr/>
          <p:nvPr/>
        </p:nvPicPr>
        <p:blipFill>
          <a:blip r:embed="rId2" cstate="print"/>
          <a:stretch>
            <a:fillRect/>
          </a:stretch>
        </p:blipFill>
        <p:spPr>
          <a:xfrm>
            <a:off x="0" y="1"/>
            <a:ext cx="1993900" cy="806450"/>
          </a:xfrm>
          <a:prstGeom prst="rect">
            <a:avLst/>
          </a:prstGeom>
        </p:spPr>
      </p:pic>
      <p:sp>
        <p:nvSpPr>
          <p:cNvPr id="2" name="object 2">
            <a:extLst>
              <a:ext uri="{FF2B5EF4-FFF2-40B4-BE49-F238E27FC236}">
                <a16:creationId xmlns:a16="http://schemas.microsoft.com/office/drawing/2014/main" id="{F1874B1D-35AF-C5D6-75DA-C467CBCC09EE}"/>
              </a:ext>
            </a:extLst>
          </p:cNvPr>
          <p:cNvSpPr txBox="1"/>
          <p:nvPr/>
        </p:nvSpPr>
        <p:spPr>
          <a:xfrm>
            <a:off x="1000918" y="806450"/>
            <a:ext cx="8774878" cy="6294481"/>
          </a:xfrm>
          <a:prstGeom prst="rect">
            <a:avLst/>
          </a:prstGeom>
        </p:spPr>
        <p:txBody>
          <a:bodyPr vert="horz" wrap="square" lIns="0" tIns="17972" rIns="0" bIns="0" rtlCol="0">
            <a:spAutoFit/>
          </a:bodyPr>
          <a:lstStyle/>
          <a:p>
            <a:pPr marL="17974">
              <a:spcBef>
                <a:spcPts val="962"/>
              </a:spcBef>
              <a:tabLst>
                <a:tab pos="236342" algn="l"/>
              </a:tabLst>
            </a:pPr>
            <a:r>
              <a:rPr lang="es-ES" sz="800" b="1">
                <a:latin typeface="Arial" panose="020B0604020202020204" pitchFamily="34" charset="0"/>
                <a:cs typeface="Arial" panose="020B0604020202020204" pitchFamily="34" charset="0"/>
              </a:rPr>
              <a:t>8. 	</a:t>
            </a:r>
            <a:r>
              <a:rPr sz="800" b="1" err="1">
                <a:latin typeface="Arial" panose="020B0604020202020204" pitchFamily="34" charset="0"/>
                <a:cs typeface="Arial" panose="020B0604020202020204" pitchFamily="34" charset="0"/>
              </a:rPr>
              <a:t>Incumplimientos</a:t>
            </a:r>
            <a:r>
              <a:rPr sz="800" b="1" spc="467">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y</a:t>
            </a:r>
            <a:r>
              <a:rPr sz="800" b="1" spc="7">
                <a:latin typeface="Arial" panose="020B0604020202020204" pitchFamily="34" charset="0"/>
                <a:cs typeface="Arial" panose="020B0604020202020204" pitchFamily="34" charset="0"/>
              </a:rPr>
              <a:t> </a:t>
            </a:r>
            <a:r>
              <a:rPr sz="800" b="1" err="1">
                <a:latin typeface="Arial" panose="020B0604020202020204" pitchFamily="34" charset="0"/>
                <a:cs typeface="Arial" panose="020B0604020202020204" pitchFamily="34" charset="0"/>
              </a:rPr>
              <a:t>facultad</a:t>
            </a:r>
            <a:r>
              <a:rPr sz="800" b="1" spc="219">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de</a:t>
            </a:r>
            <a:r>
              <a:rPr sz="800" b="1" spc="42">
                <a:latin typeface="Arial" panose="020B0604020202020204" pitchFamily="34" charset="0"/>
                <a:cs typeface="Arial" panose="020B0604020202020204" pitchFamily="34" charset="0"/>
              </a:rPr>
              <a:t> </a:t>
            </a:r>
            <a:r>
              <a:rPr sz="800" b="1">
                <a:latin typeface="Arial" panose="020B0604020202020204" pitchFamily="34" charset="0"/>
                <a:cs typeface="Arial" panose="020B0604020202020204" pitchFamily="34" charset="0"/>
              </a:rPr>
              <a:t>resolver</a:t>
            </a:r>
            <a:r>
              <a:rPr sz="800" b="1" spc="219">
                <a:latin typeface="Arial" panose="020B0604020202020204" pitchFamily="34" charset="0"/>
                <a:cs typeface="Arial" panose="020B0604020202020204" pitchFamily="34" charset="0"/>
              </a:rPr>
              <a:t> </a:t>
            </a:r>
            <a:r>
              <a:rPr sz="800" b="1" err="1">
                <a:latin typeface="Arial" panose="020B0604020202020204" pitchFamily="34" charset="0"/>
                <a:cs typeface="Arial" panose="020B0604020202020204" pitchFamily="34" charset="0"/>
              </a:rPr>
              <a:t>el</a:t>
            </a:r>
            <a:r>
              <a:rPr sz="800" b="1" spc="-14">
                <a:latin typeface="Arial" panose="020B0604020202020204" pitchFamily="34" charset="0"/>
                <a:cs typeface="Arial" panose="020B0604020202020204" pitchFamily="34" charset="0"/>
              </a:rPr>
              <a:t> </a:t>
            </a:r>
            <a:r>
              <a:rPr sz="800" b="1" spc="-14" err="1">
                <a:latin typeface="Arial" panose="020B0604020202020204" pitchFamily="34" charset="0"/>
                <a:cs typeface="Arial" panose="020B0604020202020204" pitchFamily="34" charset="0"/>
              </a:rPr>
              <a:t>Acuerdo</a:t>
            </a:r>
            <a:r>
              <a:rPr sz="800" b="1"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marL="580516" marR="7189" lvl="1" indent="-344175" algn="just">
              <a:lnSpc>
                <a:spcPct val="118100"/>
              </a:lnSpc>
              <a:buAutoNum type="arabicPeriod"/>
              <a:tabLst>
                <a:tab pos="584112" algn="l"/>
              </a:tabLst>
            </a:pPr>
            <a:r>
              <a:rPr sz="800">
                <a:latin typeface="Arial" panose="020B0604020202020204" pitchFamily="34" charset="0"/>
                <a:cs typeface="Arial" panose="020B0604020202020204" pitchFamily="34" charset="0"/>
              </a:rPr>
              <a:t>El</a:t>
            </a:r>
            <a:r>
              <a:rPr sz="800" spc="7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presente</a:t>
            </a:r>
            <a:r>
              <a:rPr sz="800" spc="26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contrato</a:t>
            </a:r>
            <a:r>
              <a:rPr sz="800" spc="24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quedará</a:t>
            </a:r>
            <a:r>
              <a:rPr sz="800" spc="24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resuelto</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pleno</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derecho</a:t>
            </a:r>
            <a:r>
              <a:rPr sz="800" spc="24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por</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9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siguientes</a:t>
            </a:r>
            <a:r>
              <a:rPr sz="800" spc="30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causas</a:t>
            </a:r>
            <a:r>
              <a:rPr sz="800">
                <a:latin typeface="Arial" panose="020B0604020202020204" pitchFamily="34" charset="0"/>
                <a:cs typeface="Arial" panose="020B0604020202020204" pitchFamily="34" charset="0"/>
              </a:rPr>
              <a:t>:</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1)</a:t>
            </a:r>
            <a:r>
              <a:rPr sz="800" spc="8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11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haber</a:t>
            </a:r>
            <a:r>
              <a:rPr sz="800" spc="18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llegado</a:t>
            </a:r>
            <a:r>
              <a:rPr sz="800" spc="21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el</a:t>
            </a:r>
            <a:r>
              <a:rPr sz="800" spc="7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contrato</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57">
                <a:latin typeface="Arial" panose="020B0604020202020204" pitchFamily="34" charset="0"/>
                <a:cs typeface="Arial" panose="020B0604020202020204" pitchFamily="34" charset="0"/>
              </a:rPr>
              <a:t> </a:t>
            </a:r>
            <a:r>
              <a:rPr sz="800" spc="-35" err="1">
                <a:latin typeface="Arial" panose="020B0604020202020204" pitchFamily="34" charset="0"/>
                <a:cs typeface="Arial" panose="020B0604020202020204" pitchFamily="34" charset="0"/>
              </a:rPr>
              <a:t>su</a:t>
            </a:r>
            <a:r>
              <a:rPr sz="80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vencimiento</a:t>
            </a:r>
            <a:r>
              <a:rPr sz="800" spc="36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inicial</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al</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1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cualquiera</a:t>
            </a:r>
            <a:r>
              <a:rPr sz="800" spc="32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0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sus</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prorrogas</a:t>
            </a:r>
            <a:r>
              <a:rPr sz="800" spc="31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7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mediar</a:t>
            </a:r>
            <a:r>
              <a:rPr sz="800" spc="22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denuncia</a:t>
            </a:r>
            <a:r>
              <a:rPr sz="800" spc="29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en</a:t>
            </a:r>
            <a:r>
              <a:rPr sz="800" spc="10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plazo</a:t>
            </a:r>
            <a:r>
              <a:rPr sz="800" spc="19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0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no</a:t>
            </a:r>
            <a:r>
              <a:rPr sz="800" spc="10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renovación</a:t>
            </a:r>
            <a:r>
              <a:rPr sz="800" spc="34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por</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cualquiera</a:t>
            </a:r>
            <a:r>
              <a:rPr sz="800" spc="324">
                <a:latin typeface="Arial" panose="020B0604020202020204" pitchFamily="34" charset="0"/>
                <a:cs typeface="Arial" panose="020B0604020202020204" pitchFamily="34" charset="0"/>
              </a:rPr>
              <a:t> </a:t>
            </a:r>
            <a:r>
              <a:rPr sz="800" spc="-35">
                <a:latin typeface="Arial" panose="020B0604020202020204" pitchFamily="34" charset="0"/>
                <a:cs typeface="Arial" panose="020B0604020202020204" pitchFamily="34" charset="0"/>
              </a:rPr>
              <a:t>de</a:t>
            </a:r>
            <a:r>
              <a:rPr sz="800">
                <a:latin typeface="Arial" panose="020B0604020202020204" pitchFamily="34" charset="0"/>
                <a:cs typeface="Arial" panose="020B0604020202020204" pitchFamily="34" charset="0"/>
              </a:rPr>
              <a:t> las</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partes,</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2)</a:t>
            </a:r>
            <a:r>
              <a:rPr sz="800" spc="5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mutuo</a:t>
            </a:r>
            <a:r>
              <a:rPr sz="800" spc="15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acuerdo</a:t>
            </a:r>
            <a:r>
              <a:rPr sz="800">
                <a:latin typeface="Arial" panose="020B0604020202020204" pitchFamily="34" charset="0"/>
                <a:cs typeface="Arial" panose="020B0604020202020204" pitchFamily="34" charset="0"/>
              </a:rPr>
              <a:t>,</a:t>
            </a:r>
            <a:r>
              <a:rPr sz="800" spc="23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en</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cualquier</a:t>
            </a:r>
            <a:r>
              <a:rPr sz="800" spc="23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momento</a:t>
            </a:r>
            <a:r>
              <a:rPr sz="800" spc="24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2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siempre</a:t>
            </a:r>
            <a:r>
              <a:rPr sz="800" spc="21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recogido</a:t>
            </a:r>
            <a:r>
              <a:rPr sz="800" spc="22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por</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escrito</a:t>
            </a:r>
            <a:r>
              <a:rPr sz="800">
                <a:latin typeface="Arial" panose="020B0604020202020204" pitchFamily="34" charset="0"/>
                <a:cs typeface="Arial" panose="020B0604020202020204" pitchFamily="34" charset="0"/>
              </a:rPr>
              <a:t>,</a:t>
            </a:r>
            <a:r>
              <a:rPr sz="800"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3)</a:t>
            </a:r>
            <a:r>
              <a:rPr sz="800" spc="5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cumplimiento</a:t>
            </a:r>
            <a:r>
              <a:rPr sz="800" spc="35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defectuoso</a:t>
            </a:r>
            <a:r>
              <a:rPr sz="800">
                <a:latin typeface="Arial" panose="020B0604020202020204" pitchFamily="34" charset="0"/>
                <a:cs typeface="Arial" panose="020B0604020202020204" pitchFamily="34" charset="0"/>
              </a:rPr>
              <a:t>,</a:t>
            </a:r>
            <a:r>
              <a:rPr sz="800" spc="311">
                <a:latin typeface="Arial" panose="020B0604020202020204" pitchFamily="34" charset="0"/>
                <a:cs typeface="Arial" panose="020B0604020202020204" pitchFamily="34" charset="0"/>
              </a:rPr>
              <a:t> </a:t>
            </a:r>
            <a:r>
              <a:rPr sz="800" spc="-71">
                <a:latin typeface="Arial" panose="020B0604020202020204" pitchFamily="34" charset="0"/>
                <a:cs typeface="Arial" panose="020B0604020202020204" pitchFamily="34" charset="0"/>
              </a:rPr>
              <a:t>o</a:t>
            </a:r>
            <a:r>
              <a:rPr sz="80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incumplimiento</a:t>
            </a:r>
            <a:r>
              <a:rPr sz="800" spc="46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total</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7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parcial</a:t>
            </a:r>
            <a:r>
              <a:rPr sz="800" spc="22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por</a:t>
            </a:r>
            <a:r>
              <a:rPr sz="800" spc="12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cualquier</a:t>
            </a:r>
            <a:r>
              <a:rPr sz="800" spc="29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causa</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0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alguna</a:t>
            </a:r>
            <a:r>
              <a:rPr sz="800" spc="22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0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12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obligaciones</a:t>
            </a:r>
            <a:r>
              <a:rPr sz="800" spc="3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0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partes</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14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derivan</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del</a:t>
            </a:r>
            <a:r>
              <a:rPr sz="800" spc="127">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presente</a:t>
            </a:r>
            <a:r>
              <a:rPr sz="800" spc="-1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contrato</a:t>
            </a:r>
            <a:r>
              <a:rPr sz="800">
                <a:latin typeface="Arial" panose="020B0604020202020204" pitchFamily="34" charset="0"/>
                <a:cs typeface="Arial" panose="020B0604020202020204" pitchFamily="34" charset="0"/>
              </a:rPr>
              <a:t>,</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sin</a:t>
            </a:r>
            <a:r>
              <a:rPr sz="800" spc="12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14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haya</a:t>
            </a:r>
            <a:r>
              <a:rPr sz="800" spc="17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sido</a:t>
            </a:r>
            <a:r>
              <a:rPr sz="800" spc="15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subsanado</a:t>
            </a:r>
            <a:r>
              <a:rPr sz="800" spc="34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en</a:t>
            </a:r>
            <a:r>
              <a:rPr sz="800" spc="10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el</a:t>
            </a:r>
            <a:r>
              <a:rPr sz="800" spc="9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plazo</a:t>
            </a:r>
            <a:r>
              <a:rPr sz="800" spc="19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otorgado</a:t>
            </a:r>
            <a:r>
              <a:rPr sz="800" spc="2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para</a:t>
            </a:r>
            <a:r>
              <a:rPr sz="800" spc="16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ello</a:t>
            </a:r>
            <a:r>
              <a:rPr sz="800">
                <a:latin typeface="Arial" panose="020B0604020202020204" pitchFamily="34" charset="0"/>
                <a:cs typeface="Arial" panose="020B0604020202020204" pitchFamily="34" charset="0"/>
              </a:rPr>
              <a:t>,</a:t>
            </a:r>
            <a:r>
              <a:rPr sz="800" spc="15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lo</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14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facultara</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9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parte</a:t>
            </a:r>
            <a:r>
              <a:rPr sz="800" spc="18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cumplidora</a:t>
            </a:r>
            <a:r>
              <a:rPr sz="800" spc="34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para</a:t>
            </a:r>
            <a:r>
              <a:rPr sz="800" spc="170">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exigir</a:t>
            </a:r>
            <a:r>
              <a:rPr sz="800" spc="70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67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rescisión</a:t>
            </a:r>
            <a:r>
              <a:rPr sz="800" spc="29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anticipada</a:t>
            </a:r>
            <a:r>
              <a:rPr sz="800" spc="31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sin</a:t>
            </a:r>
            <a:r>
              <a:rPr sz="800" spc="20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necesidad</a:t>
            </a:r>
            <a:r>
              <a:rPr sz="800" spc="31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20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preaviso</a:t>
            </a:r>
            <a:r>
              <a:rPr sz="800">
                <a:latin typeface="Arial" panose="020B0604020202020204" pitchFamily="34" charset="0"/>
                <a:cs typeface="Arial" panose="020B0604020202020204" pitchFamily="34" charset="0"/>
              </a:rPr>
              <a:t>,</a:t>
            </a:r>
            <a:r>
              <a:rPr sz="800" spc="29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4)</a:t>
            </a:r>
            <a:r>
              <a:rPr sz="800" spc="69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Cuando</a:t>
            </a:r>
            <a:r>
              <a:rPr sz="800" spc="28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una</a:t>
            </a:r>
            <a:r>
              <a:rPr sz="800" spc="21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partes</a:t>
            </a:r>
            <a:r>
              <a:rPr sz="800" spc="25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vea</a:t>
            </a:r>
            <a:r>
              <a:rPr sz="800" spc="21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limitada</a:t>
            </a:r>
            <a:r>
              <a:rPr sz="800" spc="28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judicial</a:t>
            </a:r>
            <a:r>
              <a:rPr sz="800" spc="269">
                <a:latin typeface="Arial" panose="020B0604020202020204" pitchFamily="34" charset="0"/>
                <a:cs typeface="Arial" panose="020B0604020202020204" pitchFamily="34" charset="0"/>
              </a:rPr>
              <a:t>  </a:t>
            </a:r>
            <a:r>
              <a:rPr sz="800" spc="-71">
                <a:latin typeface="Arial" panose="020B0604020202020204" pitchFamily="34" charset="0"/>
                <a:cs typeface="Arial" panose="020B0604020202020204" pitchFamily="34" charset="0"/>
              </a:rPr>
              <a:t>o</a:t>
            </a:r>
            <a:r>
              <a:rPr sz="80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administrativamente</a:t>
            </a:r>
            <a:r>
              <a:rPr sz="800">
                <a:latin typeface="Arial" panose="020B0604020202020204" pitchFamily="34" charset="0"/>
                <a:cs typeface="Arial" panose="020B0604020202020204" pitchFamily="34" charset="0"/>
              </a:rPr>
              <a:t>,</a:t>
            </a:r>
            <a:r>
              <a:rPr sz="800" spc="59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a:t>
            </a:r>
            <a:r>
              <a:rPr sz="800" spc="7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capacidad</a:t>
            </a:r>
            <a:r>
              <a:rPr sz="800" spc="2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para</a:t>
            </a:r>
            <a:r>
              <a:rPr sz="800" spc="12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poder</a:t>
            </a:r>
            <a:r>
              <a:rPr sz="800" spc="16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gestionar</a:t>
            </a:r>
            <a:r>
              <a:rPr sz="800" spc="25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a:t>
            </a:r>
            <a:r>
              <a:rPr sz="800" spc="7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actividad</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para</a:t>
            </a:r>
            <a:r>
              <a:rPr sz="800" spc="12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poder</a:t>
            </a:r>
            <a:r>
              <a:rPr sz="800" spc="16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administrar</a:t>
            </a:r>
            <a:r>
              <a:rPr sz="800" spc="30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disponer</a:t>
            </a:r>
            <a:r>
              <a:rPr sz="800" spc="2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sus</a:t>
            </a:r>
            <a:r>
              <a:rPr sz="800" spc="106">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bienes</a:t>
            </a:r>
            <a:r>
              <a:rPr sz="800" spc="-14">
                <a:latin typeface="Arial" panose="020B0604020202020204" pitchFamily="34" charset="0"/>
                <a:cs typeface="Arial" panose="020B0604020202020204" pitchFamily="34" charset="0"/>
              </a:rPr>
              <a:t>,</a:t>
            </a:r>
            <a:r>
              <a:rPr lang="es-ES" sz="800" spc="-1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5)</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Por</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no</a:t>
            </a:r>
            <a:r>
              <a:rPr sz="800" spc="24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alcanzar</a:t>
            </a:r>
            <a:r>
              <a:rPr sz="800" spc="42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un</a:t>
            </a:r>
            <a:r>
              <a:rPr sz="800" spc="24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acuerdo</a:t>
            </a:r>
            <a:r>
              <a:rPr sz="800" spc="41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en</a:t>
            </a:r>
            <a:r>
              <a:rPr sz="800" spc="24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relación</a:t>
            </a:r>
            <a:r>
              <a:rPr sz="800" spc="40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20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22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actualización</a:t>
            </a:r>
            <a:r>
              <a:rPr sz="800" spc="55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24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los</a:t>
            </a:r>
            <a:r>
              <a:rPr sz="800" spc="25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precios</a:t>
            </a:r>
            <a:r>
              <a:rPr sz="800" spc="38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19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tarifas</a:t>
            </a:r>
            <a:r>
              <a:rPr sz="800">
                <a:latin typeface="Arial" panose="020B0604020202020204" pitchFamily="34" charset="0"/>
                <a:cs typeface="Arial" panose="020B0604020202020204" pitchFamily="34" charset="0"/>
              </a:rPr>
              <a:t>,</a:t>
            </a:r>
            <a:r>
              <a:rPr sz="800" spc="36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6)</a:t>
            </a:r>
            <a:r>
              <a:rPr sz="800" spc="22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24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reventa</a:t>
            </a:r>
            <a:r>
              <a:rPr sz="800" spc="3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20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cesión</a:t>
            </a:r>
            <a:r>
              <a:rPr sz="800" spc="35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241">
                <a:latin typeface="Arial" panose="020B0604020202020204" pitchFamily="34" charset="0"/>
                <a:cs typeface="Arial" panose="020B0604020202020204" pitchFamily="34" charset="0"/>
              </a:rPr>
              <a:t> </a:t>
            </a:r>
            <a:r>
              <a:rPr sz="800" spc="-35" err="1">
                <a:latin typeface="Arial" panose="020B0604020202020204" pitchFamily="34" charset="0"/>
                <a:cs typeface="Arial" panose="020B0604020202020204" pitchFamily="34" charset="0"/>
              </a:rPr>
              <a:t>los</a:t>
            </a:r>
            <a:r>
              <a:rPr sz="80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servicios</a:t>
            </a:r>
            <a:r>
              <a:rPr sz="800" spc="30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13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CTT</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EXPRESSO</a:t>
            </a:r>
            <a:r>
              <a:rPr sz="800" spc="43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cualquiera</a:t>
            </a:r>
            <a:r>
              <a:rPr sz="800" spc="35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sea</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causa</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y</a:t>
            </a:r>
            <a:r>
              <a:rPr sz="800" spc="9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modo</a:t>
            </a:r>
            <a:r>
              <a:rPr sz="800" spc="22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utilizados</a:t>
            </a:r>
            <a:r>
              <a:rPr sz="800" spc="3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7)</a:t>
            </a:r>
            <a:r>
              <a:rPr sz="800" spc="11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12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uso</a:t>
            </a:r>
            <a:r>
              <a:rPr sz="800" spc="161">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indebido</a:t>
            </a:r>
            <a:r>
              <a:rPr sz="800" spc="30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a:t>
            </a:r>
            <a:r>
              <a:rPr sz="800" spc="9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negligente</a:t>
            </a:r>
            <a:r>
              <a:rPr sz="800" spc="36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por</a:t>
            </a:r>
            <a:r>
              <a:rPr sz="800" spc="149">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parte</a:t>
            </a:r>
            <a:r>
              <a:rPr sz="800" spc="-1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5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Cliente</a:t>
            </a:r>
            <a:r>
              <a:rPr sz="800" spc="177">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del</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material</a:t>
            </a:r>
            <a:r>
              <a:rPr sz="800" spc="20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suministrado</a:t>
            </a:r>
            <a:r>
              <a:rPr sz="800" spc="34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por</a:t>
            </a:r>
            <a:r>
              <a:rPr sz="800" spc="7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CTT</a:t>
            </a:r>
            <a:r>
              <a:rPr sz="800" spc="8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EXPRESSO,</a:t>
            </a:r>
            <a:r>
              <a:rPr sz="800" spc="35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8)</a:t>
            </a:r>
            <a:r>
              <a:rPr sz="800" spc="4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Cualquier</a:t>
            </a:r>
            <a:r>
              <a:rPr sz="800" spc="24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otra</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que</a:t>
            </a:r>
            <a:r>
              <a:rPr sz="800" spc="92">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en</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derecho</a:t>
            </a:r>
            <a:r>
              <a:rPr sz="800" spc="20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resulte</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aplicación</a:t>
            </a:r>
            <a:r>
              <a:rPr sz="800" spc="-14">
                <a:latin typeface="Arial" panose="020B0604020202020204" pitchFamily="34" charset="0"/>
                <a:cs typeface="Arial" panose="020B0604020202020204" pitchFamily="34" charset="0"/>
              </a:rPr>
              <a:t>.</a:t>
            </a:r>
            <a:endParaRPr sz="800">
              <a:latin typeface="Arial" panose="020B0604020202020204" pitchFamily="34" charset="0"/>
              <a:cs typeface="Arial" panose="020B0604020202020204" pitchFamily="34" charset="0"/>
            </a:endParaRPr>
          </a:p>
          <a:p>
            <a:pPr marL="580516" marR="7189" lvl="1" indent="-344175" algn="just">
              <a:lnSpc>
                <a:spcPct val="118100"/>
              </a:lnSpc>
              <a:buAutoNum type="arabicPeriod" startAt="2"/>
              <a:tabLst>
                <a:tab pos="584112" algn="l"/>
              </a:tabLst>
            </a:pPr>
            <a:r>
              <a:rPr sz="800">
                <a:latin typeface="Arial" panose="020B0604020202020204" pitchFamily="34" charset="0"/>
                <a:cs typeface="Arial" panose="020B0604020202020204" pitchFamily="34" charset="0"/>
              </a:rPr>
              <a:t>Sin</a:t>
            </a:r>
            <a:r>
              <a:rPr sz="800" spc="7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perjuicio</a:t>
            </a:r>
            <a:r>
              <a:rPr sz="800" spc="2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5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facultad</a:t>
            </a:r>
            <a:r>
              <a:rPr sz="800" spc="21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resolución</a:t>
            </a:r>
            <a:r>
              <a:rPr sz="800">
                <a:latin typeface="Arial" panose="020B0604020202020204" pitchFamily="34" charset="0"/>
                <a:cs typeface="Arial" panose="020B0604020202020204" pitchFamily="34" charset="0"/>
              </a:rPr>
              <a:t>,</a:t>
            </a:r>
            <a:r>
              <a:rPr sz="800" spc="30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5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parte</a:t>
            </a:r>
            <a:r>
              <a:rPr sz="800" spc="13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cumplidora</a:t>
            </a:r>
            <a:r>
              <a:rPr sz="800" spc="297">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podrá</a:t>
            </a:r>
            <a:r>
              <a:rPr sz="800" spc="15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exigir</a:t>
            </a:r>
            <a:r>
              <a:rPr sz="800" spc="1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a:t>
            </a:r>
            <a:r>
              <a:rPr sz="800" spc="5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correspondiente</a:t>
            </a:r>
            <a:r>
              <a:rPr sz="800" spc="44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indemnización</a:t>
            </a:r>
            <a:r>
              <a:rPr sz="800" spc="389">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por</a:t>
            </a:r>
            <a:r>
              <a:rPr sz="800" spc="85">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daños</a:t>
            </a:r>
            <a:r>
              <a:rPr sz="800" spc="170">
                <a:latin typeface="Arial" panose="020B0604020202020204" pitchFamily="34" charset="0"/>
                <a:cs typeface="Arial" panose="020B0604020202020204" pitchFamily="34" charset="0"/>
              </a:rPr>
              <a:t> </a:t>
            </a:r>
            <a:r>
              <a:rPr sz="800" spc="-71">
                <a:latin typeface="Arial" panose="020B0604020202020204" pitchFamily="34" charset="0"/>
                <a:cs typeface="Arial" panose="020B0604020202020204" pitchFamily="34" charset="0"/>
              </a:rPr>
              <a:t>y</a:t>
            </a:r>
            <a:r>
              <a:rPr sz="800">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perjuicios</a:t>
            </a:r>
            <a:r>
              <a:rPr sz="800">
                <a:latin typeface="Arial" panose="020B0604020202020204" pitchFamily="34" charset="0"/>
                <a:cs typeface="Arial" panose="020B0604020202020204" pitchFamily="34" charset="0"/>
              </a:rPr>
              <a:t>,</a:t>
            </a:r>
            <a:r>
              <a:rPr sz="800" spc="283">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así</a:t>
            </a:r>
            <a:r>
              <a:rPr sz="800" spc="78">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como</a:t>
            </a:r>
            <a:r>
              <a:rPr sz="800" spc="156">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los</a:t>
            </a:r>
            <a:r>
              <a:rPr sz="800" spc="64">
                <a:latin typeface="Arial" panose="020B0604020202020204" pitchFamily="34" charset="0"/>
                <a:cs typeface="Arial" panose="020B0604020202020204" pitchFamily="34" charset="0"/>
              </a:rPr>
              <a:t> </a:t>
            </a:r>
            <a:r>
              <a:rPr sz="800" err="1">
                <a:latin typeface="Arial" panose="020B0604020202020204" pitchFamily="34" charset="0"/>
                <a:cs typeface="Arial" panose="020B0604020202020204" pitchFamily="34" charset="0"/>
              </a:rPr>
              <a:t>gastos</a:t>
            </a:r>
            <a:r>
              <a:rPr sz="800" spc="177">
                <a:latin typeface="Arial" panose="020B0604020202020204" pitchFamily="34" charset="0"/>
                <a:cs typeface="Arial" panose="020B0604020202020204" pitchFamily="34" charset="0"/>
              </a:rPr>
              <a:t> </a:t>
            </a:r>
            <a:r>
              <a:rPr sz="800" spc="-14" err="1">
                <a:latin typeface="Arial" panose="020B0604020202020204" pitchFamily="34" charset="0"/>
                <a:cs typeface="Arial" panose="020B0604020202020204" pitchFamily="34" charset="0"/>
              </a:rPr>
              <a:t>generados</a:t>
            </a:r>
            <a:r>
              <a:rPr sz="800" spc="-14">
                <a:latin typeface="Arial" panose="020B0604020202020204" pitchFamily="34" charset="0"/>
                <a:cs typeface="Arial" panose="020B0604020202020204" pitchFamily="34" charset="0"/>
              </a:rPr>
              <a:t>.</a:t>
            </a:r>
            <a:endParaRPr lang="es-ES" sz="800" spc="-14">
              <a:latin typeface="Arial" panose="020B0604020202020204" pitchFamily="34" charset="0"/>
              <a:cs typeface="Arial" panose="020B0604020202020204" pitchFamily="34" charset="0"/>
            </a:endParaRPr>
          </a:p>
          <a:p>
            <a:pPr marL="236342" indent="-218368">
              <a:spcBef>
                <a:spcPts val="382"/>
              </a:spcBef>
              <a:buFont typeface="Microsoft Sans Serif"/>
              <a:buAutoNum type="arabicPeriod" startAt="9"/>
              <a:tabLst>
                <a:tab pos="236342" algn="l"/>
              </a:tabLst>
            </a:pPr>
            <a:r>
              <a:rPr lang="es-ES" sz="800" b="1">
                <a:latin typeface="Arial" panose="020B0604020202020204" pitchFamily="34" charset="0"/>
                <a:cs typeface="Arial" panose="020B0604020202020204" pitchFamily="34" charset="0"/>
              </a:rPr>
              <a:t>Protección</a:t>
            </a:r>
            <a:r>
              <a:rPr lang="es-ES" sz="800" b="1" spc="318">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de</a:t>
            </a:r>
            <a:r>
              <a:rPr lang="es-ES" sz="800" b="1" spc="64">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datos</a:t>
            </a:r>
            <a:r>
              <a:rPr lang="es-ES" sz="800" b="1" spc="149">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y</a:t>
            </a:r>
            <a:r>
              <a:rPr lang="es-ES" sz="800" b="1" spc="21">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acceso</a:t>
            </a:r>
            <a:r>
              <a:rPr lang="es-ES" sz="800" b="1" spc="205">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a</a:t>
            </a:r>
            <a:r>
              <a:rPr lang="es-ES" sz="800" b="1" spc="14">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datos</a:t>
            </a:r>
            <a:r>
              <a:rPr lang="es-ES" sz="800" b="1" spc="156">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de</a:t>
            </a:r>
            <a:r>
              <a:rPr lang="es-ES" sz="800" b="1" spc="64">
                <a:latin typeface="Arial" panose="020B0604020202020204" pitchFamily="34" charset="0"/>
                <a:cs typeface="Arial" panose="020B0604020202020204" pitchFamily="34" charset="0"/>
              </a:rPr>
              <a:t> </a:t>
            </a:r>
            <a:r>
              <a:rPr lang="es-ES" sz="800" b="1">
                <a:latin typeface="Arial" panose="020B0604020202020204" pitchFamily="34" charset="0"/>
                <a:cs typeface="Arial" panose="020B0604020202020204" pitchFamily="34" charset="0"/>
              </a:rPr>
              <a:t>carácter</a:t>
            </a:r>
            <a:r>
              <a:rPr lang="es-ES" sz="800" b="1" spc="233">
                <a:latin typeface="Arial" panose="020B0604020202020204" pitchFamily="34" charset="0"/>
                <a:cs typeface="Arial" panose="020B0604020202020204" pitchFamily="34" charset="0"/>
              </a:rPr>
              <a:t> </a:t>
            </a:r>
            <a:r>
              <a:rPr lang="es-ES" sz="800" b="1" spc="-14">
                <a:latin typeface="Arial" panose="020B0604020202020204" pitchFamily="34" charset="0"/>
                <a:cs typeface="Arial" panose="020B0604020202020204" pitchFamily="34" charset="0"/>
              </a:rPr>
              <a:t>personal:</a:t>
            </a:r>
            <a:endParaRPr lang="es-ES" sz="800">
              <a:latin typeface="Arial" panose="020B0604020202020204" pitchFamily="34" charset="0"/>
              <a:cs typeface="Arial" panose="020B0604020202020204" pitchFamily="34" charset="0"/>
            </a:endParaRPr>
          </a:p>
          <a:p>
            <a:pPr marL="580516" marR="7189" lvl="1" indent="-344175" algn="just">
              <a:lnSpc>
                <a:spcPct val="118100"/>
              </a:lnSpc>
              <a:buAutoNum type="arabicPeriod"/>
              <a:tabLst>
                <a:tab pos="584112" algn="l"/>
              </a:tabLst>
            </a:pPr>
            <a:r>
              <a:rPr lang="es-ES" sz="800">
                <a:latin typeface="Arial" panose="020B0604020202020204" pitchFamily="34" charset="0"/>
                <a:cs typeface="Arial" panose="020B0604020202020204" pitchFamily="34" charset="0"/>
              </a:rPr>
              <a:t>Según</a:t>
            </a:r>
            <a:r>
              <a:rPr lang="es-ES" sz="800" spc="3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reconoce</a:t>
            </a:r>
            <a:r>
              <a:rPr lang="es-ES" sz="800" spc="48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Informe</a:t>
            </a:r>
            <a:r>
              <a:rPr lang="es-ES" sz="800" spc="43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AEPD</a:t>
            </a:r>
            <a:r>
              <a:rPr lang="es-ES" sz="800" spc="38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0064/2020</a:t>
            </a:r>
            <a:r>
              <a:rPr lang="es-ES" sz="800" spc="51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empresas</a:t>
            </a:r>
            <a:r>
              <a:rPr lang="es-ES" sz="800" spc="49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mensajería</a:t>
            </a:r>
            <a:r>
              <a:rPr lang="es-ES" sz="800" spc="53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tienen</a:t>
            </a:r>
            <a:r>
              <a:rPr lang="es-ES" sz="800" spc="3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general</a:t>
            </a:r>
            <a:r>
              <a:rPr lang="es-ES" sz="800" spc="42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condición</a:t>
            </a:r>
            <a:r>
              <a:rPr lang="es-ES" sz="800" spc="488">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de</a:t>
            </a:r>
            <a:r>
              <a:rPr lang="es-ES" sz="800">
                <a:latin typeface="Arial" panose="020B0604020202020204" pitchFamily="34" charset="0"/>
                <a:cs typeface="Arial" panose="020B0604020202020204" pitchFamily="34" charset="0"/>
              </a:rPr>
              <a:t> Responsables</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41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Tratamiento,</a:t>
            </a:r>
            <a:r>
              <a:rPr lang="es-ES" sz="800" spc="6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obrando</a:t>
            </a:r>
            <a:r>
              <a:rPr lang="es-ES" sz="800" spc="58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41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calidad</a:t>
            </a:r>
            <a:r>
              <a:rPr lang="es-ES" sz="800" spc="55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41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corresponsables</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43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tratamiento</a:t>
            </a:r>
            <a:r>
              <a:rPr lang="es-ES" sz="800" spc="67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realizado</a:t>
            </a:r>
            <a:r>
              <a:rPr lang="es-ES" sz="800" spc="60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41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general</a:t>
            </a:r>
            <a:r>
              <a:rPr lang="es-ES" sz="800" spc="566">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y/o</a:t>
            </a:r>
            <a:r>
              <a:rPr lang="es-ES" sz="800">
                <a:latin typeface="Arial" panose="020B0604020202020204" pitchFamily="34" charset="0"/>
                <a:cs typeface="Arial" panose="020B0604020202020204" pitchFamily="34" charset="0"/>
              </a:rPr>
              <a:t> 	actuando</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ocasiones</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calidad</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Encargados</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64">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Tratamiento.</a:t>
            </a:r>
            <a:endParaRPr lang="es-ES" sz="800">
              <a:latin typeface="Arial" panose="020B0604020202020204" pitchFamily="34" charset="0"/>
              <a:cs typeface="Arial" panose="020B0604020202020204" pitchFamily="34" charset="0"/>
            </a:endParaRPr>
          </a:p>
          <a:p>
            <a:pPr marL="584112" algn="just">
              <a:spcBef>
                <a:spcPts val="248"/>
              </a:spcBef>
            </a:pPr>
            <a:r>
              <a:rPr lang="es-ES" sz="800">
                <a:latin typeface="Arial" panose="020B0604020202020204" pitchFamily="34" charset="0"/>
                <a:cs typeface="Arial" panose="020B0604020202020204" pitchFamily="34" charset="0"/>
              </a:rPr>
              <a:t>De</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forma</a:t>
            </a:r>
            <a:r>
              <a:rPr lang="es-ES" sz="800" spc="1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general,</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9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caso</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corresponsabilidad</a:t>
            </a:r>
            <a:r>
              <a:rPr lang="es-ES" sz="800" spc="49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establece</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cuanto</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recoge</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14">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continuación:</a:t>
            </a:r>
            <a:endParaRPr lang="es-ES" sz="800">
              <a:latin typeface="Arial" panose="020B0604020202020204" pitchFamily="34" charset="0"/>
              <a:cs typeface="Arial" panose="020B0604020202020204" pitchFamily="34" charset="0"/>
            </a:endParaRPr>
          </a:p>
          <a:p>
            <a:pPr marL="580516" marR="4672899" lvl="1" indent="-344175" algn="just">
              <a:lnSpc>
                <a:spcPct val="118100"/>
              </a:lnSpc>
              <a:buAutoNum type="arabicPeriod" startAt="2"/>
              <a:tabLst>
                <a:tab pos="584112" algn="l"/>
              </a:tabLst>
            </a:pPr>
            <a:r>
              <a:rPr lang="es-ES" sz="800">
                <a:latin typeface="Arial" panose="020B0604020202020204" pitchFamily="34" charset="0"/>
                <a:cs typeface="Arial" panose="020B0604020202020204" pitchFamily="34" charset="0"/>
              </a:rPr>
              <a:t>Obligaciones</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corresponsables</a:t>
            </a:r>
            <a:r>
              <a:rPr lang="es-ES" sz="800" spc="46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71">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tratamiento </a:t>
            </a:r>
          </a:p>
          <a:p>
            <a:pPr marL="236341" marR="4672899" lvl="1" algn="just">
              <a:lnSpc>
                <a:spcPct val="118100"/>
              </a:lnSpc>
              <a:tabLst>
                <a:tab pos="584112" algn="l"/>
              </a:tabLst>
            </a:pPr>
            <a:r>
              <a:rPr lang="es-ES" sz="800">
                <a:latin typeface="Arial" panose="020B0604020202020204" pitchFamily="34" charset="0"/>
                <a:cs typeface="Arial" panose="020B0604020202020204" pitchFamily="34" charset="0"/>
              </a:rPr>
              <a:t>	Los</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corresponsables</a:t>
            </a:r>
            <a:r>
              <a:rPr lang="es-ES" sz="800" spc="45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tratamiento</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obligan</a:t>
            </a:r>
            <a:r>
              <a:rPr lang="es-ES" sz="800" spc="191">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a:</a:t>
            </a:r>
            <a:endParaRPr lang="es-ES" sz="800">
              <a:latin typeface="Arial" panose="020B0604020202020204" pitchFamily="34" charset="0"/>
              <a:cs typeface="Arial" panose="020B0604020202020204" pitchFamily="34" charset="0"/>
            </a:endParaRPr>
          </a:p>
          <a:p>
            <a:pPr marL="761143" lvl="2" indent="-177030" algn="just">
              <a:spcBef>
                <a:spcPts val="248"/>
              </a:spcBef>
              <a:buAutoNum type="alphaLcParenR"/>
              <a:tabLst>
                <a:tab pos="761143" algn="l"/>
              </a:tabLst>
            </a:pPr>
            <a:r>
              <a:rPr lang="es-ES" sz="800">
                <a:latin typeface="Arial" panose="020B0604020202020204" pitchFamily="34" charset="0"/>
                <a:cs typeface="Arial" panose="020B0604020202020204" pitchFamily="34" charset="0"/>
              </a:rPr>
              <a:t>Garantizar</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a:t>
            </a:r>
            <a:r>
              <a:rPr lang="es-ES" sz="800" spc="9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parte</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interesados</a:t>
            </a:r>
            <a:r>
              <a:rPr lang="es-ES" sz="800" spc="3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ante</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cualquiera</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corresponsables</a:t>
            </a:r>
            <a:r>
              <a:rPr lang="es-ES" sz="800" spc="46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ejercicio</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derechos</a:t>
            </a:r>
            <a:r>
              <a:rPr lang="es-ES" sz="800" spc="248">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de:</a:t>
            </a:r>
            <a:endParaRPr lang="es-ES" sz="800">
              <a:latin typeface="Arial" panose="020B0604020202020204" pitchFamily="34" charset="0"/>
              <a:cs typeface="Arial" panose="020B0604020202020204" pitchFamily="34" charset="0"/>
            </a:endParaRPr>
          </a:p>
          <a:p>
            <a:pPr marL="871676" lvl="3" indent="-83573">
              <a:spcBef>
                <a:spcPts val="248"/>
              </a:spcBef>
              <a:buChar char="-"/>
              <a:tabLst>
                <a:tab pos="871676" algn="l"/>
              </a:tabLst>
            </a:pPr>
            <a:r>
              <a:rPr lang="es-ES" sz="800">
                <a:latin typeface="Arial" panose="020B0604020202020204" pitchFamily="34" charset="0"/>
                <a:cs typeface="Arial" panose="020B0604020202020204" pitchFamily="34" charset="0"/>
              </a:rPr>
              <a:t>Acceso,</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rectificación,</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supresión</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 </a:t>
            </a:r>
            <a:r>
              <a:rPr lang="es-ES" sz="800" spc="-14">
                <a:latin typeface="Arial" panose="020B0604020202020204" pitchFamily="34" charset="0"/>
                <a:cs typeface="Arial" panose="020B0604020202020204" pitchFamily="34" charset="0"/>
              </a:rPr>
              <a:t>oposición.</a:t>
            </a:r>
            <a:endParaRPr lang="es-ES" sz="800">
              <a:latin typeface="Arial" panose="020B0604020202020204" pitchFamily="34" charset="0"/>
              <a:cs typeface="Arial" panose="020B0604020202020204" pitchFamily="34" charset="0"/>
            </a:endParaRPr>
          </a:p>
          <a:p>
            <a:pPr marL="879763" lvl="3" indent="-91660">
              <a:spcBef>
                <a:spcPts val="248"/>
              </a:spcBef>
              <a:buChar char="-"/>
              <a:tabLst>
                <a:tab pos="879763" algn="l"/>
              </a:tabLst>
            </a:pPr>
            <a:r>
              <a:rPr lang="es-ES" sz="800">
                <a:latin typeface="Arial" panose="020B0604020202020204" pitchFamily="34" charset="0"/>
                <a:cs typeface="Arial" panose="020B0604020202020204" pitchFamily="34" charset="0"/>
              </a:rPr>
              <a:t>Limitación</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42">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tratamiento.</a:t>
            </a:r>
            <a:endParaRPr lang="es-ES" sz="800">
              <a:latin typeface="Arial" panose="020B0604020202020204" pitchFamily="34" charset="0"/>
              <a:cs typeface="Arial" panose="020B0604020202020204" pitchFamily="34" charset="0"/>
            </a:endParaRPr>
          </a:p>
          <a:p>
            <a:pPr marL="879763" lvl="3" indent="-91660">
              <a:spcBef>
                <a:spcPts val="241"/>
              </a:spcBef>
              <a:buChar char="-"/>
              <a:tabLst>
                <a:tab pos="879763" algn="l"/>
              </a:tabLst>
            </a:pPr>
            <a:r>
              <a:rPr lang="es-ES" sz="800">
                <a:latin typeface="Arial" panose="020B0604020202020204" pitchFamily="34" charset="0"/>
                <a:cs typeface="Arial" panose="020B0604020202020204" pitchFamily="34" charset="0"/>
              </a:rPr>
              <a:t>Portabilidad</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8">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datos.</a:t>
            </a:r>
            <a:endParaRPr lang="es-ES" sz="800">
              <a:latin typeface="Arial" panose="020B0604020202020204" pitchFamily="34" charset="0"/>
              <a:cs typeface="Arial" panose="020B0604020202020204" pitchFamily="34" charset="0"/>
            </a:endParaRPr>
          </a:p>
          <a:p>
            <a:pPr marL="871676" lvl="3" indent="-83573">
              <a:spcBef>
                <a:spcPts val="248"/>
              </a:spcBef>
              <a:buChar char="-"/>
              <a:tabLst>
                <a:tab pos="871676" algn="l"/>
              </a:tabLst>
            </a:pPr>
            <a:r>
              <a:rPr lang="es-ES" sz="800">
                <a:latin typeface="Arial" panose="020B0604020202020204" pitchFamily="34" charset="0"/>
                <a:cs typeface="Arial" panose="020B0604020202020204" pitchFamily="34" charset="0"/>
              </a:rPr>
              <a:t>A</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objeto</a:t>
            </a:r>
            <a:r>
              <a:rPr lang="es-ES" sz="800" spc="1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decisiones</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individualizadas</a:t>
            </a:r>
            <a:r>
              <a:rPr lang="es-ES" sz="800" spc="41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(incluida</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elaboración</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7">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perfiles).</a:t>
            </a:r>
            <a:endParaRPr lang="es-ES" sz="800">
              <a:latin typeface="Arial" panose="020B0604020202020204" pitchFamily="34" charset="0"/>
              <a:cs typeface="Arial" panose="020B0604020202020204" pitchFamily="34" charset="0"/>
            </a:endParaRPr>
          </a:p>
          <a:p>
            <a:pPr marL="584112" marR="44034" lvl="2" indent="178828" algn="just">
              <a:lnSpc>
                <a:spcPct val="118100"/>
              </a:lnSpc>
              <a:buAutoNum type="alphaLcParenR"/>
              <a:tabLst>
                <a:tab pos="762941" algn="l"/>
              </a:tabLst>
            </a:pPr>
            <a:r>
              <a:rPr lang="es-ES" sz="800">
                <a:latin typeface="Arial" panose="020B0604020202020204" pitchFamily="34" charset="0"/>
                <a:cs typeface="Arial" panose="020B0604020202020204" pitchFamily="34" charset="0"/>
              </a:rPr>
              <a:t>Los</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corresponsables</a:t>
            </a:r>
            <a:r>
              <a:rPr lang="es-ES" sz="800" spc="46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deben</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resolver</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dentro</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plazo</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establecido</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solicitudes</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ejercicio</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derechos</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42">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comunicar</a:t>
            </a:r>
            <a:r>
              <a:rPr lang="es-ES" sz="800" spc="70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otra</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parte</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recepción</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solicitud</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fin</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9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puedan</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resolver</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conjuntamente</a:t>
            </a:r>
            <a:r>
              <a:rPr lang="es-ES" sz="800" spc="40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dichas</a:t>
            </a:r>
            <a:r>
              <a:rPr lang="es-ES" sz="800" spc="170">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solicitudes.</a:t>
            </a:r>
            <a:endParaRPr lang="es-ES" sz="800">
              <a:latin typeface="Arial" panose="020B0604020202020204" pitchFamily="34" charset="0"/>
              <a:cs typeface="Arial" panose="020B0604020202020204" pitchFamily="34" charset="0"/>
            </a:endParaRPr>
          </a:p>
          <a:p>
            <a:pPr marL="584112" marR="12580" lvl="2" indent="207585" algn="just">
              <a:lnSpc>
                <a:spcPct val="118100"/>
              </a:lnSpc>
              <a:buAutoNum type="alphaLcParenR"/>
              <a:tabLst>
                <a:tab pos="791696" algn="l"/>
              </a:tabLst>
            </a:pPr>
            <a:r>
              <a:rPr lang="es-ES" sz="800">
                <a:latin typeface="Arial" panose="020B0604020202020204" pitchFamily="34" charset="0"/>
                <a:cs typeface="Arial" panose="020B0604020202020204" pitchFamily="34" charset="0"/>
              </a:rPr>
              <a:t>Los</a:t>
            </a:r>
            <a:r>
              <a:rPr lang="es-ES" sz="800" spc="3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corresponsables,</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momento</a:t>
            </a:r>
            <a:r>
              <a:rPr lang="es-ES" sz="800" spc="55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34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recogida</a:t>
            </a:r>
            <a:r>
              <a:rPr lang="es-ES" sz="800" spc="53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35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46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deben</a:t>
            </a:r>
            <a:r>
              <a:rPr lang="es-ES" sz="800" spc="46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facilitar</a:t>
            </a:r>
            <a:r>
              <a:rPr lang="es-ES" sz="800" spc="48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información</a:t>
            </a:r>
            <a:r>
              <a:rPr lang="es-ES" sz="800" spc="62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relativa</a:t>
            </a:r>
            <a:r>
              <a:rPr lang="es-ES" sz="800" spc="48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318">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los</a:t>
            </a:r>
            <a:r>
              <a:rPr lang="es-ES" sz="800">
                <a:latin typeface="Arial" panose="020B0604020202020204" pitchFamily="34" charset="0"/>
                <a:cs typeface="Arial" panose="020B0604020202020204" pitchFamily="34" charset="0"/>
              </a:rPr>
              <a:t> tratamientos</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van</a:t>
            </a:r>
            <a:r>
              <a:rPr lang="es-ES" sz="800" spc="9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realizar,</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incluyendo</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identidad</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diversos</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responsables</a:t>
            </a:r>
            <a:r>
              <a:rPr lang="es-ES" sz="800" spc="35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71">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tratamiento.</a:t>
            </a:r>
            <a:endParaRPr lang="es-ES" sz="800">
              <a:latin typeface="Arial" panose="020B0604020202020204" pitchFamily="34" charset="0"/>
              <a:cs typeface="Arial" panose="020B0604020202020204" pitchFamily="34" charset="0"/>
            </a:endParaRPr>
          </a:p>
          <a:p>
            <a:pPr marL="584112" marR="8087" lvl="2" indent="191409" algn="just">
              <a:lnSpc>
                <a:spcPct val="118100"/>
              </a:lnSpc>
              <a:buAutoNum type="alphaLcParenR"/>
              <a:tabLst>
                <a:tab pos="775521" algn="l"/>
              </a:tabLst>
            </a:pPr>
            <a:r>
              <a:rPr lang="es-ES" sz="800">
                <a:latin typeface="Arial" panose="020B0604020202020204" pitchFamily="34" charset="0"/>
                <a:cs typeface="Arial" panose="020B0604020202020204" pitchFamily="34" charset="0"/>
              </a:rPr>
              <a:t>Los</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corresponsables</a:t>
            </a:r>
            <a:r>
              <a:rPr lang="es-ES" sz="800" spc="55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notificarán</a:t>
            </a:r>
            <a:r>
              <a:rPr lang="es-ES" sz="800" spc="38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al</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resto</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responsables</a:t>
            </a:r>
            <a:r>
              <a:rPr lang="es-ES" sz="800" spc="46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tratamiento,</a:t>
            </a:r>
            <a:r>
              <a:rPr lang="es-ES" sz="800" spc="42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sin</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dilación</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indebida,</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11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cualquier</a:t>
            </a:r>
            <a:r>
              <a:rPr lang="es-ES" sz="800" spc="340">
                <a:latin typeface="Arial" panose="020B0604020202020204" pitchFamily="34" charset="0"/>
                <a:cs typeface="Arial" panose="020B0604020202020204" pitchFamily="34" charset="0"/>
              </a:rPr>
              <a:t> </a:t>
            </a:r>
            <a:r>
              <a:rPr lang="es-ES" sz="800" spc="-28">
                <a:latin typeface="Arial" panose="020B0604020202020204" pitchFamily="34" charset="0"/>
                <a:cs typeface="Arial" panose="020B0604020202020204" pitchFamily="34" charset="0"/>
              </a:rPr>
              <a:t>caso</a:t>
            </a:r>
            <a:r>
              <a:rPr lang="es-ES" sz="800">
                <a:latin typeface="Arial" panose="020B0604020202020204" pitchFamily="34" charset="0"/>
                <a:cs typeface="Arial" panose="020B0604020202020204" pitchFamily="34" charset="0"/>
              </a:rPr>
              <a:t> antes</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plazo</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máximo</a:t>
            </a:r>
            <a:r>
              <a:rPr lang="es-ES" sz="800" spc="36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48</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horas,</a:t>
            </a:r>
            <a:r>
              <a:rPr lang="es-ES" sz="800" spc="3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través</a:t>
            </a:r>
            <a:r>
              <a:rPr lang="es-ES" sz="800" spc="31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comunicación</a:t>
            </a:r>
            <a:r>
              <a:rPr lang="es-ES" sz="800" spc="53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electrónica,</a:t>
            </a:r>
            <a:r>
              <a:rPr lang="es-ES" sz="800" spc="48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violaciones</a:t>
            </a:r>
            <a:r>
              <a:rPr lang="es-ES" sz="800" spc="46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seguridad</a:t>
            </a:r>
            <a:r>
              <a:rPr lang="es-ES" sz="800" spc="42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19">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los</a:t>
            </a:r>
            <a:r>
              <a:rPr lang="es-ES" sz="800">
                <a:latin typeface="Arial" panose="020B0604020202020204" pitchFamily="34" charset="0"/>
                <a:cs typeface="Arial" panose="020B0604020202020204" pitchFamily="34" charset="0"/>
              </a:rPr>
              <a:t> datos</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personales</a:t>
            </a:r>
            <a:r>
              <a:rPr lang="es-ES" sz="800" spc="5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cargo</a:t>
            </a:r>
            <a:r>
              <a:rPr lang="es-ES" sz="800" spc="36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31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tenga</a:t>
            </a:r>
            <a:r>
              <a:rPr lang="es-ES" sz="800" spc="36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conocimiento,</a:t>
            </a:r>
            <a:r>
              <a:rPr lang="es-ES" sz="800" spc="60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juntamente</a:t>
            </a:r>
            <a:r>
              <a:rPr lang="es-ES" sz="800" spc="53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toda</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información</a:t>
            </a:r>
            <a:r>
              <a:rPr lang="es-ES" sz="800" spc="54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relevante</a:t>
            </a:r>
            <a:r>
              <a:rPr lang="es-ES" sz="800" spc="46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333">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la</a:t>
            </a:r>
            <a:r>
              <a:rPr lang="es-ES" sz="800">
                <a:latin typeface="Arial" panose="020B0604020202020204" pitchFamily="34" charset="0"/>
                <a:cs typeface="Arial" panose="020B0604020202020204" pitchFamily="34" charset="0"/>
              </a:rPr>
              <a:t> documentación</a:t>
            </a:r>
            <a:r>
              <a:rPr lang="es-ES" sz="800" spc="55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comunicación</a:t>
            </a:r>
            <a:r>
              <a:rPr lang="es-ES" sz="800" spc="5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incidencia.</a:t>
            </a:r>
            <a:r>
              <a:rPr lang="es-ES" sz="800" spc="44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será</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necesaria</a:t>
            </a:r>
            <a:r>
              <a:rPr lang="es-ES" sz="800" spc="40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notificación</a:t>
            </a:r>
            <a:r>
              <a:rPr lang="es-ES" sz="800" spc="44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cuando</a:t>
            </a:r>
            <a:r>
              <a:rPr lang="es-ES" sz="800" spc="34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improbable</a:t>
            </a:r>
            <a:r>
              <a:rPr lang="es-ES" sz="800" spc="45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233">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dicha </a:t>
            </a:r>
            <a:r>
              <a:rPr lang="es-ES" sz="800">
                <a:latin typeface="Arial" panose="020B0604020202020204" pitchFamily="34" charset="0"/>
                <a:cs typeface="Arial" panose="020B0604020202020204" pitchFamily="34" charset="0"/>
              </a:rPr>
              <a:t>violación</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seguridad</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constituya</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un</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riesgo</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11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derechos</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libertades</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personas</a:t>
            </a:r>
            <a:r>
              <a:rPr lang="es-ES" sz="800" spc="241">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físicas.</a:t>
            </a:r>
            <a:endParaRPr lang="es-ES" sz="800">
              <a:latin typeface="Arial" panose="020B0604020202020204" pitchFamily="34" charset="0"/>
              <a:cs typeface="Arial" panose="020B0604020202020204" pitchFamily="34" charset="0"/>
            </a:endParaRPr>
          </a:p>
          <a:p>
            <a:pPr marL="584112" marR="11683" lvl="2" indent="185119" algn="just">
              <a:lnSpc>
                <a:spcPct val="118100"/>
              </a:lnSpc>
              <a:buAutoNum type="alphaLcParenR"/>
              <a:tabLst>
                <a:tab pos="769231" algn="l"/>
              </a:tabLst>
            </a:pPr>
            <a:r>
              <a:rPr lang="es-ES" sz="800">
                <a:latin typeface="Arial" panose="020B0604020202020204" pitchFamily="34" charset="0"/>
                <a:cs typeface="Arial" panose="020B0604020202020204" pitchFamily="34" charset="0"/>
              </a:rPr>
              <a:t>Corresponde</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al</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corresponsable</a:t>
            </a:r>
            <a:r>
              <a:rPr lang="es-ES" sz="800" spc="46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12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tratamiento</a:t>
            </a:r>
            <a:r>
              <a:rPr lang="es-ES" sz="800" spc="34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1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haya</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sufrido</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una</a:t>
            </a:r>
            <a:r>
              <a:rPr lang="es-ES" sz="800" spc="13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violación</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seguridad</a:t>
            </a:r>
            <a:r>
              <a:rPr lang="es-ES" sz="800" spc="31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184">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personales </a:t>
            </a:r>
            <a:r>
              <a:rPr lang="es-ES" sz="800">
                <a:latin typeface="Arial" panose="020B0604020202020204" pitchFamily="34" charset="0"/>
                <a:cs typeface="Arial" panose="020B0604020202020204" pitchFamily="34" charset="0"/>
              </a:rPr>
              <a:t>comunicar</a:t>
            </a:r>
            <a:r>
              <a:rPr lang="es-ES" sz="800" spc="49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dicha</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circunstancia</a:t>
            </a:r>
            <a:r>
              <a:rPr lang="es-ES" sz="800" spc="57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menor</a:t>
            </a:r>
            <a:r>
              <a:rPr lang="es-ES" sz="800" spc="38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tiempo</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posible</a:t>
            </a:r>
            <a:r>
              <a:rPr lang="es-ES" sz="800" spc="40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interesados,</a:t>
            </a:r>
            <a:r>
              <a:rPr lang="es-ES" sz="800" spc="56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cuando</a:t>
            </a:r>
            <a:r>
              <a:rPr lang="es-ES" sz="800" spc="41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probable</a:t>
            </a:r>
            <a:r>
              <a:rPr lang="es-ES" sz="800" spc="44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31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48">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violación </a:t>
            </a:r>
            <a:r>
              <a:rPr lang="es-ES" sz="800">
                <a:latin typeface="Arial" panose="020B0604020202020204" pitchFamily="34" charset="0"/>
                <a:cs typeface="Arial" panose="020B0604020202020204" pitchFamily="34" charset="0"/>
              </a:rPr>
              <a:t>suponga</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un</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alto</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riesgo</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1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derechos</a:t>
            </a:r>
            <a:r>
              <a:rPr lang="es-ES" sz="800" spc="34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libertades</a:t>
            </a:r>
            <a:r>
              <a:rPr lang="es-ES" sz="800" spc="34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1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personas</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físicas.</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comunicación</a:t>
            </a:r>
            <a:r>
              <a:rPr lang="es-ES" sz="800" spc="46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debe</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realizarse</a:t>
            </a:r>
            <a:r>
              <a:rPr lang="es-ES" sz="800" spc="347">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en</a:t>
            </a:r>
            <a:r>
              <a:rPr lang="es-ES" sz="800">
                <a:latin typeface="Arial" panose="020B0604020202020204" pitchFamily="34" charset="0"/>
                <a:cs typeface="Arial" panose="020B0604020202020204" pitchFamily="34" charset="0"/>
              </a:rPr>
              <a:t> un</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lenguaje</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claro</a:t>
            </a:r>
            <a:r>
              <a:rPr lang="es-ES" sz="800" spc="11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sencillo</a:t>
            </a:r>
            <a:r>
              <a:rPr lang="es-ES" sz="800" spc="19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deberá,</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como</a:t>
            </a:r>
            <a:r>
              <a:rPr lang="es-ES" sz="800" spc="142">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mínimo:</a:t>
            </a:r>
            <a:endParaRPr lang="es-ES" sz="800">
              <a:latin typeface="Arial" panose="020B0604020202020204" pitchFamily="34" charset="0"/>
              <a:cs typeface="Arial" panose="020B0604020202020204" pitchFamily="34" charset="0"/>
            </a:endParaRPr>
          </a:p>
          <a:p>
            <a:pPr marL="879763" lvl="3" indent="-91660" algn="just">
              <a:spcBef>
                <a:spcPts val="248"/>
              </a:spcBef>
              <a:buChar char="-"/>
              <a:tabLst>
                <a:tab pos="879763" algn="l"/>
              </a:tabLst>
            </a:pPr>
            <a:r>
              <a:rPr lang="es-ES" sz="800">
                <a:latin typeface="Arial" panose="020B0604020202020204" pitchFamily="34" charset="0"/>
                <a:cs typeface="Arial" panose="020B0604020202020204" pitchFamily="34" charset="0"/>
              </a:rPr>
              <a:t>Explicar</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naturaleza</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violación</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0">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datos.</a:t>
            </a:r>
            <a:endParaRPr lang="es-ES" sz="800">
              <a:latin typeface="Arial" panose="020B0604020202020204" pitchFamily="34" charset="0"/>
              <a:cs typeface="Arial" panose="020B0604020202020204" pitchFamily="34" charset="0"/>
            </a:endParaRPr>
          </a:p>
          <a:p>
            <a:pPr marL="788102" marR="16176" lvl="3" indent="91660" algn="just">
              <a:lnSpc>
                <a:spcPct val="118100"/>
              </a:lnSpc>
              <a:buChar char="-"/>
              <a:tabLst>
                <a:tab pos="879763" algn="l"/>
              </a:tabLst>
            </a:pPr>
            <a:r>
              <a:rPr lang="es-ES" sz="800">
                <a:latin typeface="Arial" panose="020B0604020202020204" pitchFamily="34" charset="0"/>
                <a:cs typeface="Arial" panose="020B0604020202020204" pitchFamily="34" charset="0"/>
              </a:rPr>
              <a:t>Indicar</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5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nombre</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1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contacto</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delegado</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protección</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otro</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punto</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contacto</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50">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que</a:t>
            </a:r>
            <a:r>
              <a:rPr lang="es-ES" sz="800">
                <a:latin typeface="Arial" panose="020B0604020202020204" pitchFamily="34" charset="0"/>
                <a:cs typeface="Arial" panose="020B0604020202020204" pitchFamily="34" charset="0"/>
              </a:rPr>
              <a:t> pueda</a:t>
            </a:r>
            <a:r>
              <a:rPr lang="es-ES" sz="800" spc="14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obtenerse</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más</a:t>
            </a:r>
            <a:r>
              <a:rPr lang="es-ES" sz="800" spc="99">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información.</a:t>
            </a:r>
            <a:endParaRPr lang="es-ES" sz="800">
              <a:latin typeface="Arial" panose="020B0604020202020204" pitchFamily="34" charset="0"/>
              <a:cs typeface="Arial" panose="020B0604020202020204" pitchFamily="34" charset="0"/>
            </a:endParaRPr>
          </a:p>
          <a:p>
            <a:pPr marL="879763" lvl="3" indent="-91660" algn="just">
              <a:spcBef>
                <a:spcPts val="248"/>
              </a:spcBef>
              <a:buChar char="-"/>
              <a:tabLst>
                <a:tab pos="879763" algn="l"/>
              </a:tabLst>
            </a:pPr>
            <a:r>
              <a:rPr lang="es-ES" sz="800">
                <a:latin typeface="Arial" panose="020B0604020202020204" pitchFamily="34" charset="0"/>
                <a:cs typeface="Arial" panose="020B0604020202020204" pitchFamily="34" charset="0"/>
              </a:rPr>
              <a:t>Describir</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posibles</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consecuencias</a:t>
            </a:r>
            <a:r>
              <a:rPr lang="es-ES" sz="800" spc="41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violación</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seguridad</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142">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personales.</a:t>
            </a:r>
            <a:endParaRPr lang="es-ES" sz="800">
              <a:latin typeface="Arial" panose="020B0604020202020204" pitchFamily="34" charset="0"/>
              <a:cs typeface="Arial" panose="020B0604020202020204" pitchFamily="34" charset="0"/>
            </a:endParaRPr>
          </a:p>
          <a:p>
            <a:pPr marL="788102" marR="34148" lvl="3" indent="97053" algn="just">
              <a:lnSpc>
                <a:spcPct val="118100"/>
              </a:lnSpc>
              <a:buChar char="-"/>
              <a:tabLst>
                <a:tab pos="885155" algn="l"/>
              </a:tabLst>
            </a:pPr>
            <a:r>
              <a:rPr lang="es-ES" sz="800">
                <a:latin typeface="Arial" panose="020B0604020202020204" pitchFamily="34" charset="0"/>
                <a:cs typeface="Arial" panose="020B0604020202020204" pitchFamily="34" charset="0"/>
              </a:rPr>
              <a:t>Describir</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10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medidas</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adoptadas</a:t>
            </a:r>
            <a:r>
              <a:rPr lang="es-ES" sz="800" spc="34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propuestas</a:t>
            </a:r>
            <a:r>
              <a:rPr lang="es-ES" sz="800" spc="34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a:t>
            </a:r>
            <a:r>
              <a:rPr lang="es-ES" sz="800" spc="12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el</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responsable</a:t>
            </a:r>
            <a:r>
              <a:rPr lang="es-ES" sz="800" spc="38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a:t>
            </a:r>
            <a:r>
              <a:rPr lang="es-ES" sz="800" spc="12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tratamiento</a:t>
            </a:r>
            <a:r>
              <a:rPr lang="es-ES" sz="800" spc="34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16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poner</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remedio</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78">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violación </a:t>
            </a:r>
            <a:r>
              <a:rPr lang="es-ES" sz="800">
                <a:latin typeface="Arial" panose="020B0604020202020204" pitchFamily="34" charset="0"/>
                <a:cs typeface="Arial" panose="020B0604020202020204" pitchFamily="34" charset="0"/>
              </a:rPr>
              <a:t>de</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18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seguridad</a:t>
            </a:r>
            <a:r>
              <a:rPr lang="es-ES" sz="800" spc="42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personales,</a:t>
            </a:r>
            <a:r>
              <a:rPr lang="es-ES" sz="800" spc="48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incluyendo,</a:t>
            </a:r>
            <a:r>
              <a:rPr lang="es-ES" sz="800" spc="46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si</a:t>
            </a:r>
            <a:r>
              <a:rPr lang="es-ES" sz="800" spc="17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procede,</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medidas</a:t>
            </a:r>
            <a:r>
              <a:rPr lang="es-ES" sz="800" spc="38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adoptadas</a:t>
            </a:r>
            <a:r>
              <a:rPr lang="es-ES" sz="800" spc="43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mitigar</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219">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posibles </a:t>
            </a:r>
            <a:r>
              <a:rPr lang="es-ES" sz="800">
                <a:latin typeface="Arial" panose="020B0604020202020204" pitchFamily="34" charset="0"/>
                <a:cs typeface="Arial" panose="020B0604020202020204" pitchFamily="34" charset="0"/>
              </a:rPr>
              <a:t>efectos</a:t>
            </a:r>
            <a:r>
              <a:rPr lang="es-ES" sz="800" spc="212">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negativos.</a:t>
            </a:r>
            <a:endParaRPr lang="es-ES" sz="800">
              <a:latin typeface="Arial" panose="020B0604020202020204" pitchFamily="34" charset="0"/>
              <a:cs typeface="Arial" panose="020B0604020202020204" pitchFamily="34" charset="0"/>
            </a:endParaRPr>
          </a:p>
          <a:p>
            <a:pPr marL="718908" lvl="2" indent="-134795" algn="just">
              <a:spcBef>
                <a:spcPts val="248"/>
              </a:spcBef>
              <a:buAutoNum type="alphaLcParenR"/>
              <a:tabLst>
                <a:tab pos="718908" algn="l"/>
              </a:tabLst>
            </a:pPr>
            <a:r>
              <a:rPr lang="es-ES" sz="800">
                <a:latin typeface="Arial" panose="020B0604020202020204" pitchFamily="34" charset="0"/>
                <a:cs typeface="Arial" panose="020B0604020202020204" pitchFamily="34" charset="0"/>
              </a:rPr>
              <a:t>Realizar</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conjuntamente</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evaluaciones</a:t>
            </a:r>
            <a:r>
              <a:rPr lang="es-ES" sz="800" spc="35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impacto</a:t>
            </a:r>
            <a:r>
              <a:rPr lang="es-ES" sz="800" spc="20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relativas</a:t>
            </a:r>
            <a:r>
              <a:rPr lang="es-ES" sz="800" spc="21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3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protección</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6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15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cuando</a:t>
            </a:r>
            <a:r>
              <a:rPr lang="es-ES" sz="800" spc="191">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proceda.</a:t>
            </a:r>
            <a:endParaRPr lang="es-ES" sz="800">
              <a:latin typeface="Arial" panose="020B0604020202020204" pitchFamily="34" charset="0"/>
              <a:cs typeface="Arial" panose="020B0604020202020204" pitchFamily="34" charset="0"/>
            </a:endParaRPr>
          </a:p>
          <a:p>
            <a:pPr marL="584112" marR="8087" lvl="2" indent="195902" algn="just">
              <a:lnSpc>
                <a:spcPct val="118100"/>
              </a:lnSpc>
              <a:buAutoNum type="alphaLcParenR"/>
              <a:tabLst>
                <a:tab pos="780014" algn="l"/>
              </a:tabLst>
            </a:pPr>
            <a:r>
              <a:rPr lang="es-ES" sz="800">
                <a:latin typeface="Arial" panose="020B0604020202020204" pitchFamily="34" charset="0"/>
                <a:cs typeface="Arial" panose="020B0604020202020204" pitchFamily="34" charset="0"/>
              </a:rPr>
              <a:t>Ambas</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partes</a:t>
            </a:r>
            <a:r>
              <a:rPr lang="es-ES" sz="800" spc="38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obligan</a:t>
            </a:r>
            <a:r>
              <a:rPr lang="es-ES" sz="800" spc="40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poner</a:t>
            </a:r>
            <a:r>
              <a:rPr lang="es-ES" sz="800" spc="35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mutuamente</a:t>
            </a:r>
            <a:r>
              <a:rPr lang="es-ES" sz="800" spc="56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disposición</a:t>
            </a:r>
            <a:r>
              <a:rPr lang="es-ES" sz="800" spc="5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toda</a:t>
            </a:r>
            <a:r>
              <a:rPr lang="es-ES" sz="800" spc="3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información</a:t>
            </a:r>
            <a:r>
              <a:rPr lang="es-ES" sz="800" spc="53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necesaria</a:t>
            </a:r>
            <a:r>
              <a:rPr lang="es-ES" sz="800" spc="48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3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demostrar</a:t>
            </a:r>
            <a:r>
              <a:rPr lang="es-ES" sz="800" spc="488">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el</a:t>
            </a:r>
            <a:r>
              <a:rPr lang="es-ES" sz="800">
                <a:latin typeface="Arial" panose="020B0604020202020204" pitchFamily="34" charset="0"/>
                <a:cs typeface="Arial" panose="020B0604020202020204" pitchFamily="34" charset="0"/>
              </a:rPr>
              <a:t> cumplimiento</a:t>
            </a:r>
            <a:r>
              <a:rPr lang="es-ES" sz="800" spc="53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sus</a:t>
            </a:r>
            <a:r>
              <a:rPr lang="es-ES" sz="800" spc="26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obligaciones,</a:t>
            </a:r>
            <a:r>
              <a:rPr lang="es-ES" sz="800" spc="55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así</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como</a:t>
            </a:r>
            <a:r>
              <a:rPr lang="es-ES" sz="800" spc="32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para</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1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realización</a:t>
            </a:r>
            <a:r>
              <a:rPr lang="es-ES" sz="800" spc="47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24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auditorías</a:t>
            </a:r>
            <a:r>
              <a:rPr lang="es-ES" sz="800" spc="45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a:t>
            </a:r>
            <a:r>
              <a:rPr lang="es-ES" sz="800" spc="19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2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inspecciones</a:t>
            </a:r>
            <a:r>
              <a:rPr lang="es-ES" sz="800" spc="53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27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realicen</a:t>
            </a:r>
            <a:r>
              <a:rPr lang="es-ES" sz="800" spc="396">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el</a:t>
            </a:r>
            <a:r>
              <a:rPr lang="es-ES" sz="800">
                <a:latin typeface="Arial" panose="020B0604020202020204" pitchFamily="34" charset="0"/>
                <a:cs typeface="Arial" panose="020B0604020202020204" pitchFamily="34" charset="0"/>
              </a:rPr>
              <a:t> responsable</a:t>
            </a:r>
            <a:r>
              <a:rPr lang="es-ES" sz="800" spc="31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u</a:t>
            </a:r>
            <a:r>
              <a:rPr lang="es-ES" sz="800" spc="2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otro</a:t>
            </a:r>
            <a:r>
              <a:rPr lang="es-ES" sz="800" spc="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auditor</a:t>
            </a:r>
            <a:r>
              <a:rPr lang="es-ES" sz="800" spc="17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autorizado</a:t>
            </a:r>
            <a:r>
              <a:rPr lang="es-ES" sz="800" spc="26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por</a:t>
            </a:r>
            <a:r>
              <a:rPr lang="es-ES" sz="800" spc="71">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él.</a:t>
            </a:r>
            <a:endParaRPr lang="es-ES" sz="800">
              <a:latin typeface="Arial" panose="020B0604020202020204" pitchFamily="34" charset="0"/>
              <a:cs typeface="Arial" panose="020B0604020202020204" pitchFamily="34" charset="0"/>
            </a:endParaRPr>
          </a:p>
          <a:p>
            <a:pPr marL="761143" lvl="2" indent="-177030" algn="just">
              <a:spcBef>
                <a:spcPts val="241"/>
              </a:spcBef>
              <a:buAutoNum type="alphaLcParenR"/>
              <a:tabLst>
                <a:tab pos="761143" algn="l"/>
              </a:tabLst>
            </a:pPr>
            <a:r>
              <a:rPr lang="es-ES" sz="800">
                <a:latin typeface="Arial" panose="020B0604020202020204" pitchFamily="34" charset="0"/>
                <a:cs typeface="Arial" panose="020B0604020202020204" pitchFamily="34" charset="0"/>
              </a:rPr>
              <a:t>Implantar</a:t>
            </a:r>
            <a:r>
              <a:rPr lang="es-ES" sz="800" spc="24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las</a:t>
            </a:r>
            <a:r>
              <a:rPr lang="es-ES" sz="800" spc="7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medidas</a:t>
            </a:r>
            <a:r>
              <a:rPr lang="es-ES" sz="800" spc="22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71">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seguridad</a:t>
            </a:r>
            <a:r>
              <a:rPr lang="es-ES" sz="800" spc="269">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necesarias.</a:t>
            </a:r>
            <a:endParaRPr lang="es-ES" sz="800">
              <a:latin typeface="Arial" panose="020B0604020202020204" pitchFamily="34" charset="0"/>
              <a:cs typeface="Arial" panose="020B0604020202020204" pitchFamily="34" charset="0"/>
            </a:endParaRPr>
          </a:p>
          <a:p>
            <a:pPr marL="584112" marR="11683" lvl="2" indent="159059" algn="just">
              <a:lnSpc>
                <a:spcPct val="118100"/>
              </a:lnSpc>
              <a:buAutoNum type="alphaLcParenR"/>
              <a:tabLst>
                <a:tab pos="743171" algn="l"/>
              </a:tabLst>
            </a:pPr>
            <a:r>
              <a:rPr lang="es-ES" sz="800">
                <a:latin typeface="Arial" panose="020B0604020202020204" pitchFamily="34" charset="0"/>
                <a:cs typeface="Arial" panose="020B0604020202020204" pitchFamily="34" charset="0"/>
              </a:rPr>
              <a:t>Designar</a:t>
            </a:r>
            <a:r>
              <a:rPr lang="es-ES" sz="800" spc="50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un</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delegado</a:t>
            </a:r>
            <a:r>
              <a:rPr lang="es-ES" sz="800" spc="51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31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protección</a:t>
            </a:r>
            <a:r>
              <a:rPr lang="es-ES" sz="800" spc="55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30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41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si</a:t>
            </a:r>
            <a:r>
              <a:rPr lang="es-ES" sz="800" spc="28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así</a:t>
            </a:r>
            <a:r>
              <a:rPr lang="es-ES" sz="800" spc="3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exige</a:t>
            </a:r>
            <a:r>
              <a:rPr lang="es-ES" sz="800" spc="396">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la</a:t>
            </a:r>
            <a:r>
              <a:rPr lang="es-ES" sz="800" spc="29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legislación</a:t>
            </a:r>
            <a:r>
              <a:rPr lang="es-ES" sz="800" spc="55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europea</a:t>
            </a:r>
            <a:r>
              <a:rPr lang="es-ES" sz="800" spc="48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nacional,</a:t>
            </a:r>
            <a:r>
              <a:rPr lang="es-ES" sz="800" spc="509">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8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comunicar</a:t>
            </a:r>
            <a:r>
              <a:rPr lang="es-ES" sz="800" spc="545">
                <a:latin typeface="Arial" panose="020B0604020202020204" pitchFamily="34" charset="0"/>
                <a:cs typeface="Arial" panose="020B0604020202020204" pitchFamily="34" charset="0"/>
              </a:rPr>
              <a:t> </a:t>
            </a:r>
            <a:r>
              <a:rPr lang="es-ES" sz="800" spc="-35">
                <a:latin typeface="Arial" panose="020B0604020202020204" pitchFamily="34" charset="0"/>
                <a:cs typeface="Arial" panose="020B0604020202020204" pitchFamily="34" charset="0"/>
              </a:rPr>
              <a:t>su</a:t>
            </a:r>
            <a:r>
              <a:rPr lang="es-ES" sz="800">
                <a:latin typeface="Arial" panose="020B0604020202020204" pitchFamily="34" charset="0"/>
                <a:cs typeface="Arial" panose="020B0604020202020204" pitchFamily="34" charset="0"/>
              </a:rPr>
              <a:t> identidad</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y</a:t>
            </a:r>
            <a:r>
              <a:rPr lang="es-ES" sz="800" spc="28">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datos</a:t>
            </a:r>
            <a:r>
              <a:rPr lang="es-ES" sz="800" spc="142">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57">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contacto</a:t>
            </a:r>
            <a:r>
              <a:rPr lang="es-ES" sz="800" spc="233">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al</a:t>
            </a:r>
            <a:r>
              <a:rPr lang="es-ES" sz="800" spc="35">
                <a:latin typeface="Arial" panose="020B0604020202020204" pitchFamily="34" charset="0"/>
                <a:cs typeface="Arial" panose="020B0604020202020204" pitchFamily="34" charset="0"/>
              </a:rPr>
              <a:t> </a:t>
            </a:r>
            <a:r>
              <a:rPr lang="es-ES" sz="800" spc="-14">
                <a:latin typeface="Arial" panose="020B0604020202020204" pitchFamily="34" charset="0"/>
                <a:cs typeface="Arial" panose="020B0604020202020204" pitchFamily="34" charset="0"/>
              </a:rPr>
              <a:t>responsable.</a:t>
            </a:r>
            <a:endParaRPr lang="es-ES" sz="800">
              <a:latin typeface="Arial" panose="020B0604020202020204" pitchFamily="34" charset="0"/>
              <a:cs typeface="Arial" panose="020B0604020202020204" pitchFamily="34" charset="0"/>
            </a:endParaRPr>
          </a:p>
        </p:txBody>
      </p:sp>
      <p:sp>
        <p:nvSpPr>
          <p:cNvPr id="4" name="object 4">
            <a:extLst>
              <a:ext uri="{FF2B5EF4-FFF2-40B4-BE49-F238E27FC236}">
                <a16:creationId xmlns:a16="http://schemas.microsoft.com/office/drawing/2014/main" id="{FF96DD40-7BD6-93D4-8670-4E87198BAA51}"/>
              </a:ext>
            </a:extLst>
          </p:cNvPr>
          <p:cNvSpPr txBox="1">
            <a:spLocks noGrp="1"/>
          </p:cNvSpPr>
          <p:nvPr>
            <p:ph type="sldNum" sz="quarter" idx="7"/>
          </p:nvPr>
        </p:nvSpPr>
        <p:spPr>
          <a:xfrm>
            <a:off x="546100" y="7131050"/>
            <a:ext cx="9969654" cy="288010"/>
          </a:xfrm>
          <a:prstGeom prst="rect">
            <a:avLst/>
          </a:prstGeom>
        </p:spPr>
        <p:txBody>
          <a:bodyPr vert="horz" wrap="square" lIns="0" tIns="73135" rIns="0" bIns="0" rtlCol="0">
            <a:spAutoFit/>
          </a:bodyPr>
          <a:lstStyle/>
          <a:p>
            <a:pPr marL="17973">
              <a:lnSpc>
                <a:spcPts val="1861"/>
              </a:lnSpc>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lnSpc>
                  <a:spcPts val="1861"/>
                </a:lnSpc>
              </a:pPr>
              <a:t>26</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Tree>
    <p:extLst>
      <p:ext uri="{BB962C8B-B14F-4D97-AF65-F5344CB8AC3E}">
        <p14:creationId xmlns:p14="http://schemas.microsoft.com/office/powerpoint/2010/main" val="1004766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2451100" cy="806450"/>
          </a:xfrm>
          <a:prstGeom prst="rect">
            <a:avLst/>
          </a:prstGeom>
        </p:spPr>
      </p:pic>
      <p:sp>
        <p:nvSpPr>
          <p:cNvPr id="2" name="object 2"/>
          <p:cNvSpPr txBox="1"/>
          <p:nvPr/>
        </p:nvSpPr>
        <p:spPr>
          <a:xfrm>
            <a:off x="1231900" y="425450"/>
            <a:ext cx="8774878" cy="6861120"/>
          </a:xfrm>
          <a:prstGeom prst="rect">
            <a:avLst/>
          </a:prstGeom>
        </p:spPr>
        <p:txBody>
          <a:bodyPr vert="horz" wrap="square" lIns="0" tIns="48525" rIns="0" bIns="0" rtlCol="0">
            <a:spAutoFit/>
          </a:bodyPr>
          <a:lstStyle/>
          <a:p>
            <a:pPr marL="17974">
              <a:spcBef>
                <a:spcPts val="382"/>
              </a:spcBef>
              <a:tabLst>
                <a:tab pos="236342" algn="l"/>
              </a:tabLst>
            </a:pPr>
            <a:r>
              <a:rPr lang="es-ES" sz="800" noProof="0">
                <a:latin typeface="Arial" panose="020B0604020202020204" pitchFamily="34" charset="0"/>
                <a:cs typeface="Arial" panose="020B0604020202020204" pitchFamily="34" charset="0"/>
              </a:rPr>
              <a:t>	3.         Duración y resolución del contrato: El presente contrato se considera accesorio a la condición de las partes de corresponsables del tratamiento, por lo que su duración y extinción queda supeditada a la existencia de dicha condición.</a:t>
            </a:r>
          </a:p>
          <a:p>
            <a:pPr marL="237241" lvl="1" algn="just">
              <a:spcBef>
                <a:spcPts val="248"/>
              </a:spcBef>
              <a:tabLst>
                <a:tab pos="581416" algn="l"/>
              </a:tabLst>
            </a:pPr>
            <a:r>
              <a:rPr lang="es-ES" sz="800" noProof="0">
                <a:latin typeface="Arial" panose="020B0604020202020204" pitchFamily="34" charset="0"/>
                <a:cs typeface="Arial" panose="020B0604020202020204" pitchFamily="34" charset="0"/>
              </a:rPr>
              <a:t>4.	Actuando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condición</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Tratamiento</a:t>
            </a:r>
            <a:endParaRPr lang="es-ES" sz="800" noProof="0">
              <a:latin typeface="Arial" panose="020B0604020202020204" pitchFamily="34" charset="0"/>
              <a:cs typeface="Arial" panose="020B0604020202020204" pitchFamily="34" charset="0"/>
            </a:endParaRPr>
          </a:p>
          <a:p>
            <a:pPr marL="584112" marR="14377" algn="just">
              <a:lnSpc>
                <a:spcPct val="118100"/>
              </a:lnSpc>
            </a:pP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regula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ficheros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carácter</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41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Tratamiento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58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efectos</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proporcionar </a:t>
            </a:r>
            <a:r>
              <a:rPr lang="es-ES" sz="800" noProof="0">
                <a:latin typeface="Arial" panose="020B0604020202020204" pitchFamily="34" charset="0"/>
                <a:cs typeface="Arial" panose="020B0604020202020204" pitchFamily="34" charset="0"/>
              </a:rPr>
              <a:t>correctamente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mensajería</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1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compromete</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tratar</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diligencia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debida,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arreglo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mejor</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criterio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dedicación</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profesional</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conformidad</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9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finalidad </a:t>
            </a:r>
            <a:r>
              <a:rPr lang="es-ES" sz="800" noProof="0">
                <a:latin typeface="Arial" panose="020B0604020202020204" pitchFamily="34" charset="0"/>
                <a:cs typeface="Arial" panose="020B0604020202020204" pitchFamily="34" charset="0"/>
              </a:rPr>
              <a:t>autorizada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dichos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acceso</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mismos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considerado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comunicación</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datos.</a:t>
            </a:r>
            <a:endParaRPr lang="es-ES" sz="800" noProof="0">
              <a:latin typeface="Arial" panose="020B0604020202020204" pitchFamily="34" charset="0"/>
              <a:cs typeface="Arial" panose="020B0604020202020204" pitchFamily="34" charset="0"/>
            </a:endParaRPr>
          </a:p>
          <a:p>
            <a:pPr marL="580516" marR="12580" lvl="1" indent="-344175" algn="just">
              <a:lnSpc>
                <a:spcPct val="118100"/>
              </a:lnSpc>
              <a:buAutoNum type="arabicPeriod" startAt="5"/>
              <a:tabLst>
                <a:tab pos="584112" algn="l"/>
              </a:tabLst>
            </a:pPr>
            <a:r>
              <a:rPr lang="es-ES" sz="800" noProof="0">
                <a:latin typeface="Arial" panose="020B0604020202020204" pitchFamily="34" charset="0"/>
                <a:cs typeface="Arial" panose="020B0604020202020204" pitchFamily="34" charset="0"/>
              </a:rPr>
              <a:t>Los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destinatario</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serán</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tratados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únicamente</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proceder</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contratado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tratándose</a:t>
            </a:r>
            <a:r>
              <a:rPr lang="es-ES" sz="800" spc="36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los</a:t>
            </a:r>
            <a:r>
              <a:rPr lang="es-ES" sz="800" noProof="0">
                <a:latin typeface="Arial" panose="020B0604020202020204" pitchFamily="34" charset="0"/>
                <a:cs typeface="Arial" panose="020B0604020202020204" pitchFamily="34" charset="0"/>
              </a:rPr>
              <a:t> siguientes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nombre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apellido,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dirección</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física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número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teléfono.</a:t>
            </a:r>
            <a:endParaRPr lang="es-ES" sz="800" noProof="0">
              <a:latin typeface="Arial" panose="020B0604020202020204" pitchFamily="34" charset="0"/>
              <a:cs typeface="Arial" panose="020B0604020202020204" pitchFamily="34" charset="0"/>
            </a:endParaRPr>
          </a:p>
          <a:p>
            <a:pPr marL="581416" lvl="1" indent="-344175" algn="just">
              <a:spcBef>
                <a:spcPts val="248"/>
              </a:spcBef>
              <a:buAutoNum type="arabicPeriod" startAt="5"/>
              <a:tabLst>
                <a:tab pos="581416" algn="l"/>
              </a:tabLst>
            </a:pPr>
            <a:r>
              <a:rPr lang="es-ES" sz="800" noProof="0">
                <a:latin typeface="Arial" panose="020B0604020202020204" pitchFamily="34" charset="0"/>
                <a:cs typeface="Arial" panose="020B0604020202020204" pitchFamily="34" charset="0"/>
              </a:rPr>
              <a:t>CTT</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a:t>
            </a:r>
            <a:r>
              <a:rPr lang="es-ES" sz="800" spc="149"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a:</a:t>
            </a:r>
            <a:endParaRPr lang="es-ES" sz="800" noProof="0">
              <a:latin typeface="Arial" panose="020B0604020202020204" pitchFamily="34" charset="0"/>
              <a:cs typeface="Arial" panose="020B0604020202020204" pitchFamily="34" charset="0"/>
            </a:endParaRPr>
          </a:p>
          <a:p>
            <a:pPr marL="584112" marR="11683" lvl="2" indent="181525">
              <a:lnSpc>
                <a:spcPct val="118100"/>
              </a:lnSpc>
              <a:buAutoNum type="alphaLcParenR"/>
              <a:tabLst>
                <a:tab pos="765636" algn="l"/>
              </a:tabLst>
            </a:pPr>
            <a:r>
              <a:rPr lang="es-ES" sz="800" noProof="0">
                <a:latin typeface="Arial" panose="020B0604020202020204" pitchFamily="34" charset="0"/>
                <a:cs typeface="Arial" panose="020B0604020202020204" pitchFamily="34" charset="0"/>
              </a:rPr>
              <a:t>Utilizar</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objeto</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recoja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inclusión,</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sólo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finalidad</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objeto</a:t>
            </a:r>
            <a:r>
              <a:rPr lang="es-ES" sz="800" spc="19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este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ningún</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utilizar</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fines</a:t>
            </a:r>
            <a:r>
              <a:rPr lang="es-ES" sz="800" spc="12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propios.</a:t>
            </a:r>
            <a:endParaRPr lang="es-ES" sz="800" noProof="0">
              <a:latin typeface="Arial" panose="020B0604020202020204" pitchFamily="34" charset="0"/>
              <a:cs typeface="Arial" panose="020B0604020202020204" pitchFamily="34" charset="0"/>
            </a:endParaRPr>
          </a:p>
          <a:p>
            <a:pPr marL="758448" lvl="2" indent="-174333">
              <a:spcBef>
                <a:spcPts val="248"/>
              </a:spcBef>
              <a:buAutoNum type="alphaLcParenR"/>
              <a:tabLst>
                <a:tab pos="758448" algn="l"/>
              </a:tabLst>
            </a:pPr>
            <a:r>
              <a:rPr lang="es-ES" sz="800" noProof="0">
                <a:latin typeface="Arial" panose="020B0604020202020204" pitchFamily="34" charset="0"/>
                <a:cs typeface="Arial" panose="020B0604020202020204" pitchFamily="34" charset="0"/>
              </a:rPr>
              <a:t>Tratar</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instrucciones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tratamiento.</a:t>
            </a:r>
            <a:endParaRPr lang="es-ES" sz="800" noProof="0">
              <a:latin typeface="Arial" panose="020B0604020202020204" pitchFamily="34" charset="0"/>
              <a:cs typeface="Arial" panose="020B0604020202020204" pitchFamily="34" charset="0"/>
            </a:endParaRPr>
          </a:p>
          <a:p>
            <a:pPr marL="584112" marR="13480" lvl="2" indent="199497">
              <a:lnSpc>
                <a:spcPct val="118100"/>
              </a:lnSpc>
              <a:buAutoNum type="alphaLcParenR"/>
              <a:tabLst>
                <a:tab pos="783609" algn="l"/>
              </a:tabLst>
            </a:pPr>
            <a:r>
              <a:rPr lang="es-ES" sz="800" noProof="0">
                <a:latin typeface="Arial" panose="020B0604020202020204" pitchFamily="34" charset="0"/>
                <a:cs typeface="Arial" panose="020B0604020202020204" pitchFamily="34" charset="0"/>
              </a:rPr>
              <a:t>Llevar,</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escrito,</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registro</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todas</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categorías</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actividades</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efectuadas</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cuenta</a:t>
            </a:r>
            <a:r>
              <a:rPr lang="es-ES" sz="800" spc="432"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responsable,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contenga:</a:t>
            </a:r>
            <a:endParaRPr lang="es-ES" sz="800" noProof="0">
              <a:latin typeface="Arial" panose="020B0604020202020204" pitchFamily="34" charset="0"/>
              <a:cs typeface="Arial" panose="020B0604020202020204" pitchFamily="34" charset="0"/>
            </a:endParaRPr>
          </a:p>
          <a:p>
            <a:pPr marL="788102" marR="8087" lvl="3" indent="97053">
              <a:lnSpc>
                <a:spcPct val="118100"/>
              </a:lnSpc>
              <a:buChar char="-"/>
              <a:tabLst>
                <a:tab pos="885155" algn="l"/>
              </a:tabLst>
            </a:pP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nombre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contacto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cada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cuenta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actúe</a:t>
            </a:r>
            <a:r>
              <a:rPr lang="es-ES" sz="800" spc="19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el</a:t>
            </a:r>
            <a:r>
              <a:rPr lang="es-ES" sz="800" noProof="0">
                <a:latin typeface="Arial" panose="020B0604020202020204" pitchFamily="34" charset="0"/>
                <a:cs typeface="Arial" panose="020B0604020202020204" pitchFamily="34" charset="0"/>
              </a:rPr>
              <a:t> encargado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representante</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delegado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protección</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datos.</a:t>
            </a:r>
            <a:endParaRPr lang="es-ES" sz="800" noProof="0">
              <a:latin typeface="Arial" panose="020B0604020202020204" pitchFamily="34" charset="0"/>
              <a:cs typeface="Arial" panose="020B0604020202020204" pitchFamily="34" charset="0"/>
            </a:endParaRPr>
          </a:p>
          <a:p>
            <a:pPr marL="879763" lvl="3" indent="-91660">
              <a:spcBef>
                <a:spcPts val="248"/>
              </a:spcBef>
              <a:buChar char="-"/>
              <a:tabLst>
                <a:tab pos="879763" algn="l"/>
              </a:tabLst>
            </a:pPr>
            <a:r>
              <a:rPr lang="es-ES" sz="800" noProof="0">
                <a:latin typeface="Arial" panose="020B0604020202020204" pitchFamily="34" charset="0"/>
                <a:cs typeface="Arial" panose="020B0604020202020204" pitchFamily="34" charset="0"/>
              </a:rPr>
              <a:t>Las</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categorías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efectuados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cuenta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9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responsable.</a:t>
            </a:r>
            <a:endParaRPr lang="es-ES" sz="800" noProof="0">
              <a:latin typeface="Arial" panose="020B0604020202020204" pitchFamily="34" charset="0"/>
              <a:cs typeface="Arial" panose="020B0604020202020204" pitchFamily="34" charset="0"/>
            </a:endParaRPr>
          </a:p>
          <a:p>
            <a:pPr marL="879763" lvl="3" indent="-91660">
              <a:spcBef>
                <a:spcPts val="241"/>
              </a:spcBef>
              <a:buChar char="-"/>
              <a:tabLst>
                <a:tab pos="879763" algn="l"/>
              </a:tabLst>
            </a:pPr>
            <a:r>
              <a:rPr lang="es-ES" sz="800" noProof="0">
                <a:latin typeface="Arial" panose="020B0604020202020204" pitchFamily="34" charset="0"/>
                <a:cs typeface="Arial" panose="020B0604020202020204" pitchFamily="34" charset="0"/>
              </a:rPr>
              <a:t>Una</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descripción</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general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técnicas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organizativas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apropiadas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esté</a:t>
            </a:r>
            <a:r>
              <a:rPr lang="es-ES" sz="800" spc="9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aplicando.</a:t>
            </a:r>
          </a:p>
          <a:p>
            <a:pPr marL="382819" marR="15277" indent="218368" algn="just">
              <a:lnSpc>
                <a:spcPct val="118100"/>
              </a:lnSpc>
              <a:spcBef>
                <a:spcPts val="142"/>
              </a:spcBef>
              <a:buAutoNum type="alphaLcParenR" startAt="4"/>
              <a:tabLst>
                <a:tab pos="601187" algn="l"/>
              </a:tabLst>
            </a:pPr>
            <a:r>
              <a:rPr lang="es-ES" sz="800" noProof="0">
                <a:latin typeface="Arial" panose="020B0604020202020204" pitchFamily="34" charset="0"/>
                <a:cs typeface="Arial" panose="020B0604020202020204" pitchFamily="34" charset="0"/>
              </a:rPr>
              <a:t>No</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comunicar</a:t>
            </a:r>
            <a:r>
              <a:rPr lang="es-ES" sz="800" spc="60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terceras</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personas,</a:t>
            </a:r>
            <a:r>
              <a:rPr lang="es-ES" sz="800" spc="60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salvo</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cuente</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autorización</a:t>
            </a:r>
            <a:r>
              <a:rPr lang="es-ES" sz="800" spc="65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expresa</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66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tratamiento,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supuestos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legalmente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admisibles.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quiere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subcontratar</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tiene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informar</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3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responsable</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solicitar</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autorización</a:t>
            </a:r>
            <a:r>
              <a:rPr lang="es-ES" sz="800" spc="31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previa.</a:t>
            </a:r>
            <a:endParaRPr lang="es-ES" sz="800" noProof="0">
              <a:latin typeface="Arial" panose="020B0604020202020204" pitchFamily="34" charset="0"/>
              <a:cs typeface="Arial" panose="020B0604020202020204" pitchFamily="34" charset="0"/>
            </a:endParaRPr>
          </a:p>
          <a:p>
            <a:pPr marL="382819" marR="14377" indent="199497" algn="just">
              <a:lnSpc>
                <a:spcPct val="118100"/>
              </a:lnSpc>
              <a:buAutoNum type="alphaLcParenR" startAt="4"/>
              <a:tabLst>
                <a:tab pos="582315" algn="l"/>
              </a:tabLst>
            </a:pPr>
            <a:r>
              <a:rPr lang="es-ES" sz="800" noProof="0">
                <a:latin typeface="Arial" panose="020B0604020202020204" pitchFamily="34" charset="0"/>
                <a:cs typeface="Arial" panose="020B0604020202020204" pitchFamily="34" charset="0"/>
              </a:rPr>
              <a:t>Mantener</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deber</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secreto</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respecto</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carácter</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haya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tenido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acceso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virtud</a:t>
            </a:r>
            <a:r>
              <a:rPr lang="es-ES" sz="800" spc="32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presente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incluso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después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finalice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contrato.</a:t>
            </a:r>
            <a:endParaRPr lang="es-ES" sz="800" noProof="0">
              <a:latin typeface="Arial" panose="020B0604020202020204" pitchFamily="34" charset="0"/>
              <a:cs typeface="Arial" panose="020B0604020202020204" pitchFamily="34" charset="0"/>
            </a:endParaRPr>
          </a:p>
          <a:p>
            <a:pPr marL="382819" marR="7189" indent="137491" algn="just">
              <a:lnSpc>
                <a:spcPct val="118100"/>
              </a:lnSpc>
              <a:buAutoNum type="alphaLcParenR" startAt="4"/>
              <a:tabLst>
                <a:tab pos="520310" algn="l"/>
              </a:tabLst>
            </a:pPr>
            <a:r>
              <a:rPr lang="es-ES" sz="800" noProof="0">
                <a:latin typeface="Arial" panose="020B0604020202020204" pitchFamily="34" charset="0"/>
                <a:cs typeface="Arial" panose="020B0604020202020204" pitchFamily="34" charset="0"/>
              </a:rPr>
              <a:t>Garantizar</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autorizadas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tratar</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comprometan,</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expresa</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escrito,</a:t>
            </a:r>
            <a:r>
              <a:rPr lang="es-ES" sz="800" spc="226"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a</a:t>
            </a:r>
            <a:r>
              <a:rPr lang="es-ES" sz="800" noProof="0">
                <a:latin typeface="Arial" panose="020B0604020202020204" pitchFamily="34" charset="0"/>
                <a:cs typeface="Arial" panose="020B0604020202020204" pitchFamily="34" charset="0"/>
              </a:rPr>
              <a:t> respetar</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confidencialidad</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cumplir</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correspondientes,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hay</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5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informarles convenientemente.</a:t>
            </a:r>
            <a:endParaRPr lang="es-ES" sz="800" noProof="0">
              <a:latin typeface="Arial" panose="020B0604020202020204" pitchFamily="34" charset="0"/>
              <a:cs typeface="Arial" panose="020B0604020202020204" pitchFamily="34" charset="0"/>
            </a:endParaRPr>
          </a:p>
          <a:p>
            <a:pPr marL="382819" marR="12580" indent="186018" algn="just">
              <a:lnSpc>
                <a:spcPct val="118100"/>
              </a:lnSpc>
              <a:buAutoNum type="alphaLcParenR" startAt="4"/>
              <a:tabLst>
                <a:tab pos="568836" algn="l"/>
              </a:tabLst>
            </a:pPr>
            <a:r>
              <a:rPr lang="es-ES" sz="800" noProof="0">
                <a:latin typeface="Arial" panose="020B0604020202020204" pitchFamily="34" charset="0"/>
                <a:cs typeface="Arial" panose="020B0604020202020204" pitchFamily="34" charset="0"/>
              </a:rPr>
              <a:t>Mantener</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disposición</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documentación</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acreditativa</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cumplimiento</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obligación</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establecida</a:t>
            </a:r>
            <a:r>
              <a:rPr lang="es-ES" sz="800" spc="34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en</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apartado</a:t>
            </a:r>
            <a:r>
              <a:rPr lang="es-ES" sz="800" spc="22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anterior.</a:t>
            </a:r>
            <a:endParaRPr lang="es-ES" sz="800" noProof="0">
              <a:latin typeface="Arial" panose="020B0604020202020204" pitchFamily="34" charset="0"/>
              <a:cs typeface="Arial" panose="020B0604020202020204" pitchFamily="34" charset="0"/>
            </a:endParaRPr>
          </a:p>
          <a:p>
            <a:pPr marL="382819" marR="23365" indent="180625" algn="just">
              <a:lnSpc>
                <a:spcPct val="118100"/>
              </a:lnSpc>
              <a:buAutoNum type="alphaLcParenR" startAt="4"/>
              <a:tabLst>
                <a:tab pos="563443" algn="l"/>
              </a:tabLst>
            </a:pPr>
            <a:r>
              <a:rPr lang="es-ES" sz="800" noProof="0">
                <a:latin typeface="Arial" panose="020B0604020202020204" pitchFamily="34" charset="0"/>
                <a:cs typeface="Arial" panose="020B0604020202020204" pitchFamily="34" charset="0"/>
              </a:rPr>
              <a:t>Garantizar</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formación</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necesaria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materia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protección</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autorizadas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4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tratar </a:t>
            </a:r>
            <a:r>
              <a:rPr lang="es-ES" sz="800" noProof="0">
                <a:latin typeface="Arial" panose="020B0604020202020204" pitchFamily="34" charset="0"/>
                <a:cs typeface="Arial" panose="020B0604020202020204" pitchFamily="34" charset="0"/>
              </a:rPr>
              <a:t>datos</a:t>
            </a:r>
            <a:r>
              <a:rPr lang="es-ES" sz="800" spc="17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personales.</a:t>
            </a:r>
            <a:endParaRPr lang="es-ES" sz="800" noProof="0">
              <a:latin typeface="Arial" panose="020B0604020202020204" pitchFamily="34" charset="0"/>
              <a:cs typeface="Arial" panose="020B0604020202020204" pitchFamily="34" charset="0"/>
            </a:endParaRPr>
          </a:p>
          <a:p>
            <a:pPr marL="382819" marR="9884" indent="159059" algn="just">
              <a:lnSpc>
                <a:spcPct val="118100"/>
              </a:lnSpc>
              <a:buAutoNum type="alphaLcParenR" startAt="4"/>
              <a:tabLst>
                <a:tab pos="541877" algn="l"/>
              </a:tabLst>
            </a:pPr>
            <a:r>
              <a:rPr lang="es-ES" sz="800" noProof="0">
                <a:latin typeface="Arial" panose="020B0604020202020204" pitchFamily="34" charset="0"/>
                <a:cs typeface="Arial" panose="020B0604020202020204" pitchFamily="34" charset="0"/>
              </a:rPr>
              <a:t>Cuando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personas</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afectadas</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ejerzan</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derechos</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acceso,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rectificación,</a:t>
            </a:r>
            <a:r>
              <a:rPr lang="es-ES" sz="800" spc="6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supresión</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oposición,</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limitación</a:t>
            </a:r>
            <a:r>
              <a:rPr lang="es-ES" sz="800" spc="502"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tratamiento</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portabilidad</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éste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comunicarlo</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electrónico</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3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a:t>
            </a:r>
            <a:r>
              <a:rPr lang="es-ES" sz="800" noProof="0">
                <a:latin typeface="Arial" panose="020B0604020202020204" pitchFamily="34" charset="0"/>
                <a:cs typeface="Arial" panose="020B0604020202020204" pitchFamily="34" charset="0"/>
              </a:rPr>
              <a:t> dirección</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indique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comunicación</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hacerse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inmediata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ningún</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más</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allá</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día</a:t>
            </a:r>
            <a:r>
              <a:rPr lang="es-ES" sz="800" noProof="0">
                <a:latin typeface="Arial" panose="020B0604020202020204" pitchFamily="34" charset="0"/>
                <a:cs typeface="Arial" panose="020B0604020202020204" pitchFamily="34" charset="0"/>
              </a:rPr>
              <a:t> laborable</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siguiente</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recepción</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solicitud,</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juntamente,</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informaciones</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puedan</a:t>
            </a:r>
            <a:r>
              <a:rPr lang="es-ES" sz="800" spc="359"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ser</a:t>
            </a:r>
            <a:r>
              <a:rPr lang="es-ES" sz="800" noProof="0">
                <a:latin typeface="Arial" panose="020B0604020202020204" pitchFamily="34" charset="0"/>
                <a:cs typeface="Arial" panose="020B0604020202020204" pitchFamily="34" charset="0"/>
              </a:rPr>
              <a:t> relevantes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resolver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solicitud.</a:t>
            </a:r>
            <a:endParaRPr lang="es-ES" sz="800" noProof="0">
              <a:latin typeface="Arial" panose="020B0604020202020204" pitchFamily="34" charset="0"/>
              <a:cs typeface="Arial" panose="020B0604020202020204" pitchFamily="34" charset="0"/>
            </a:endParaRPr>
          </a:p>
          <a:p>
            <a:pPr marL="382819" marR="8986" indent="155464" algn="just">
              <a:lnSpc>
                <a:spcPct val="118100"/>
              </a:lnSpc>
              <a:buAutoNum type="alphaLcParenR" startAt="4"/>
              <a:tabLst>
                <a:tab pos="538283" algn="l"/>
              </a:tabLst>
            </a:pPr>
            <a:r>
              <a:rPr lang="es-ES" sz="800" noProof="0">
                <a:latin typeface="Arial" panose="020B0604020202020204" pitchFamily="34" charset="0"/>
                <a:cs typeface="Arial" panose="020B0604020202020204" pitchFamily="34" charset="0"/>
              </a:rPr>
              <a:t>Notificación</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violaciones</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notificará</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56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tratamiento,</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dilación</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indebida</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través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dirección</a:t>
            </a:r>
            <a:r>
              <a:rPr lang="es-ES" sz="800" spc="50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correo</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electrónico</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indique</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63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violaciones</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cargo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tenga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conocimiento,</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juntamente</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toda</a:t>
            </a:r>
            <a:r>
              <a:rPr lang="es-ES" sz="800" spc="262"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a:t>
            </a:r>
            <a:r>
              <a:rPr lang="es-ES" sz="800" noProof="0">
                <a:latin typeface="Arial" panose="020B0604020202020204" pitchFamily="34" charset="0"/>
                <a:cs typeface="Arial" panose="020B0604020202020204" pitchFamily="34" charset="0"/>
              </a:rPr>
              <a:t> información</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relevante</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documentación</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comunicación</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incidencia.</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facilitará,</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mínimo,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información siguiente:</a:t>
            </a:r>
            <a:endParaRPr lang="es-ES" sz="800" noProof="0">
              <a:latin typeface="Arial" panose="020B0604020202020204" pitchFamily="34" charset="0"/>
              <a:cs typeface="Arial" panose="020B0604020202020204" pitchFamily="34" charset="0"/>
            </a:endParaRPr>
          </a:p>
          <a:p>
            <a:pPr marL="586808" marR="12580" lvl="1" indent="94357" algn="just">
              <a:lnSpc>
                <a:spcPct val="118100"/>
              </a:lnSpc>
              <a:buChar char="-"/>
              <a:tabLst>
                <a:tab pos="681165" algn="l"/>
              </a:tabLst>
            </a:pPr>
            <a:r>
              <a:rPr lang="es-ES" sz="800" noProof="0">
                <a:latin typeface="Arial" panose="020B0604020202020204" pitchFamily="34" charset="0"/>
                <a:cs typeface="Arial" panose="020B0604020202020204" pitchFamily="34" charset="0"/>
              </a:rPr>
              <a:t>Descripción</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naturaleza</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violación</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inclusive,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posible,</a:t>
            </a:r>
            <a:r>
              <a:rPr lang="es-ES" sz="800" spc="212"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categorías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número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aproximado</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interesados</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afectados,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categorías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número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aproximado</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registros</a:t>
            </a:r>
            <a:r>
              <a:rPr lang="es-ES" sz="800" spc="31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datos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afectados.</a:t>
            </a:r>
            <a:endParaRPr lang="es-ES" sz="800" noProof="0">
              <a:latin typeface="Arial" panose="020B0604020202020204" pitchFamily="34" charset="0"/>
              <a:cs typeface="Arial" panose="020B0604020202020204" pitchFamily="34" charset="0"/>
            </a:endParaRPr>
          </a:p>
          <a:p>
            <a:pPr marL="678468" lvl="1" indent="-91660" algn="just">
              <a:spcBef>
                <a:spcPts val="248"/>
              </a:spcBef>
              <a:buChar char="-"/>
              <a:tabLst>
                <a:tab pos="678468" algn="l"/>
              </a:tabLst>
            </a:pPr>
            <a:r>
              <a:rPr lang="es-ES" sz="800" noProof="0">
                <a:latin typeface="Arial" panose="020B0604020202020204" pitchFamily="34" charset="0"/>
                <a:cs typeface="Arial" panose="020B0604020202020204" pitchFamily="34" charset="0"/>
              </a:rPr>
              <a:t>Datos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contacto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obtener</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más</a:t>
            </a:r>
            <a:r>
              <a:rPr lang="es-ES" sz="800" spc="12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información.</a:t>
            </a:r>
            <a:endParaRPr lang="es-ES" sz="800" noProof="0">
              <a:latin typeface="Arial" panose="020B0604020202020204" pitchFamily="34" charset="0"/>
              <a:cs typeface="Arial" panose="020B0604020202020204" pitchFamily="34" charset="0"/>
            </a:endParaRPr>
          </a:p>
          <a:p>
            <a:pPr marL="586808" marR="13480" lvl="1" indent="97053" algn="just">
              <a:lnSpc>
                <a:spcPct val="118100"/>
              </a:lnSpc>
              <a:buChar char="-"/>
              <a:tabLst>
                <a:tab pos="683858" algn="l"/>
              </a:tabLst>
            </a:pPr>
            <a:r>
              <a:rPr lang="es-ES" sz="800" noProof="0">
                <a:latin typeface="Arial" panose="020B0604020202020204" pitchFamily="34" charset="0"/>
                <a:cs typeface="Arial" panose="020B0604020202020204" pitchFamily="34" charset="0"/>
              </a:rPr>
              <a:t>Descripción</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posibles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consecuencias</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violación</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Descripción</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medidas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adoptadas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propuestas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poner</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remedio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violación</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incluyendo,</a:t>
            </a:r>
            <a:r>
              <a:rPr lang="es-ES" sz="800" spc="7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procede,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adoptadas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mitigar</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posibles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efectos</a:t>
            </a:r>
            <a:r>
              <a:rPr lang="es-ES" sz="800" spc="19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negativos.</a:t>
            </a:r>
            <a:endParaRPr lang="es-ES" sz="800" noProof="0">
              <a:latin typeface="Arial" panose="020B0604020202020204" pitchFamily="34" charset="0"/>
              <a:cs typeface="Arial" panose="020B0604020202020204" pitchFamily="34" charset="0"/>
            </a:endParaRPr>
          </a:p>
          <a:p>
            <a:pPr marL="382819" marR="11683" algn="just">
              <a:lnSpc>
                <a:spcPct val="118100"/>
              </a:lnSpc>
            </a:pPr>
            <a:r>
              <a:rPr lang="es-ES" sz="800" noProof="0">
                <a:latin typeface="Arial" panose="020B0604020202020204" pitchFamily="34" charset="0"/>
                <a:cs typeface="Arial" panose="020B0604020202020204" pitchFamily="34" charset="0"/>
              </a:rPr>
              <a:t>Si</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posible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facilitar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información</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simultáneamente,</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información</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facilitará</a:t>
            </a:r>
            <a:r>
              <a:rPr lang="es-ES" sz="800" spc="31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manera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gradual</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dilación</a:t>
            </a:r>
            <a:r>
              <a:rPr lang="es-ES" sz="800" spc="17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indebida.</a:t>
            </a:r>
          </a:p>
          <a:p>
            <a:pPr marL="382819" marR="14377" algn="just">
              <a:lnSpc>
                <a:spcPct val="118100"/>
              </a:lnSpc>
            </a:pP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petición</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comunicará</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menor</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tiempo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posible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2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violaciones </a:t>
            </a:r>
            <a:r>
              <a:rPr lang="es-ES" sz="800" noProof="0">
                <a:latin typeface="Arial" panose="020B0604020202020204" pitchFamily="34" charset="0"/>
                <a:cs typeface="Arial" panose="020B0604020202020204" pitchFamily="34" charset="0"/>
              </a:rPr>
              <a:t>de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interesados,</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probable</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violación</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suponga</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alto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riesgo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97"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los</a:t>
            </a:r>
            <a:r>
              <a:rPr lang="es-ES" sz="800" noProof="0">
                <a:latin typeface="Arial" panose="020B0604020202020204" pitchFamily="34" charset="0"/>
                <a:cs typeface="Arial" panose="020B0604020202020204" pitchFamily="34" charset="0"/>
              </a:rPr>
              <a:t> derechos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libertades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personas</a:t>
            </a:r>
            <a:r>
              <a:rPr lang="es-ES" sz="800" spc="26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físicas.</a:t>
            </a:r>
            <a:endParaRPr lang="es-ES" sz="800" noProof="0">
              <a:latin typeface="Arial" panose="020B0604020202020204" pitchFamily="34" charset="0"/>
              <a:cs typeface="Arial" panose="020B0604020202020204" pitchFamily="34" charset="0"/>
            </a:endParaRPr>
          </a:p>
          <a:p>
            <a:pPr marL="382819" marR="9884" algn="just">
              <a:lnSpc>
                <a:spcPct val="118100"/>
              </a:lnSpc>
            </a:pPr>
            <a:r>
              <a:rPr lang="es-ES" sz="800" noProof="0">
                <a:latin typeface="Arial" panose="020B0604020202020204" pitchFamily="34" charset="0"/>
                <a:cs typeface="Arial" panose="020B0604020202020204" pitchFamily="34" charset="0"/>
              </a:rPr>
              <a:t>La</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comunicación</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realizarse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lenguaje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claro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sencillo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deberá,</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incluir</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elementos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cada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señale</a:t>
            </a:r>
            <a:r>
              <a:rPr lang="es-ES" sz="800" spc="18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el</a:t>
            </a:r>
            <a:r>
              <a:rPr lang="es-ES" sz="800" noProof="0">
                <a:latin typeface="Arial" panose="020B0604020202020204" pitchFamily="34" charset="0"/>
                <a:cs typeface="Arial" panose="020B0604020202020204" pitchFamily="34" charset="0"/>
              </a:rPr>
              <a:t> responsable,</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2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mínimo:</a:t>
            </a:r>
            <a:endParaRPr lang="es-ES" sz="800" noProof="0">
              <a:latin typeface="Arial" panose="020B0604020202020204" pitchFamily="34" charset="0"/>
              <a:cs typeface="Arial" panose="020B0604020202020204" pitchFamily="34" charset="0"/>
            </a:endParaRPr>
          </a:p>
          <a:p>
            <a:pPr marL="678468" lvl="1" indent="-91660" algn="just">
              <a:spcBef>
                <a:spcPts val="241"/>
              </a:spcBef>
              <a:buChar char="-"/>
              <a:tabLst>
                <a:tab pos="678468" algn="l"/>
              </a:tabLst>
            </a:pP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naturaleza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violación</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datos.</a:t>
            </a:r>
            <a:endParaRPr lang="es-ES" sz="800" noProof="0">
              <a:latin typeface="Arial" panose="020B0604020202020204" pitchFamily="34" charset="0"/>
              <a:cs typeface="Arial" panose="020B0604020202020204" pitchFamily="34" charset="0"/>
            </a:endParaRPr>
          </a:p>
          <a:p>
            <a:pPr marL="678468" lvl="1" indent="-91660" algn="just">
              <a:spcBef>
                <a:spcPts val="248"/>
              </a:spcBef>
              <a:buChar char="-"/>
              <a:tabLst>
                <a:tab pos="678468" algn="l"/>
              </a:tabLst>
            </a:pPr>
            <a:r>
              <a:rPr lang="es-ES" sz="800" noProof="0">
                <a:latin typeface="Arial" panose="020B0604020202020204" pitchFamily="34" charset="0"/>
                <a:cs typeface="Arial" panose="020B0604020202020204" pitchFamily="34" charset="0"/>
              </a:rPr>
              <a:t>Datos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contacto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donde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obtener</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más</a:t>
            </a:r>
            <a:r>
              <a:rPr lang="es-ES" sz="800" spc="11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información.</a:t>
            </a:r>
            <a:endParaRPr lang="es-ES" sz="800" noProof="0">
              <a:latin typeface="Arial" panose="020B0604020202020204" pitchFamily="34" charset="0"/>
              <a:cs typeface="Arial" panose="020B0604020202020204" pitchFamily="34" charset="0"/>
            </a:endParaRPr>
          </a:p>
          <a:p>
            <a:pPr marL="586808" marR="14377" lvl="1" indent="108735" algn="just">
              <a:lnSpc>
                <a:spcPct val="118100"/>
              </a:lnSpc>
              <a:buChar char="-"/>
              <a:tabLst>
                <a:tab pos="695543" algn="l"/>
              </a:tabLst>
            </a:pPr>
            <a:r>
              <a:rPr lang="es-ES" sz="800" noProof="0">
                <a:latin typeface="Arial" panose="020B0604020202020204" pitchFamily="34" charset="0"/>
                <a:cs typeface="Arial" panose="020B0604020202020204" pitchFamily="34" charset="0"/>
              </a:rPr>
              <a:t>Describir</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posibles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consecuencias</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violación</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Describir</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9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medidas </a:t>
            </a:r>
            <a:r>
              <a:rPr lang="es-ES" sz="800" noProof="0">
                <a:latin typeface="Arial" panose="020B0604020202020204" pitchFamily="34" charset="0"/>
                <a:cs typeface="Arial" panose="020B0604020202020204" pitchFamily="34" charset="0"/>
              </a:rPr>
              <a:t>adoptadas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propuestas</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poner</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remedio</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violación</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0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los</a:t>
            </a:r>
            <a:r>
              <a:rPr lang="es-ES" sz="800" noProof="0">
                <a:latin typeface="Arial" panose="020B0604020202020204" pitchFamily="34" charset="0"/>
                <a:cs typeface="Arial" panose="020B0604020202020204" pitchFamily="34" charset="0"/>
              </a:rPr>
              <a:t> datos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incluyendo,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procede,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adoptadas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mitigar</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posibles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efectos</a:t>
            </a:r>
            <a:r>
              <a:rPr lang="es-ES" sz="800" spc="19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negativos.</a:t>
            </a:r>
          </a:p>
        </p:txBody>
      </p:sp>
      <p:sp>
        <p:nvSpPr>
          <p:cNvPr id="4" name="object 4"/>
          <p:cNvSpPr txBox="1">
            <a:spLocks noGrp="1"/>
          </p:cNvSpPr>
          <p:nvPr>
            <p:ph type="sldNum" sz="quarter" idx="7"/>
          </p:nvPr>
        </p:nvSpPr>
        <p:spPr>
          <a:xfrm>
            <a:off x="469900" y="7122746"/>
            <a:ext cx="9969654" cy="288010"/>
          </a:xfrm>
          <a:prstGeom prst="rect">
            <a:avLst/>
          </a:prstGeom>
        </p:spPr>
        <p:txBody>
          <a:bodyPr vert="horz" wrap="square" lIns="0" tIns="73135" rIns="0" bIns="0" rtlCol="0">
            <a:spAutoFit/>
          </a:bodyPr>
          <a:lstStyle/>
          <a:p>
            <a:pPr marL="17973">
              <a:lnSpc>
                <a:spcPts val="1861"/>
              </a:lnSpc>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lnSpc>
                  <a:spcPts val="1861"/>
                </a:lnSpc>
              </a:pPr>
              <a:t>27</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2146300" cy="730250"/>
          </a:xfrm>
          <a:prstGeom prst="rect">
            <a:avLst/>
          </a:prstGeom>
        </p:spPr>
      </p:pic>
      <p:sp>
        <p:nvSpPr>
          <p:cNvPr id="2" name="object 2"/>
          <p:cNvSpPr txBox="1"/>
          <p:nvPr/>
        </p:nvSpPr>
        <p:spPr>
          <a:xfrm>
            <a:off x="1000918" y="688657"/>
            <a:ext cx="8774878" cy="6289993"/>
          </a:xfrm>
          <a:prstGeom prst="rect">
            <a:avLst/>
          </a:prstGeom>
        </p:spPr>
        <p:txBody>
          <a:bodyPr vert="horz" wrap="square" lIns="0" tIns="17972" rIns="0" bIns="0" rtlCol="0">
            <a:spAutoFit/>
          </a:bodyPr>
          <a:lstStyle/>
          <a:p>
            <a:pPr marL="382819" marR="16176" algn="just">
              <a:lnSpc>
                <a:spcPct val="118100"/>
              </a:lnSpc>
              <a:tabLst>
                <a:tab pos="567038" algn="l"/>
              </a:tabLst>
            </a:pPr>
            <a:r>
              <a:rPr lang="es-ES" sz="800" noProof="0">
                <a:latin typeface="Arial" panose="020B0604020202020204" pitchFamily="34" charset="0"/>
                <a:cs typeface="Arial" panose="020B0604020202020204" pitchFamily="34" charset="0"/>
              </a:rPr>
              <a:t>k) Poner</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disposición</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información</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necesaria</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demostrar</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cumplimiento</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19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obligaciones, </a:t>
            </a:r>
            <a:r>
              <a:rPr lang="es-ES" sz="800" noProof="0">
                <a:latin typeface="Arial" panose="020B0604020202020204" pitchFamily="34" charset="0"/>
                <a:cs typeface="Arial" panose="020B0604020202020204" pitchFamily="34" charset="0"/>
              </a:rPr>
              <a:t>así</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realización</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auditorías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inspecciones</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realicen</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auditor</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autorizado</a:t>
            </a:r>
            <a:r>
              <a:rPr lang="es-ES" sz="800" spc="34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por</a:t>
            </a:r>
            <a:r>
              <a:rPr lang="es-ES" sz="800" spc="70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él.</a:t>
            </a:r>
            <a:endParaRPr lang="es-ES" sz="800" noProof="0">
              <a:latin typeface="Arial" panose="020B0604020202020204" pitchFamily="34" charset="0"/>
              <a:cs typeface="Arial" panose="020B0604020202020204" pitchFamily="34" charset="0"/>
            </a:endParaRPr>
          </a:p>
          <a:p>
            <a:pPr marL="382819" marR="45829" algn="just">
              <a:lnSpc>
                <a:spcPct val="118100"/>
              </a:lnSpc>
              <a:tabLst>
                <a:tab pos="523904" algn="l"/>
              </a:tabLst>
            </a:pPr>
            <a:r>
              <a:rPr lang="es-ES" sz="800" noProof="0">
                <a:latin typeface="Arial" panose="020B0604020202020204" pitchFamily="34" charset="0"/>
                <a:cs typeface="Arial" panose="020B0604020202020204" pitchFamily="34" charset="0"/>
              </a:rPr>
              <a:t>l) Implantar</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técnicas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organizativas</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necesarias</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garantizar</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confidencialidad,</a:t>
            </a:r>
            <a:r>
              <a:rPr lang="es-ES" sz="800" spc="59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integridad, </a:t>
            </a:r>
            <a:r>
              <a:rPr lang="es-ES" sz="800" noProof="0">
                <a:latin typeface="Arial" panose="020B0604020202020204" pitchFamily="34" charset="0"/>
                <a:cs typeface="Arial" panose="020B0604020202020204" pitchFamily="34" charset="0"/>
              </a:rPr>
              <a:t>disponibilidad</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resiliencia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permanentes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sistemas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tratamiento</a:t>
            </a:r>
            <a:endParaRPr lang="es-ES" sz="800" noProof="0">
              <a:latin typeface="Arial" panose="020B0604020202020204" pitchFamily="34" charset="0"/>
              <a:cs typeface="Arial" panose="020B0604020202020204" pitchFamily="34" charset="0"/>
            </a:endParaRPr>
          </a:p>
          <a:p>
            <a:pPr marL="382815" algn="just">
              <a:spcBef>
                <a:spcPts val="248"/>
              </a:spcBef>
              <a:tabLst>
                <a:tab pos="602981" algn="l"/>
              </a:tabLst>
            </a:pPr>
            <a:r>
              <a:rPr lang="es-ES" sz="800" noProof="0">
                <a:latin typeface="Arial" panose="020B0604020202020204" pitchFamily="34" charset="0"/>
                <a:cs typeface="Arial" panose="020B0604020202020204" pitchFamily="34" charset="0"/>
              </a:rPr>
              <a:t>m) Destino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datos.</a:t>
            </a:r>
            <a:endParaRPr lang="es-ES" sz="800" noProof="0">
              <a:latin typeface="Arial" panose="020B0604020202020204" pitchFamily="34" charset="0"/>
              <a:cs typeface="Arial" panose="020B0604020202020204" pitchFamily="34" charset="0"/>
            </a:endParaRPr>
          </a:p>
          <a:p>
            <a:pPr marL="382819" marR="17973">
              <a:lnSpc>
                <a:spcPct val="118100"/>
              </a:lnSpc>
              <a:tabLst>
                <a:tab pos="572431" algn="l"/>
              </a:tabLst>
            </a:pPr>
            <a:r>
              <a:rPr lang="es-ES" sz="800" noProof="0">
                <a:latin typeface="Arial" panose="020B0604020202020204" pitchFamily="34" charset="0"/>
                <a:cs typeface="Arial" panose="020B0604020202020204" pitchFamily="34" charset="0"/>
              </a:rPr>
              <a:t>n) Devolver</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carácter</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procede,</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soportes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donde</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consten,</a:t>
            </a:r>
            <a:r>
              <a:rPr lang="es-ES" sz="800" spc="32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una</a:t>
            </a:r>
            <a:r>
              <a:rPr lang="es-ES" sz="800" noProof="0">
                <a:latin typeface="Arial" panose="020B0604020202020204" pitchFamily="34" charset="0"/>
                <a:cs typeface="Arial" panose="020B0604020202020204" pitchFamily="34" charset="0"/>
              </a:rPr>
              <a:t> vez</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cumplida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prestación.</a:t>
            </a:r>
            <a:endParaRPr lang="es-ES" sz="800" noProof="0">
              <a:latin typeface="Arial" panose="020B0604020202020204" pitchFamily="34" charset="0"/>
              <a:cs typeface="Arial" panose="020B0604020202020204" pitchFamily="34" charset="0"/>
            </a:endParaRPr>
          </a:p>
          <a:p>
            <a:pPr marL="382819" marR="9884">
              <a:lnSpc>
                <a:spcPct val="118100"/>
              </a:lnSpc>
              <a:tabLst>
                <a:tab pos="586808" algn="l"/>
              </a:tabLst>
            </a:pPr>
            <a:r>
              <a:rPr lang="es-ES" sz="800" noProof="0">
                <a:latin typeface="Arial" panose="020B0604020202020204" pitchFamily="34" charset="0"/>
                <a:cs typeface="Arial" panose="020B0604020202020204" pitchFamily="34" charset="0"/>
              </a:rPr>
              <a:t>o) La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devolución</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debe</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comportar</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borrado</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total</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existentes</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equipos</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informáticos</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utilizados</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97"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el</a:t>
            </a:r>
            <a:r>
              <a:rPr lang="es-ES" sz="800" spc="-14" noProof="0">
                <a:latin typeface="Arial" panose="020B0604020202020204" pitchFamily="34" charset="0"/>
                <a:cs typeface="Arial" panose="020B0604020202020204" pitchFamily="34" charset="0"/>
              </a:rPr>
              <a:t> encargado</a:t>
            </a:r>
            <a:r>
              <a:rPr lang="es-ES" sz="800" spc="21"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a:t>
            </a:r>
            <a:endParaRPr lang="es-ES" sz="800" noProof="0">
              <a:latin typeface="Arial" panose="020B0604020202020204" pitchFamily="34" charset="0"/>
              <a:cs typeface="Arial" panose="020B0604020202020204" pitchFamily="34" charset="0"/>
            </a:endParaRPr>
          </a:p>
          <a:p>
            <a:pPr marL="382819" marR="32351">
              <a:lnSpc>
                <a:spcPct val="118100"/>
              </a:lnSpc>
              <a:tabLst>
                <a:tab pos="596694" algn="l"/>
              </a:tabLst>
            </a:pPr>
            <a:r>
              <a:rPr lang="es-ES" sz="800" noProof="0">
                <a:latin typeface="Arial" panose="020B0604020202020204" pitchFamily="34" charset="0"/>
                <a:cs typeface="Arial" panose="020B0604020202020204" pitchFamily="34" charset="0"/>
              </a:rPr>
              <a:t>p) No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obstante,</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conservar</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copia,</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debidamente</a:t>
            </a:r>
            <a:r>
              <a:rPr lang="es-ES" sz="800" spc="63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bloqueados,</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mientras</a:t>
            </a:r>
            <a:r>
              <a:rPr lang="es-ES" sz="800" spc="50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puedan </a:t>
            </a:r>
            <a:r>
              <a:rPr lang="es-ES" sz="800" noProof="0">
                <a:latin typeface="Arial" panose="020B0604020202020204" pitchFamily="34" charset="0"/>
                <a:cs typeface="Arial" panose="020B0604020202020204" pitchFamily="34" charset="0"/>
              </a:rPr>
              <a:t>derivarse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responsabilidades</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ejecución</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prestación.</a:t>
            </a:r>
            <a:endParaRPr lang="es-ES" sz="800" noProof="0">
              <a:latin typeface="Arial" panose="020B0604020202020204" pitchFamily="34" charset="0"/>
              <a:cs typeface="Arial" panose="020B0604020202020204" pitchFamily="34" charset="0"/>
            </a:endParaRPr>
          </a:p>
          <a:p>
            <a:pPr marL="17973">
              <a:spcBef>
                <a:spcPts val="248"/>
              </a:spcBef>
            </a:pPr>
            <a:r>
              <a:rPr lang="es-ES" sz="800" noProof="0">
                <a:latin typeface="Arial" panose="020B0604020202020204" pitchFamily="34" charset="0"/>
                <a:cs typeface="Arial" panose="020B0604020202020204" pitchFamily="34" charset="0"/>
              </a:rPr>
              <a:t>9.7.</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a:t>
            </a:r>
            <a:r>
              <a:rPr lang="es-ES" sz="800" spc="15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a:</a:t>
            </a:r>
            <a:endParaRPr lang="es-ES" sz="800" noProof="0">
              <a:latin typeface="Arial" panose="020B0604020202020204" pitchFamily="34" charset="0"/>
              <a:cs typeface="Arial" panose="020B0604020202020204" pitchFamily="34" charset="0"/>
            </a:endParaRPr>
          </a:p>
          <a:p>
            <a:pPr marL="541877" indent="-177030">
              <a:spcBef>
                <a:spcPts val="248"/>
              </a:spcBef>
              <a:buAutoNum type="alphaLcParenR"/>
              <a:tabLst>
                <a:tab pos="541877" algn="l"/>
              </a:tabLst>
            </a:pPr>
            <a:r>
              <a:rPr lang="es-ES" sz="800" noProof="0">
                <a:latin typeface="Arial" panose="020B0604020202020204" pitchFamily="34" charset="0"/>
                <a:cs typeface="Arial" panose="020B0604020202020204" pitchFamily="34" charset="0"/>
              </a:rPr>
              <a:t>Entregar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necesarios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prestar</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servicio.</a:t>
            </a:r>
            <a:endParaRPr lang="es-ES" sz="800" noProof="0">
              <a:latin typeface="Arial" panose="020B0604020202020204" pitchFamily="34" charset="0"/>
              <a:cs typeface="Arial" panose="020B0604020202020204" pitchFamily="34" charset="0"/>
            </a:endParaRPr>
          </a:p>
          <a:p>
            <a:pPr marL="541877" indent="-177030">
              <a:spcBef>
                <a:spcPts val="241"/>
              </a:spcBef>
              <a:buAutoNum type="alphaLcParenR"/>
              <a:tabLst>
                <a:tab pos="541877" algn="l"/>
              </a:tabLst>
            </a:pPr>
            <a:r>
              <a:rPr lang="es-ES" sz="800" noProof="0">
                <a:latin typeface="Arial" panose="020B0604020202020204" pitchFamily="34" charset="0"/>
                <a:cs typeface="Arial" panose="020B0604020202020204" pitchFamily="34" charset="0"/>
              </a:rPr>
              <a:t>Velar,</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previa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durante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cumplimiento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RGPD</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encargado.</a:t>
            </a:r>
            <a:endParaRPr lang="es-ES" sz="800" noProof="0">
              <a:latin typeface="Arial" panose="020B0604020202020204" pitchFamily="34" charset="0"/>
              <a:cs typeface="Arial" panose="020B0604020202020204" pitchFamily="34" charset="0"/>
            </a:endParaRPr>
          </a:p>
          <a:p>
            <a:pPr marL="532890" indent="-168045">
              <a:spcBef>
                <a:spcPts val="248"/>
              </a:spcBef>
              <a:buAutoNum type="alphaLcParenR"/>
              <a:tabLst>
                <a:tab pos="532890" algn="l"/>
              </a:tabLst>
            </a:pPr>
            <a:r>
              <a:rPr lang="es-ES" sz="800" noProof="0">
                <a:latin typeface="Arial" panose="020B0604020202020204" pitchFamily="34" charset="0"/>
                <a:cs typeface="Arial" panose="020B0604020202020204" pitchFamily="34" charset="0"/>
              </a:rPr>
              <a:t>Supervisar</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5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tratamiento.</a:t>
            </a:r>
            <a:endParaRPr lang="es-ES" sz="800" noProof="0">
              <a:latin typeface="Arial" panose="020B0604020202020204" pitchFamily="34" charset="0"/>
              <a:cs typeface="Arial" panose="020B0604020202020204" pitchFamily="34" charset="0"/>
            </a:endParaRPr>
          </a:p>
          <a:p>
            <a:pPr marL="364845" marR="13480" indent="186018" algn="just">
              <a:lnSpc>
                <a:spcPct val="118100"/>
              </a:lnSpc>
              <a:buAutoNum type="alphaLcParenR"/>
              <a:tabLst>
                <a:tab pos="550863" algn="l"/>
              </a:tabLst>
            </a:pPr>
            <a:r>
              <a:rPr lang="es-ES" sz="800" noProof="0">
                <a:latin typeface="Arial" panose="020B0604020202020204" pitchFamily="34" charset="0"/>
                <a:cs typeface="Arial" panose="020B0604020202020204" pitchFamily="34" charset="0"/>
              </a:rPr>
              <a:t>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manifiesta</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cumplir</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todas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técnicas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organizativas</a:t>
            </a:r>
            <a:r>
              <a:rPr lang="es-ES" sz="800" spc="43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necesarias </a:t>
            </a:r>
            <a:r>
              <a:rPr lang="es-ES" sz="800" noProof="0">
                <a:latin typeface="Arial" panose="020B0604020202020204" pitchFamily="34" charset="0"/>
                <a:cs typeface="Arial" panose="020B0604020202020204" pitchFamily="34" charset="0"/>
              </a:rPr>
              <a:t>para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garantizar</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seguridad</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centros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locales,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equipos,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sistemas,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programas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0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personas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intervengan</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carácter</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a:t>
            </a:r>
            <a:r>
              <a:rPr lang="es-ES" sz="800" spc="2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referidos.</a:t>
            </a:r>
            <a:endParaRPr lang="es-ES" sz="800" noProof="0">
              <a:latin typeface="Arial" panose="020B0604020202020204" pitchFamily="34" charset="0"/>
              <a:cs typeface="Arial" panose="020B0604020202020204" pitchFamily="34" charset="0"/>
            </a:endParaRPr>
          </a:p>
          <a:p>
            <a:pPr marL="364845" marR="48527" indent="188713" algn="just">
              <a:lnSpc>
                <a:spcPct val="118100"/>
              </a:lnSpc>
              <a:buAutoNum type="alphaLcParenR"/>
              <a:tabLst>
                <a:tab pos="553559" algn="l"/>
              </a:tabLst>
            </a:pP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garantiza</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captación</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realiza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lícita,</a:t>
            </a:r>
            <a:r>
              <a:rPr lang="es-ES" sz="800" spc="2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cumpliendo </a:t>
            </a:r>
            <a:r>
              <a:rPr lang="es-ES" sz="800" noProof="0">
                <a:latin typeface="Arial" panose="020B0604020202020204" pitchFamily="34" charset="0"/>
                <a:cs typeface="Arial" panose="020B0604020202020204" pitchFamily="34" charset="0"/>
              </a:rPr>
              <a:t>todos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requisitos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exigidos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legalmente</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recogida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carácter</a:t>
            </a:r>
            <a:r>
              <a:rPr lang="es-ES" sz="800" spc="21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personales.</a:t>
            </a:r>
          </a:p>
          <a:p>
            <a:pPr marL="382819" marR="13480" algn="just">
              <a:lnSpc>
                <a:spcPct val="118100"/>
              </a:lnSpc>
              <a:spcBef>
                <a:spcPts val="142"/>
              </a:spcBef>
            </a:pPr>
            <a:r>
              <a:rPr lang="es-ES" sz="800" noProof="0">
                <a:latin typeface="Arial" panose="020B0604020202020204" pitchFamily="34" charset="0"/>
                <a:cs typeface="Arial" panose="020B0604020202020204" pitchFamily="34" charset="0"/>
              </a:rPr>
              <a:t>f)</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comunicar</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variación</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produzca</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9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los</a:t>
            </a:r>
            <a:r>
              <a:rPr lang="es-ES" sz="800" noProof="0">
                <a:latin typeface="Arial" panose="020B0604020202020204" pitchFamily="34" charset="0"/>
                <a:cs typeface="Arial" panose="020B0604020202020204" pitchFamily="34" charset="0"/>
              </a:rPr>
              <a:t> datos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facilitados,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mantener</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actualizados</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tratados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5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TRATAMIENTO</a:t>
            </a:r>
            <a:endParaRPr lang="es-ES" sz="800" noProof="0">
              <a:latin typeface="Arial" panose="020B0604020202020204" pitchFamily="34" charset="0"/>
              <a:cs typeface="Arial" panose="020B0604020202020204" pitchFamily="34" charset="0"/>
            </a:endParaRPr>
          </a:p>
          <a:p>
            <a:pPr marL="361251" marR="14377" lvl="1" indent="-344175" algn="just">
              <a:lnSpc>
                <a:spcPct val="118100"/>
              </a:lnSpc>
              <a:buAutoNum type="arabicPeriod" startAt="8"/>
              <a:tabLst>
                <a:tab pos="364845" algn="l"/>
              </a:tabLst>
            </a:pPr>
            <a:r>
              <a:rPr lang="es-ES" sz="800" noProof="0">
                <a:latin typeface="Arial" panose="020B0604020202020204" pitchFamily="34" charset="0"/>
                <a:cs typeface="Arial" panose="020B0604020202020204" pitchFamily="34" charset="0"/>
              </a:rPr>
              <a:t>CTT</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subcontratar</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sin</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necesidad</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previa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autorización</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nuevo</a:t>
            </a:r>
            <a:r>
              <a:rPr lang="es-ES" sz="800" spc="26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encargado 	</a:t>
            </a:r>
            <a:r>
              <a:rPr lang="es-ES" sz="800" noProof="0">
                <a:latin typeface="Arial" panose="020B0604020202020204" pitchFamily="34" charset="0"/>
                <a:cs typeface="Arial" panose="020B0604020202020204" pitchFamily="34" charset="0"/>
              </a:rPr>
              <a:t>quedará</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sujeto</a:t>
            </a:r>
            <a:r>
              <a:rPr lang="es-ES" sz="800" spc="65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56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mismas</a:t>
            </a:r>
            <a:r>
              <a:rPr lang="es-ES" sz="800" spc="70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obligaciones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5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noProof="0" err="1">
                <a:latin typeface="Arial" panose="020B0604020202020204" pitchFamily="34" charset="0"/>
                <a:cs typeface="Arial" panose="020B0604020202020204" pitchFamily="34" charset="0"/>
              </a:rPr>
              <a:t>ii</a:t>
            </a:r>
            <a:r>
              <a:rPr lang="es-ES" sz="800" noProof="0">
                <a:latin typeface="Arial" panose="020B0604020202020204" pitchFamily="34" charset="0"/>
                <a:cs typeface="Arial" panose="020B0604020202020204" pitchFamily="34" charset="0"/>
              </a:rPr>
              <a:t>)</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caso</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incumplimiento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637"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del</a:t>
            </a:r>
            <a:r>
              <a:rPr lang="es-ES" sz="800" noProof="0">
                <a:latin typeface="Arial" panose="020B0604020202020204" pitchFamily="34" charset="0"/>
                <a:cs typeface="Arial" panose="020B0604020202020204" pitchFamily="34" charset="0"/>
              </a:rPr>
              <a:t> subcontratado,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continuará</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siendo</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responsable.</a:t>
            </a:r>
            <a:endParaRPr lang="es-ES" sz="800" noProof="0">
              <a:latin typeface="Arial" panose="020B0604020202020204" pitchFamily="34" charset="0"/>
              <a:cs typeface="Arial" panose="020B0604020202020204" pitchFamily="34" charset="0"/>
            </a:endParaRPr>
          </a:p>
          <a:p>
            <a:pPr marL="361251" marR="13480" lvl="1" indent="-344175" algn="just">
              <a:lnSpc>
                <a:spcPct val="118100"/>
              </a:lnSpc>
              <a:buAutoNum type="arabicPeriod" startAt="8"/>
              <a:tabLst>
                <a:tab pos="364845" algn="l"/>
              </a:tabLst>
            </a:pPr>
            <a:r>
              <a:rPr lang="es-ES" sz="800" noProof="0">
                <a:latin typeface="Arial" panose="020B0604020202020204" pitchFamily="34" charset="0"/>
                <a:cs typeface="Arial" panose="020B0604020202020204" pitchFamily="34" charset="0"/>
              </a:rPr>
              <a:t>EL</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contará</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nombramiento</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Delegado</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Protección</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23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las</a:t>
            </a:r>
            <a:r>
              <a:rPr lang="es-ES" sz="800" noProof="0">
                <a:latin typeface="Arial" panose="020B0604020202020204" pitchFamily="34" charset="0"/>
                <a:cs typeface="Arial" panose="020B0604020202020204" pitchFamily="34" charset="0"/>
              </a:rPr>
              <a:t> siguientes</a:t>
            </a:r>
            <a:r>
              <a:rPr lang="es-ES" sz="800" spc="2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funciones:</a:t>
            </a:r>
            <a:endParaRPr lang="es-ES" sz="800" noProof="0">
              <a:latin typeface="Arial" panose="020B0604020202020204" pitchFamily="34" charset="0"/>
              <a:cs typeface="Arial" panose="020B0604020202020204" pitchFamily="34" charset="0"/>
            </a:endParaRPr>
          </a:p>
          <a:p>
            <a:pPr marL="364845" marR="9884" lvl="2" indent="186018" algn="just">
              <a:lnSpc>
                <a:spcPct val="118100"/>
              </a:lnSpc>
              <a:buAutoNum type="alphaLcParenR"/>
              <a:tabLst>
                <a:tab pos="550863" algn="l"/>
              </a:tabLst>
            </a:pPr>
            <a:r>
              <a:rPr lang="es-ES" sz="800" noProof="0">
                <a:latin typeface="Arial" panose="020B0604020202020204" pitchFamily="34" charset="0"/>
                <a:cs typeface="Arial" panose="020B0604020202020204" pitchFamily="34" charset="0"/>
              </a:rPr>
              <a:t>Informar</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asesorar</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empleados</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ocupen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82"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las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obligaciones</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les</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incumben</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virtud</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Reglamento</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disposiciones</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protección</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a:t>
            </a:r>
            <a:r>
              <a:rPr lang="es-ES" sz="800" noProof="0">
                <a:latin typeface="Arial" panose="020B0604020202020204" pitchFamily="34" charset="0"/>
                <a:cs typeface="Arial" panose="020B0604020202020204" pitchFamily="34" charset="0"/>
              </a:rPr>
              <a:t> Unión</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Europea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Estados</a:t>
            </a:r>
            <a:r>
              <a:rPr lang="es-ES" sz="800" spc="22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miembros;</a:t>
            </a:r>
            <a:endParaRPr lang="es-ES" sz="800" noProof="0">
              <a:latin typeface="Arial" panose="020B0604020202020204" pitchFamily="34" charset="0"/>
              <a:cs typeface="Arial" panose="020B0604020202020204" pitchFamily="34" charset="0"/>
            </a:endParaRPr>
          </a:p>
          <a:p>
            <a:pPr marL="364845" marR="11683" lvl="2" indent="181525" algn="just">
              <a:lnSpc>
                <a:spcPct val="118100"/>
              </a:lnSpc>
              <a:buAutoNum type="alphaLcParenR"/>
              <a:tabLst>
                <a:tab pos="546370" algn="l"/>
              </a:tabLst>
            </a:pPr>
            <a:r>
              <a:rPr lang="es-ES" sz="800" noProof="0">
                <a:latin typeface="Arial" panose="020B0604020202020204" pitchFamily="34" charset="0"/>
                <a:cs typeface="Arial" panose="020B0604020202020204" pitchFamily="34" charset="0"/>
              </a:rPr>
              <a:t>supervisar</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cumplimiento</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dispuesto</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Reglamento,</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disposiciones</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protección</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Unión </a:t>
            </a:r>
            <a:r>
              <a:rPr lang="es-ES" sz="800" noProof="0">
                <a:latin typeface="Arial" panose="020B0604020202020204" pitchFamily="34" charset="0"/>
                <a:cs typeface="Arial" panose="020B0604020202020204" pitchFamily="34" charset="0"/>
              </a:rPr>
              <a:t>Europea</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Estados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miembros</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políticas</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responsable</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encargado</a:t>
            </a:r>
            <a:r>
              <a:rPr lang="es-ES" sz="800" spc="4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materia</a:t>
            </a:r>
            <a:r>
              <a:rPr lang="es-ES" sz="800" spc="41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protección</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incluida</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asignación</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responsabilidades,</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concienciación</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formación</a:t>
            </a:r>
            <a:r>
              <a:rPr lang="es-ES" sz="800" spc="39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0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personal </a:t>
            </a:r>
            <a:r>
              <a:rPr lang="es-ES" sz="800" noProof="0">
                <a:latin typeface="Arial" panose="020B0604020202020204" pitchFamily="34" charset="0"/>
                <a:cs typeface="Arial" panose="020B0604020202020204" pitchFamily="34" charset="0"/>
              </a:rPr>
              <a:t>que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participa</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operaciones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tratamiento,</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auditorías</a:t>
            </a:r>
            <a:r>
              <a:rPr lang="es-ES" sz="800" spc="27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correspondientes;</a:t>
            </a:r>
            <a:endParaRPr lang="es-ES" sz="800" noProof="0">
              <a:latin typeface="Arial" panose="020B0604020202020204" pitchFamily="34" charset="0"/>
              <a:cs typeface="Arial" panose="020B0604020202020204" pitchFamily="34" charset="0"/>
            </a:endParaRPr>
          </a:p>
          <a:p>
            <a:pPr marL="364845" marR="7189" lvl="2" indent="199497" algn="just">
              <a:lnSpc>
                <a:spcPct val="118100"/>
              </a:lnSpc>
              <a:buAutoNum type="alphaLcParenR"/>
              <a:tabLst>
                <a:tab pos="564343" algn="l"/>
              </a:tabLst>
            </a:pPr>
            <a:r>
              <a:rPr lang="es-ES" sz="800" noProof="0">
                <a:latin typeface="Arial" panose="020B0604020202020204" pitchFamily="34" charset="0"/>
                <a:cs typeface="Arial" panose="020B0604020202020204" pitchFamily="34" charset="0"/>
              </a:rPr>
              <a:t>ofrecer</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asesoramiento</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solicite</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acerca</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evaluación</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impacto</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relativa</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protección</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375"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y</a:t>
            </a:r>
            <a:r>
              <a:rPr lang="es-ES" sz="800" noProof="0">
                <a:latin typeface="Arial" panose="020B0604020202020204" pitchFamily="34" charset="0"/>
                <a:cs typeface="Arial" panose="020B0604020202020204" pitchFamily="34" charset="0"/>
              </a:rPr>
              <a:t> supervisar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aplicación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conformidad</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artículo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35</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Reglamento.</a:t>
            </a:r>
            <a:endParaRPr lang="es-ES" sz="800" noProof="0">
              <a:latin typeface="Arial" panose="020B0604020202020204" pitchFamily="34" charset="0"/>
              <a:cs typeface="Arial" panose="020B0604020202020204" pitchFamily="34" charset="0"/>
            </a:endParaRPr>
          </a:p>
          <a:p>
            <a:pPr marL="541877" lvl="2" indent="-177030" algn="just">
              <a:spcBef>
                <a:spcPts val="248"/>
              </a:spcBef>
              <a:buAutoNum type="alphaLcParenR"/>
              <a:tabLst>
                <a:tab pos="541877" algn="l"/>
              </a:tabLst>
            </a:pPr>
            <a:r>
              <a:rPr lang="es-ES" sz="800" noProof="0">
                <a:latin typeface="Arial" panose="020B0604020202020204" pitchFamily="34" charset="0"/>
                <a:cs typeface="Arial" panose="020B0604020202020204" pitchFamily="34" charset="0"/>
              </a:rPr>
              <a:t>cooperar</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autoridad</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control;</a:t>
            </a:r>
            <a:endParaRPr lang="es-ES" sz="800" noProof="0">
              <a:latin typeface="Arial" panose="020B0604020202020204" pitchFamily="34" charset="0"/>
              <a:cs typeface="Arial" panose="020B0604020202020204" pitchFamily="34" charset="0"/>
            </a:endParaRPr>
          </a:p>
          <a:p>
            <a:pPr marL="541877" lvl="2" indent="-177030" algn="just">
              <a:spcBef>
                <a:spcPts val="241"/>
              </a:spcBef>
              <a:buAutoNum type="alphaLcParenR"/>
              <a:tabLst>
                <a:tab pos="541877" algn="l"/>
              </a:tabLst>
            </a:pPr>
            <a:r>
              <a:rPr lang="es-ES" sz="800" noProof="0">
                <a:latin typeface="Arial" panose="020B0604020202020204" pitchFamily="34" charset="0"/>
                <a:cs typeface="Arial" panose="020B0604020202020204" pitchFamily="34" charset="0"/>
              </a:rPr>
              <a:t>actuar</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punto</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contacto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autoridad</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control</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cuestiones</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relativas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3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tratamiento.</a:t>
            </a:r>
            <a:endParaRPr lang="es-ES" sz="800" noProof="0">
              <a:latin typeface="Arial" panose="020B0604020202020204" pitchFamily="34" charset="0"/>
              <a:cs typeface="Arial" panose="020B0604020202020204" pitchFamily="34" charset="0"/>
            </a:endParaRPr>
          </a:p>
          <a:p>
            <a:pPr marL="446621" marR="37744" lvl="1" indent="-428649" algn="just">
              <a:lnSpc>
                <a:spcPct val="118100"/>
              </a:lnSpc>
              <a:buAutoNum type="arabicPeriod" startAt="8"/>
              <a:tabLst>
                <a:tab pos="450215" algn="l"/>
              </a:tabLst>
            </a:pPr>
            <a:r>
              <a:rPr lang="es-ES" sz="800" noProof="0">
                <a:latin typeface="Arial" panose="020B0604020202020204" pitchFamily="34" charset="0"/>
                <a:cs typeface="Arial" panose="020B0604020202020204" pitchFamily="34" charset="0"/>
              </a:rPr>
              <a:t>Los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personales</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firmantes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resto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puedan</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participar</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prestación</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servicios </a:t>
            </a:r>
            <a:r>
              <a:rPr lang="es-ES" sz="800" noProof="0">
                <a:latin typeface="Arial" panose="020B0604020202020204" pitchFamily="34" charset="0"/>
                <a:cs typeface="Arial" panose="020B0604020202020204" pitchFamily="34" charset="0"/>
              </a:rPr>
              <a:t>serán</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tratados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normativa</a:t>
            </a:r>
            <a:r>
              <a:rPr lang="es-ES" sz="800" spc="28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vigente.</a:t>
            </a:r>
            <a:endParaRPr lang="es-ES" sz="800" noProof="0">
              <a:latin typeface="Arial" panose="020B0604020202020204" pitchFamily="34" charset="0"/>
              <a:cs typeface="Arial" panose="020B0604020202020204" pitchFamily="34" charset="0"/>
            </a:endParaRPr>
          </a:p>
          <a:p>
            <a:pPr marL="434041" marR="7189" lvl="1" indent="-416966" algn="just">
              <a:lnSpc>
                <a:spcPct val="118100"/>
              </a:lnSpc>
              <a:buAutoNum type="arabicPeriod" startAt="8"/>
              <a:tabLst>
                <a:tab pos="438534" algn="l"/>
              </a:tabLst>
            </a:pPr>
            <a:r>
              <a:rPr lang="es-ES" sz="800" noProof="0">
                <a:latin typeface="Arial" panose="020B0604020202020204" pitchFamily="34" charset="0"/>
                <a:cs typeface="Arial" panose="020B0604020202020204" pitchFamily="34" charset="0"/>
              </a:rPr>
              <a:t>CTT</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remitir</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comunicaciones</a:t>
            </a:r>
            <a:r>
              <a:rPr lang="es-ES" sz="800" spc="46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comerciales</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medios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electrónicos,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físicos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vía</a:t>
            </a:r>
            <a:r>
              <a:rPr lang="es-ES" sz="800" spc="9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telefónica, 	</a:t>
            </a:r>
            <a:r>
              <a:rPr lang="es-ES" sz="800" noProof="0">
                <a:latin typeface="Arial" panose="020B0604020202020204" pitchFamily="34" charset="0"/>
                <a:cs typeface="Arial" panose="020B0604020202020204" pitchFamily="34" charset="0"/>
              </a:rPr>
              <a:t>realizar</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encuestas</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satisfacción</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valorar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servicio</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prestado.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obstante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anterior,</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28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oponerse</a:t>
            </a:r>
            <a:r>
              <a:rPr lang="es-ES" sz="800" spc="347"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a</a:t>
            </a:r>
            <a:r>
              <a:rPr lang="es-ES" sz="800" noProof="0">
                <a:latin typeface="Arial" panose="020B0604020202020204" pitchFamily="34" charset="0"/>
                <a:cs typeface="Arial" panose="020B0604020202020204" pitchFamily="34" charset="0"/>
              </a:rPr>
              <a:t> que</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desarrollen</a:t>
            </a:r>
            <a:r>
              <a:rPr lang="es-ES" sz="800" spc="69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acciones</a:t>
            </a:r>
            <a:r>
              <a:rPr lang="es-ES" sz="800" spc="63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comerciales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manifestar</a:t>
            </a:r>
            <a:r>
              <a:rPr lang="es-ES" sz="800" spc="6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oposición</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través</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dirección</a:t>
            </a:r>
            <a:r>
              <a:rPr lang="es-ES" sz="800" spc="63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4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correo </a:t>
            </a:r>
            <a:r>
              <a:rPr lang="es-ES" sz="800" noProof="0">
                <a:latin typeface="Arial" panose="020B0604020202020204" pitchFamily="34" charset="0"/>
                <a:cs typeface="Arial" panose="020B0604020202020204" pitchFamily="34" charset="0"/>
              </a:rPr>
              <a:t>electrónico:</a:t>
            </a:r>
            <a:r>
              <a:rPr lang="es-ES" sz="800" spc="20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hlinkClick r:id="rId3"/>
              </a:rPr>
              <a:t>proteccióndedatos@cttexpress.com</a:t>
            </a:r>
            <a:endParaRPr lang="es-ES" sz="800" noProof="0">
              <a:latin typeface="Arial" panose="020B0604020202020204" pitchFamily="34" charset="0"/>
              <a:cs typeface="Arial" panose="020B0604020202020204" pitchFamily="34" charset="0"/>
            </a:endParaRPr>
          </a:p>
          <a:p>
            <a:pPr marL="446621" marR="8986" lvl="1" indent="-428649" algn="just">
              <a:lnSpc>
                <a:spcPct val="118100"/>
              </a:lnSpc>
              <a:buAutoNum type="arabicPeriod" startAt="8"/>
              <a:tabLst>
                <a:tab pos="450215" algn="l"/>
              </a:tabLst>
            </a:pPr>
            <a:r>
              <a:rPr lang="es-ES" sz="800" noProof="0">
                <a:latin typeface="Arial" panose="020B0604020202020204" pitchFamily="34" charset="0"/>
                <a:cs typeface="Arial" panose="020B0604020202020204" pitchFamily="34" charset="0"/>
              </a:rPr>
              <a:t>Los</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carácter</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mantendrán</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mientras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mantenga</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vigente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vez</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resuelto</a:t>
            </a:r>
            <a:r>
              <a:rPr lang="es-ES" sz="800" spc="311"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el</a:t>
            </a:r>
            <a:r>
              <a:rPr lang="es-ES" sz="800" noProof="0">
                <a:latin typeface="Arial" panose="020B0604020202020204" pitchFamily="34" charset="0"/>
                <a:cs typeface="Arial" panose="020B0604020202020204" pitchFamily="34" charset="0"/>
              </a:rPr>
              <a:t> mismo,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conservarán</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supuesto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haya</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oposición</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envío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comunicaciones</a:t>
            </a:r>
            <a:r>
              <a:rPr lang="es-ES" sz="800" spc="439"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comerciales.</a:t>
            </a:r>
            <a:endParaRPr lang="es-ES" sz="800" noProof="0">
              <a:latin typeface="Arial" panose="020B0604020202020204" pitchFamily="34" charset="0"/>
              <a:cs typeface="Arial" panose="020B0604020202020204" pitchFamily="34" charset="0"/>
            </a:endParaRPr>
          </a:p>
          <a:p>
            <a:pPr marL="446621" marR="35046" lvl="1" indent="-428649" algn="just">
              <a:lnSpc>
                <a:spcPct val="118100"/>
              </a:lnSpc>
              <a:buAutoNum type="arabicPeriod" startAt="8"/>
              <a:tabLst>
                <a:tab pos="450215" algn="l"/>
              </a:tabLst>
            </a:pPr>
            <a:r>
              <a:rPr lang="es-ES" sz="800" noProof="0">
                <a:latin typeface="Arial" panose="020B0604020202020204" pitchFamily="34" charset="0"/>
                <a:cs typeface="Arial" panose="020B0604020202020204" pitchFamily="34" charset="0"/>
              </a:rPr>
              <a:t>Los</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carácter</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personal</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comunicarán</a:t>
            </a:r>
            <a:r>
              <a:rPr lang="es-ES" sz="800" spc="67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terceras</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ajenos.</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considerará</a:t>
            </a:r>
            <a:r>
              <a:rPr lang="es-ES" sz="800" spc="64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comunicación</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3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terceras </a:t>
            </a:r>
            <a:r>
              <a:rPr lang="es-ES" sz="800" noProof="0">
                <a:latin typeface="Arial" panose="020B0604020202020204" pitchFamily="34" charset="0"/>
                <a:cs typeface="Arial" panose="020B0604020202020204" pitchFamily="34" charset="0"/>
              </a:rPr>
              <a:t>personas</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exista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solicitud</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autoridad</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judicial,</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policial</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administrativa</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cuando</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a:t>
            </a:r>
            <a:r>
              <a:rPr lang="es-ES" sz="800" spc="18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necesaria </a:t>
            </a:r>
            <a:r>
              <a:rPr lang="es-ES" sz="800" noProof="0">
                <a:latin typeface="Arial" panose="020B0604020202020204" pitchFamily="34" charset="0"/>
                <a:cs typeface="Arial" panose="020B0604020202020204" pitchFamily="34" charset="0"/>
              </a:rPr>
              <a:t>para</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correcto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desarrollo</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relación</a:t>
            </a:r>
            <a:r>
              <a:rPr lang="es-ES" sz="800" spc="19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contractual.</a:t>
            </a:r>
            <a:endParaRPr lang="es-ES" sz="800" noProof="0">
              <a:latin typeface="Arial" panose="020B0604020202020204" pitchFamily="34" charset="0"/>
              <a:cs typeface="Arial" panose="020B0604020202020204" pitchFamily="34" charset="0"/>
            </a:endParaRPr>
          </a:p>
          <a:p>
            <a:pPr marL="446621" marR="8986" lvl="1" indent="-428649" algn="just">
              <a:lnSpc>
                <a:spcPct val="118100"/>
              </a:lnSpc>
              <a:buAutoNum type="arabicPeriod" startAt="8"/>
              <a:tabLst>
                <a:tab pos="450215" algn="l"/>
              </a:tabLst>
            </a:pPr>
            <a:r>
              <a:rPr lang="es-ES" sz="800" noProof="0">
                <a:latin typeface="Arial" panose="020B0604020202020204" pitchFamily="34" charset="0"/>
                <a:cs typeface="Arial" panose="020B0604020202020204" pitchFamily="34" charset="0"/>
              </a:rPr>
              <a:t>Las</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podrán</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ejercer</a:t>
            </a:r>
            <a:r>
              <a:rPr lang="es-ES" sz="800" spc="5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derechos</a:t>
            </a:r>
            <a:r>
              <a:rPr lang="es-ES" sz="800" spc="60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acceso,</a:t>
            </a:r>
            <a:r>
              <a:rPr lang="es-ES" sz="800" spc="57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rectificación</a:t>
            </a:r>
            <a:r>
              <a:rPr lang="es-ES" sz="800" spc="69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6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supresión</a:t>
            </a:r>
            <a:r>
              <a:rPr lang="es-ES" sz="800" spc="63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manifestar</a:t>
            </a:r>
            <a:r>
              <a:rPr lang="es-ES" sz="800" spc="6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oposición</a:t>
            </a:r>
            <a:r>
              <a:rPr lang="es-ES" sz="800" spc="63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al</a:t>
            </a:r>
            <a:r>
              <a:rPr lang="es-ES" sz="800" noProof="0">
                <a:latin typeface="Arial" panose="020B0604020202020204" pitchFamily="34" charset="0"/>
                <a:cs typeface="Arial" panose="020B0604020202020204" pitchFamily="34" charset="0"/>
              </a:rPr>
              <a:t> tratamiento</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datos,</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así</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revocar</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consentimiento,</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enviando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correo</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hlinkClick r:id="rId3"/>
              </a:rPr>
              <a:t>proteccióndedatos@cttexpress.com</a:t>
            </a:r>
            <a:r>
              <a:rPr lang="es-ES" sz="800" u="sng" spc="685" noProof="0">
                <a:uFill>
                  <a:solidFill>
                    <a:srgbClr val="000000"/>
                  </a:solidFill>
                </a:uFill>
                <a:latin typeface="Arial" panose="020B0604020202020204" pitchFamily="34" charset="0"/>
                <a:cs typeface="Arial" panose="020B0604020202020204" pitchFamily="34" charset="0"/>
                <a:hlinkClick r:id="rId3"/>
              </a:rPr>
              <a:t> </a:t>
            </a:r>
            <a:r>
              <a:rPr lang="es-ES" sz="800" spc="-71" noProof="0">
                <a:latin typeface="Arial" panose="020B0604020202020204" pitchFamily="34" charset="0"/>
                <a:cs typeface="Arial" panose="020B0604020202020204" pitchFamily="34" charset="0"/>
                <a:hlinkClick r:id="rId3"/>
              </a:rPr>
              <a:t>.</a:t>
            </a:r>
            <a:endParaRPr lang="es-ES" sz="800" noProof="0">
              <a:latin typeface="Arial" panose="020B0604020202020204" pitchFamily="34" charset="0"/>
              <a:cs typeface="Arial" panose="020B0604020202020204" pitchFamily="34" charset="0"/>
            </a:endParaRPr>
          </a:p>
          <a:p>
            <a:pPr marL="364845" marR="48527" indent="188713" algn="just">
              <a:lnSpc>
                <a:spcPct val="118100"/>
              </a:lnSpc>
              <a:buAutoNum type="alphaLcParenR"/>
              <a:tabLst>
                <a:tab pos="553559" algn="l"/>
              </a:tabLst>
            </a:pPr>
            <a:endParaRPr lang="es-ES" sz="800" noProof="0">
              <a:latin typeface="Arial" panose="020B0604020202020204" pitchFamily="34" charset="0"/>
              <a:cs typeface="Arial" panose="020B0604020202020204" pitchFamily="34" charset="0"/>
            </a:endParaRPr>
          </a:p>
        </p:txBody>
      </p:sp>
      <p:sp>
        <p:nvSpPr>
          <p:cNvPr id="4" name="object 4"/>
          <p:cNvSpPr txBox="1">
            <a:spLocks noGrp="1"/>
          </p:cNvSpPr>
          <p:nvPr>
            <p:ph type="sldNum" sz="quarter" idx="7"/>
          </p:nvPr>
        </p:nvSpPr>
        <p:spPr>
          <a:xfrm>
            <a:off x="622300" y="7134823"/>
            <a:ext cx="9969654" cy="288010"/>
          </a:xfrm>
          <a:prstGeom prst="rect">
            <a:avLst/>
          </a:prstGeom>
        </p:spPr>
        <p:txBody>
          <a:bodyPr vert="horz" wrap="square" lIns="0" tIns="73135" rIns="0" bIns="0" rtlCol="0">
            <a:spAutoFit/>
          </a:bodyPr>
          <a:lstStyle/>
          <a:p>
            <a:pPr marL="17973">
              <a:lnSpc>
                <a:spcPts val="1861"/>
              </a:lnSpc>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lnSpc>
                  <a:spcPts val="1861"/>
                </a:lnSpc>
              </a:pPr>
              <a:t>28</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0" y="1"/>
            <a:ext cx="2298700" cy="958850"/>
          </a:xfrm>
          <a:prstGeom prst="rect">
            <a:avLst/>
          </a:prstGeom>
        </p:spPr>
      </p:pic>
      <p:sp>
        <p:nvSpPr>
          <p:cNvPr id="2" name="object 2"/>
          <p:cNvSpPr txBox="1"/>
          <p:nvPr/>
        </p:nvSpPr>
        <p:spPr>
          <a:xfrm>
            <a:off x="850900" y="708471"/>
            <a:ext cx="8774878" cy="3229283"/>
          </a:xfrm>
          <a:prstGeom prst="rect">
            <a:avLst/>
          </a:prstGeom>
        </p:spPr>
        <p:txBody>
          <a:bodyPr vert="horz" wrap="square" lIns="0" tIns="17972" rIns="0" bIns="0" rtlCol="0">
            <a:spAutoFit/>
          </a:bodyPr>
          <a:lstStyle/>
          <a:p>
            <a:pPr marL="382819" marR="13480" algn="just">
              <a:lnSpc>
                <a:spcPct val="118100"/>
              </a:lnSpc>
              <a:spcBef>
                <a:spcPts val="142"/>
              </a:spcBef>
            </a:pPr>
            <a:endParaRPr lang="es-ES" sz="800" noProof="0">
              <a:latin typeface="Arial" panose="020B0604020202020204" pitchFamily="34" charset="0"/>
              <a:cs typeface="Arial" panose="020B0604020202020204" pitchFamily="34" charset="0"/>
            </a:endParaRPr>
          </a:p>
          <a:p>
            <a:pPr marL="320813" indent="-302840">
              <a:spcBef>
                <a:spcPts val="969"/>
              </a:spcBef>
              <a:buFont typeface="Microsoft Sans Serif"/>
              <a:buAutoNum type="arabicPeriod" startAt="10"/>
              <a:tabLst>
                <a:tab pos="320813" algn="l"/>
              </a:tabLst>
            </a:pPr>
            <a:r>
              <a:rPr lang="es-ES" sz="800" b="1" noProof="0" err="1">
                <a:latin typeface="Arial" panose="020B0604020202020204" pitchFamily="34" charset="0"/>
                <a:cs typeface="Arial" panose="020B0604020202020204" pitchFamily="34" charset="0"/>
              </a:rPr>
              <a:t>Compliance</a:t>
            </a:r>
            <a:r>
              <a:rPr lang="es-ES" sz="800" b="1" spc="324"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y</a:t>
            </a:r>
            <a:r>
              <a:rPr lang="es-ES" sz="800" b="1" spc="14" noProof="0">
                <a:latin typeface="Arial" panose="020B0604020202020204" pitchFamily="34" charset="0"/>
                <a:cs typeface="Arial" panose="020B0604020202020204" pitchFamily="34" charset="0"/>
              </a:rPr>
              <a:t> </a:t>
            </a:r>
            <a:r>
              <a:rPr lang="es-ES" sz="800" b="1" spc="-14" noProof="0">
                <a:latin typeface="Arial" panose="020B0604020202020204" pitchFamily="34" charset="0"/>
                <a:cs typeface="Arial" panose="020B0604020202020204" pitchFamily="34" charset="0"/>
              </a:rPr>
              <a:t>Ética:</a:t>
            </a:r>
            <a:endParaRPr lang="es-ES" sz="800" noProof="0">
              <a:latin typeface="Arial" panose="020B0604020202020204" pitchFamily="34" charset="0"/>
              <a:cs typeface="Arial" panose="020B0604020202020204" pitchFamily="34" charset="0"/>
            </a:endParaRPr>
          </a:p>
          <a:p>
            <a:pPr marL="751258" marR="7189" lvl="1" indent="-428649">
              <a:lnSpc>
                <a:spcPct val="118100"/>
              </a:lnSpc>
              <a:buAutoNum type="arabicPeriod"/>
              <a:tabLst>
                <a:tab pos="754853" algn="l"/>
              </a:tabLst>
            </a:pPr>
            <a:r>
              <a:rPr lang="es-ES" sz="800" noProof="0">
                <a:latin typeface="Arial" panose="020B0604020202020204" pitchFamily="34" charset="0"/>
                <a:cs typeface="Arial" panose="020B0604020202020204" pitchFamily="34" charset="0"/>
              </a:rPr>
              <a:t>El</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Código</a:t>
            </a:r>
            <a:r>
              <a:rPr lang="es-ES" sz="800" spc="69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Conducta</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58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Subsidiarias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a:t>
            </a:r>
            <a:r>
              <a:rPr lang="es-ES" sz="800" spc="5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norma</a:t>
            </a:r>
            <a:r>
              <a:rPr lang="es-ES" sz="800" spc="67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vinculante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todos</a:t>
            </a:r>
            <a:r>
              <a:rPr lang="es-ES" sz="800" spc="650"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los</a:t>
            </a:r>
            <a:r>
              <a:rPr lang="es-ES" sz="800" noProof="0">
                <a:latin typeface="Arial" panose="020B0604020202020204" pitchFamily="34" charset="0"/>
                <a:cs typeface="Arial" panose="020B0604020202020204" pitchFamily="34" charset="0"/>
              </a:rPr>
              <a:t> administradores,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directivos,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empleados,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colaboradores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restantes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miembros</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5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grupos</a:t>
            </a:r>
            <a:r>
              <a:rPr lang="es-ES" sz="800" spc="64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interés</a:t>
            </a:r>
            <a:r>
              <a:rPr lang="es-ES" sz="800" spc="64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9"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la</a:t>
            </a:r>
            <a:r>
              <a:rPr lang="es-ES" sz="800" noProof="0">
                <a:latin typeface="Arial" panose="020B0604020202020204" pitchFamily="34" charset="0"/>
                <a:cs typeface="Arial" panose="020B0604020202020204" pitchFamily="34" charset="0"/>
              </a:rPr>
              <a:t> 	compañía.</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Cliente</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notificará</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infracción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Código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Conducta</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35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sus</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Subsidiarias</a:t>
            </a:r>
            <a:r>
              <a:rPr lang="es-ES" sz="800" spc="347"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o</a:t>
            </a:r>
            <a:r>
              <a:rPr lang="es-ES" sz="800" noProof="0">
                <a:latin typeface="Arial" panose="020B0604020202020204" pitchFamily="34" charset="0"/>
                <a:cs typeface="Arial" panose="020B0604020202020204" pitchFamily="34" charset="0"/>
              </a:rPr>
              <a:t> cualquier</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comportamiento</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inadecuado</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administradores,</a:t>
            </a:r>
            <a:r>
              <a:rPr lang="es-ES" sz="800" spc="63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directivos,</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empleados</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colaboradores</a:t>
            </a:r>
            <a:r>
              <a:rPr lang="es-ES" sz="800" spc="559"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CTT</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pudiendo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utilizar</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estos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efectos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siguiente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Canal</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Ético</a:t>
            </a:r>
            <a:r>
              <a:rPr lang="es-ES" sz="800" spc="219" noProof="0">
                <a:latin typeface="Arial" panose="020B0604020202020204" pitchFamily="34" charset="0"/>
                <a:cs typeface="Arial" panose="020B0604020202020204" pitchFamily="34" charset="0"/>
              </a:rPr>
              <a:t> </a:t>
            </a:r>
            <a:r>
              <a:rPr lang="es-ES" sz="800" u="sng" spc="-14" noProof="0">
                <a:uFill>
                  <a:solidFill>
                    <a:srgbClr val="000000"/>
                  </a:solidFill>
                </a:uFill>
                <a:latin typeface="Arial" panose="020B0604020202020204" pitchFamily="34" charset="0"/>
                <a:cs typeface="Arial" panose="020B0604020202020204" pitchFamily="34" charset="0"/>
              </a:rPr>
              <a:t>https://</a:t>
            </a:r>
            <a:r>
              <a:rPr lang="es-ES" sz="800" u="sng" spc="-85" noProof="0">
                <a:uFill>
                  <a:solidFill>
                    <a:srgbClr val="000000"/>
                  </a:solidFill>
                </a:uFill>
                <a:latin typeface="Arial" panose="020B0604020202020204" pitchFamily="34" charset="0"/>
                <a:cs typeface="Arial" panose="020B0604020202020204" pitchFamily="34" charset="0"/>
              </a:rPr>
              <a:t> </a:t>
            </a:r>
            <a:r>
              <a:rPr lang="es-ES" sz="800" u="sng" spc="-14" noProof="0">
                <a:uFill>
                  <a:solidFill>
                    <a:srgbClr val="000000"/>
                  </a:solidFill>
                </a:uFill>
                <a:latin typeface="Arial" panose="020B0604020202020204" pitchFamily="34" charset="0"/>
                <a:cs typeface="Arial" panose="020B0604020202020204" pitchFamily="34" charset="0"/>
              </a:rPr>
              <a:t>canaletico.es/</a:t>
            </a:r>
            <a:r>
              <a:rPr lang="es-ES" sz="800" u="sng" spc="99" noProof="0">
                <a:uFill>
                  <a:solidFill>
                    <a:srgbClr val="000000"/>
                  </a:solidFill>
                </a:uFill>
                <a:latin typeface="Arial" panose="020B0604020202020204" pitchFamily="34" charset="0"/>
                <a:cs typeface="Arial" panose="020B0604020202020204" pitchFamily="34" charset="0"/>
              </a:rPr>
              <a:t> </a:t>
            </a:r>
            <a:r>
              <a:rPr lang="es-ES" sz="800" u="sng" spc="-14" noProof="0">
                <a:uFill>
                  <a:solidFill>
                    <a:srgbClr val="000000"/>
                  </a:solidFill>
                </a:uFill>
                <a:latin typeface="Arial" panose="020B0604020202020204" pitchFamily="34" charset="0"/>
                <a:cs typeface="Arial" panose="020B0604020202020204" pitchFamily="34" charset="0"/>
              </a:rPr>
              <a:t>es/</a:t>
            </a:r>
            <a:r>
              <a:rPr lang="es-ES" sz="800" spc="-205" noProof="0">
                <a:latin typeface="Arial" panose="020B0604020202020204" pitchFamily="34" charset="0"/>
                <a:cs typeface="Arial" panose="020B0604020202020204" pitchFamily="34" charset="0"/>
              </a:rPr>
              <a:t> </a:t>
            </a:r>
            <a:r>
              <a:rPr lang="es-ES" sz="800" u="sng" spc="-14" noProof="0" err="1">
                <a:uFill>
                  <a:solidFill>
                    <a:srgbClr val="000000"/>
                  </a:solidFill>
                </a:uFill>
                <a:latin typeface="Arial" panose="020B0604020202020204" pitchFamily="34" charset="0"/>
                <a:cs typeface="Arial" panose="020B0604020202020204" pitchFamily="34" charset="0"/>
              </a:rPr>
              <a:t>ctt</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estrictamente </a:t>
            </a:r>
            <a:r>
              <a:rPr lang="es-ES" sz="800" noProof="0">
                <a:latin typeface="Arial" panose="020B0604020202020204" pitchFamily="34" charset="0"/>
                <a:cs typeface="Arial" panose="020B0604020202020204" pitchFamily="34" charset="0"/>
              </a:rPr>
              <a:t>confidencial</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incluso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anónimo,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colaborando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desarrollo</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cualquier</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actividad</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investigación</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conductas </a:t>
            </a:r>
            <a:r>
              <a:rPr lang="es-ES" sz="800" noProof="0">
                <a:latin typeface="Arial" panose="020B0604020202020204" pitchFamily="34" charset="0"/>
                <a:cs typeface="Arial" panose="020B0604020202020204" pitchFamily="34" charset="0"/>
              </a:rPr>
              <a:t>objeto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denuncia.</a:t>
            </a:r>
            <a:endParaRPr lang="es-ES" sz="800" noProof="0">
              <a:latin typeface="Arial" panose="020B0604020202020204" pitchFamily="34" charset="0"/>
              <a:cs typeface="Arial" panose="020B0604020202020204" pitchFamily="34" charset="0"/>
            </a:endParaRPr>
          </a:p>
          <a:p>
            <a:pPr marL="310029" indent="-292055">
              <a:spcBef>
                <a:spcPts val="969"/>
              </a:spcBef>
              <a:buFont typeface="Microsoft Sans Serif"/>
              <a:buAutoNum type="arabicPeriod" startAt="10"/>
              <a:tabLst>
                <a:tab pos="310029" algn="l"/>
              </a:tabLst>
            </a:pPr>
            <a:r>
              <a:rPr lang="es-ES" sz="800" b="1" spc="-14" noProof="0">
                <a:latin typeface="Arial" panose="020B0604020202020204" pitchFamily="34" charset="0"/>
                <a:cs typeface="Arial" panose="020B0604020202020204" pitchFamily="34" charset="0"/>
              </a:rPr>
              <a:t>Notificaciones:</a:t>
            </a:r>
            <a:endParaRPr lang="es-ES" sz="800" noProof="0">
              <a:latin typeface="Arial" panose="020B0604020202020204" pitchFamily="34" charset="0"/>
              <a:cs typeface="Arial" panose="020B0604020202020204" pitchFamily="34" charset="0"/>
            </a:endParaRPr>
          </a:p>
          <a:p>
            <a:pPr marL="727895" marR="29655" lvl="1" indent="-416966" algn="just">
              <a:lnSpc>
                <a:spcPct val="118100"/>
              </a:lnSpc>
              <a:buAutoNum type="arabicPeriod"/>
              <a:tabLst>
                <a:tab pos="732388" algn="l"/>
              </a:tabLst>
            </a:pPr>
            <a:r>
              <a:rPr lang="es-ES" sz="800" noProof="0">
                <a:latin typeface="Arial" panose="020B0604020202020204" pitchFamily="34" charset="0"/>
                <a:cs typeface="Arial" panose="020B0604020202020204" pitchFamily="34" charset="0"/>
              </a:rPr>
              <a:t>Todas</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notificaciones</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relación</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serán</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hechas</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lengua</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española</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direcciones </a:t>
            </a:r>
            <a:r>
              <a:rPr lang="es-ES" sz="800" noProof="0">
                <a:latin typeface="Arial" panose="020B0604020202020204" pitchFamily="34" charset="0"/>
                <a:cs typeface="Arial" panose="020B0604020202020204" pitchFamily="34" charset="0"/>
              </a:rPr>
              <a:t>que</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constan</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encabezamiento</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modificación</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domicilio</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notificaciones</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170"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alguna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será</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eficaz</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hasta</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comunique</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fehacientemente</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2"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otra.</a:t>
            </a:r>
            <a:endParaRPr lang="es-ES" sz="800" noProof="0">
              <a:latin typeface="Arial" panose="020B0604020202020204" pitchFamily="34" charset="0"/>
              <a:cs typeface="Arial" panose="020B0604020202020204" pitchFamily="34" charset="0"/>
            </a:endParaRPr>
          </a:p>
          <a:p>
            <a:pPr marL="320813" indent="-302840">
              <a:spcBef>
                <a:spcPts val="962"/>
              </a:spcBef>
              <a:buFont typeface="Microsoft Sans Serif"/>
              <a:buAutoNum type="arabicPeriod" startAt="10"/>
              <a:tabLst>
                <a:tab pos="320813" algn="l"/>
              </a:tabLst>
            </a:pPr>
            <a:r>
              <a:rPr lang="es-ES" sz="800" b="1" noProof="0">
                <a:latin typeface="Arial" panose="020B0604020202020204" pitchFamily="34" charset="0"/>
                <a:cs typeface="Arial" panose="020B0604020202020204" pitchFamily="34" charset="0"/>
              </a:rPr>
              <a:t>Legislación</a:t>
            </a:r>
            <a:r>
              <a:rPr lang="es-ES" sz="800" b="1" spc="311"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aplicable</a:t>
            </a:r>
            <a:r>
              <a:rPr lang="es-ES" sz="800" b="1" spc="233" noProof="0">
                <a:latin typeface="Arial" panose="020B0604020202020204" pitchFamily="34" charset="0"/>
                <a:cs typeface="Arial" panose="020B0604020202020204" pitchFamily="34" charset="0"/>
              </a:rPr>
              <a:t> </a:t>
            </a:r>
            <a:r>
              <a:rPr lang="es-ES" sz="800" b="1" noProof="0">
                <a:latin typeface="Arial" panose="020B0604020202020204" pitchFamily="34" charset="0"/>
                <a:cs typeface="Arial" panose="020B0604020202020204" pitchFamily="34" charset="0"/>
              </a:rPr>
              <a:t>y </a:t>
            </a:r>
            <a:r>
              <a:rPr lang="es-ES" sz="800" b="1" spc="-14" noProof="0">
                <a:latin typeface="Arial" panose="020B0604020202020204" pitchFamily="34" charset="0"/>
                <a:cs typeface="Arial" panose="020B0604020202020204" pitchFamily="34" charset="0"/>
              </a:rPr>
              <a:t>jurisdicción:</a:t>
            </a:r>
            <a:endParaRPr lang="es-ES" sz="800" noProof="0">
              <a:latin typeface="Arial" panose="020B0604020202020204" pitchFamily="34" charset="0"/>
              <a:cs typeface="Arial" panose="020B0604020202020204" pitchFamily="34" charset="0"/>
            </a:endParaRPr>
          </a:p>
          <a:p>
            <a:pPr marL="751258" marR="11683" lvl="1" indent="-428649" algn="just">
              <a:lnSpc>
                <a:spcPct val="118100"/>
              </a:lnSpc>
              <a:buAutoNum type="arabicPeriod"/>
              <a:tabLst>
                <a:tab pos="754853" algn="l"/>
              </a:tabLst>
            </a:pPr>
            <a:r>
              <a:rPr lang="es-ES" sz="800" noProof="0">
                <a:latin typeface="Arial" panose="020B0604020202020204" pitchFamily="34" charset="0"/>
                <a:cs typeface="Arial" panose="020B0604020202020204" pitchFamily="34" charset="0"/>
              </a:rPr>
              <a:t>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regirá</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dispuesto</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mismo,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subsidiariamente</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establecido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Ley</a:t>
            </a:r>
            <a:r>
              <a:rPr lang="es-ES" sz="800" spc="10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15/2009, </a:t>
            </a:r>
            <a:r>
              <a:rPr lang="es-ES" sz="800" noProof="0">
                <a:latin typeface="Arial" panose="020B0604020202020204" pitchFamily="34" charset="0"/>
                <a:cs typeface="Arial" panose="020B0604020202020204" pitchFamily="34" charset="0"/>
              </a:rPr>
              <a:t>de</a:t>
            </a:r>
            <a:r>
              <a:rPr lang="es-ES" sz="800" spc="41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11</a:t>
            </a:r>
            <a:r>
              <a:rPr lang="es-ES" sz="800" spc="3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noviembre,</a:t>
            </a:r>
            <a:r>
              <a:rPr lang="es-ES" sz="800" spc="6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contrato</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transporte</a:t>
            </a:r>
            <a:r>
              <a:rPr lang="es-ES" sz="800" spc="64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terrestre</a:t>
            </a:r>
            <a:r>
              <a:rPr lang="es-ES" sz="800" spc="59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mercancía,</a:t>
            </a:r>
            <a:r>
              <a:rPr lang="es-ES" sz="800" spc="6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Ley</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 Ordenación</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03"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Transportes 	</a:t>
            </a:r>
            <a:r>
              <a:rPr lang="es-ES" sz="800" noProof="0">
                <a:latin typeface="Arial" panose="020B0604020202020204" pitchFamily="34" charset="0"/>
                <a:cs typeface="Arial" panose="020B0604020202020204" pitchFamily="34" charset="0"/>
              </a:rPr>
              <a:t>Terrestres (LOTT), su</a:t>
            </a:r>
            <a:r>
              <a:rPr lang="es-ES" sz="800" spc="283">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reglamento</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(ROTT)</a:t>
            </a:r>
            <a:r>
              <a:rPr lang="es-ES" sz="800" spc="63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normas</a:t>
            </a:r>
            <a:r>
              <a:rPr lang="es-ES" sz="800" spc="62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8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desarrollo,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48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Convenios</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Internacionales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sean</a:t>
            </a:r>
            <a:r>
              <a:rPr lang="es-ES" sz="800" spc="552"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aplicación</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supletoriamente</a:t>
            </a:r>
            <a:r>
              <a:rPr lang="es-ES" sz="800" spc="41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Código</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Comercio</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demás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legislación</a:t>
            </a:r>
            <a:r>
              <a:rPr lang="es-ES" sz="800" spc="25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aplicable.</a:t>
            </a:r>
            <a:endParaRPr lang="es-ES" sz="800" noProof="0">
              <a:latin typeface="Arial" panose="020B0604020202020204" pitchFamily="34" charset="0"/>
              <a:cs typeface="Arial" panose="020B0604020202020204" pitchFamily="34" charset="0"/>
            </a:endParaRPr>
          </a:p>
          <a:p>
            <a:pPr marL="751258" marR="7189" lvl="1" indent="-428649" algn="just">
              <a:lnSpc>
                <a:spcPct val="118100"/>
              </a:lnSpc>
              <a:buAutoNum type="arabicPeriod"/>
              <a:tabLst>
                <a:tab pos="754853" algn="l"/>
              </a:tabLst>
            </a:pPr>
            <a:r>
              <a:rPr lang="es-ES" sz="800" noProof="0">
                <a:latin typeface="Arial" panose="020B0604020202020204" pitchFamily="34" charset="0"/>
                <a:cs typeface="Arial" panose="020B0604020202020204" pitchFamily="34" charset="0"/>
              </a:rPr>
              <a:t>Igualmente,</a:t>
            </a:r>
            <a:r>
              <a:rPr lang="es-ES" sz="800" spc="57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ambas</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quedan</a:t>
            </a:r>
            <a:r>
              <a:rPr lang="es-ES" sz="800" spc="45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sometidas</a:t>
            </a:r>
            <a:r>
              <a:rPr lang="es-ES" sz="800" spc="53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condiciones</a:t>
            </a:r>
            <a:r>
              <a:rPr lang="es-ES" sz="800" spc="58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generales</a:t>
            </a:r>
            <a:r>
              <a:rPr lang="es-ES" sz="800" spc="53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figuren</a:t>
            </a:r>
            <a:r>
              <a:rPr lang="es-ES" sz="800" spc="43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Cartas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Porte</a:t>
            </a:r>
            <a:r>
              <a:rPr lang="es-ES" sz="800" spc="396" noProof="0">
                <a:latin typeface="Arial" panose="020B0604020202020204" pitchFamily="34" charset="0"/>
                <a:cs typeface="Arial" panose="020B0604020202020204" pitchFamily="34" charset="0"/>
              </a:rPr>
              <a:t> </a:t>
            </a:r>
            <a:r>
              <a:rPr lang="es-ES" sz="800" spc="-71" noProof="0">
                <a:latin typeface="Arial" panose="020B0604020202020204" pitchFamily="34" charset="0"/>
                <a:cs typeface="Arial" panose="020B0604020202020204" pitchFamily="34" charset="0"/>
              </a:rPr>
              <a:t>o</a:t>
            </a:r>
            <a:r>
              <a:rPr lang="es-ES" sz="800" noProof="0">
                <a:latin typeface="Arial" panose="020B0604020202020204" pitchFamily="34" charset="0"/>
                <a:cs typeface="Arial" panose="020B0604020202020204" pitchFamily="34" charset="0"/>
              </a:rPr>
              <a:t> Albaranes</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CTT</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EXPRESSO,</a:t>
            </a:r>
            <a:r>
              <a:rPr lang="es-ES" sz="800" spc="47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físicos</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telemáticos,</a:t>
            </a:r>
            <a:r>
              <a:rPr lang="es-ES" sz="800" spc="44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condiciones</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particulares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acordadas</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cada</a:t>
            </a:r>
            <a:r>
              <a:rPr lang="es-ES" sz="800" spc="22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servicio 	realizado.</a:t>
            </a:r>
            <a:endParaRPr lang="es-ES" sz="800" noProof="0">
              <a:latin typeface="Arial" panose="020B0604020202020204" pitchFamily="34" charset="0"/>
              <a:cs typeface="Arial" panose="020B0604020202020204" pitchFamily="34" charset="0"/>
            </a:endParaRPr>
          </a:p>
          <a:p>
            <a:pPr marL="751258" marR="12580" lvl="1" indent="-428649" algn="just">
              <a:lnSpc>
                <a:spcPct val="118100"/>
              </a:lnSpc>
              <a:buAutoNum type="arabicPeriod"/>
              <a:tabLst>
                <a:tab pos="754853" algn="l"/>
              </a:tabLst>
            </a:pPr>
            <a:r>
              <a:rPr lang="es-ES" sz="800" noProof="0">
                <a:latin typeface="Arial" panose="020B0604020202020204" pitchFamily="34" charset="0"/>
                <a:cs typeface="Arial" panose="020B0604020202020204" pitchFamily="34" charset="0"/>
              </a:rPr>
              <a:t>Las</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pactan</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queda</a:t>
            </a:r>
            <a:r>
              <a:rPr lang="es-ES" sz="800" spc="31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excluido</a:t>
            </a:r>
            <a:r>
              <a:rPr lang="es-ES" sz="800" spc="38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expresamente</a:t>
            </a:r>
            <a:r>
              <a:rPr lang="es-ES" sz="800" spc="55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sometimiento</a:t>
            </a:r>
            <a:r>
              <a:rPr lang="es-ES" sz="800" spc="5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tanto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arbitraje</a:t>
            </a:r>
            <a:r>
              <a:rPr lang="es-ES" sz="800" spc="3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Juntas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Arbitrales</a:t>
            </a:r>
            <a:r>
              <a:rPr lang="es-ES" sz="800" spc="403"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de</a:t>
            </a:r>
            <a:r>
              <a:rPr lang="es-ES" sz="800" noProof="0">
                <a:latin typeface="Arial" panose="020B0604020202020204" pitchFamily="34" charset="0"/>
                <a:cs typeface="Arial" panose="020B0604020202020204" pitchFamily="34" charset="0"/>
              </a:rPr>
              <a:t> Transporte</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Consumo,</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independencia</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cuantía</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35"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controversia.</a:t>
            </a:r>
            <a:endParaRPr lang="es-ES" sz="800" noProof="0">
              <a:latin typeface="Arial" panose="020B0604020202020204" pitchFamily="34" charset="0"/>
              <a:cs typeface="Arial" panose="020B0604020202020204" pitchFamily="34" charset="0"/>
            </a:endParaRPr>
          </a:p>
          <a:p>
            <a:pPr marL="751258" marR="11683" lvl="1" indent="-428649" algn="just">
              <a:lnSpc>
                <a:spcPct val="118100"/>
              </a:lnSpc>
              <a:spcBef>
                <a:spcPts val="7"/>
              </a:spcBef>
              <a:buAutoNum type="arabicPeriod"/>
              <a:tabLst>
                <a:tab pos="754853" algn="l"/>
              </a:tabLst>
            </a:pPr>
            <a:r>
              <a:rPr lang="es-ES" sz="800" noProof="0">
                <a:latin typeface="Arial" panose="020B0604020202020204" pitchFamily="34" charset="0"/>
                <a:cs typeface="Arial" panose="020B0604020202020204" pitchFamily="34" charset="0"/>
              </a:rPr>
              <a:t>Las</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partes,</a:t>
            </a:r>
            <a:r>
              <a:rPr lang="es-ES" sz="800" spc="26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6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renuncia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expresa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propio</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fuero</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someten</a:t>
            </a:r>
            <a:r>
              <a:rPr lang="es-ES" sz="800" spc="3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libremente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9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Juzgados</a:t>
            </a:r>
            <a:r>
              <a:rPr lang="es-ES" sz="800" spc="3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Tribunales</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10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ciudad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Madrid</a:t>
            </a:r>
            <a:r>
              <a:rPr lang="es-ES" sz="800" spc="34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firma</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presente</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Acuerdo</a:t>
            </a:r>
            <a:r>
              <a:rPr lang="es-ES" sz="800" spc="3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para</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a:t>
            </a:r>
            <a:r>
              <a:rPr lang="es-ES" sz="800" spc="20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resolución</a:t>
            </a:r>
            <a:r>
              <a:rPr lang="es-ES" sz="800" spc="4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los</a:t>
            </a:r>
            <a:r>
              <a:rPr lang="es-ES" sz="800" spc="24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conflictos</a:t>
            </a:r>
            <a:r>
              <a:rPr lang="es-ES" sz="800" spc="4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que</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pudieran</a:t>
            </a:r>
            <a:r>
              <a:rPr lang="es-ES" sz="800" spc="40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derivarse</a:t>
            </a:r>
            <a:r>
              <a:rPr lang="es-ES" sz="800" spc="43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226"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su</a:t>
            </a:r>
            <a:r>
              <a:rPr lang="es-ES" sz="800" noProof="0">
                <a:latin typeface="Arial" panose="020B0604020202020204" pitchFamily="34" charset="0"/>
                <a:cs typeface="Arial" panose="020B0604020202020204" pitchFamily="34" charset="0"/>
              </a:rPr>
              <a:t> 	ejecución</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interpretación.</a:t>
            </a:r>
            <a:endParaRPr lang="es-ES" sz="800" noProof="0">
              <a:latin typeface="Arial" panose="020B0604020202020204" pitchFamily="34" charset="0"/>
              <a:cs typeface="Arial" panose="020B0604020202020204" pitchFamily="34" charset="0"/>
            </a:endParaRPr>
          </a:p>
        </p:txBody>
      </p:sp>
      <p:sp>
        <p:nvSpPr>
          <p:cNvPr id="4" name="object 4"/>
          <p:cNvSpPr txBox="1">
            <a:spLocks noGrp="1"/>
          </p:cNvSpPr>
          <p:nvPr>
            <p:ph type="sldNum" sz="quarter" idx="7"/>
          </p:nvPr>
        </p:nvSpPr>
        <p:spPr>
          <a:xfrm>
            <a:off x="469900" y="7131050"/>
            <a:ext cx="9969654" cy="288010"/>
          </a:xfrm>
          <a:prstGeom prst="rect">
            <a:avLst/>
          </a:prstGeom>
        </p:spPr>
        <p:txBody>
          <a:bodyPr vert="horz" wrap="square" lIns="0" tIns="73135" rIns="0" bIns="0" rtlCol="0">
            <a:spAutoFit/>
          </a:bodyPr>
          <a:lstStyle/>
          <a:p>
            <a:pPr marL="17973">
              <a:lnSpc>
                <a:spcPts val="1861"/>
              </a:lnSpc>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lnSpc>
                  <a:spcPts val="1861"/>
                </a:lnSpc>
              </a:pPr>
              <a:t>29</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sp>
        <p:nvSpPr>
          <p:cNvPr id="6" name="object 2">
            <a:extLst>
              <a:ext uri="{FF2B5EF4-FFF2-40B4-BE49-F238E27FC236}">
                <a16:creationId xmlns:a16="http://schemas.microsoft.com/office/drawing/2014/main" id="{143644C1-EC82-8502-F73D-E16C5DEB903E}"/>
              </a:ext>
            </a:extLst>
          </p:cNvPr>
          <p:cNvSpPr txBox="1"/>
          <p:nvPr/>
        </p:nvSpPr>
        <p:spPr>
          <a:xfrm>
            <a:off x="1104385" y="4235450"/>
            <a:ext cx="8484629" cy="150491"/>
          </a:xfrm>
          <a:prstGeom prst="rect">
            <a:avLst/>
          </a:prstGeom>
        </p:spPr>
        <p:txBody>
          <a:bodyPr vert="horz" wrap="square" lIns="0" tIns="17972" rIns="0" bIns="0" rtlCol="0">
            <a:spAutoFit/>
          </a:bodyPr>
          <a:lstStyle/>
          <a:p>
            <a:pPr marL="17973" marR="7189">
              <a:lnSpc>
                <a:spcPct val="118100"/>
              </a:lnSpc>
              <a:spcBef>
                <a:spcPts val="142"/>
              </a:spcBef>
            </a:pPr>
            <a:r>
              <a:rPr sz="800">
                <a:latin typeface="Arial" panose="020B0604020202020204" pitchFamily="34" charset="0"/>
                <a:cs typeface="Arial" panose="020B0604020202020204" pitchFamily="34" charset="0"/>
              </a:rPr>
              <a:t>En</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prueba</a:t>
            </a:r>
            <a:r>
              <a:rPr sz="800" spc="18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de</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conformidad</a:t>
            </a:r>
            <a:r>
              <a:rPr sz="800" spc="34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a:t>
            </a:r>
            <a:r>
              <a:rPr sz="800" spc="9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cuanto</a:t>
            </a:r>
            <a:r>
              <a:rPr sz="800" spc="170">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antecede,</a:t>
            </a:r>
            <a:r>
              <a:rPr sz="800" spc="276">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firman</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las</a:t>
            </a:r>
            <a:r>
              <a:rPr sz="800" spc="7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partes</a:t>
            </a:r>
            <a:r>
              <a:rPr sz="800" spc="16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3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presente</a:t>
            </a:r>
            <a:r>
              <a:rPr sz="800" spc="241">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contrato,</a:t>
            </a:r>
            <a:r>
              <a:rPr sz="800" spc="233">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a</a:t>
            </a:r>
            <a:r>
              <a:rPr sz="800" spc="35">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los</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efectos</a:t>
            </a:r>
            <a:r>
              <a:rPr sz="800" spc="198">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oportunos,</a:t>
            </a:r>
            <a:r>
              <a:rPr sz="800" spc="289">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en</a:t>
            </a:r>
            <a:r>
              <a:rPr sz="800" spc="64">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el</a:t>
            </a:r>
            <a:r>
              <a:rPr sz="800" spc="42">
                <a:latin typeface="Arial" panose="020B0604020202020204" pitchFamily="34" charset="0"/>
                <a:cs typeface="Arial" panose="020B0604020202020204" pitchFamily="34" charset="0"/>
              </a:rPr>
              <a:t> </a:t>
            </a:r>
            <a:r>
              <a:rPr sz="800">
                <a:latin typeface="Arial" panose="020B0604020202020204" pitchFamily="34" charset="0"/>
                <a:cs typeface="Arial" panose="020B0604020202020204" pitchFamily="34" charset="0"/>
              </a:rPr>
              <a:t>lugar</a:t>
            </a:r>
            <a:r>
              <a:rPr sz="800" spc="127">
                <a:latin typeface="Arial" panose="020B0604020202020204" pitchFamily="34" charset="0"/>
                <a:cs typeface="Arial" panose="020B0604020202020204" pitchFamily="34" charset="0"/>
              </a:rPr>
              <a:t> </a:t>
            </a:r>
            <a:r>
              <a:rPr sz="800" spc="-71">
                <a:latin typeface="Arial" panose="020B0604020202020204" pitchFamily="34" charset="0"/>
                <a:cs typeface="Arial" panose="020B0604020202020204" pitchFamily="34" charset="0"/>
              </a:rPr>
              <a:t>y</a:t>
            </a:r>
            <a:r>
              <a:rPr sz="800">
                <a:latin typeface="Arial" panose="020B0604020202020204" pitchFamily="34" charset="0"/>
                <a:cs typeface="Arial" panose="020B0604020202020204" pitchFamily="34" charset="0"/>
              </a:rPr>
              <a:t> fecha</a:t>
            </a:r>
            <a:r>
              <a:rPr sz="800" spc="142">
                <a:latin typeface="Arial" panose="020B0604020202020204" pitchFamily="34" charset="0"/>
                <a:cs typeface="Arial" panose="020B0604020202020204" pitchFamily="34" charset="0"/>
              </a:rPr>
              <a:t> </a:t>
            </a:r>
            <a:r>
              <a:rPr sz="800" spc="-14">
                <a:latin typeface="Arial" panose="020B0604020202020204" pitchFamily="34" charset="0"/>
                <a:cs typeface="Arial" panose="020B0604020202020204" pitchFamily="34" charset="0"/>
              </a:rPr>
              <a:t>señalados</a:t>
            </a:r>
            <a:endParaRPr sz="800">
              <a:latin typeface="Arial" panose="020B0604020202020204" pitchFamily="34" charset="0"/>
              <a:cs typeface="Arial" panose="020B0604020202020204" pitchFamily="34" charset="0"/>
            </a:endParaRPr>
          </a:p>
        </p:txBody>
      </p:sp>
      <p:sp>
        <p:nvSpPr>
          <p:cNvPr id="7" name="object 3">
            <a:extLst>
              <a:ext uri="{FF2B5EF4-FFF2-40B4-BE49-F238E27FC236}">
                <a16:creationId xmlns:a16="http://schemas.microsoft.com/office/drawing/2014/main" id="{806F0CBC-CE94-018E-EEFC-318A5AF8B8C3}"/>
              </a:ext>
            </a:extLst>
          </p:cNvPr>
          <p:cNvSpPr txBox="1"/>
          <p:nvPr/>
        </p:nvSpPr>
        <p:spPr>
          <a:xfrm>
            <a:off x="2070100" y="4647911"/>
            <a:ext cx="892315" cy="172036"/>
          </a:xfrm>
          <a:prstGeom prst="rect">
            <a:avLst/>
          </a:prstGeom>
        </p:spPr>
        <p:txBody>
          <a:bodyPr vert="horz" wrap="square" lIns="0" tIns="17972" rIns="0" bIns="0" rtlCol="0">
            <a:spAutoFit/>
          </a:bodyPr>
          <a:lstStyle/>
          <a:p>
            <a:pPr marL="17973">
              <a:spcBef>
                <a:spcPts val="142"/>
              </a:spcBef>
            </a:pPr>
            <a:r>
              <a:rPr sz="1000">
                <a:latin typeface="Arial" panose="020B0604020202020204" pitchFamily="34" charset="0"/>
                <a:cs typeface="Arial" panose="020B0604020202020204" pitchFamily="34" charset="0"/>
              </a:rPr>
              <a:t>CTT</a:t>
            </a:r>
            <a:r>
              <a:rPr sz="1000" spc="127">
                <a:latin typeface="Arial" panose="020B0604020202020204" pitchFamily="34" charset="0"/>
                <a:cs typeface="Arial" panose="020B0604020202020204" pitchFamily="34" charset="0"/>
              </a:rPr>
              <a:t> </a:t>
            </a:r>
            <a:r>
              <a:rPr sz="1000" spc="-14">
                <a:latin typeface="Arial" panose="020B0604020202020204" pitchFamily="34" charset="0"/>
                <a:cs typeface="Arial" panose="020B0604020202020204" pitchFamily="34" charset="0"/>
              </a:rPr>
              <a:t>Express</a:t>
            </a:r>
            <a:endParaRPr sz="1000">
              <a:latin typeface="Arial" panose="020B0604020202020204" pitchFamily="34" charset="0"/>
              <a:cs typeface="Arial" panose="020B0604020202020204" pitchFamily="34" charset="0"/>
            </a:endParaRPr>
          </a:p>
        </p:txBody>
      </p:sp>
      <p:sp>
        <p:nvSpPr>
          <p:cNvPr id="8" name="object 6">
            <a:extLst>
              <a:ext uri="{FF2B5EF4-FFF2-40B4-BE49-F238E27FC236}">
                <a16:creationId xmlns:a16="http://schemas.microsoft.com/office/drawing/2014/main" id="{3B5497C5-107E-10E8-EDAA-23156FC16DD5}"/>
              </a:ext>
            </a:extLst>
          </p:cNvPr>
          <p:cNvSpPr txBox="1"/>
          <p:nvPr/>
        </p:nvSpPr>
        <p:spPr>
          <a:xfrm>
            <a:off x="5944343" y="4540250"/>
            <a:ext cx="1460195" cy="364461"/>
          </a:xfrm>
          <a:prstGeom prst="rect">
            <a:avLst/>
          </a:prstGeom>
        </p:spPr>
        <p:txBody>
          <a:bodyPr vert="horz" wrap="square" lIns="0" tIns="17972" rIns="0" bIns="0" rtlCol="0">
            <a:spAutoFit/>
          </a:bodyPr>
          <a:lstStyle/>
          <a:p>
            <a:pPr marL="17973" marR="7189" indent="390007">
              <a:lnSpc>
                <a:spcPct val="118100"/>
              </a:lnSpc>
              <a:spcBef>
                <a:spcPts val="142"/>
              </a:spcBef>
            </a:pPr>
            <a:r>
              <a:rPr sz="1000">
                <a:latin typeface="Arial" panose="020B0604020202020204" pitchFamily="34" charset="0"/>
                <a:cs typeface="Arial" panose="020B0604020202020204" pitchFamily="34" charset="0"/>
              </a:rPr>
              <a:t>El</a:t>
            </a:r>
            <a:r>
              <a:rPr sz="1000" spc="64">
                <a:latin typeface="Arial" panose="020B0604020202020204" pitchFamily="34" charset="0"/>
                <a:cs typeface="Arial" panose="020B0604020202020204" pitchFamily="34" charset="0"/>
              </a:rPr>
              <a:t> </a:t>
            </a:r>
            <a:r>
              <a:rPr sz="1000" spc="-14">
                <a:latin typeface="Arial" panose="020B0604020202020204" pitchFamily="34" charset="0"/>
                <a:cs typeface="Arial" panose="020B0604020202020204" pitchFamily="34" charset="0"/>
              </a:rPr>
              <a:t>cliente </a:t>
            </a:r>
            <a:r>
              <a:rPr sz="1000">
                <a:latin typeface="Arial" panose="020B0604020202020204" pitchFamily="34" charset="0"/>
                <a:cs typeface="Arial" panose="020B0604020202020204" pitchFamily="34" charset="0"/>
              </a:rPr>
              <a:t>Firma,</a:t>
            </a:r>
            <a:r>
              <a:rPr sz="1000" spc="170">
                <a:latin typeface="Arial" panose="020B0604020202020204" pitchFamily="34" charset="0"/>
                <a:cs typeface="Arial" panose="020B0604020202020204" pitchFamily="34" charset="0"/>
              </a:rPr>
              <a:t> </a:t>
            </a:r>
            <a:r>
              <a:rPr lang="es-ES" sz="1000" spc="170">
                <a:latin typeface="Arial" panose="020B0604020202020204" pitchFamily="34" charset="0"/>
                <a:cs typeface="Arial" panose="020B0604020202020204" pitchFamily="34" charset="0"/>
              </a:rPr>
              <a:t>  </a:t>
            </a:r>
            <a:r>
              <a:rPr sz="1000">
                <a:latin typeface="Arial" panose="020B0604020202020204" pitchFamily="34" charset="0"/>
                <a:cs typeface="Arial" panose="020B0604020202020204" pitchFamily="34" charset="0"/>
              </a:rPr>
              <a:t>Sello</a:t>
            </a:r>
            <a:r>
              <a:rPr sz="1000" spc="134">
                <a:latin typeface="Arial" panose="020B0604020202020204" pitchFamily="34" charset="0"/>
                <a:cs typeface="Arial" panose="020B0604020202020204" pitchFamily="34" charset="0"/>
              </a:rPr>
              <a:t> </a:t>
            </a:r>
            <a:r>
              <a:rPr sz="1000">
                <a:latin typeface="Arial" panose="020B0604020202020204" pitchFamily="34" charset="0"/>
                <a:cs typeface="Arial" panose="020B0604020202020204" pitchFamily="34" charset="0"/>
              </a:rPr>
              <a:t>y</a:t>
            </a:r>
            <a:r>
              <a:rPr sz="1000" spc="28">
                <a:latin typeface="Arial" panose="020B0604020202020204" pitchFamily="34" charset="0"/>
                <a:cs typeface="Arial" panose="020B0604020202020204" pitchFamily="34" charset="0"/>
              </a:rPr>
              <a:t> </a:t>
            </a:r>
            <a:r>
              <a:rPr sz="1000" spc="-14">
                <a:latin typeface="Arial" panose="020B0604020202020204" pitchFamily="34" charset="0"/>
                <a:cs typeface="Arial" panose="020B0604020202020204" pitchFamily="34" charset="0"/>
              </a:rPr>
              <a:t>Fecha</a:t>
            </a:r>
            <a:endParaRPr sz="1000">
              <a:latin typeface="Arial" panose="020B0604020202020204" pitchFamily="34" charset="0"/>
              <a:cs typeface="Arial" panose="020B0604020202020204" pitchFamily="34" charset="0"/>
            </a:endParaRPr>
          </a:p>
        </p:txBody>
      </p:sp>
      <p:pic>
        <p:nvPicPr>
          <p:cNvPr id="9" name="object 4">
            <a:extLst>
              <a:ext uri="{FF2B5EF4-FFF2-40B4-BE49-F238E27FC236}">
                <a16:creationId xmlns:a16="http://schemas.microsoft.com/office/drawing/2014/main" id="{3351BB07-AC12-5F06-2718-FF484219A5EA}"/>
              </a:ext>
            </a:extLst>
          </p:cNvPr>
          <p:cNvPicPr/>
          <p:nvPr/>
        </p:nvPicPr>
        <p:blipFill>
          <a:blip r:embed="rId3" cstate="print"/>
          <a:stretch>
            <a:fillRect/>
          </a:stretch>
        </p:blipFill>
        <p:spPr>
          <a:xfrm>
            <a:off x="1765300" y="4964728"/>
            <a:ext cx="1680032" cy="697228"/>
          </a:xfrm>
          <a:prstGeom prst="rect">
            <a:avLst/>
          </a:prstGeom>
        </p:spPr>
      </p:pic>
      <p:sp>
        <p:nvSpPr>
          <p:cNvPr id="10" name="object 5">
            <a:extLst>
              <a:ext uri="{FF2B5EF4-FFF2-40B4-BE49-F238E27FC236}">
                <a16:creationId xmlns:a16="http://schemas.microsoft.com/office/drawing/2014/main" id="{05FF613C-DC71-6DC8-F5F2-172642B6E20B}"/>
              </a:ext>
            </a:extLst>
          </p:cNvPr>
          <p:cNvSpPr txBox="1"/>
          <p:nvPr/>
        </p:nvSpPr>
        <p:spPr>
          <a:xfrm>
            <a:off x="1765300" y="5806737"/>
            <a:ext cx="2570909" cy="359812"/>
          </a:xfrm>
          <a:prstGeom prst="rect">
            <a:avLst/>
          </a:prstGeom>
        </p:spPr>
        <p:txBody>
          <a:bodyPr vert="horz" wrap="square" lIns="0" tIns="56612" rIns="0" bIns="0" rtlCol="0">
            <a:spAutoFit/>
          </a:bodyPr>
          <a:lstStyle/>
          <a:p>
            <a:pPr marL="17973">
              <a:spcBef>
                <a:spcPts val="446"/>
              </a:spcBef>
            </a:pPr>
            <a:r>
              <a:rPr sz="900">
                <a:latin typeface="Arial" panose="020B0604020202020204" pitchFamily="34" charset="0"/>
                <a:cs typeface="Arial" panose="020B0604020202020204" pitchFamily="34" charset="0"/>
              </a:rPr>
              <a:t>Jorge</a:t>
            </a:r>
            <a:r>
              <a:rPr sz="900" spc="7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Bousquet</a:t>
            </a:r>
            <a:r>
              <a:rPr sz="900" spc="85">
                <a:latin typeface="Arial" panose="020B0604020202020204" pitchFamily="34" charset="0"/>
                <a:cs typeface="Arial" panose="020B0604020202020204" pitchFamily="34" charset="0"/>
              </a:rPr>
              <a:t> </a:t>
            </a:r>
            <a:r>
              <a:rPr sz="900" spc="-14">
                <a:latin typeface="Arial" panose="020B0604020202020204" pitchFamily="34" charset="0"/>
                <a:cs typeface="Arial" panose="020B0604020202020204" pitchFamily="34" charset="0"/>
              </a:rPr>
              <a:t>Alfonso</a:t>
            </a:r>
            <a:endParaRPr sz="900">
              <a:latin typeface="Arial" panose="020B0604020202020204" pitchFamily="34" charset="0"/>
              <a:cs typeface="Arial" panose="020B0604020202020204" pitchFamily="34" charset="0"/>
            </a:endParaRPr>
          </a:p>
          <a:p>
            <a:pPr marL="17973">
              <a:spcBef>
                <a:spcPts val="226"/>
              </a:spcBef>
            </a:pPr>
            <a:r>
              <a:rPr sz="900">
                <a:latin typeface="Arial" panose="020B0604020202020204" pitchFamily="34" charset="0"/>
                <a:cs typeface="Arial" panose="020B0604020202020204" pitchFamily="34" charset="0"/>
              </a:rPr>
              <a:t>Director</a:t>
            </a:r>
            <a:r>
              <a:rPr sz="900" spc="21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Comercial</a:t>
            </a:r>
            <a:r>
              <a:rPr sz="900" spc="28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CTT</a:t>
            </a:r>
            <a:r>
              <a:rPr sz="900" spc="99">
                <a:latin typeface="Arial" panose="020B0604020202020204" pitchFamily="34" charset="0"/>
                <a:cs typeface="Arial" panose="020B0604020202020204" pitchFamily="34" charset="0"/>
              </a:rPr>
              <a:t> </a:t>
            </a:r>
            <a:r>
              <a:rPr sz="900" spc="-14">
                <a:latin typeface="Arial" panose="020B0604020202020204" pitchFamily="34" charset="0"/>
                <a:cs typeface="Arial" panose="020B0604020202020204" pitchFamily="34" charset="0"/>
              </a:rPr>
              <a:t>EXPRESS</a:t>
            </a:r>
            <a:endParaRPr sz="900">
              <a:latin typeface="Arial" panose="020B0604020202020204" pitchFamily="34" charset="0"/>
              <a:cs typeface="Arial" panose="020B0604020202020204" pitchFamily="34" charset="0"/>
            </a:endParaRPr>
          </a:p>
        </p:txBody>
      </p:sp>
      <p:sp>
        <p:nvSpPr>
          <p:cNvPr id="11" name="object 7">
            <a:extLst>
              <a:ext uri="{FF2B5EF4-FFF2-40B4-BE49-F238E27FC236}">
                <a16:creationId xmlns:a16="http://schemas.microsoft.com/office/drawing/2014/main" id="{744CEB45-B21B-E57E-3448-1BA95D6783D1}"/>
              </a:ext>
            </a:extLst>
          </p:cNvPr>
          <p:cNvSpPr txBox="1"/>
          <p:nvPr/>
        </p:nvSpPr>
        <p:spPr>
          <a:xfrm>
            <a:off x="5944343" y="5759450"/>
            <a:ext cx="1818777" cy="351646"/>
          </a:xfrm>
          <a:prstGeom prst="rect">
            <a:avLst/>
          </a:prstGeom>
        </p:spPr>
        <p:txBody>
          <a:bodyPr vert="horz" wrap="square" lIns="0" tIns="48525" rIns="0" bIns="0" rtlCol="0">
            <a:spAutoFit/>
          </a:bodyPr>
          <a:lstStyle/>
          <a:p>
            <a:pPr marL="17973">
              <a:spcBef>
                <a:spcPts val="382"/>
              </a:spcBef>
            </a:pPr>
            <a:r>
              <a:rPr sz="900">
                <a:latin typeface="Arial" panose="020B0604020202020204" pitchFamily="34" charset="0"/>
                <a:cs typeface="Arial" panose="020B0604020202020204" pitchFamily="34" charset="0"/>
              </a:rPr>
              <a:t>Nombre</a:t>
            </a:r>
            <a:r>
              <a:rPr sz="900" spc="22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y</a:t>
            </a:r>
            <a:r>
              <a:rPr sz="900" spc="-28">
                <a:latin typeface="Arial" panose="020B0604020202020204" pitchFamily="34" charset="0"/>
                <a:cs typeface="Arial" panose="020B0604020202020204" pitchFamily="34" charset="0"/>
              </a:rPr>
              <a:t> </a:t>
            </a:r>
            <a:r>
              <a:rPr sz="900" spc="-14">
                <a:latin typeface="Arial" panose="020B0604020202020204" pitchFamily="34" charset="0"/>
                <a:cs typeface="Arial" panose="020B0604020202020204" pitchFamily="34" charset="0"/>
              </a:rPr>
              <a:t>Apellidos:</a:t>
            </a:r>
            <a:endParaRPr sz="900">
              <a:latin typeface="Arial" panose="020B0604020202020204" pitchFamily="34" charset="0"/>
              <a:cs typeface="Arial" panose="020B0604020202020204" pitchFamily="34" charset="0"/>
            </a:endParaRPr>
          </a:p>
          <a:p>
            <a:pPr marL="17973">
              <a:spcBef>
                <a:spcPts val="248"/>
              </a:spcBef>
            </a:pPr>
            <a:r>
              <a:rPr sz="900">
                <a:latin typeface="Arial" panose="020B0604020202020204" pitchFamily="34" charset="0"/>
                <a:cs typeface="Arial" panose="020B0604020202020204" pitchFamily="34" charset="0"/>
              </a:rPr>
              <a:t>Cargo</a:t>
            </a:r>
            <a:r>
              <a:rPr sz="900" spc="15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6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la</a:t>
            </a:r>
            <a:r>
              <a:rPr sz="900" spc="35">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empresa,</a:t>
            </a:r>
            <a:r>
              <a:rPr sz="900" spc="262">
                <a:latin typeface="Arial" panose="020B0604020202020204" pitchFamily="34" charset="0"/>
                <a:cs typeface="Arial" panose="020B0604020202020204" pitchFamily="34" charset="0"/>
              </a:rPr>
              <a:t> </a:t>
            </a:r>
            <a:r>
              <a:rPr sz="900" spc="-28">
                <a:latin typeface="Arial" panose="020B0604020202020204" pitchFamily="34" charset="0"/>
                <a:cs typeface="Arial" panose="020B0604020202020204" pitchFamily="34" charset="0"/>
              </a:rPr>
              <a:t>NIF:</a:t>
            </a:r>
            <a:endParaRPr sz="9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3C51694-1248-18ED-F673-C1AB80A009AC}"/>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8BD9AFCB-17B1-0ED1-2C6E-6FAF68A2A16F}"/>
              </a:ext>
            </a:extLst>
          </p:cNvPr>
          <p:cNvSpPr txBox="1"/>
          <p:nvPr/>
        </p:nvSpPr>
        <p:spPr>
          <a:xfrm>
            <a:off x="2298700" y="788228"/>
            <a:ext cx="7853198" cy="1757961"/>
          </a:xfrm>
          <a:prstGeom prst="rect">
            <a:avLst/>
          </a:prstGeom>
        </p:spPr>
        <p:txBody>
          <a:bodyPr vert="horz" wrap="square" lIns="0" tIns="194099" rIns="0" bIns="0" rtlCol="0">
            <a:spAutoFit/>
          </a:bodyPr>
          <a:lstStyle/>
          <a:p>
            <a:pPr marL="17973" algn="l">
              <a:spcBef>
                <a:spcPts val="1528"/>
              </a:spcBef>
            </a:pPr>
            <a:r>
              <a:rPr lang="es-ES" sz="1200" b="1" spc="-14">
                <a:solidFill>
                  <a:schemeClr val="tx1"/>
                </a:solidFill>
                <a:latin typeface="Arial" panose="020B0604020202020204" pitchFamily="34" charset="0"/>
                <a:cs typeface="Arial" panose="020B0604020202020204" pitchFamily="34" charset="0"/>
              </a:rPr>
              <a:t>ESPECIALISTAS EN ENTREGAS </a:t>
            </a:r>
            <a:r>
              <a:rPr lang="es-ES" sz="1400" b="1" spc="-14">
                <a:solidFill>
                  <a:srgbClr val="FF0000"/>
                </a:solidFill>
                <a:latin typeface="Arial" panose="020B0604020202020204" pitchFamily="34" charset="0"/>
                <a:cs typeface="Arial" panose="020B0604020202020204" pitchFamily="34" charset="0"/>
              </a:rPr>
              <a:t>ECOMMERCE B2C</a:t>
            </a:r>
            <a:endParaRPr lang="es-ES" sz="1200" b="1" spc="-14" noProof="0">
              <a:solidFill>
                <a:srgbClr val="FF0000"/>
              </a:solidFill>
              <a:latin typeface="Arial" panose="020B0604020202020204" pitchFamily="34" charset="0"/>
              <a:cs typeface="Arial" panose="020B0604020202020204" pitchFamily="34" charset="0"/>
            </a:endParaRPr>
          </a:p>
          <a:p>
            <a:pPr marL="189423" indent="-171450" algn="l">
              <a:spcBef>
                <a:spcPts val="1528"/>
              </a:spcBef>
              <a:buFont typeface="Wingdings" panose="05000000000000000000" pitchFamily="2" charset="2"/>
              <a:buChar char="ü"/>
            </a:pPr>
            <a:r>
              <a:rPr lang="es-ES" sz="1050" b="1" spc="-14" noProof="0">
                <a:solidFill>
                  <a:schemeClr val="tx1"/>
                </a:solidFill>
                <a:latin typeface="Arial" panose="020B0604020202020204" pitchFamily="34" charset="0"/>
                <a:cs typeface="Arial" panose="020B0604020202020204" pitchFamily="34" charset="0"/>
              </a:rPr>
              <a:t>Entrega todos tus envíos Ecommerce en 24h </a:t>
            </a:r>
            <a:r>
              <a:rPr lang="es-ES" sz="1050" noProof="0">
                <a:solidFill>
                  <a:schemeClr val="tx1"/>
                </a:solidFill>
                <a:latin typeface="Arial" panose="020B0604020202020204" pitchFamily="34" charset="0"/>
                <a:cs typeface="Arial" panose="020B0604020202020204" pitchFamily="34" charset="0"/>
              </a:rPr>
              <a:t>(España</a:t>
            </a:r>
            <a:r>
              <a:rPr lang="es-ES" sz="1050" spc="142" noProof="0">
                <a:solidFill>
                  <a:schemeClr val="tx1"/>
                </a:solidFill>
                <a:latin typeface="Arial" panose="020B0604020202020204" pitchFamily="34" charset="0"/>
                <a:cs typeface="Arial" panose="020B0604020202020204" pitchFamily="34" charset="0"/>
              </a:rPr>
              <a:t> </a:t>
            </a:r>
            <a:r>
              <a:rPr lang="es-ES" sz="1050" noProof="0">
                <a:solidFill>
                  <a:schemeClr val="tx1"/>
                </a:solidFill>
                <a:latin typeface="Arial" panose="020B0604020202020204" pitchFamily="34" charset="0"/>
                <a:cs typeface="Arial" panose="020B0604020202020204" pitchFamily="34" charset="0"/>
              </a:rPr>
              <a:t>y </a:t>
            </a:r>
            <a:r>
              <a:rPr lang="es-ES" sz="1050" spc="-14" noProof="0">
                <a:solidFill>
                  <a:schemeClr val="tx1"/>
                </a:solidFill>
                <a:latin typeface="Arial" panose="020B0604020202020204" pitchFamily="34" charset="0"/>
                <a:cs typeface="Arial" panose="020B0604020202020204" pitchFamily="34" charset="0"/>
              </a:rPr>
              <a:t>Portugal).</a:t>
            </a:r>
            <a:endParaRPr lang="es-ES" sz="1050" noProof="0">
              <a:solidFill>
                <a:schemeClr val="tx1"/>
              </a:solidFill>
              <a:latin typeface="Arial" panose="020B0604020202020204" pitchFamily="34" charset="0"/>
              <a:cs typeface="Arial" panose="020B0604020202020204" pitchFamily="34" charset="0"/>
            </a:endParaRPr>
          </a:p>
          <a:p>
            <a:pPr marL="189423" indent="-171450" algn="l">
              <a:buFont typeface="Wingdings" panose="05000000000000000000" pitchFamily="2" charset="2"/>
              <a:buChar char="ü"/>
            </a:pPr>
            <a:endParaRPr lang="es-ES" sz="1050" b="1" spc="-14" noProof="0">
              <a:solidFill>
                <a:schemeClr val="tx1"/>
              </a:solidFill>
              <a:latin typeface="Arial" panose="020B0604020202020204" pitchFamily="34" charset="0"/>
              <a:cs typeface="Arial" panose="020B0604020202020204" pitchFamily="34" charset="0"/>
            </a:endParaRPr>
          </a:p>
          <a:p>
            <a:pPr marL="189423" indent="-171450" algn="l">
              <a:buFont typeface="Wingdings" panose="05000000000000000000" pitchFamily="2" charset="2"/>
              <a:buChar char="ü"/>
            </a:pPr>
            <a:endParaRPr lang="es-ES" sz="200" b="1" spc="-14" noProof="0">
              <a:solidFill>
                <a:schemeClr val="tx1"/>
              </a:solidFill>
              <a:latin typeface="Arial" panose="020B0604020202020204" pitchFamily="34" charset="0"/>
              <a:cs typeface="Arial" panose="020B0604020202020204" pitchFamily="34" charset="0"/>
            </a:endParaRPr>
          </a:p>
          <a:p>
            <a:pPr marL="189423" indent="-171450" algn="l">
              <a:buFont typeface="Wingdings" panose="05000000000000000000" pitchFamily="2" charset="2"/>
              <a:buChar char="ü"/>
            </a:pPr>
            <a:r>
              <a:rPr lang="es-ES" sz="1050" b="1" spc="-14" noProof="0">
                <a:solidFill>
                  <a:schemeClr val="tx1"/>
                </a:solidFill>
                <a:latin typeface="Arial" panose="020B0604020202020204" pitchFamily="34" charset="0"/>
                <a:cs typeface="Arial" panose="020B0604020202020204" pitchFamily="34" charset="0"/>
              </a:rPr>
              <a:t>Entrega todos tus envíos Ecommerce en 48h </a:t>
            </a:r>
            <a:r>
              <a:rPr lang="es-ES" sz="1050" spc="-14" noProof="0">
                <a:solidFill>
                  <a:schemeClr val="tx1"/>
                </a:solidFill>
                <a:latin typeface="Arial" panose="020B0604020202020204" pitchFamily="34" charset="0"/>
                <a:cs typeface="Arial" panose="020B0604020202020204" pitchFamily="34" charset="0"/>
              </a:rPr>
              <a:t>(España y Portugal)</a:t>
            </a:r>
          </a:p>
          <a:p>
            <a:pPr marL="189423" indent="-171450" algn="l">
              <a:buFont typeface="Wingdings" panose="05000000000000000000" pitchFamily="2" charset="2"/>
              <a:buChar char="ü"/>
            </a:pPr>
            <a:endParaRPr lang="es-ES" sz="200" b="1" spc="-14">
              <a:solidFill>
                <a:schemeClr val="tx1"/>
              </a:solidFill>
              <a:latin typeface="Arial" panose="020B0604020202020204" pitchFamily="34" charset="0"/>
              <a:cs typeface="Arial" panose="020B0604020202020204" pitchFamily="34" charset="0"/>
            </a:endParaRPr>
          </a:p>
          <a:p>
            <a:pPr marL="189423" indent="-171450" algn="l">
              <a:buFont typeface="Wingdings" panose="05000000000000000000" pitchFamily="2" charset="2"/>
              <a:buChar char="ü"/>
            </a:pPr>
            <a:endParaRPr lang="es-ES" sz="1050" b="1" spc="-14">
              <a:solidFill>
                <a:schemeClr val="tx1"/>
              </a:solidFill>
              <a:latin typeface="Arial" panose="020B0604020202020204" pitchFamily="34" charset="0"/>
              <a:cs typeface="Arial" panose="020B0604020202020204" pitchFamily="34" charset="0"/>
            </a:endParaRPr>
          </a:p>
          <a:p>
            <a:pPr marL="189423" indent="-171450" algn="l">
              <a:buFont typeface="Wingdings" panose="05000000000000000000" pitchFamily="2" charset="2"/>
              <a:buChar char="ü"/>
            </a:pPr>
            <a:r>
              <a:rPr lang="es-ES" sz="1050" b="1" spc="-14">
                <a:solidFill>
                  <a:schemeClr val="tx1"/>
                </a:solidFill>
                <a:latin typeface="Arial" panose="020B0604020202020204" pitchFamily="34" charset="0"/>
                <a:cs typeface="Arial" panose="020B0604020202020204" pitchFamily="34" charset="0"/>
              </a:rPr>
              <a:t>Entrega /  Recogida  todos tus envíos en nuestros más de 20.000 Puntos </a:t>
            </a:r>
            <a:r>
              <a:rPr lang="es-ES" sz="1050" b="1" spc="-14" err="1">
                <a:solidFill>
                  <a:schemeClr val="tx1"/>
                </a:solidFill>
                <a:latin typeface="Arial" panose="020B0604020202020204" pitchFamily="34" charset="0"/>
                <a:cs typeface="Arial" panose="020B0604020202020204" pitchFamily="34" charset="0"/>
              </a:rPr>
              <a:t>Collectt</a:t>
            </a:r>
            <a:r>
              <a:rPr lang="es-ES" sz="1050" b="1" spc="-14">
                <a:solidFill>
                  <a:schemeClr val="tx1"/>
                </a:solidFill>
                <a:latin typeface="Arial" panose="020B0604020202020204" pitchFamily="34" charset="0"/>
                <a:cs typeface="Arial" panose="020B0604020202020204" pitchFamily="34" charset="0"/>
              </a:rPr>
              <a:t> Express</a:t>
            </a:r>
          </a:p>
          <a:p>
            <a:pPr marL="189423" indent="-171450" algn="l">
              <a:buFont typeface="Wingdings" panose="05000000000000000000" pitchFamily="2" charset="2"/>
              <a:buChar char="ü"/>
            </a:pPr>
            <a:endParaRPr lang="es-ES" sz="800" spc="-14" noProof="0">
              <a:solidFill>
                <a:schemeClr val="tx1"/>
              </a:solidFill>
              <a:latin typeface="Arial" panose="020B0604020202020204" pitchFamily="34" charset="0"/>
              <a:cs typeface="Arial" panose="020B0604020202020204" pitchFamily="34" charset="0"/>
            </a:endParaRPr>
          </a:p>
          <a:p>
            <a:pPr marL="189423" indent="-171450" algn="l">
              <a:buFont typeface="Wingdings" panose="05000000000000000000" pitchFamily="2" charset="2"/>
              <a:buChar char="ü"/>
            </a:pPr>
            <a:r>
              <a:rPr lang="es-ES" sz="1050" b="1" spc="-14">
                <a:solidFill>
                  <a:schemeClr val="tx1"/>
                </a:solidFill>
                <a:latin typeface="Arial" panose="020B0604020202020204" pitchFamily="34" charset="0"/>
                <a:cs typeface="Arial" panose="020B0604020202020204" pitchFamily="34" charset="0"/>
              </a:rPr>
              <a:t>Devolución fácil</a:t>
            </a:r>
          </a:p>
        </p:txBody>
      </p:sp>
      <p:pic>
        <p:nvPicPr>
          <p:cNvPr id="9" name="object 9">
            <a:extLst>
              <a:ext uri="{FF2B5EF4-FFF2-40B4-BE49-F238E27FC236}">
                <a16:creationId xmlns:a16="http://schemas.microsoft.com/office/drawing/2014/main" id="{BD48FADC-3BE3-B5BF-4342-8D6DA7340521}"/>
              </a:ext>
            </a:extLst>
          </p:cNvPr>
          <p:cNvPicPr/>
          <p:nvPr/>
        </p:nvPicPr>
        <p:blipFill>
          <a:blip r:embed="rId2" cstate="print"/>
          <a:stretch>
            <a:fillRect/>
          </a:stretch>
        </p:blipFill>
        <p:spPr>
          <a:xfrm>
            <a:off x="-7965" y="-21451"/>
            <a:ext cx="10698432" cy="907067"/>
          </a:xfrm>
          <a:prstGeom prst="rect">
            <a:avLst/>
          </a:prstGeom>
        </p:spPr>
      </p:pic>
      <p:pic>
        <p:nvPicPr>
          <p:cNvPr id="10" name="object 10">
            <a:extLst>
              <a:ext uri="{FF2B5EF4-FFF2-40B4-BE49-F238E27FC236}">
                <a16:creationId xmlns:a16="http://schemas.microsoft.com/office/drawing/2014/main" id="{4134EDA3-9A37-B1C4-2123-B92A4FFA2DB8}"/>
              </a:ext>
            </a:extLst>
          </p:cNvPr>
          <p:cNvPicPr/>
          <p:nvPr/>
        </p:nvPicPr>
        <p:blipFill>
          <a:blip r:embed="rId3" cstate="print"/>
          <a:stretch>
            <a:fillRect/>
          </a:stretch>
        </p:blipFill>
        <p:spPr>
          <a:xfrm>
            <a:off x="9256777" y="6503382"/>
            <a:ext cx="1433690" cy="1053118"/>
          </a:xfrm>
          <a:prstGeom prst="rect">
            <a:avLst/>
          </a:prstGeom>
        </p:spPr>
      </p:pic>
      <p:sp>
        <p:nvSpPr>
          <p:cNvPr id="11" name="object 11">
            <a:extLst>
              <a:ext uri="{FF2B5EF4-FFF2-40B4-BE49-F238E27FC236}">
                <a16:creationId xmlns:a16="http://schemas.microsoft.com/office/drawing/2014/main" id="{DC43FAAD-78AF-511B-DE88-CC1DE2F22F91}"/>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3</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a:t>
            </a:r>
            <a:r>
              <a:rPr lang="es-ES" sz="900"/>
              <a:t>1</a:t>
            </a:r>
            <a:r>
              <a:rPr sz="900" spc="14"/>
              <a:t> </a:t>
            </a:r>
            <a:r>
              <a:rPr sz="900"/>
              <a:t>| </a:t>
            </a:r>
            <a:r>
              <a:rPr sz="900" spc="-35"/>
              <a:t>V.0</a:t>
            </a:r>
          </a:p>
        </p:txBody>
      </p:sp>
      <p:pic>
        <p:nvPicPr>
          <p:cNvPr id="13" name="Imagen 12">
            <a:extLst>
              <a:ext uri="{FF2B5EF4-FFF2-40B4-BE49-F238E27FC236}">
                <a16:creationId xmlns:a16="http://schemas.microsoft.com/office/drawing/2014/main" id="{F19EEF65-74DD-C0EB-10F4-929F86D2382E}"/>
              </a:ext>
            </a:extLst>
          </p:cNvPr>
          <p:cNvPicPr>
            <a:picLocks noChangeAspect="1"/>
          </p:cNvPicPr>
          <p:nvPr/>
        </p:nvPicPr>
        <p:blipFill>
          <a:blip r:embed="rId4"/>
          <a:stretch>
            <a:fillRect/>
          </a:stretch>
        </p:blipFill>
        <p:spPr>
          <a:xfrm>
            <a:off x="1381121" y="5729578"/>
            <a:ext cx="580818" cy="290409"/>
          </a:xfrm>
          <a:prstGeom prst="rect">
            <a:avLst/>
          </a:prstGeom>
        </p:spPr>
      </p:pic>
      <p:pic>
        <p:nvPicPr>
          <p:cNvPr id="17" name="Imagen 16">
            <a:extLst>
              <a:ext uri="{FF2B5EF4-FFF2-40B4-BE49-F238E27FC236}">
                <a16:creationId xmlns:a16="http://schemas.microsoft.com/office/drawing/2014/main" id="{81FE1E01-F70F-ABC3-FF80-50F55586A631}"/>
              </a:ext>
            </a:extLst>
          </p:cNvPr>
          <p:cNvPicPr>
            <a:picLocks noChangeAspect="1"/>
          </p:cNvPicPr>
          <p:nvPr/>
        </p:nvPicPr>
        <p:blipFill>
          <a:blip r:embed="rId5"/>
          <a:stretch>
            <a:fillRect/>
          </a:stretch>
        </p:blipFill>
        <p:spPr>
          <a:xfrm>
            <a:off x="1381322" y="6172704"/>
            <a:ext cx="578732" cy="249907"/>
          </a:xfrm>
          <a:prstGeom prst="rect">
            <a:avLst/>
          </a:prstGeom>
        </p:spPr>
      </p:pic>
      <p:pic>
        <p:nvPicPr>
          <p:cNvPr id="12" name="object 8">
            <a:extLst>
              <a:ext uri="{FF2B5EF4-FFF2-40B4-BE49-F238E27FC236}">
                <a16:creationId xmlns:a16="http://schemas.microsoft.com/office/drawing/2014/main" id="{EDF2EBFE-8309-2AE8-8A0D-10D26AD3B106}"/>
              </a:ext>
            </a:extLst>
          </p:cNvPr>
          <p:cNvPicPr/>
          <p:nvPr/>
        </p:nvPicPr>
        <p:blipFill>
          <a:blip r:embed="rId6" cstate="print"/>
          <a:stretch>
            <a:fillRect/>
          </a:stretch>
        </p:blipFill>
        <p:spPr>
          <a:xfrm>
            <a:off x="1738610" y="2029347"/>
            <a:ext cx="233166" cy="184936"/>
          </a:xfrm>
          <a:prstGeom prst="rect">
            <a:avLst/>
          </a:prstGeom>
        </p:spPr>
      </p:pic>
      <p:sp>
        <p:nvSpPr>
          <p:cNvPr id="8" name="object 3">
            <a:extLst>
              <a:ext uri="{FF2B5EF4-FFF2-40B4-BE49-F238E27FC236}">
                <a16:creationId xmlns:a16="http://schemas.microsoft.com/office/drawing/2014/main" id="{BF35D412-1273-2B1C-800D-283F9B5B29CC}"/>
              </a:ext>
            </a:extLst>
          </p:cNvPr>
          <p:cNvSpPr txBox="1"/>
          <p:nvPr/>
        </p:nvSpPr>
        <p:spPr>
          <a:xfrm>
            <a:off x="2298700" y="2840439"/>
            <a:ext cx="7543800" cy="2481235"/>
          </a:xfrm>
          <a:prstGeom prst="rect">
            <a:avLst/>
          </a:prstGeom>
        </p:spPr>
        <p:txBody>
          <a:bodyPr vert="horz" wrap="square" lIns="0" tIns="194099" rIns="0" bIns="0" rtlCol="0">
            <a:spAutoFit/>
          </a:bodyPr>
          <a:lstStyle/>
          <a:p>
            <a:pPr marL="17973">
              <a:spcBef>
                <a:spcPts val="1528"/>
              </a:spcBef>
            </a:pPr>
            <a:r>
              <a:rPr lang="es-ES" sz="1200" b="1" spc="-14">
                <a:solidFill>
                  <a:schemeClr val="tx1"/>
                </a:solidFill>
                <a:latin typeface="Arial" panose="020B0604020202020204" pitchFamily="34" charset="0"/>
                <a:cs typeface="Arial" panose="020B0604020202020204" pitchFamily="34" charset="0"/>
              </a:rPr>
              <a:t>PARA TUS ENTREGAS DE </a:t>
            </a:r>
            <a:r>
              <a:rPr lang="es-ES" sz="1400" b="1" spc="-14">
                <a:solidFill>
                  <a:srgbClr val="FF0000"/>
                </a:solidFill>
                <a:latin typeface="Arial" panose="020B0604020202020204" pitchFamily="34" charset="0"/>
                <a:cs typeface="Arial" panose="020B0604020202020204" pitchFamily="34" charset="0"/>
              </a:rPr>
              <a:t>EMPRESA A EMPRESA B2B</a:t>
            </a:r>
            <a:endParaRPr lang="es-ES" sz="1200" b="1" spc="-14" noProof="0">
              <a:solidFill>
                <a:srgbClr val="FF0000"/>
              </a:solidFill>
              <a:latin typeface="Arial" panose="020B0604020202020204" pitchFamily="34" charset="0"/>
              <a:cs typeface="Arial" panose="020B0604020202020204" pitchFamily="34" charset="0"/>
            </a:endParaRPr>
          </a:p>
          <a:p>
            <a:pPr marL="189423" indent="-171450">
              <a:spcBef>
                <a:spcPts val="1528"/>
              </a:spcBef>
              <a:buFont typeface="Wingdings" panose="05000000000000000000" pitchFamily="2" charset="2"/>
              <a:buChar char="ü"/>
            </a:pPr>
            <a:r>
              <a:rPr lang="es-ES" sz="1050" b="1" spc="-14" noProof="0">
                <a:solidFill>
                  <a:schemeClr val="tx1"/>
                </a:solidFill>
                <a:latin typeface="Arial" panose="020B0604020202020204" pitchFamily="34" charset="0"/>
                <a:cs typeface="Arial" panose="020B0604020202020204" pitchFamily="34" charset="0"/>
              </a:rPr>
              <a:t>Tus</a:t>
            </a:r>
            <a:r>
              <a:rPr lang="es-ES" sz="1050" b="1" spc="-177"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envíos</a:t>
            </a:r>
            <a:r>
              <a:rPr lang="es-ES" sz="1050" b="1" spc="-78"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llegarán</a:t>
            </a:r>
            <a:r>
              <a:rPr lang="es-ES" sz="1050" b="1" spc="-50"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al</a:t>
            </a:r>
            <a:r>
              <a:rPr lang="es-ES" sz="1050" b="1" spc="-50"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día</a:t>
            </a:r>
            <a:r>
              <a:rPr lang="es-ES" sz="1050" b="1" spc="-50" noProof="0">
                <a:solidFill>
                  <a:schemeClr val="tx1"/>
                </a:solidFill>
                <a:latin typeface="Arial" panose="020B0604020202020204" pitchFamily="34" charset="0"/>
                <a:cs typeface="Arial" panose="020B0604020202020204" pitchFamily="34" charset="0"/>
              </a:rPr>
              <a:t> </a:t>
            </a:r>
            <a:r>
              <a:rPr lang="es-ES" sz="1050" b="1" spc="-14" noProof="0">
                <a:solidFill>
                  <a:schemeClr val="tx1"/>
                </a:solidFill>
                <a:latin typeface="Arial" panose="020B0604020202020204" pitchFamily="34" charset="0"/>
                <a:cs typeface="Arial" panose="020B0604020202020204" pitchFamily="34" charset="0"/>
              </a:rPr>
              <a:t>siguiente laborable de su recogida</a:t>
            </a:r>
            <a:endParaRPr lang="es-ES" sz="1050" noProof="0">
              <a:solidFill>
                <a:schemeClr val="tx1"/>
              </a:solidFill>
              <a:latin typeface="Arial" panose="020B0604020202020204" pitchFamily="34" charset="0"/>
              <a:cs typeface="Arial" panose="020B0604020202020204" pitchFamily="34" charset="0"/>
            </a:endParaRPr>
          </a:p>
          <a:p>
            <a:pPr marL="171450" indent="-171450">
              <a:spcBef>
                <a:spcPts val="1125"/>
              </a:spcBef>
              <a:buFont typeface="Wingdings" panose="05000000000000000000" pitchFamily="2" charset="2"/>
              <a:buChar char="ü"/>
            </a:pPr>
            <a:endParaRPr lang="es-ES" sz="200" noProof="0">
              <a:solidFill>
                <a:schemeClr val="tx1"/>
              </a:solidFill>
              <a:latin typeface="Arial" panose="020B0604020202020204" pitchFamily="34" charset="0"/>
              <a:cs typeface="Arial" panose="020B0604020202020204" pitchFamily="34" charset="0"/>
            </a:endParaRPr>
          </a:p>
          <a:p>
            <a:pPr marL="190320" indent="-171450">
              <a:buFont typeface="Wingdings" panose="05000000000000000000" pitchFamily="2" charset="2"/>
              <a:buChar char="ü"/>
            </a:pPr>
            <a:r>
              <a:rPr lang="es-ES" sz="1050" b="1" noProof="0">
                <a:solidFill>
                  <a:schemeClr val="tx1"/>
                </a:solidFill>
                <a:latin typeface="Arial" panose="020B0604020202020204" pitchFamily="34" charset="0"/>
                <a:cs typeface="Arial" panose="020B0604020202020204" pitchFamily="34" charset="0"/>
              </a:rPr>
              <a:t>Para</a:t>
            </a:r>
            <a:r>
              <a:rPr lang="es-ES" sz="1050" b="1" spc="-78"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tus</a:t>
            </a:r>
            <a:r>
              <a:rPr lang="es-ES" sz="1050" b="1" spc="-71"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envíos</a:t>
            </a:r>
            <a:r>
              <a:rPr lang="es-ES" sz="1050" b="1" spc="-71"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entre</a:t>
            </a:r>
            <a:r>
              <a:rPr lang="es-ES" sz="1050" b="1" spc="-71" noProof="0">
                <a:solidFill>
                  <a:schemeClr val="tx1"/>
                </a:solidFill>
                <a:latin typeface="Arial" panose="020B0604020202020204" pitchFamily="34" charset="0"/>
                <a:cs typeface="Arial" panose="020B0604020202020204" pitchFamily="34" charset="0"/>
              </a:rPr>
              <a:t> </a:t>
            </a:r>
            <a:r>
              <a:rPr lang="es-ES" sz="1050" b="1" spc="-14" noProof="0">
                <a:solidFill>
                  <a:schemeClr val="tx1"/>
                </a:solidFill>
                <a:latin typeface="Arial" panose="020B0604020202020204" pitchFamily="34" charset="0"/>
                <a:cs typeface="Arial" panose="020B0604020202020204" pitchFamily="34" charset="0"/>
              </a:rPr>
              <a:t>empresas</a:t>
            </a:r>
            <a:r>
              <a:rPr lang="es-ES" sz="1050" b="1" spc="-14">
                <a:solidFill>
                  <a:schemeClr val="tx1"/>
                </a:solidFill>
                <a:latin typeface="Arial" panose="020B0604020202020204" pitchFamily="34" charset="0"/>
                <a:cs typeface="Arial" panose="020B0604020202020204" pitchFamily="34" charset="0"/>
              </a:rPr>
              <a:t> con entrega antes de las 14:00h y con limitación geográfica y horario comercial publicado</a:t>
            </a:r>
            <a:endParaRPr lang="es-ES" sz="1050" noProof="0">
              <a:solidFill>
                <a:schemeClr val="tx1"/>
              </a:solidFill>
              <a:latin typeface="Arial" panose="020B0604020202020204" pitchFamily="34" charset="0"/>
              <a:cs typeface="Arial" panose="020B0604020202020204" pitchFamily="34" charset="0"/>
            </a:endParaRPr>
          </a:p>
          <a:p>
            <a:pPr marL="171450" indent="-171450">
              <a:spcBef>
                <a:spcPts val="1118"/>
              </a:spcBef>
              <a:buFont typeface="Wingdings" panose="05000000000000000000" pitchFamily="2" charset="2"/>
              <a:buChar char="ü"/>
            </a:pPr>
            <a:endParaRPr lang="es-ES" sz="200" noProof="0">
              <a:solidFill>
                <a:schemeClr val="tx1"/>
              </a:solidFill>
              <a:latin typeface="Arial" panose="020B0604020202020204" pitchFamily="34" charset="0"/>
              <a:cs typeface="Arial" panose="020B0604020202020204" pitchFamily="34" charset="0"/>
            </a:endParaRPr>
          </a:p>
          <a:p>
            <a:pPr marL="189423" indent="-171450">
              <a:buFont typeface="Wingdings" panose="05000000000000000000" pitchFamily="2" charset="2"/>
              <a:buChar char="ü"/>
            </a:pPr>
            <a:r>
              <a:rPr lang="es-ES" sz="1050" b="1" spc="-14" noProof="0">
                <a:solidFill>
                  <a:schemeClr val="tx1"/>
                </a:solidFill>
                <a:latin typeface="Arial" panose="020B0604020202020204" pitchFamily="34" charset="0"/>
                <a:cs typeface="Arial" panose="020B0604020202020204" pitchFamily="34" charset="0"/>
              </a:rPr>
              <a:t>Para tus envíos </a:t>
            </a:r>
            <a:r>
              <a:rPr lang="es-ES" sz="1050" b="1" spc="-14">
                <a:solidFill>
                  <a:schemeClr val="tx1"/>
                </a:solidFill>
                <a:latin typeface="Arial" panose="020B0604020202020204" pitchFamily="34" charset="0"/>
                <a:cs typeface="Arial" panose="020B0604020202020204" pitchFamily="34" charset="0"/>
              </a:rPr>
              <a:t>prioritarios con entrega </a:t>
            </a:r>
            <a:r>
              <a:rPr lang="es-ES" sz="1050" b="1" spc="-14" err="1">
                <a:solidFill>
                  <a:schemeClr val="tx1"/>
                </a:solidFill>
                <a:latin typeface="Arial" panose="020B0604020202020204" pitchFamily="34" charset="0"/>
                <a:cs typeface="Arial" panose="020B0604020202020204" pitchFamily="34" charset="0"/>
              </a:rPr>
              <a:t>an</a:t>
            </a:r>
            <a:r>
              <a:rPr lang="es-ES" sz="1050" b="1" noProof="0">
                <a:solidFill>
                  <a:schemeClr val="tx1"/>
                </a:solidFill>
                <a:latin typeface="Arial" panose="020B0604020202020204" pitchFamily="34" charset="0"/>
                <a:cs typeface="Arial" panose="020B0604020202020204" pitchFamily="34" charset="0"/>
              </a:rPr>
              <a:t>tes</a:t>
            </a:r>
            <a:r>
              <a:rPr lang="es-ES" sz="1050" b="1" spc="-57"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de</a:t>
            </a:r>
            <a:r>
              <a:rPr lang="es-ES" sz="1050" b="1" spc="-57"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las</a:t>
            </a:r>
            <a:r>
              <a:rPr lang="es-ES" sz="1050" b="1" spc="-64" noProof="0">
                <a:solidFill>
                  <a:schemeClr val="tx1"/>
                </a:solidFill>
                <a:latin typeface="Arial" panose="020B0604020202020204" pitchFamily="34" charset="0"/>
                <a:cs typeface="Arial" panose="020B0604020202020204" pitchFamily="34" charset="0"/>
              </a:rPr>
              <a:t> </a:t>
            </a:r>
            <a:r>
              <a:rPr lang="es-ES" sz="1050" b="1" spc="-14" noProof="0">
                <a:solidFill>
                  <a:schemeClr val="tx1"/>
                </a:solidFill>
                <a:latin typeface="Arial" panose="020B0604020202020204" pitchFamily="34" charset="0"/>
                <a:cs typeface="Arial" panose="020B0604020202020204" pitchFamily="34" charset="0"/>
              </a:rPr>
              <a:t>14:00h</a:t>
            </a:r>
            <a:endParaRPr lang="es-ES" sz="1050" noProof="0">
              <a:solidFill>
                <a:schemeClr val="tx1"/>
              </a:solidFill>
              <a:latin typeface="Arial" panose="020B0604020202020204" pitchFamily="34" charset="0"/>
              <a:cs typeface="Arial" panose="020B0604020202020204" pitchFamily="34" charset="0"/>
            </a:endParaRPr>
          </a:p>
          <a:p>
            <a:pPr marL="171450" indent="-171450">
              <a:spcBef>
                <a:spcPts val="1394"/>
              </a:spcBef>
              <a:buFont typeface="Wingdings" panose="05000000000000000000" pitchFamily="2" charset="2"/>
              <a:buChar char="ü"/>
            </a:pPr>
            <a:endParaRPr lang="es-ES" sz="200" noProof="0">
              <a:solidFill>
                <a:schemeClr val="tx1"/>
              </a:solidFill>
              <a:latin typeface="Arial" panose="020B0604020202020204" pitchFamily="34" charset="0"/>
              <a:cs typeface="Arial" panose="020B0604020202020204" pitchFamily="34" charset="0"/>
            </a:endParaRPr>
          </a:p>
          <a:p>
            <a:pPr marL="189423" indent="-171450">
              <a:buFont typeface="Wingdings" panose="05000000000000000000" pitchFamily="2" charset="2"/>
              <a:buChar char="ü"/>
            </a:pPr>
            <a:r>
              <a:rPr lang="es-ES" sz="1050" b="1" spc="-14">
                <a:solidFill>
                  <a:schemeClr val="tx1"/>
                </a:solidFill>
                <a:latin typeface="Arial" panose="020B0604020202020204" pitchFamily="34" charset="0"/>
                <a:cs typeface="Arial" panose="020B0604020202020204" pitchFamily="34" charset="0"/>
              </a:rPr>
              <a:t>Para tus envíos prioritarios con entrega  antes de </a:t>
            </a:r>
            <a:r>
              <a:rPr lang="es-ES" sz="1050" b="1" noProof="0">
                <a:solidFill>
                  <a:schemeClr val="tx1"/>
                </a:solidFill>
                <a:latin typeface="Arial" panose="020B0604020202020204" pitchFamily="34" charset="0"/>
                <a:cs typeface="Arial" panose="020B0604020202020204" pitchFamily="34" charset="0"/>
              </a:rPr>
              <a:t>las</a:t>
            </a:r>
            <a:r>
              <a:rPr lang="es-ES" sz="1050" b="1" spc="-64" noProof="0">
                <a:solidFill>
                  <a:schemeClr val="tx1"/>
                </a:solidFill>
                <a:latin typeface="Arial" panose="020B0604020202020204" pitchFamily="34" charset="0"/>
                <a:cs typeface="Arial" panose="020B0604020202020204" pitchFamily="34" charset="0"/>
              </a:rPr>
              <a:t> </a:t>
            </a:r>
            <a:r>
              <a:rPr lang="es-ES" sz="1050" b="1" spc="-14" noProof="0">
                <a:solidFill>
                  <a:schemeClr val="tx1"/>
                </a:solidFill>
                <a:latin typeface="Arial" panose="020B0604020202020204" pitchFamily="34" charset="0"/>
                <a:cs typeface="Arial" panose="020B0604020202020204" pitchFamily="34" charset="0"/>
              </a:rPr>
              <a:t>10:00h</a:t>
            </a:r>
          </a:p>
          <a:p>
            <a:pPr marL="189423" indent="-171450">
              <a:buFont typeface="Wingdings" panose="05000000000000000000" pitchFamily="2" charset="2"/>
              <a:buChar char="ü"/>
            </a:pPr>
            <a:endParaRPr lang="es-ES" sz="200" b="1" spc="-14">
              <a:solidFill>
                <a:schemeClr val="tx1"/>
              </a:solidFill>
              <a:latin typeface="Arial" panose="020B0604020202020204" pitchFamily="34" charset="0"/>
              <a:cs typeface="Arial" panose="020B0604020202020204" pitchFamily="34" charset="0"/>
            </a:endParaRPr>
          </a:p>
          <a:p>
            <a:pPr marL="189423" indent="-171450">
              <a:buFont typeface="Wingdings" panose="05000000000000000000" pitchFamily="2" charset="2"/>
              <a:buChar char="ü"/>
            </a:pPr>
            <a:endParaRPr lang="es-ES" sz="1000" noProof="0">
              <a:solidFill>
                <a:schemeClr val="tx1"/>
              </a:solidFill>
              <a:latin typeface="Arial" panose="020B0604020202020204" pitchFamily="34" charset="0"/>
              <a:cs typeface="Arial" panose="020B0604020202020204" pitchFamily="34" charset="0"/>
            </a:endParaRPr>
          </a:p>
          <a:p>
            <a:pPr marL="189423" indent="-171450">
              <a:buFont typeface="Wingdings" panose="05000000000000000000" pitchFamily="2" charset="2"/>
              <a:buChar char="ü"/>
            </a:pPr>
            <a:r>
              <a:rPr lang="es-ES" sz="1050" b="1" spc="-14" noProof="0">
                <a:solidFill>
                  <a:schemeClr val="tx1"/>
                </a:solidFill>
                <a:latin typeface="Arial" panose="020B0604020202020204" pitchFamily="34" charset="0"/>
                <a:cs typeface="Arial" panose="020B0604020202020204" pitchFamily="34" charset="0"/>
              </a:rPr>
              <a:t>Tus</a:t>
            </a:r>
            <a:r>
              <a:rPr lang="es-ES" sz="1050" b="1" spc="-177"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envíos</a:t>
            </a:r>
            <a:r>
              <a:rPr lang="es-ES" sz="1050" b="1" spc="-85"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llegarán</a:t>
            </a:r>
            <a:r>
              <a:rPr lang="es-ES" sz="1050" b="1" spc="-50" noProof="0">
                <a:solidFill>
                  <a:schemeClr val="tx1"/>
                </a:solidFill>
                <a:latin typeface="Arial" panose="020B0604020202020204" pitchFamily="34" charset="0"/>
                <a:cs typeface="Arial" panose="020B0604020202020204" pitchFamily="34" charset="0"/>
              </a:rPr>
              <a:t> </a:t>
            </a:r>
            <a:r>
              <a:rPr lang="es-ES" sz="1050" b="1" noProof="0">
                <a:solidFill>
                  <a:schemeClr val="tx1"/>
                </a:solidFill>
                <a:latin typeface="Arial" panose="020B0604020202020204" pitchFamily="34" charset="0"/>
                <a:cs typeface="Arial" panose="020B0604020202020204" pitchFamily="34" charset="0"/>
              </a:rPr>
              <a:t>en</a:t>
            </a:r>
            <a:r>
              <a:rPr lang="es-ES" sz="1050" b="1" spc="-50" noProof="0">
                <a:solidFill>
                  <a:schemeClr val="tx1"/>
                </a:solidFill>
                <a:latin typeface="Arial" panose="020B0604020202020204" pitchFamily="34" charset="0"/>
                <a:cs typeface="Arial" panose="020B0604020202020204" pitchFamily="34" charset="0"/>
              </a:rPr>
              <a:t> </a:t>
            </a:r>
            <a:r>
              <a:rPr lang="es-ES" sz="1050" b="1" spc="-35" noProof="0">
                <a:solidFill>
                  <a:schemeClr val="tx1"/>
                </a:solidFill>
                <a:latin typeface="Arial" panose="020B0604020202020204" pitchFamily="34" charset="0"/>
                <a:cs typeface="Arial" panose="020B0604020202020204" pitchFamily="34" charset="0"/>
              </a:rPr>
              <a:t>48h desde su recogida</a:t>
            </a:r>
            <a:endParaRPr lang="es-ES" sz="1050" noProof="0">
              <a:solidFill>
                <a:schemeClr val="tx1"/>
              </a:solidFill>
              <a:latin typeface="Arial" panose="020B0604020202020204" pitchFamily="34" charset="0"/>
              <a:cs typeface="Arial" panose="020B0604020202020204" pitchFamily="34" charset="0"/>
            </a:endParaRPr>
          </a:p>
          <a:p>
            <a:pPr marL="171450" indent="-171450">
              <a:lnSpc>
                <a:spcPct val="100000"/>
              </a:lnSpc>
              <a:buFont typeface="Wingdings" panose="05000000000000000000" pitchFamily="2" charset="2"/>
              <a:buChar char="ü"/>
            </a:pPr>
            <a:endParaRPr lang="es-ES" sz="1100" noProof="0">
              <a:latin typeface="Arial" panose="020B0604020202020204" pitchFamily="34" charset="0"/>
              <a:cs typeface="Arial" panose="020B0604020202020204" pitchFamily="34" charset="0"/>
            </a:endParaRPr>
          </a:p>
        </p:txBody>
      </p:sp>
      <p:pic>
        <p:nvPicPr>
          <p:cNvPr id="14" name="Imagen 13">
            <a:extLst>
              <a:ext uri="{FF2B5EF4-FFF2-40B4-BE49-F238E27FC236}">
                <a16:creationId xmlns:a16="http://schemas.microsoft.com/office/drawing/2014/main" id="{CAC84CED-4748-7EE6-D44F-DE2D49F167A9}"/>
              </a:ext>
            </a:extLst>
          </p:cNvPr>
          <p:cNvPicPr>
            <a:picLocks noChangeAspect="1"/>
          </p:cNvPicPr>
          <p:nvPr/>
        </p:nvPicPr>
        <p:blipFill>
          <a:blip r:embed="rId7"/>
          <a:stretch>
            <a:fillRect/>
          </a:stretch>
        </p:blipFill>
        <p:spPr>
          <a:xfrm>
            <a:off x="1516613" y="1666051"/>
            <a:ext cx="553169" cy="320256"/>
          </a:xfrm>
          <a:prstGeom prst="rect">
            <a:avLst/>
          </a:prstGeom>
        </p:spPr>
      </p:pic>
      <p:pic>
        <p:nvPicPr>
          <p:cNvPr id="18" name="Imagen 17">
            <a:extLst>
              <a:ext uri="{FF2B5EF4-FFF2-40B4-BE49-F238E27FC236}">
                <a16:creationId xmlns:a16="http://schemas.microsoft.com/office/drawing/2014/main" id="{70B7CE73-A06B-9C71-264B-AF13F488D9B4}"/>
              </a:ext>
            </a:extLst>
          </p:cNvPr>
          <p:cNvPicPr>
            <a:picLocks noChangeAspect="1"/>
          </p:cNvPicPr>
          <p:nvPr/>
        </p:nvPicPr>
        <p:blipFill>
          <a:blip r:embed="rId8"/>
          <a:stretch>
            <a:fillRect/>
          </a:stretch>
        </p:blipFill>
        <p:spPr>
          <a:xfrm>
            <a:off x="1520750" y="1300045"/>
            <a:ext cx="484610" cy="307314"/>
          </a:xfrm>
          <a:prstGeom prst="rect">
            <a:avLst/>
          </a:prstGeom>
        </p:spPr>
      </p:pic>
      <p:pic>
        <p:nvPicPr>
          <p:cNvPr id="2" name="object 6">
            <a:extLst>
              <a:ext uri="{FF2B5EF4-FFF2-40B4-BE49-F238E27FC236}">
                <a16:creationId xmlns:a16="http://schemas.microsoft.com/office/drawing/2014/main" id="{4F0DF8B8-C140-7007-E565-429BC815B3EA}"/>
              </a:ext>
            </a:extLst>
          </p:cNvPr>
          <p:cNvPicPr/>
          <p:nvPr/>
        </p:nvPicPr>
        <p:blipFill>
          <a:blip r:embed="rId9" cstate="print"/>
          <a:stretch>
            <a:fillRect/>
          </a:stretch>
        </p:blipFill>
        <p:spPr>
          <a:xfrm>
            <a:off x="1463417" y="3369760"/>
            <a:ext cx="523655" cy="307323"/>
          </a:xfrm>
          <a:prstGeom prst="rect">
            <a:avLst/>
          </a:prstGeom>
        </p:spPr>
      </p:pic>
      <p:pic>
        <p:nvPicPr>
          <p:cNvPr id="4" name="object 6">
            <a:extLst>
              <a:ext uri="{FF2B5EF4-FFF2-40B4-BE49-F238E27FC236}">
                <a16:creationId xmlns:a16="http://schemas.microsoft.com/office/drawing/2014/main" id="{382105BB-0A44-C6A4-0160-B845975F5393}"/>
              </a:ext>
            </a:extLst>
          </p:cNvPr>
          <p:cNvPicPr/>
          <p:nvPr/>
        </p:nvPicPr>
        <p:blipFill>
          <a:blip r:embed="rId10" cstate="print"/>
          <a:stretch>
            <a:fillRect/>
          </a:stretch>
        </p:blipFill>
        <p:spPr>
          <a:xfrm>
            <a:off x="1463417" y="4859380"/>
            <a:ext cx="495522" cy="312007"/>
          </a:xfrm>
          <a:prstGeom prst="rect">
            <a:avLst/>
          </a:prstGeom>
        </p:spPr>
      </p:pic>
      <p:pic>
        <p:nvPicPr>
          <p:cNvPr id="5" name="object 5">
            <a:extLst>
              <a:ext uri="{FF2B5EF4-FFF2-40B4-BE49-F238E27FC236}">
                <a16:creationId xmlns:a16="http://schemas.microsoft.com/office/drawing/2014/main" id="{72A80EEF-91FA-5B08-23D7-EE84C6E7CB90}"/>
              </a:ext>
            </a:extLst>
          </p:cNvPr>
          <p:cNvPicPr/>
          <p:nvPr/>
        </p:nvPicPr>
        <p:blipFill>
          <a:blip r:embed="rId11" cstate="print"/>
          <a:stretch>
            <a:fillRect/>
          </a:stretch>
        </p:blipFill>
        <p:spPr>
          <a:xfrm>
            <a:off x="1463417" y="4459333"/>
            <a:ext cx="495522" cy="286835"/>
          </a:xfrm>
          <a:prstGeom prst="rect">
            <a:avLst/>
          </a:prstGeom>
        </p:spPr>
      </p:pic>
      <p:pic>
        <p:nvPicPr>
          <p:cNvPr id="6" name="object 5">
            <a:extLst>
              <a:ext uri="{FF2B5EF4-FFF2-40B4-BE49-F238E27FC236}">
                <a16:creationId xmlns:a16="http://schemas.microsoft.com/office/drawing/2014/main" id="{57BEF0CF-8059-BB08-E0AF-08477289745F}"/>
              </a:ext>
            </a:extLst>
          </p:cNvPr>
          <p:cNvPicPr/>
          <p:nvPr/>
        </p:nvPicPr>
        <p:blipFill>
          <a:blip r:embed="rId12" cstate="print"/>
          <a:stretch>
            <a:fillRect/>
          </a:stretch>
        </p:blipFill>
        <p:spPr>
          <a:xfrm>
            <a:off x="1463417" y="4112743"/>
            <a:ext cx="495522" cy="307323"/>
          </a:xfrm>
          <a:prstGeom prst="rect">
            <a:avLst/>
          </a:prstGeom>
        </p:spPr>
      </p:pic>
      <p:pic>
        <p:nvPicPr>
          <p:cNvPr id="7" name="object 6">
            <a:extLst>
              <a:ext uri="{FF2B5EF4-FFF2-40B4-BE49-F238E27FC236}">
                <a16:creationId xmlns:a16="http://schemas.microsoft.com/office/drawing/2014/main" id="{772F0DE4-B175-2A32-DFAE-FAE2C9C44B2F}"/>
              </a:ext>
            </a:extLst>
          </p:cNvPr>
          <p:cNvPicPr/>
          <p:nvPr/>
        </p:nvPicPr>
        <p:blipFill>
          <a:blip r:embed="rId13" cstate="print"/>
          <a:stretch>
            <a:fillRect/>
          </a:stretch>
        </p:blipFill>
        <p:spPr>
          <a:xfrm>
            <a:off x="1553366" y="3747553"/>
            <a:ext cx="413505" cy="334641"/>
          </a:xfrm>
          <a:prstGeom prst="rect">
            <a:avLst/>
          </a:prstGeom>
        </p:spPr>
      </p:pic>
      <p:sp>
        <p:nvSpPr>
          <p:cNvPr id="20" name="CuadroTexto 19">
            <a:extLst>
              <a:ext uri="{FF2B5EF4-FFF2-40B4-BE49-F238E27FC236}">
                <a16:creationId xmlns:a16="http://schemas.microsoft.com/office/drawing/2014/main" id="{025D0420-AE8A-C738-E396-D9B460B95E56}"/>
              </a:ext>
            </a:extLst>
          </p:cNvPr>
          <p:cNvSpPr txBox="1"/>
          <p:nvPr/>
        </p:nvSpPr>
        <p:spPr>
          <a:xfrm>
            <a:off x="2204615" y="5776232"/>
            <a:ext cx="7772400" cy="1107996"/>
          </a:xfrm>
          <a:prstGeom prst="rect">
            <a:avLst/>
          </a:prstGeom>
          <a:noFill/>
        </p:spPr>
        <p:txBody>
          <a:bodyPr wrap="square">
            <a:spAutoFit/>
          </a:bodyPr>
          <a:lstStyle/>
          <a:p>
            <a:pPr marL="190320" marR="0" lvl="0" indent="-171450" algn="just" defTabSz="914400" eaLnBrk="1" fontAlgn="auto" latinLnBrk="0" hangingPunct="1">
              <a:lnSpc>
                <a:spcPct val="100000"/>
              </a:lnSpc>
              <a:spcBef>
                <a:spcPts val="899"/>
              </a:spcBef>
              <a:spcAft>
                <a:spcPts val="0"/>
              </a:spcAft>
              <a:buClrTx/>
              <a:buSzTx/>
              <a:buFont typeface="Wingdings" panose="05000000000000000000" pitchFamily="2" charset="2"/>
              <a:buChar char="ü"/>
              <a:tabLst/>
              <a:defRPr/>
            </a:pPr>
            <a:r>
              <a:rPr kumimoji="0" lang="es-ES" sz="1050" b="1" i="0" u="none" strike="noStrike" kern="0" cap="none" spc="-14" normalizeH="0" baseline="0" noProof="0">
                <a:ln>
                  <a:noFill/>
                </a:ln>
                <a:solidFill>
                  <a:schemeClr val="tx1"/>
                </a:solidFill>
                <a:effectLst/>
                <a:uLnTx/>
                <a:uFillTx/>
                <a:latin typeface="Arial" panose="020B0604020202020204" pitchFamily="34" charset="0"/>
                <a:cs typeface="Arial" panose="020B0604020202020204" pitchFamily="34" charset="0"/>
              </a:rPr>
              <a:t>Entregas</a:t>
            </a:r>
            <a:r>
              <a:rPr kumimoji="0" lang="es-ES" sz="1000" b="1" i="0" u="none" strike="noStrike" kern="0" cap="none" spc="-14" normalizeH="0" baseline="0" noProof="0">
                <a:ln>
                  <a:noFill/>
                </a:ln>
                <a:solidFill>
                  <a:schemeClr val="tx1"/>
                </a:solidFill>
                <a:effectLst/>
                <a:uLnTx/>
                <a:uFillTx/>
                <a:latin typeface="Arial" panose="020B0604020202020204" pitchFamily="34" charset="0"/>
                <a:cs typeface="Arial" panose="020B0604020202020204" pitchFamily="34" charset="0"/>
              </a:rPr>
              <a:t> con características especiales para su entrega</a:t>
            </a:r>
          </a:p>
          <a:p>
            <a:pPr marL="190320" marR="0" lvl="0" indent="-171450" algn="just" defTabSz="914400" eaLnBrk="1" fontAlgn="auto" latinLnBrk="0" hangingPunct="1">
              <a:lnSpc>
                <a:spcPct val="100000"/>
              </a:lnSpc>
              <a:spcBef>
                <a:spcPts val="899"/>
              </a:spcBef>
              <a:spcAft>
                <a:spcPts val="0"/>
              </a:spcAft>
              <a:buClrTx/>
              <a:buSzTx/>
              <a:buFont typeface="Wingdings" panose="05000000000000000000" pitchFamily="2" charset="2"/>
              <a:buChar char="ü"/>
              <a:tabLst/>
              <a:defRPr/>
            </a:pPr>
            <a:endParaRPr kumimoji="0" lang="es-ES" sz="200" b="1" i="0" u="none" strike="noStrike" kern="0" cap="none" spc="-14" normalizeH="0" baseline="0" noProof="0">
              <a:ln>
                <a:noFill/>
              </a:ln>
              <a:solidFill>
                <a:schemeClr val="tx1"/>
              </a:solidFill>
              <a:effectLst/>
              <a:uLnTx/>
              <a:uFillTx/>
              <a:latin typeface="Arial" panose="020B0604020202020204" pitchFamily="34" charset="0"/>
              <a:cs typeface="Arial" panose="020B0604020202020204" pitchFamily="34" charset="0"/>
            </a:endParaRPr>
          </a:p>
          <a:p>
            <a:pPr marL="190320" marR="0" lvl="0" indent="-171450" algn="just" defTabSz="914400" eaLnBrk="1" fontAlgn="auto" latinLnBrk="0" hangingPunct="1">
              <a:lnSpc>
                <a:spcPct val="100000"/>
              </a:lnSpc>
              <a:spcBef>
                <a:spcPts val="899"/>
              </a:spcBef>
              <a:spcAft>
                <a:spcPts val="0"/>
              </a:spcAft>
              <a:buClrTx/>
              <a:buSzTx/>
              <a:buFont typeface="Wingdings" panose="05000000000000000000" pitchFamily="2" charset="2"/>
              <a:buChar char="ü"/>
              <a:tabLst/>
              <a:defRPr/>
            </a:pPr>
            <a:r>
              <a:rPr kumimoji="0" lang="es-ES" sz="1000" b="1" i="0" u="none" strike="noStrike" kern="0" cap="none" spc="-14" normalizeH="0" baseline="0" noProof="0">
                <a:ln>
                  <a:noFill/>
                </a:ln>
                <a:solidFill>
                  <a:schemeClr val="tx1"/>
                </a:solidFill>
                <a:effectLst/>
                <a:uLnTx/>
                <a:uFillTx/>
                <a:latin typeface="Arial" panose="020B0604020202020204" pitchFamily="34" charset="0"/>
                <a:cs typeface="Arial" panose="020B0604020202020204" pitchFamily="34" charset="0"/>
              </a:rPr>
              <a:t>Entregas más económicas para tus envíos</a:t>
            </a:r>
          </a:p>
          <a:p>
            <a:pPr marL="190320" marR="0" lvl="0" indent="-171450" algn="just" defTabSz="914400" eaLnBrk="1" fontAlgn="auto" latinLnBrk="0" hangingPunct="1">
              <a:lnSpc>
                <a:spcPct val="100000"/>
              </a:lnSpc>
              <a:spcBef>
                <a:spcPts val="899"/>
              </a:spcBef>
              <a:spcAft>
                <a:spcPts val="0"/>
              </a:spcAft>
              <a:buClrTx/>
              <a:buSzTx/>
              <a:buFont typeface="Wingdings" panose="05000000000000000000" pitchFamily="2" charset="2"/>
              <a:buChar char="ü"/>
              <a:tabLst/>
              <a:defRPr/>
            </a:pPr>
            <a:endParaRPr kumimoji="0" lang="es-ES" sz="200" b="1" i="0" u="none" strike="noStrike" kern="0" cap="none" spc="-14" normalizeH="0" baseline="0" noProof="0">
              <a:ln>
                <a:noFill/>
              </a:ln>
              <a:solidFill>
                <a:schemeClr val="tx1"/>
              </a:solidFill>
              <a:effectLst/>
              <a:uLnTx/>
              <a:uFillTx/>
              <a:latin typeface="Arial" panose="020B0604020202020204" pitchFamily="34" charset="0"/>
              <a:cs typeface="Arial" panose="020B0604020202020204" pitchFamily="34" charset="0"/>
            </a:endParaRPr>
          </a:p>
          <a:p>
            <a:pPr marL="190320" marR="0" lvl="0" indent="-171450" algn="just" defTabSz="914400" eaLnBrk="1" fontAlgn="auto" latinLnBrk="0" hangingPunct="1">
              <a:lnSpc>
                <a:spcPct val="100000"/>
              </a:lnSpc>
              <a:spcBef>
                <a:spcPts val="899"/>
              </a:spcBef>
              <a:spcAft>
                <a:spcPts val="0"/>
              </a:spcAft>
              <a:buClrTx/>
              <a:buSzTx/>
              <a:buFont typeface="Wingdings" panose="05000000000000000000" pitchFamily="2" charset="2"/>
              <a:buChar char="ü"/>
              <a:tabLst/>
              <a:defRPr/>
            </a:pPr>
            <a:r>
              <a:rPr kumimoji="0" lang="es-ES" sz="1000" b="1" i="0" u="none" strike="noStrike" kern="0" cap="none" spc="-14" normalizeH="0" baseline="0" noProof="0">
                <a:ln>
                  <a:noFill/>
                </a:ln>
                <a:solidFill>
                  <a:schemeClr val="tx1"/>
                </a:solidFill>
                <a:effectLst/>
                <a:uLnTx/>
                <a:uFillTx/>
                <a:latin typeface="Arial" panose="020B0604020202020204" pitchFamily="34" charset="0"/>
                <a:cs typeface="Arial" panose="020B0604020202020204" pitchFamily="34" charset="0"/>
              </a:rPr>
              <a:t>Entregas con servicio de retorno</a:t>
            </a:r>
          </a:p>
        </p:txBody>
      </p:sp>
      <p:sp>
        <p:nvSpPr>
          <p:cNvPr id="15" name="Rectángulo: esquinas redondeadas 14">
            <a:extLst>
              <a:ext uri="{FF2B5EF4-FFF2-40B4-BE49-F238E27FC236}">
                <a16:creationId xmlns:a16="http://schemas.microsoft.com/office/drawing/2014/main" id="{F8006D60-63A7-A931-3203-0F1CF35618B8}"/>
              </a:ext>
            </a:extLst>
          </p:cNvPr>
          <p:cNvSpPr/>
          <p:nvPr/>
        </p:nvSpPr>
        <p:spPr>
          <a:xfrm>
            <a:off x="1216152" y="877424"/>
            <a:ext cx="8760864" cy="1845965"/>
          </a:xfrm>
          <a:prstGeom prst="roundRect">
            <a:avLst/>
          </a:prstGeom>
          <a:noFill/>
          <a:ln w="53975">
            <a:solidFill>
              <a:srgbClr val="DF00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Rectángulo: esquinas redondeadas 15">
            <a:extLst>
              <a:ext uri="{FF2B5EF4-FFF2-40B4-BE49-F238E27FC236}">
                <a16:creationId xmlns:a16="http://schemas.microsoft.com/office/drawing/2014/main" id="{E173739F-09F1-B23F-BC99-6904975D2052}"/>
              </a:ext>
            </a:extLst>
          </p:cNvPr>
          <p:cNvSpPr/>
          <p:nvPr/>
        </p:nvSpPr>
        <p:spPr>
          <a:xfrm>
            <a:off x="1234037" y="2901496"/>
            <a:ext cx="8760864" cy="2429273"/>
          </a:xfrm>
          <a:prstGeom prst="roundRect">
            <a:avLst/>
          </a:prstGeom>
          <a:noFill/>
          <a:ln w="53975">
            <a:solidFill>
              <a:srgbClr val="DF00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esquinas redondeadas 20">
            <a:extLst>
              <a:ext uri="{FF2B5EF4-FFF2-40B4-BE49-F238E27FC236}">
                <a16:creationId xmlns:a16="http://schemas.microsoft.com/office/drawing/2014/main" id="{AD20B179-6A3B-B915-D62D-462EB54F842C}"/>
              </a:ext>
            </a:extLst>
          </p:cNvPr>
          <p:cNvSpPr/>
          <p:nvPr/>
        </p:nvSpPr>
        <p:spPr>
          <a:xfrm>
            <a:off x="1234037" y="5523889"/>
            <a:ext cx="8760864" cy="1542222"/>
          </a:xfrm>
          <a:prstGeom prst="roundRect">
            <a:avLst/>
          </a:prstGeom>
          <a:noFill/>
          <a:ln w="53975">
            <a:solidFill>
              <a:srgbClr val="DF00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34" name="Grupo 33">
            <a:extLst>
              <a:ext uri="{FF2B5EF4-FFF2-40B4-BE49-F238E27FC236}">
                <a16:creationId xmlns:a16="http://schemas.microsoft.com/office/drawing/2014/main" id="{FA17C74F-A137-A76A-9E6E-44C48F3FF893}"/>
              </a:ext>
            </a:extLst>
          </p:cNvPr>
          <p:cNvGrpSpPr/>
          <p:nvPr/>
        </p:nvGrpSpPr>
        <p:grpSpPr>
          <a:xfrm>
            <a:off x="1382668" y="6503382"/>
            <a:ext cx="632588" cy="310678"/>
            <a:chOff x="692655" y="5601511"/>
            <a:chExt cx="638433" cy="299674"/>
          </a:xfrm>
        </p:grpSpPr>
        <p:sp>
          <p:nvSpPr>
            <p:cNvPr id="19" name="Flecha: curvada hacia abajo 18">
              <a:extLst>
                <a:ext uri="{FF2B5EF4-FFF2-40B4-BE49-F238E27FC236}">
                  <a16:creationId xmlns:a16="http://schemas.microsoft.com/office/drawing/2014/main" id="{B9CA5CCC-4099-F690-B95A-D8C934EBAC91}"/>
                </a:ext>
              </a:extLst>
            </p:cNvPr>
            <p:cNvSpPr/>
            <p:nvPr/>
          </p:nvSpPr>
          <p:spPr>
            <a:xfrm>
              <a:off x="1132725" y="5651278"/>
              <a:ext cx="198363" cy="101540"/>
            </a:xfrm>
            <a:prstGeom prst="curvedDownArrow">
              <a:avLst/>
            </a:prstGeom>
            <a:solidFill>
              <a:schemeClr val="tx1">
                <a:alpha val="8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9" name="Diagrama de flujo: terminador 28">
              <a:extLst>
                <a:ext uri="{FF2B5EF4-FFF2-40B4-BE49-F238E27FC236}">
                  <a16:creationId xmlns:a16="http://schemas.microsoft.com/office/drawing/2014/main" id="{89C397DB-0F8F-CC71-DC10-2CD7500CD3B1}"/>
                </a:ext>
              </a:extLst>
            </p:cNvPr>
            <p:cNvSpPr/>
            <p:nvPr/>
          </p:nvSpPr>
          <p:spPr>
            <a:xfrm>
              <a:off x="692655" y="5772436"/>
              <a:ext cx="439640" cy="128749"/>
            </a:xfrm>
            <a:prstGeom prst="flowChartTerminator">
              <a:avLst/>
            </a:prstGeom>
            <a:solidFill>
              <a:srgbClr val="DF00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00"/>
                <a:t>Retorno</a:t>
              </a:r>
            </a:p>
          </p:txBody>
        </p:sp>
        <p:sp>
          <p:nvSpPr>
            <p:cNvPr id="30" name="Flecha: curvada hacia arriba 29">
              <a:extLst>
                <a:ext uri="{FF2B5EF4-FFF2-40B4-BE49-F238E27FC236}">
                  <a16:creationId xmlns:a16="http://schemas.microsoft.com/office/drawing/2014/main" id="{03DEBA81-3266-7DAD-6E03-AF43033FABC4}"/>
                </a:ext>
              </a:extLst>
            </p:cNvPr>
            <p:cNvSpPr/>
            <p:nvPr/>
          </p:nvSpPr>
          <p:spPr>
            <a:xfrm flipH="1">
              <a:off x="1123745" y="5799645"/>
              <a:ext cx="198364" cy="101540"/>
            </a:xfrm>
            <a:prstGeom prst="curvedUpArrow">
              <a:avLst/>
            </a:prstGeom>
            <a:solidFill>
              <a:schemeClr val="tx1">
                <a:alpha val="8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33" name="CuadroTexto 32">
              <a:extLst>
                <a:ext uri="{FF2B5EF4-FFF2-40B4-BE49-F238E27FC236}">
                  <a16:creationId xmlns:a16="http://schemas.microsoft.com/office/drawing/2014/main" id="{D5CCD08E-E0FC-73BA-A1E9-87B5B8D4850F}"/>
                </a:ext>
              </a:extLst>
            </p:cNvPr>
            <p:cNvSpPr txBox="1"/>
            <p:nvPr/>
          </p:nvSpPr>
          <p:spPr>
            <a:xfrm>
              <a:off x="760472" y="5601511"/>
              <a:ext cx="335588" cy="215444"/>
            </a:xfrm>
            <a:prstGeom prst="rect">
              <a:avLst/>
            </a:prstGeom>
            <a:noFill/>
          </p:spPr>
          <p:txBody>
            <a:bodyPr wrap="square" rtlCol="0">
              <a:spAutoFit/>
            </a:bodyPr>
            <a:lstStyle/>
            <a:p>
              <a:r>
                <a:rPr lang="es-ES" sz="800" b="1">
                  <a:solidFill>
                    <a:srgbClr val="FF0000"/>
                  </a:solidFill>
                </a:rPr>
                <a:t>ctt</a:t>
              </a:r>
            </a:p>
          </p:txBody>
        </p:sp>
      </p:grpSp>
      <p:grpSp>
        <p:nvGrpSpPr>
          <p:cNvPr id="37" name="Grupo 36">
            <a:extLst>
              <a:ext uri="{FF2B5EF4-FFF2-40B4-BE49-F238E27FC236}">
                <a16:creationId xmlns:a16="http://schemas.microsoft.com/office/drawing/2014/main" id="{D737721A-FD02-3918-F06A-9DBDCC2D465E}"/>
              </a:ext>
            </a:extLst>
          </p:cNvPr>
          <p:cNvGrpSpPr/>
          <p:nvPr/>
        </p:nvGrpSpPr>
        <p:grpSpPr>
          <a:xfrm>
            <a:off x="1355345" y="2269106"/>
            <a:ext cx="700376" cy="281841"/>
            <a:chOff x="369948" y="2189715"/>
            <a:chExt cx="880498" cy="372005"/>
          </a:xfrm>
        </p:grpSpPr>
        <p:sp>
          <p:nvSpPr>
            <p:cNvPr id="32" name="Diagrama de flujo: terminador 31">
              <a:extLst>
                <a:ext uri="{FF2B5EF4-FFF2-40B4-BE49-F238E27FC236}">
                  <a16:creationId xmlns:a16="http://schemas.microsoft.com/office/drawing/2014/main" id="{5C3A7C05-1FF1-5F2C-724C-563D2D141337}"/>
                </a:ext>
              </a:extLst>
            </p:cNvPr>
            <p:cNvSpPr/>
            <p:nvPr/>
          </p:nvSpPr>
          <p:spPr>
            <a:xfrm>
              <a:off x="369948" y="2250859"/>
              <a:ext cx="658295" cy="264552"/>
            </a:xfrm>
            <a:prstGeom prst="flowChartTerminator">
              <a:avLst/>
            </a:prstGeom>
            <a:solidFill>
              <a:srgbClr val="DF00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00"/>
                <a:t>Devolución</a:t>
              </a:r>
              <a:r>
                <a:rPr lang="es-ES" sz="1050"/>
                <a:t> </a:t>
              </a:r>
              <a:r>
                <a:rPr lang="es-ES" sz="500"/>
                <a:t>Fácil</a:t>
              </a:r>
              <a:endParaRPr lang="es-ES" sz="700"/>
            </a:p>
          </p:txBody>
        </p:sp>
        <p:pic>
          <p:nvPicPr>
            <p:cNvPr id="36" name="Gráfico 35" descr="Caja con relleno sólido">
              <a:extLst>
                <a:ext uri="{FF2B5EF4-FFF2-40B4-BE49-F238E27FC236}">
                  <a16:creationId xmlns:a16="http://schemas.microsoft.com/office/drawing/2014/main" id="{B9FC3B9F-3845-F92B-8F1F-223F6D9A5B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78441" y="2189715"/>
              <a:ext cx="372005" cy="372005"/>
            </a:xfrm>
            <a:prstGeom prst="rect">
              <a:avLst/>
            </a:prstGeom>
          </p:spPr>
        </p:pic>
      </p:grpSp>
    </p:spTree>
    <p:extLst>
      <p:ext uri="{BB962C8B-B14F-4D97-AF65-F5344CB8AC3E}">
        <p14:creationId xmlns:p14="http://schemas.microsoft.com/office/powerpoint/2010/main" val="1256902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object 14"/>
          <p:cNvPicPr/>
          <p:nvPr/>
        </p:nvPicPr>
        <p:blipFill>
          <a:blip r:embed="rId2" cstate="print"/>
          <a:stretch>
            <a:fillRect/>
          </a:stretch>
        </p:blipFill>
        <p:spPr>
          <a:xfrm>
            <a:off x="-6057" y="-10090"/>
            <a:ext cx="2228557" cy="820741"/>
          </a:xfrm>
          <a:prstGeom prst="rect">
            <a:avLst/>
          </a:prstGeom>
        </p:spPr>
      </p:pic>
      <p:sp>
        <p:nvSpPr>
          <p:cNvPr id="2" name="object 2"/>
          <p:cNvSpPr txBox="1"/>
          <p:nvPr/>
        </p:nvSpPr>
        <p:spPr>
          <a:xfrm>
            <a:off x="2046077" y="523310"/>
            <a:ext cx="6662258" cy="233591"/>
          </a:xfrm>
          <a:prstGeom prst="rect">
            <a:avLst/>
          </a:prstGeom>
        </p:spPr>
        <p:txBody>
          <a:bodyPr vert="horz" wrap="square" lIns="0" tIns="17972" rIns="0" bIns="0" rtlCol="0">
            <a:spAutoFit/>
          </a:bodyPr>
          <a:lstStyle/>
          <a:p>
            <a:pPr marL="17973">
              <a:spcBef>
                <a:spcPts val="142"/>
              </a:spcBef>
            </a:pPr>
            <a:r>
              <a:rPr sz="1400" b="1">
                <a:latin typeface="Arial" panose="020B0604020202020204" pitchFamily="34" charset="0"/>
                <a:cs typeface="Arial" panose="020B0604020202020204" pitchFamily="34" charset="0"/>
              </a:rPr>
              <a:t>Orden</a:t>
            </a:r>
            <a:r>
              <a:rPr sz="1400" b="1" spc="289">
                <a:latin typeface="Arial" panose="020B0604020202020204" pitchFamily="34" charset="0"/>
                <a:cs typeface="Arial" panose="020B0604020202020204" pitchFamily="34" charset="0"/>
              </a:rPr>
              <a:t> </a:t>
            </a:r>
            <a:r>
              <a:rPr sz="1400" b="1">
                <a:latin typeface="Arial" panose="020B0604020202020204" pitchFamily="34" charset="0"/>
                <a:cs typeface="Arial" panose="020B0604020202020204" pitchFamily="34" charset="0"/>
              </a:rPr>
              <a:t>de</a:t>
            </a:r>
            <a:r>
              <a:rPr sz="1400" b="1" spc="113">
                <a:latin typeface="Arial" panose="020B0604020202020204" pitchFamily="34" charset="0"/>
                <a:cs typeface="Arial" panose="020B0604020202020204" pitchFamily="34" charset="0"/>
              </a:rPr>
              <a:t> </a:t>
            </a:r>
            <a:r>
              <a:rPr sz="1400" b="1">
                <a:latin typeface="Arial" panose="020B0604020202020204" pitchFamily="34" charset="0"/>
                <a:cs typeface="Arial" panose="020B0604020202020204" pitchFamily="34" charset="0"/>
              </a:rPr>
              <a:t>domiciliación</a:t>
            </a:r>
            <a:r>
              <a:rPr sz="1400" b="1" spc="650">
                <a:latin typeface="Arial" panose="020B0604020202020204" pitchFamily="34" charset="0"/>
                <a:cs typeface="Arial" panose="020B0604020202020204" pitchFamily="34" charset="0"/>
              </a:rPr>
              <a:t> </a:t>
            </a:r>
            <a:r>
              <a:rPr sz="1400" b="1">
                <a:latin typeface="Arial" panose="020B0604020202020204" pitchFamily="34" charset="0"/>
                <a:cs typeface="Arial" panose="020B0604020202020204" pitchFamily="34" charset="0"/>
              </a:rPr>
              <a:t>de</a:t>
            </a:r>
            <a:r>
              <a:rPr sz="1400" b="1" spc="113">
                <a:latin typeface="Arial" panose="020B0604020202020204" pitchFamily="34" charset="0"/>
                <a:cs typeface="Arial" panose="020B0604020202020204" pitchFamily="34" charset="0"/>
              </a:rPr>
              <a:t> </a:t>
            </a:r>
            <a:r>
              <a:rPr sz="1400" b="1">
                <a:latin typeface="Arial" panose="020B0604020202020204" pitchFamily="34" charset="0"/>
                <a:cs typeface="Arial" panose="020B0604020202020204" pitchFamily="34" charset="0"/>
              </a:rPr>
              <a:t>adeudo</a:t>
            </a:r>
            <a:r>
              <a:rPr sz="1400" b="1" spc="359">
                <a:latin typeface="Arial" panose="020B0604020202020204" pitchFamily="34" charset="0"/>
                <a:cs typeface="Arial" panose="020B0604020202020204" pitchFamily="34" charset="0"/>
              </a:rPr>
              <a:t> </a:t>
            </a:r>
            <a:r>
              <a:rPr sz="1400" b="1">
                <a:latin typeface="Arial" panose="020B0604020202020204" pitchFamily="34" charset="0"/>
                <a:cs typeface="Arial" panose="020B0604020202020204" pitchFamily="34" charset="0"/>
              </a:rPr>
              <a:t>directo</a:t>
            </a:r>
            <a:r>
              <a:rPr sz="1400" b="1" spc="340">
                <a:latin typeface="Arial" panose="020B0604020202020204" pitchFamily="34" charset="0"/>
                <a:cs typeface="Arial" panose="020B0604020202020204" pitchFamily="34" charset="0"/>
              </a:rPr>
              <a:t> </a:t>
            </a:r>
            <a:r>
              <a:rPr sz="1400" b="1">
                <a:latin typeface="Arial" panose="020B0604020202020204" pitchFamily="34" charset="0"/>
                <a:cs typeface="Arial" panose="020B0604020202020204" pitchFamily="34" charset="0"/>
              </a:rPr>
              <a:t>SEPA</a:t>
            </a:r>
            <a:r>
              <a:rPr sz="1400" b="1" spc="50">
                <a:latin typeface="Arial" panose="020B0604020202020204" pitchFamily="34" charset="0"/>
                <a:cs typeface="Arial" panose="020B0604020202020204" pitchFamily="34" charset="0"/>
              </a:rPr>
              <a:t> </a:t>
            </a:r>
            <a:r>
              <a:rPr sz="1400" b="1" spc="-35">
                <a:latin typeface="Arial" panose="020B0604020202020204" pitchFamily="34" charset="0"/>
                <a:cs typeface="Arial" panose="020B0604020202020204" pitchFamily="34" charset="0"/>
              </a:rPr>
              <a:t>B2B</a:t>
            </a:r>
            <a:endParaRPr sz="1400">
              <a:latin typeface="Arial" panose="020B0604020202020204" pitchFamily="34" charset="0"/>
              <a:cs typeface="Arial" panose="020B0604020202020204" pitchFamily="34" charset="0"/>
            </a:endParaRPr>
          </a:p>
        </p:txBody>
      </p:sp>
      <p:sp>
        <p:nvSpPr>
          <p:cNvPr id="3" name="object 3"/>
          <p:cNvSpPr txBox="1"/>
          <p:nvPr/>
        </p:nvSpPr>
        <p:spPr>
          <a:xfrm>
            <a:off x="4420572" y="952985"/>
            <a:ext cx="2905190" cy="172036"/>
          </a:xfrm>
          <a:prstGeom prst="rect">
            <a:avLst/>
          </a:prstGeom>
        </p:spPr>
        <p:txBody>
          <a:bodyPr vert="horz" wrap="square" lIns="0" tIns="17972" rIns="0" bIns="0" rtlCol="0">
            <a:spAutoFit/>
          </a:bodyPr>
          <a:lstStyle/>
          <a:p>
            <a:pPr marL="17973">
              <a:spcBef>
                <a:spcPts val="142"/>
              </a:spcBef>
            </a:pPr>
            <a:r>
              <a:rPr sz="1000" b="1">
                <a:latin typeface="Arial" panose="020B0604020202020204" pitchFamily="34" charset="0"/>
                <a:cs typeface="Arial" panose="020B0604020202020204" pitchFamily="34" charset="0"/>
              </a:rPr>
              <a:t>Referencia</a:t>
            </a:r>
            <a:r>
              <a:rPr sz="1000" b="1" spc="311">
                <a:latin typeface="Arial" panose="020B0604020202020204" pitchFamily="34" charset="0"/>
                <a:cs typeface="Arial" panose="020B0604020202020204" pitchFamily="34" charset="0"/>
              </a:rPr>
              <a:t> </a:t>
            </a:r>
            <a:r>
              <a:rPr sz="1000" b="1">
                <a:latin typeface="Arial" panose="020B0604020202020204" pitchFamily="34" charset="0"/>
                <a:cs typeface="Arial" panose="020B0604020202020204" pitchFamily="34" charset="0"/>
              </a:rPr>
              <a:t>de</a:t>
            </a:r>
            <a:r>
              <a:rPr sz="1000" b="1" spc="57">
                <a:latin typeface="Arial" panose="020B0604020202020204" pitchFamily="34" charset="0"/>
                <a:cs typeface="Arial" panose="020B0604020202020204" pitchFamily="34" charset="0"/>
              </a:rPr>
              <a:t> </a:t>
            </a:r>
            <a:r>
              <a:rPr sz="1000" b="1">
                <a:latin typeface="Arial" panose="020B0604020202020204" pitchFamily="34" charset="0"/>
                <a:cs typeface="Arial" panose="020B0604020202020204" pitchFamily="34" charset="0"/>
              </a:rPr>
              <a:t>la</a:t>
            </a:r>
            <a:r>
              <a:rPr sz="1000" b="1" spc="35">
                <a:latin typeface="Arial" panose="020B0604020202020204" pitchFamily="34" charset="0"/>
                <a:cs typeface="Arial" panose="020B0604020202020204" pitchFamily="34" charset="0"/>
              </a:rPr>
              <a:t> </a:t>
            </a:r>
            <a:r>
              <a:rPr sz="1000" b="1">
                <a:latin typeface="Arial" panose="020B0604020202020204" pitchFamily="34" charset="0"/>
                <a:cs typeface="Arial" panose="020B0604020202020204" pitchFamily="34" charset="0"/>
              </a:rPr>
              <a:t>orden</a:t>
            </a:r>
            <a:r>
              <a:rPr sz="1000" b="1" spc="161">
                <a:latin typeface="Arial" panose="020B0604020202020204" pitchFamily="34" charset="0"/>
                <a:cs typeface="Arial" panose="020B0604020202020204" pitchFamily="34" charset="0"/>
              </a:rPr>
              <a:t> </a:t>
            </a:r>
            <a:r>
              <a:rPr sz="1000" b="1">
                <a:latin typeface="Arial" panose="020B0604020202020204" pitchFamily="34" charset="0"/>
                <a:cs typeface="Arial" panose="020B0604020202020204" pitchFamily="34" charset="0"/>
              </a:rPr>
              <a:t>de</a:t>
            </a:r>
            <a:r>
              <a:rPr sz="1000" b="1" spc="64">
                <a:latin typeface="Arial" panose="020B0604020202020204" pitchFamily="34" charset="0"/>
                <a:cs typeface="Arial" panose="020B0604020202020204" pitchFamily="34" charset="0"/>
              </a:rPr>
              <a:t> </a:t>
            </a:r>
            <a:r>
              <a:rPr sz="1000" b="1" spc="-14">
                <a:latin typeface="Arial" panose="020B0604020202020204" pitchFamily="34" charset="0"/>
                <a:cs typeface="Arial" panose="020B0604020202020204" pitchFamily="34" charset="0"/>
              </a:rPr>
              <a:t>domiciliación:</a:t>
            </a:r>
            <a:endParaRPr sz="1000">
              <a:latin typeface="Arial" panose="020B0604020202020204" pitchFamily="34" charset="0"/>
              <a:cs typeface="Arial" panose="020B0604020202020204" pitchFamily="34" charset="0"/>
            </a:endParaRPr>
          </a:p>
        </p:txBody>
      </p:sp>
      <p:sp>
        <p:nvSpPr>
          <p:cNvPr id="4" name="object 4"/>
          <p:cNvSpPr/>
          <p:nvPr/>
        </p:nvSpPr>
        <p:spPr>
          <a:xfrm>
            <a:off x="7470538" y="983467"/>
            <a:ext cx="2293240" cy="203983"/>
          </a:xfrm>
          <a:custGeom>
            <a:avLst/>
            <a:gdLst/>
            <a:ahLst/>
            <a:cxnLst/>
            <a:rect l="l" t="t" r="r" b="b"/>
            <a:pathLst>
              <a:path w="1620520" h="144144">
                <a:moveTo>
                  <a:pt x="1619999" y="0"/>
                </a:moveTo>
                <a:lnTo>
                  <a:pt x="0" y="0"/>
                </a:lnTo>
                <a:lnTo>
                  <a:pt x="0" y="143999"/>
                </a:lnTo>
                <a:lnTo>
                  <a:pt x="1619999" y="143999"/>
                </a:lnTo>
                <a:lnTo>
                  <a:pt x="1619999" y="0"/>
                </a:lnTo>
                <a:close/>
              </a:path>
            </a:pathLst>
          </a:custGeom>
          <a:solidFill>
            <a:srgbClr val="828282"/>
          </a:solidFill>
        </p:spPr>
        <p:txBody>
          <a:bodyPr wrap="square" lIns="0" tIns="0" rIns="0" bIns="0" rtlCol="0"/>
          <a:lstStyle/>
          <a:p>
            <a:endParaRPr sz="1200">
              <a:latin typeface="Arial" panose="020B0604020202020204" pitchFamily="34" charset="0"/>
              <a:cs typeface="Arial" panose="020B0604020202020204" pitchFamily="34" charset="0"/>
            </a:endParaRPr>
          </a:p>
        </p:txBody>
      </p:sp>
      <p:sp>
        <p:nvSpPr>
          <p:cNvPr id="5" name="object 5"/>
          <p:cNvSpPr txBox="1"/>
          <p:nvPr/>
        </p:nvSpPr>
        <p:spPr>
          <a:xfrm>
            <a:off x="1079500" y="1336673"/>
            <a:ext cx="8541241" cy="231777"/>
          </a:xfrm>
          <a:prstGeom prst="rect">
            <a:avLst/>
          </a:prstGeom>
          <a:solidFill>
            <a:srgbClr val="DD0023"/>
          </a:solidFill>
        </p:spPr>
        <p:txBody>
          <a:bodyPr vert="horz" wrap="square" lIns="0" tIns="16175" rIns="0" bIns="0" rtlCol="0">
            <a:spAutoFit/>
          </a:bodyPr>
          <a:lstStyle/>
          <a:p>
            <a:pPr marL="203091">
              <a:spcBef>
                <a:spcPts val="127"/>
              </a:spcBef>
            </a:pPr>
            <a:r>
              <a:rPr sz="1400" b="1">
                <a:solidFill>
                  <a:srgbClr val="FFFFFF"/>
                </a:solidFill>
                <a:latin typeface="Arial" panose="020B0604020202020204" pitchFamily="34" charset="0"/>
                <a:cs typeface="Arial" panose="020B0604020202020204" pitchFamily="34" charset="0"/>
              </a:rPr>
              <a:t>Identificación</a:t>
            </a:r>
            <a:r>
              <a:rPr sz="1400" b="1" spc="665">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del</a:t>
            </a:r>
            <a:r>
              <a:rPr sz="1400" b="1" spc="149">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acreedor</a:t>
            </a:r>
            <a:r>
              <a:rPr sz="1400" b="1" spc="425">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(a</a:t>
            </a:r>
            <a:r>
              <a:rPr sz="1400" b="1" spc="85">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completar</a:t>
            </a:r>
            <a:r>
              <a:rPr sz="1400" b="1" spc="481">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por</a:t>
            </a:r>
            <a:r>
              <a:rPr sz="1400" b="1" spc="170">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el</a:t>
            </a:r>
            <a:r>
              <a:rPr sz="1400" b="1" spc="92">
                <a:solidFill>
                  <a:srgbClr val="FFFFFF"/>
                </a:solidFill>
                <a:latin typeface="Arial" panose="020B0604020202020204" pitchFamily="34" charset="0"/>
                <a:cs typeface="Arial" panose="020B0604020202020204" pitchFamily="34" charset="0"/>
              </a:rPr>
              <a:t> </a:t>
            </a:r>
            <a:r>
              <a:rPr sz="1400" b="1" spc="-14">
                <a:solidFill>
                  <a:srgbClr val="FFFFFF"/>
                </a:solidFill>
                <a:latin typeface="Arial" panose="020B0604020202020204" pitchFamily="34" charset="0"/>
                <a:cs typeface="Arial" panose="020B0604020202020204" pitchFamily="34" charset="0"/>
              </a:rPr>
              <a:t>acreedor)</a:t>
            </a:r>
            <a:endParaRPr sz="1400">
              <a:latin typeface="Arial" panose="020B0604020202020204" pitchFamily="34" charset="0"/>
              <a:cs typeface="Arial" panose="020B0604020202020204" pitchFamily="34" charset="0"/>
            </a:endParaRPr>
          </a:p>
        </p:txBody>
      </p:sp>
      <p:sp>
        <p:nvSpPr>
          <p:cNvPr id="6" name="object 6"/>
          <p:cNvSpPr txBox="1"/>
          <p:nvPr/>
        </p:nvSpPr>
        <p:spPr>
          <a:xfrm>
            <a:off x="1102808" y="1680205"/>
            <a:ext cx="7871780" cy="1031245"/>
          </a:xfrm>
          <a:prstGeom prst="rect">
            <a:avLst/>
          </a:prstGeom>
        </p:spPr>
        <p:txBody>
          <a:bodyPr vert="horz" wrap="square" lIns="0" tIns="17972" rIns="0" bIns="0" rtlCol="0">
            <a:spAutoFit/>
          </a:bodyPr>
          <a:lstStyle/>
          <a:p>
            <a:pPr marL="17973">
              <a:spcBef>
                <a:spcPts val="142"/>
              </a:spcBef>
            </a:pPr>
            <a:r>
              <a:rPr sz="900" b="1">
                <a:latin typeface="Arial" panose="020B0604020202020204" pitchFamily="34" charset="0"/>
                <a:cs typeface="Arial" panose="020B0604020202020204" pitchFamily="34" charset="0"/>
              </a:rPr>
              <a:t>CTT</a:t>
            </a:r>
            <a:r>
              <a:rPr sz="900" b="1" spc="14">
                <a:latin typeface="Arial" panose="020B0604020202020204" pitchFamily="34" charset="0"/>
                <a:cs typeface="Arial" panose="020B0604020202020204" pitchFamily="34" charset="0"/>
              </a:rPr>
              <a:t> </a:t>
            </a:r>
            <a:r>
              <a:rPr sz="900" b="1" spc="-14">
                <a:latin typeface="Arial" panose="020B0604020202020204" pitchFamily="34" charset="0"/>
                <a:cs typeface="Arial" panose="020B0604020202020204" pitchFamily="34" charset="0"/>
              </a:rPr>
              <a:t>EXPRESSO-</a:t>
            </a:r>
            <a:r>
              <a:rPr sz="900" b="1" spc="-156">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SERVIÇOS</a:t>
            </a:r>
            <a:r>
              <a:rPr sz="900" b="1" spc="161">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POSTAIS</a:t>
            </a:r>
            <a:r>
              <a:rPr sz="900" b="1" spc="50">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E</a:t>
            </a:r>
            <a:r>
              <a:rPr sz="900" b="1" spc="-7">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LOGISTICA</a:t>
            </a:r>
            <a:r>
              <a:rPr sz="900" b="1" spc="149">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S.A.</a:t>
            </a:r>
            <a:r>
              <a:rPr sz="900" b="1" spc="50">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SUCURSAL</a:t>
            </a:r>
            <a:r>
              <a:rPr sz="900" b="1" spc="170">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EN</a:t>
            </a:r>
            <a:r>
              <a:rPr sz="900" b="1" spc="21">
                <a:latin typeface="Arial" panose="020B0604020202020204" pitchFamily="34" charset="0"/>
                <a:cs typeface="Arial" panose="020B0604020202020204" pitchFamily="34" charset="0"/>
              </a:rPr>
              <a:t> </a:t>
            </a:r>
            <a:r>
              <a:rPr sz="900" b="1" spc="-14">
                <a:latin typeface="Arial" panose="020B0604020202020204" pitchFamily="34" charset="0"/>
                <a:cs typeface="Arial" panose="020B0604020202020204" pitchFamily="34" charset="0"/>
              </a:rPr>
              <a:t>ESPAÑA</a:t>
            </a:r>
            <a:endParaRPr sz="900">
              <a:latin typeface="Arial" panose="020B0604020202020204" pitchFamily="34" charset="0"/>
              <a:cs typeface="Arial" panose="020B0604020202020204" pitchFamily="34" charset="0"/>
            </a:endParaRPr>
          </a:p>
          <a:p>
            <a:pPr marL="17973">
              <a:spcBef>
                <a:spcPts val="1026"/>
              </a:spcBef>
            </a:pPr>
            <a:r>
              <a:rPr sz="900" spc="-14">
                <a:latin typeface="Arial" panose="020B0604020202020204" pitchFamily="34" charset="0"/>
                <a:cs typeface="Arial" panose="020B0604020202020204" pitchFamily="34" charset="0"/>
              </a:rPr>
              <a:t>Nombre</a:t>
            </a:r>
            <a:endParaRPr sz="900">
              <a:latin typeface="Arial" panose="020B0604020202020204" pitchFamily="34" charset="0"/>
              <a:cs typeface="Arial" panose="020B0604020202020204" pitchFamily="34" charset="0"/>
            </a:endParaRPr>
          </a:p>
          <a:p>
            <a:pPr>
              <a:spcBef>
                <a:spcPts val="481"/>
              </a:spcBef>
            </a:pPr>
            <a:endParaRPr sz="900">
              <a:latin typeface="Arial" panose="020B0604020202020204" pitchFamily="34" charset="0"/>
              <a:cs typeface="Arial" panose="020B0604020202020204" pitchFamily="34" charset="0"/>
            </a:endParaRPr>
          </a:p>
          <a:p>
            <a:pPr marL="17973"/>
            <a:r>
              <a:rPr sz="900" b="1" spc="-14">
                <a:latin typeface="Arial" panose="020B0604020202020204" pitchFamily="34" charset="0"/>
                <a:cs typeface="Arial" panose="020B0604020202020204" pitchFamily="34" charset="0"/>
              </a:rPr>
              <a:t>W1000101D</a:t>
            </a:r>
            <a:endParaRPr sz="900">
              <a:latin typeface="Arial" panose="020B0604020202020204" pitchFamily="34" charset="0"/>
              <a:cs typeface="Arial" panose="020B0604020202020204" pitchFamily="34" charset="0"/>
            </a:endParaRPr>
          </a:p>
          <a:p>
            <a:pPr marL="17973">
              <a:spcBef>
                <a:spcPts val="1026"/>
              </a:spcBef>
            </a:pPr>
            <a:r>
              <a:rPr sz="900" spc="-14">
                <a:latin typeface="Arial" panose="020B0604020202020204" pitchFamily="34" charset="0"/>
                <a:cs typeface="Arial" panose="020B0604020202020204" pitchFamily="34" charset="0"/>
              </a:rPr>
              <a:t>Identificador</a:t>
            </a:r>
            <a:endParaRPr sz="900">
              <a:latin typeface="Arial" panose="020B0604020202020204" pitchFamily="34" charset="0"/>
              <a:cs typeface="Arial" panose="020B0604020202020204" pitchFamily="34" charset="0"/>
            </a:endParaRPr>
          </a:p>
        </p:txBody>
      </p:sp>
      <p:sp>
        <p:nvSpPr>
          <p:cNvPr id="7" name="object 7"/>
          <p:cNvSpPr txBox="1"/>
          <p:nvPr/>
        </p:nvSpPr>
        <p:spPr>
          <a:xfrm>
            <a:off x="1102808" y="2787582"/>
            <a:ext cx="3486588" cy="423387"/>
          </a:xfrm>
          <a:prstGeom prst="rect">
            <a:avLst/>
          </a:prstGeom>
        </p:spPr>
        <p:txBody>
          <a:bodyPr vert="horz" wrap="square" lIns="0" tIns="17972" rIns="0" bIns="0" rtlCol="0">
            <a:spAutoFit/>
          </a:bodyPr>
          <a:lstStyle/>
          <a:p>
            <a:pPr marL="17973">
              <a:spcBef>
                <a:spcPts val="142"/>
              </a:spcBef>
              <a:tabLst>
                <a:tab pos="2541338" algn="l"/>
              </a:tabLst>
            </a:pPr>
            <a:r>
              <a:rPr sz="900" b="1">
                <a:latin typeface="Arial" panose="020B0604020202020204" pitchFamily="34" charset="0"/>
                <a:cs typeface="Arial" panose="020B0604020202020204" pitchFamily="34" charset="0"/>
              </a:rPr>
              <a:t>Avenida</a:t>
            </a:r>
            <a:r>
              <a:rPr sz="900" b="1" spc="64">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de</a:t>
            </a:r>
            <a:r>
              <a:rPr sz="900" b="1" spc="7">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Europa,</a:t>
            </a:r>
            <a:r>
              <a:rPr sz="900" b="1" spc="127">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nº </a:t>
            </a:r>
            <a:r>
              <a:rPr sz="900" b="1" spc="-71">
                <a:latin typeface="Arial" panose="020B0604020202020204" pitchFamily="34" charset="0"/>
                <a:cs typeface="Arial" panose="020B0604020202020204" pitchFamily="34" charset="0"/>
              </a:rPr>
              <a:t>9</a:t>
            </a:r>
            <a:r>
              <a:rPr sz="900" b="1">
                <a:latin typeface="Arial" panose="020B0604020202020204" pitchFamily="34" charset="0"/>
                <a:cs typeface="Arial" panose="020B0604020202020204" pitchFamily="34" charset="0"/>
              </a:rPr>
              <a:t>	</a:t>
            </a:r>
            <a:r>
              <a:rPr sz="900" b="1" spc="-14">
                <a:latin typeface="Arial" panose="020B0604020202020204" pitchFamily="34" charset="0"/>
                <a:cs typeface="Arial" panose="020B0604020202020204" pitchFamily="34" charset="0"/>
              </a:rPr>
              <a:t>28821</a:t>
            </a:r>
            <a:endParaRPr sz="900">
              <a:latin typeface="Arial" panose="020B0604020202020204" pitchFamily="34" charset="0"/>
              <a:cs typeface="Arial" panose="020B0604020202020204" pitchFamily="34" charset="0"/>
            </a:endParaRPr>
          </a:p>
          <a:p>
            <a:pPr marL="17973">
              <a:spcBef>
                <a:spcPts val="1026"/>
              </a:spcBef>
              <a:tabLst>
                <a:tab pos="2541338" algn="l"/>
              </a:tabLst>
            </a:pPr>
            <a:r>
              <a:rPr sz="900" spc="-14">
                <a:latin typeface="Arial" panose="020B0604020202020204" pitchFamily="34" charset="0"/>
                <a:cs typeface="Arial" panose="020B0604020202020204" pitchFamily="34" charset="0"/>
              </a:rPr>
              <a:t>Dirección</a:t>
            </a:r>
            <a:r>
              <a:rPr sz="900">
                <a:latin typeface="Arial" panose="020B0604020202020204" pitchFamily="34" charset="0"/>
                <a:cs typeface="Arial" panose="020B0604020202020204" pitchFamily="34" charset="0"/>
              </a:rPr>
              <a:t>	Código</a:t>
            </a:r>
            <a:r>
              <a:rPr sz="900" spc="134">
                <a:latin typeface="Arial" panose="020B0604020202020204" pitchFamily="34" charset="0"/>
                <a:cs typeface="Arial" panose="020B0604020202020204" pitchFamily="34" charset="0"/>
              </a:rPr>
              <a:t> </a:t>
            </a:r>
            <a:r>
              <a:rPr sz="900" spc="-14">
                <a:latin typeface="Arial" panose="020B0604020202020204" pitchFamily="34" charset="0"/>
                <a:cs typeface="Arial" panose="020B0604020202020204" pitchFamily="34" charset="0"/>
              </a:rPr>
              <a:t>Postal</a:t>
            </a:r>
            <a:endParaRPr sz="900">
              <a:latin typeface="Arial" panose="020B0604020202020204" pitchFamily="34" charset="0"/>
              <a:cs typeface="Arial" panose="020B0604020202020204" pitchFamily="34" charset="0"/>
            </a:endParaRPr>
          </a:p>
        </p:txBody>
      </p:sp>
      <p:sp>
        <p:nvSpPr>
          <p:cNvPr id="8" name="object 8"/>
          <p:cNvSpPr txBox="1"/>
          <p:nvPr/>
        </p:nvSpPr>
        <p:spPr>
          <a:xfrm>
            <a:off x="6005423" y="2787582"/>
            <a:ext cx="805150" cy="423387"/>
          </a:xfrm>
          <a:prstGeom prst="rect">
            <a:avLst/>
          </a:prstGeom>
        </p:spPr>
        <p:txBody>
          <a:bodyPr vert="horz" wrap="square" lIns="0" tIns="17972" rIns="0" bIns="0" rtlCol="0">
            <a:spAutoFit/>
          </a:bodyPr>
          <a:lstStyle/>
          <a:p>
            <a:pPr marL="17973">
              <a:spcBef>
                <a:spcPts val="142"/>
              </a:spcBef>
            </a:pPr>
            <a:r>
              <a:rPr sz="900" b="1" spc="-14">
                <a:latin typeface="Arial" panose="020B0604020202020204" pitchFamily="34" charset="0"/>
                <a:cs typeface="Arial" panose="020B0604020202020204" pitchFamily="34" charset="0"/>
              </a:rPr>
              <a:t>Coslada</a:t>
            </a:r>
            <a:endParaRPr sz="900">
              <a:latin typeface="Arial" panose="020B0604020202020204" pitchFamily="34" charset="0"/>
              <a:cs typeface="Arial" panose="020B0604020202020204" pitchFamily="34" charset="0"/>
            </a:endParaRPr>
          </a:p>
          <a:p>
            <a:pPr marL="17973">
              <a:spcBef>
                <a:spcPts val="1026"/>
              </a:spcBef>
            </a:pPr>
            <a:r>
              <a:rPr sz="900" spc="-14">
                <a:latin typeface="Arial" panose="020B0604020202020204" pitchFamily="34" charset="0"/>
                <a:cs typeface="Arial" panose="020B0604020202020204" pitchFamily="34" charset="0"/>
              </a:rPr>
              <a:t>Ciudad</a:t>
            </a:r>
            <a:endParaRPr sz="900">
              <a:latin typeface="Arial" panose="020B0604020202020204" pitchFamily="34" charset="0"/>
              <a:cs typeface="Arial" panose="020B0604020202020204" pitchFamily="34" charset="0"/>
            </a:endParaRPr>
          </a:p>
        </p:txBody>
      </p:sp>
      <p:sp>
        <p:nvSpPr>
          <p:cNvPr id="9" name="object 9"/>
          <p:cNvSpPr txBox="1"/>
          <p:nvPr/>
        </p:nvSpPr>
        <p:spPr>
          <a:xfrm>
            <a:off x="8224696" y="2787582"/>
            <a:ext cx="739552" cy="423387"/>
          </a:xfrm>
          <a:prstGeom prst="rect">
            <a:avLst/>
          </a:prstGeom>
        </p:spPr>
        <p:txBody>
          <a:bodyPr vert="horz" wrap="square" lIns="0" tIns="17972" rIns="0" bIns="0" rtlCol="0">
            <a:spAutoFit/>
          </a:bodyPr>
          <a:lstStyle/>
          <a:p>
            <a:pPr marL="17973">
              <a:spcBef>
                <a:spcPts val="142"/>
              </a:spcBef>
            </a:pPr>
            <a:r>
              <a:rPr sz="900" b="1" spc="-14">
                <a:latin typeface="Arial" panose="020B0604020202020204" pitchFamily="34" charset="0"/>
                <a:cs typeface="Arial" panose="020B0604020202020204" pitchFamily="34" charset="0"/>
              </a:rPr>
              <a:t>España</a:t>
            </a:r>
            <a:endParaRPr sz="900">
              <a:latin typeface="Arial" panose="020B0604020202020204" pitchFamily="34" charset="0"/>
              <a:cs typeface="Arial" panose="020B0604020202020204" pitchFamily="34" charset="0"/>
            </a:endParaRPr>
          </a:p>
          <a:p>
            <a:pPr marL="17973">
              <a:spcBef>
                <a:spcPts val="1026"/>
              </a:spcBef>
            </a:pPr>
            <a:r>
              <a:rPr sz="900" spc="-28">
                <a:latin typeface="Arial" panose="020B0604020202020204" pitchFamily="34" charset="0"/>
                <a:cs typeface="Arial" panose="020B0604020202020204" pitchFamily="34" charset="0"/>
              </a:rPr>
              <a:t>País</a:t>
            </a:r>
            <a:endParaRPr sz="900">
              <a:latin typeface="Arial" panose="020B0604020202020204" pitchFamily="34" charset="0"/>
              <a:cs typeface="Arial" panose="020B0604020202020204" pitchFamily="34" charset="0"/>
            </a:endParaRPr>
          </a:p>
        </p:txBody>
      </p:sp>
      <p:sp>
        <p:nvSpPr>
          <p:cNvPr id="10" name="object 10"/>
          <p:cNvSpPr txBox="1"/>
          <p:nvPr/>
        </p:nvSpPr>
        <p:spPr>
          <a:xfrm>
            <a:off x="1102808" y="3338510"/>
            <a:ext cx="8517933" cy="820740"/>
          </a:xfrm>
          <a:prstGeom prst="rect">
            <a:avLst/>
          </a:prstGeom>
        </p:spPr>
        <p:txBody>
          <a:bodyPr vert="horz" wrap="square" lIns="0" tIns="17972" rIns="0" bIns="0" rtlCol="0">
            <a:spAutoFit/>
          </a:bodyPr>
          <a:lstStyle/>
          <a:p>
            <a:pPr marL="17973" marR="7189" algn="just">
              <a:lnSpc>
                <a:spcPct val="118100"/>
              </a:lnSpc>
              <a:spcBef>
                <a:spcPts val="142"/>
              </a:spcBef>
            </a:pPr>
            <a:r>
              <a:rPr sz="900">
                <a:latin typeface="Arial" panose="020B0604020202020204" pitchFamily="34" charset="0"/>
                <a:cs typeface="Arial" panose="020B0604020202020204" pitchFamily="34" charset="0"/>
              </a:rPr>
              <a:t>Mediante</a:t>
            </a:r>
            <a:r>
              <a:rPr sz="900" spc="44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la</a:t>
            </a:r>
            <a:r>
              <a:rPr sz="900" spc="23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firma</a:t>
            </a:r>
            <a:r>
              <a:rPr sz="900" spc="31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255">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esta</a:t>
            </a:r>
            <a:r>
              <a:rPr sz="900" spc="30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orden</a:t>
            </a:r>
            <a:r>
              <a:rPr sz="900" spc="35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24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domiciliación,</a:t>
            </a:r>
            <a:r>
              <a:rPr sz="900" spc="59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el</a:t>
            </a:r>
            <a:r>
              <a:rPr sz="900" spc="22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deudor</a:t>
            </a:r>
            <a:r>
              <a:rPr sz="900" spc="38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autoriza</a:t>
            </a:r>
            <a:r>
              <a:rPr sz="900" spc="41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a:t>
            </a:r>
            <a:r>
              <a:rPr sz="900" spc="26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al</a:t>
            </a:r>
            <a:r>
              <a:rPr sz="900" spc="22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acreedor</a:t>
            </a:r>
            <a:r>
              <a:rPr sz="900" spc="43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a:t>
            </a:r>
            <a:r>
              <a:rPr sz="900" spc="21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enviar</a:t>
            </a:r>
            <a:r>
              <a:rPr sz="900" spc="35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instrucciones</a:t>
            </a:r>
            <a:r>
              <a:rPr sz="900" spc="56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a:t>
            </a:r>
            <a:r>
              <a:rPr sz="900" spc="21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la</a:t>
            </a:r>
            <a:r>
              <a:rPr sz="900" spc="23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entidad</a:t>
            </a:r>
            <a:r>
              <a:rPr sz="900" spc="403">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del</a:t>
            </a:r>
            <a:r>
              <a:rPr sz="900">
                <a:latin typeface="Arial" panose="020B0604020202020204" pitchFamily="34" charset="0"/>
                <a:cs typeface="Arial" panose="020B0604020202020204" pitchFamily="34" charset="0"/>
              </a:rPr>
              <a:t> deudor</a:t>
            </a:r>
            <a:r>
              <a:rPr sz="900" spc="41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para</a:t>
            </a:r>
            <a:r>
              <a:rPr sz="900" spc="34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adeudar</a:t>
            </a:r>
            <a:r>
              <a:rPr sz="900" spc="46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su</a:t>
            </a:r>
            <a:r>
              <a:rPr sz="900" spc="28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cuenta</a:t>
            </a:r>
            <a:r>
              <a:rPr sz="900" spc="41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y</a:t>
            </a:r>
            <a:r>
              <a:rPr sz="900" spc="24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(B)</a:t>
            </a:r>
            <a:r>
              <a:rPr sz="900" spc="30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a:t>
            </a:r>
            <a:r>
              <a:rPr sz="900" spc="255">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la</a:t>
            </a:r>
            <a:r>
              <a:rPr sz="900" spc="26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entidad</a:t>
            </a:r>
            <a:r>
              <a:rPr sz="900" spc="43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para</a:t>
            </a:r>
            <a:r>
              <a:rPr sz="900" spc="34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efectuar</a:t>
            </a:r>
            <a:r>
              <a:rPr sz="900" spc="46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los</a:t>
            </a:r>
            <a:r>
              <a:rPr sz="900" spc="30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adeudos</a:t>
            </a:r>
            <a:r>
              <a:rPr sz="900" spc="48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a:t>
            </a:r>
            <a:r>
              <a:rPr sz="900" spc="28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su</a:t>
            </a:r>
            <a:r>
              <a:rPr sz="900" spc="28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cuenta</a:t>
            </a:r>
            <a:r>
              <a:rPr sz="900" spc="43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siguiendo</a:t>
            </a:r>
            <a:r>
              <a:rPr sz="900" spc="50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las</a:t>
            </a:r>
            <a:r>
              <a:rPr sz="900" spc="30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instrucciones</a:t>
            </a:r>
            <a:r>
              <a:rPr sz="900" spc="601">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del</a:t>
            </a:r>
            <a:r>
              <a:rPr sz="900">
                <a:latin typeface="Arial" panose="020B0604020202020204" pitchFamily="34" charset="0"/>
                <a:cs typeface="Arial" panose="020B0604020202020204" pitchFamily="34" charset="0"/>
              </a:rPr>
              <a:t> acreedor.</a:t>
            </a:r>
            <a:r>
              <a:rPr sz="900" spc="22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Esta</a:t>
            </a:r>
            <a:r>
              <a:rPr sz="900" spc="14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orden</a:t>
            </a:r>
            <a:r>
              <a:rPr sz="900" spc="18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85">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domiciliación</a:t>
            </a:r>
            <a:r>
              <a:rPr sz="900" spc="38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está</a:t>
            </a:r>
            <a:r>
              <a:rPr sz="900" spc="14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prevista</a:t>
            </a:r>
            <a:r>
              <a:rPr sz="900" spc="24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para</a:t>
            </a:r>
            <a:r>
              <a:rPr sz="900" spc="14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operaciones</a:t>
            </a:r>
            <a:r>
              <a:rPr sz="900" spc="36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exclusivamente</a:t>
            </a:r>
            <a:r>
              <a:rPr sz="900" spc="46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entre</a:t>
            </a:r>
            <a:r>
              <a:rPr sz="900" spc="16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empresas</a:t>
            </a:r>
            <a:r>
              <a:rPr sz="900" spc="29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y/o</a:t>
            </a:r>
            <a:r>
              <a:rPr sz="900" spc="6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autónomos.</a:t>
            </a:r>
            <a:r>
              <a:rPr sz="900" spc="35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El</a:t>
            </a:r>
            <a:r>
              <a:rPr sz="900" spc="78">
                <a:latin typeface="Arial" panose="020B0604020202020204" pitchFamily="34" charset="0"/>
                <a:cs typeface="Arial" panose="020B0604020202020204" pitchFamily="34" charset="0"/>
              </a:rPr>
              <a:t> </a:t>
            </a:r>
            <a:r>
              <a:rPr sz="900" spc="-14">
                <a:latin typeface="Arial" panose="020B0604020202020204" pitchFamily="34" charset="0"/>
                <a:cs typeface="Arial" panose="020B0604020202020204" pitchFamily="34" charset="0"/>
              </a:rPr>
              <a:t>deudor </a:t>
            </a:r>
            <a:r>
              <a:rPr sz="900">
                <a:latin typeface="Arial" panose="020B0604020202020204" pitchFamily="34" charset="0"/>
                <a:cs typeface="Arial" panose="020B0604020202020204" pitchFamily="34" charset="0"/>
              </a:rPr>
              <a:t>no</a:t>
            </a:r>
            <a:r>
              <a:rPr sz="900" spc="16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tiene</a:t>
            </a:r>
            <a:r>
              <a:rPr sz="900" spc="24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derecho</a:t>
            </a:r>
            <a:r>
              <a:rPr sz="900" spc="34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a:t>
            </a:r>
            <a:r>
              <a:rPr sz="900" spc="13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que</a:t>
            </a:r>
            <a:r>
              <a:rPr sz="900" spc="21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su</a:t>
            </a:r>
            <a:r>
              <a:rPr sz="900" spc="17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entidad</a:t>
            </a:r>
            <a:r>
              <a:rPr sz="900" spc="31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le</a:t>
            </a:r>
            <a:r>
              <a:rPr sz="900" spc="15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reembolse</a:t>
            </a:r>
            <a:r>
              <a:rPr sz="900" spc="41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una</a:t>
            </a:r>
            <a:r>
              <a:rPr sz="900" spc="21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vez</a:t>
            </a:r>
            <a:r>
              <a:rPr sz="900" spc="205">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que</a:t>
            </a:r>
            <a:r>
              <a:rPr sz="900" spc="21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se</a:t>
            </a:r>
            <a:r>
              <a:rPr sz="900" spc="17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haya</a:t>
            </a:r>
            <a:r>
              <a:rPr sz="900" spc="24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realizado</a:t>
            </a:r>
            <a:r>
              <a:rPr sz="900" spc="35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el</a:t>
            </a:r>
            <a:r>
              <a:rPr sz="900" spc="15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cargo</a:t>
            </a:r>
            <a:r>
              <a:rPr sz="900" spc="26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a:t>
            </a:r>
            <a:r>
              <a:rPr sz="900" spc="17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cuenta,</a:t>
            </a:r>
            <a:r>
              <a:rPr sz="900" spc="31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pero</a:t>
            </a:r>
            <a:r>
              <a:rPr sz="900" spc="23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puede</a:t>
            </a:r>
            <a:r>
              <a:rPr sz="900" spc="28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solicitar</a:t>
            </a:r>
            <a:r>
              <a:rPr sz="900" spc="31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a:t>
            </a:r>
            <a:r>
              <a:rPr sz="900" spc="142">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su</a:t>
            </a:r>
            <a:r>
              <a:rPr sz="900">
                <a:latin typeface="Arial" panose="020B0604020202020204" pitchFamily="34" charset="0"/>
                <a:cs typeface="Arial" panose="020B0604020202020204" pitchFamily="34" charset="0"/>
              </a:rPr>
              <a:t> entidad</a:t>
            </a:r>
            <a:r>
              <a:rPr sz="900" spc="21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que</a:t>
            </a:r>
            <a:r>
              <a:rPr sz="900" spc="12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no</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efectúe</a:t>
            </a:r>
            <a:r>
              <a:rPr sz="900" spc="21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el</a:t>
            </a:r>
            <a:r>
              <a:rPr sz="900" spc="7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adeudo</a:t>
            </a:r>
            <a:r>
              <a:rPr sz="900" spc="23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a:t>
            </a:r>
            <a:r>
              <a:rPr sz="900" spc="85">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la</a:t>
            </a:r>
            <a:r>
              <a:rPr sz="900" spc="7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cuenta</a:t>
            </a:r>
            <a:r>
              <a:rPr sz="900" spc="205">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hasta</a:t>
            </a:r>
            <a:r>
              <a:rPr sz="900" spc="16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la</a:t>
            </a:r>
            <a:r>
              <a:rPr sz="900" spc="71">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fecha</a:t>
            </a:r>
            <a:r>
              <a:rPr sz="900" spc="17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debida.</a:t>
            </a:r>
            <a:r>
              <a:rPr sz="900" spc="233">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Podrá</a:t>
            </a:r>
            <a:r>
              <a:rPr sz="900" spc="17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obtener</a:t>
            </a:r>
            <a:r>
              <a:rPr sz="900" spc="22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información</a:t>
            </a:r>
            <a:r>
              <a:rPr sz="900" spc="34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detallada</a:t>
            </a:r>
            <a:r>
              <a:rPr sz="900" spc="26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del</a:t>
            </a:r>
            <a:r>
              <a:rPr sz="900" spc="9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procedimiento</a:t>
            </a:r>
            <a:r>
              <a:rPr sz="900" spc="410">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en</a:t>
            </a:r>
            <a:r>
              <a:rPr sz="900">
                <a:latin typeface="Arial" panose="020B0604020202020204" pitchFamily="34" charset="0"/>
                <a:cs typeface="Arial" panose="020B0604020202020204" pitchFamily="34" charset="0"/>
              </a:rPr>
              <a:t> su</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entidad</a:t>
            </a:r>
            <a:r>
              <a:rPr sz="900" spc="184">
                <a:latin typeface="Arial" panose="020B0604020202020204" pitchFamily="34" charset="0"/>
                <a:cs typeface="Arial" panose="020B0604020202020204" pitchFamily="34" charset="0"/>
              </a:rPr>
              <a:t> </a:t>
            </a:r>
            <a:r>
              <a:rPr sz="900" spc="-14">
                <a:latin typeface="Arial" panose="020B0604020202020204" pitchFamily="34" charset="0"/>
                <a:cs typeface="Arial" panose="020B0604020202020204" pitchFamily="34" charset="0"/>
              </a:rPr>
              <a:t>financiera.</a:t>
            </a:r>
            <a:endParaRPr sz="900">
              <a:latin typeface="Arial" panose="020B0604020202020204" pitchFamily="34" charset="0"/>
              <a:cs typeface="Arial" panose="020B0604020202020204" pitchFamily="34" charset="0"/>
            </a:endParaRPr>
          </a:p>
        </p:txBody>
      </p:sp>
      <p:sp>
        <p:nvSpPr>
          <p:cNvPr id="11" name="object 11"/>
          <p:cNvSpPr txBox="1"/>
          <p:nvPr/>
        </p:nvSpPr>
        <p:spPr>
          <a:xfrm>
            <a:off x="1120782" y="4220264"/>
            <a:ext cx="8541241" cy="231777"/>
          </a:xfrm>
          <a:prstGeom prst="rect">
            <a:avLst/>
          </a:prstGeom>
          <a:solidFill>
            <a:srgbClr val="DD0023"/>
          </a:solidFill>
        </p:spPr>
        <p:txBody>
          <a:bodyPr vert="horz" wrap="square" lIns="0" tIns="16175" rIns="0" bIns="0" rtlCol="0">
            <a:spAutoFit/>
          </a:bodyPr>
          <a:lstStyle/>
          <a:p>
            <a:pPr marL="203091">
              <a:spcBef>
                <a:spcPts val="127"/>
              </a:spcBef>
            </a:pPr>
            <a:r>
              <a:rPr sz="1400" b="1">
                <a:solidFill>
                  <a:srgbClr val="FFFFFF"/>
                </a:solidFill>
                <a:latin typeface="Arial" panose="020B0604020202020204" pitchFamily="34" charset="0"/>
                <a:cs typeface="Arial" panose="020B0604020202020204" pitchFamily="34" charset="0"/>
              </a:rPr>
              <a:t>Identificación</a:t>
            </a:r>
            <a:r>
              <a:rPr sz="1400" b="1" spc="665">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del</a:t>
            </a:r>
            <a:r>
              <a:rPr sz="1400" b="1" spc="149">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deudor</a:t>
            </a:r>
            <a:r>
              <a:rPr sz="1400" b="1" spc="340">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(a</a:t>
            </a:r>
            <a:r>
              <a:rPr sz="1400" b="1" spc="99">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completar</a:t>
            </a:r>
            <a:r>
              <a:rPr sz="1400" b="1" spc="481">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por</a:t>
            </a:r>
            <a:r>
              <a:rPr sz="1400" b="1" spc="161">
                <a:solidFill>
                  <a:srgbClr val="FFFFFF"/>
                </a:solidFill>
                <a:latin typeface="Arial" panose="020B0604020202020204" pitchFamily="34" charset="0"/>
                <a:cs typeface="Arial" panose="020B0604020202020204" pitchFamily="34" charset="0"/>
              </a:rPr>
              <a:t> </a:t>
            </a:r>
            <a:r>
              <a:rPr sz="1400" b="1">
                <a:solidFill>
                  <a:srgbClr val="FFFFFF"/>
                </a:solidFill>
                <a:latin typeface="Arial" panose="020B0604020202020204" pitchFamily="34" charset="0"/>
                <a:cs typeface="Arial" panose="020B0604020202020204" pitchFamily="34" charset="0"/>
              </a:rPr>
              <a:t>el</a:t>
            </a:r>
            <a:r>
              <a:rPr sz="1400" b="1" spc="92">
                <a:solidFill>
                  <a:srgbClr val="FFFFFF"/>
                </a:solidFill>
                <a:latin typeface="Arial" panose="020B0604020202020204" pitchFamily="34" charset="0"/>
                <a:cs typeface="Arial" panose="020B0604020202020204" pitchFamily="34" charset="0"/>
              </a:rPr>
              <a:t> </a:t>
            </a:r>
            <a:r>
              <a:rPr sz="1400" b="1" spc="-14">
                <a:solidFill>
                  <a:srgbClr val="FFFFFF"/>
                </a:solidFill>
                <a:latin typeface="Arial" panose="020B0604020202020204" pitchFamily="34" charset="0"/>
                <a:cs typeface="Arial" panose="020B0604020202020204" pitchFamily="34" charset="0"/>
              </a:rPr>
              <a:t>deudor)</a:t>
            </a:r>
            <a:endParaRPr sz="1400">
              <a:latin typeface="Arial" panose="020B0604020202020204" pitchFamily="34" charset="0"/>
              <a:cs typeface="Arial" panose="020B0604020202020204" pitchFamily="34" charset="0"/>
            </a:endParaRPr>
          </a:p>
        </p:txBody>
      </p:sp>
      <p:graphicFrame>
        <p:nvGraphicFramePr>
          <p:cNvPr id="12" name="object 12"/>
          <p:cNvGraphicFramePr>
            <a:graphicFrameLocks noGrp="1"/>
          </p:cNvGraphicFramePr>
          <p:nvPr>
            <p:extLst>
              <p:ext uri="{D42A27DB-BD31-4B8C-83A1-F6EECF244321}">
                <p14:modId xmlns:p14="http://schemas.microsoft.com/office/powerpoint/2010/main" val="2761698391"/>
              </p:ext>
            </p:extLst>
          </p:nvPr>
        </p:nvGraphicFramePr>
        <p:xfrm>
          <a:off x="1089717" y="4514755"/>
          <a:ext cx="8704786" cy="2235295"/>
        </p:xfrm>
        <a:graphic>
          <a:graphicData uri="http://schemas.openxmlformats.org/drawingml/2006/table">
            <a:tbl>
              <a:tblPr firstRow="1" bandRow="1">
                <a:tableStyleId>{2D5ABB26-0587-4C30-8999-92F81FD0307C}</a:tableStyleId>
              </a:tblPr>
              <a:tblGrid>
                <a:gridCol w="3429975">
                  <a:extLst>
                    <a:ext uri="{9D8B030D-6E8A-4147-A177-3AD203B41FA5}">
                      <a16:colId xmlns:a16="http://schemas.microsoft.com/office/drawing/2014/main" val="20000"/>
                    </a:ext>
                  </a:extLst>
                </a:gridCol>
                <a:gridCol w="2599664">
                  <a:extLst>
                    <a:ext uri="{9D8B030D-6E8A-4147-A177-3AD203B41FA5}">
                      <a16:colId xmlns:a16="http://schemas.microsoft.com/office/drawing/2014/main" val="20001"/>
                    </a:ext>
                  </a:extLst>
                </a:gridCol>
                <a:gridCol w="2675147">
                  <a:extLst>
                    <a:ext uri="{9D8B030D-6E8A-4147-A177-3AD203B41FA5}">
                      <a16:colId xmlns:a16="http://schemas.microsoft.com/office/drawing/2014/main" val="20002"/>
                    </a:ext>
                  </a:extLst>
                </a:gridCol>
              </a:tblGrid>
              <a:tr h="324641">
                <a:tc>
                  <a:txBody>
                    <a:bodyPr/>
                    <a:lstStyle/>
                    <a:p>
                      <a:pPr marL="31750">
                        <a:lnSpc>
                          <a:spcPts val="1075"/>
                        </a:lnSpc>
                      </a:pPr>
                      <a:endParaRPr sz="900">
                        <a:latin typeface="Arial" panose="020B0604020202020204" pitchFamily="34" charset="0"/>
                        <a:cs typeface="Arial" panose="020B0604020202020204" pitchFamily="34" charset="0"/>
                      </a:endParaRPr>
                    </a:p>
                    <a:p>
                      <a:pPr marL="31750">
                        <a:lnSpc>
                          <a:spcPct val="100000"/>
                        </a:lnSpc>
                        <a:spcBef>
                          <a:spcPts val="725"/>
                        </a:spcBef>
                      </a:pPr>
                      <a:r>
                        <a:rPr sz="900" spc="-10">
                          <a:latin typeface="Arial" panose="020B0604020202020204" pitchFamily="34" charset="0"/>
                          <a:cs typeface="Arial" panose="020B0604020202020204" pitchFamily="34" charset="0"/>
                        </a:rPr>
                        <a:t>Nombre</a:t>
                      </a:r>
                      <a:endParaRPr sz="900">
                        <a:latin typeface="Arial" panose="020B0604020202020204" pitchFamily="34" charset="0"/>
                        <a:cs typeface="Arial" panose="020B0604020202020204" pitchFamily="34" charset="0"/>
                      </a:endParaRPr>
                    </a:p>
                  </a:txBody>
                  <a:tcPr marL="0" marR="0" marT="0" marB="0"/>
                </a:tc>
                <a:tc gridSpan="2">
                  <a:txBody>
                    <a:bodyPr/>
                    <a:lstStyle/>
                    <a:p>
                      <a:pPr>
                        <a:lnSpc>
                          <a:spcPct val="100000"/>
                        </a:lnSpc>
                      </a:pPr>
                      <a:endParaRPr sz="900">
                        <a:latin typeface="Arial" panose="020B0604020202020204" pitchFamily="34" charset="0"/>
                        <a:cs typeface="Arial" panose="020B0604020202020204" pitchFamily="34" charset="0"/>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05789">
                <a:tc>
                  <a:txBody>
                    <a:bodyPr/>
                    <a:lstStyle/>
                    <a:p>
                      <a:pPr marL="31750">
                        <a:lnSpc>
                          <a:spcPct val="100000"/>
                        </a:lnSpc>
                        <a:spcBef>
                          <a:spcPts val="495"/>
                        </a:spcBef>
                        <a:tabLst>
                          <a:tab pos="1256030" algn="l"/>
                        </a:tabLst>
                      </a:pPr>
                      <a:r>
                        <a:rPr sz="900" b="1">
                          <a:latin typeface="Arial" panose="020B0604020202020204" pitchFamily="34" charset="0"/>
                          <a:cs typeface="Arial" panose="020B0604020202020204" pitchFamily="34" charset="0"/>
                        </a:rPr>
                        <a:t>	</a:t>
                      </a:r>
                      <a:endParaRPr sz="900">
                        <a:latin typeface="Arial" panose="020B0604020202020204" pitchFamily="34" charset="0"/>
                        <a:cs typeface="Arial" panose="020B0604020202020204" pitchFamily="34" charset="0"/>
                      </a:endParaRPr>
                    </a:p>
                  </a:txBody>
                  <a:tcPr marL="0" marR="0" marT="88962" marB="0"/>
                </a:tc>
                <a:tc>
                  <a:txBody>
                    <a:bodyPr/>
                    <a:lstStyle/>
                    <a:p>
                      <a:pPr marL="513080">
                        <a:lnSpc>
                          <a:spcPct val="100000"/>
                        </a:lnSpc>
                        <a:spcBef>
                          <a:spcPts val="495"/>
                        </a:spcBef>
                      </a:pPr>
                      <a:endParaRPr sz="900">
                        <a:latin typeface="Arial" panose="020B0604020202020204" pitchFamily="34" charset="0"/>
                        <a:cs typeface="Arial" panose="020B0604020202020204" pitchFamily="34" charset="0"/>
                      </a:endParaRPr>
                    </a:p>
                  </a:txBody>
                  <a:tcPr marL="0" marR="0" marT="88962" marB="0"/>
                </a:tc>
                <a:tc>
                  <a:txBody>
                    <a:bodyPr/>
                    <a:lstStyle/>
                    <a:p>
                      <a:pPr marL="516255">
                        <a:lnSpc>
                          <a:spcPct val="100000"/>
                        </a:lnSpc>
                        <a:spcBef>
                          <a:spcPts val="495"/>
                        </a:spcBef>
                      </a:pPr>
                      <a:endParaRPr sz="900">
                        <a:latin typeface="Arial" panose="020B0604020202020204" pitchFamily="34" charset="0"/>
                        <a:cs typeface="Arial" panose="020B0604020202020204" pitchFamily="34" charset="0"/>
                      </a:endParaRPr>
                    </a:p>
                  </a:txBody>
                  <a:tcPr marL="0" marR="0" marT="88962" marB="0"/>
                </a:tc>
                <a:extLst>
                  <a:ext uri="{0D108BD9-81ED-4DB2-BD59-A6C34878D82A}">
                    <a16:rowId xmlns:a16="http://schemas.microsoft.com/office/drawing/2014/main" val="10001"/>
                  </a:ext>
                </a:extLst>
              </a:tr>
              <a:tr h="218645">
                <a:tc>
                  <a:txBody>
                    <a:bodyPr/>
                    <a:lstStyle/>
                    <a:p>
                      <a:pPr marL="31750">
                        <a:lnSpc>
                          <a:spcPct val="100000"/>
                        </a:lnSpc>
                        <a:spcBef>
                          <a:spcPts val="310"/>
                        </a:spcBef>
                        <a:tabLst>
                          <a:tab pos="1256030" algn="l"/>
                        </a:tabLst>
                      </a:pPr>
                      <a:r>
                        <a:rPr sz="900" spc="-10">
                          <a:latin typeface="Arial" panose="020B0604020202020204" pitchFamily="34" charset="0"/>
                          <a:cs typeface="Arial" panose="020B0604020202020204" pitchFamily="34" charset="0"/>
                        </a:rPr>
                        <a:t>Dirección</a:t>
                      </a:r>
                      <a:r>
                        <a:rPr sz="900">
                          <a:latin typeface="Arial" panose="020B0604020202020204" pitchFamily="34" charset="0"/>
                          <a:cs typeface="Arial" panose="020B0604020202020204" pitchFamily="34" charset="0"/>
                        </a:rPr>
                        <a:t>	Código</a:t>
                      </a:r>
                      <a:r>
                        <a:rPr sz="900" spc="95">
                          <a:latin typeface="Arial" panose="020B0604020202020204" pitchFamily="34" charset="0"/>
                          <a:cs typeface="Arial" panose="020B0604020202020204" pitchFamily="34" charset="0"/>
                        </a:rPr>
                        <a:t> </a:t>
                      </a:r>
                      <a:r>
                        <a:rPr sz="900" spc="-10">
                          <a:latin typeface="Arial" panose="020B0604020202020204" pitchFamily="34" charset="0"/>
                          <a:cs typeface="Arial" panose="020B0604020202020204" pitchFamily="34" charset="0"/>
                        </a:rPr>
                        <a:t>Postal</a:t>
                      </a:r>
                      <a:endParaRPr sz="900">
                        <a:latin typeface="Arial" panose="020B0604020202020204" pitchFamily="34" charset="0"/>
                        <a:cs typeface="Arial" panose="020B0604020202020204" pitchFamily="34" charset="0"/>
                      </a:endParaRPr>
                    </a:p>
                  </a:txBody>
                  <a:tcPr marL="0" marR="0" marT="55714" marB="0"/>
                </a:tc>
                <a:tc>
                  <a:txBody>
                    <a:bodyPr/>
                    <a:lstStyle/>
                    <a:p>
                      <a:pPr marL="513080">
                        <a:lnSpc>
                          <a:spcPct val="100000"/>
                        </a:lnSpc>
                        <a:spcBef>
                          <a:spcPts val="310"/>
                        </a:spcBef>
                      </a:pPr>
                      <a:r>
                        <a:rPr sz="900" spc="-10">
                          <a:latin typeface="Arial" panose="020B0604020202020204" pitchFamily="34" charset="0"/>
                          <a:cs typeface="Arial" panose="020B0604020202020204" pitchFamily="34" charset="0"/>
                        </a:rPr>
                        <a:t>Ciudad</a:t>
                      </a:r>
                      <a:endParaRPr sz="900">
                        <a:latin typeface="Arial" panose="020B0604020202020204" pitchFamily="34" charset="0"/>
                        <a:cs typeface="Arial" panose="020B0604020202020204" pitchFamily="34" charset="0"/>
                      </a:endParaRPr>
                    </a:p>
                  </a:txBody>
                  <a:tcPr marL="0" marR="0" marT="55714" marB="0"/>
                </a:tc>
                <a:tc>
                  <a:txBody>
                    <a:bodyPr/>
                    <a:lstStyle/>
                    <a:p>
                      <a:pPr marL="516255">
                        <a:lnSpc>
                          <a:spcPct val="100000"/>
                        </a:lnSpc>
                        <a:spcBef>
                          <a:spcPts val="310"/>
                        </a:spcBef>
                      </a:pPr>
                      <a:r>
                        <a:rPr sz="900" spc="-20">
                          <a:latin typeface="Arial" panose="020B0604020202020204" pitchFamily="34" charset="0"/>
                          <a:cs typeface="Arial" panose="020B0604020202020204" pitchFamily="34" charset="0"/>
                        </a:rPr>
                        <a:t>País</a:t>
                      </a:r>
                      <a:endParaRPr sz="900">
                        <a:latin typeface="Arial" panose="020B0604020202020204" pitchFamily="34" charset="0"/>
                        <a:cs typeface="Arial" panose="020B0604020202020204" pitchFamily="34" charset="0"/>
                      </a:endParaRPr>
                    </a:p>
                  </a:txBody>
                  <a:tcPr marL="0" marR="0" marT="55714" marB="0"/>
                </a:tc>
                <a:extLst>
                  <a:ext uri="{0D108BD9-81ED-4DB2-BD59-A6C34878D82A}">
                    <a16:rowId xmlns:a16="http://schemas.microsoft.com/office/drawing/2014/main" val="10002"/>
                  </a:ext>
                </a:extLst>
              </a:tr>
              <a:tr h="349623">
                <a:tc>
                  <a:txBody>
                    <a:bodyPr/>
                    <a:lstStyle/>
                    <a:p>
                      <a:pPr marL="31750">
                        <a:lnSpc>
                          <a:spcPct val="100000"/>
                        </a:lnSpc>
                        <a:spcBef>
                          <a:spcPts val="895"/>
                        </a:spcBef>
                      </a:pPr>
                      <a:r>
                        <a:rPr sz="900">
                          <a:latin typeface="Arial" panose="020B0604020202020204" pitchFamily="34" charset="0"/>
                          <a:cs typeface="Arial" panose="020B0604020202020204" pitchFamily="34" charset="0"/>
                        </a:rPr>
                        <a:t>Cuenta</a:t>
                      </a:r>
                      <a:r>
                        <a:rPr sz="900" spc="13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para</a:t>
                      </a:r>
                      <a:r>
                        <a:rPr sz="900" spc="8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recibo</a:t>
                      </a:r>
                      <a:r>
                        <a:rPr sz="900" spc="114">
                          <a:latin typeface="Arial" panose="020B0604020202020204" pitchFamily="34" charset="0"/>
                          <a:cs typeface="Arial" panose="020B0604020202020204" pitchFamily="34" charset="0"/>
                        </a:rPr>
                        <a:t> </a:t>
                      </a:r>
                      <a:r>
                        <a:rPr sz="900" spc="-10">
                          <a:latin typeface="Arial" panose="020B0604020202020204" pitchFamily="34" charset="0"/>
                          <a:cs typeface="Arial" panose="020B0604020202020204" pitchFamily="34" charset="0"/>
                        </a:rPr>
                        <a:t>bancario</a:t>
                      </a:r>
                      <a:endParaRPr sz="900">
                        <a:latin typeface="Arial" panose="020B0604020202020204" pitchFamily="34" charset="0"/>
                        <a:cs typeface="Arial" panose="020B0604020202020204" pitchFamily="34" charset="0"/>
                      </a:endParaRPr>
                    </a:p>
                  </a:txBody>
                  <a:tcPr marL="0" marR="0" marT="160850" marB="0"/>
                </a:tc>
                <a:tc>
                  <a:txBody>
                    <a:bodyPr/>
                    <a:lstStyle/>
                    <a:p>
                      <a:pPr marL="554355">
                        <a:lnSpc>
                          <a:spcPct val="100000"/>
                        </a:lnSpc>
                        <a:spcBef>
                          <a:spcPts val="895"/>
                        </a:spcBef>
                      </a:pPr>
                      <a:r>
                        <a:rPr sz="900">
                          <a:latin typeface="Arial" panose="020B0604020202020204" pitchFamily="34" charset="0"/>
                          <a:cs typeface="Arial" panose="020B0604020202020204" pitchFamily="34" charset="0"/>
                        </a:rPr>
                        <a:t>SWIFT</a:t>
                      </a:r>
                      <a:r>
                        <a:rPr sz="900" spc="155">
                          <a:latin typeface="Arial" panose="020B0604020202020204" pitchFamily="34" charset="0"/>
                          <a:cs typeface="Arial" panose="020B0604020202020204" pitchFamily="34" charset="0"/>
                        </a:rPr>
                        <a:t> </a:t>
                      </a:r>
                      <a:r>
                        <a:rPr sz="900" spc="-25">
                          <a:latin typeface="Arial" panose="020B0604020202020204" pitchFamily="34" charset="0"/>
                          <a:cs typeface="Arial" panose="020B0604020202020204" pitchFamily="34" charset="0"/>
                        </a:rPr>
                        <a:t>BIC</a:t>
                      </a:r>
                      <a:endParaRPr sz="900">
                        <a:latin typeface="Arial" panose="020B0604020202020204" pitchFamily="34" charset="0"/>
                        <a:cs typeface="Arial" panose="020B0604020202020204" pitchFamily="34" charset="0"/>
                      </a:endParaRPr>
                    </a:p>
                  </a:txBody>
                  <a:tcPr marL="0" marR="0" marT="160850" marB="0"/>
                </a:tc>
                <a:tc>
                  <a:txBody>
                    <a:bodyPr/>
                    <a:lstStyle/>
                    <a:p>
                      <a:pPr>
                        <a:lnSpc>
                          <a:spcPct val="100000"/>
                        </a:lnSpc>
                      </a:pPr>
                      <a:endParaRPr sz="9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652121">
                <a:tc>
                  <a:txBody>
                    <a:bodyPr/>
                    <a:lstStyle/>
                    <a:p>
                      <a:pPr marL="31750">
                        <a:lnSpc>
                          <a:spcPct val="100000"/>
                        </a:lnSpc>
                        <a:spcBef>
                          <a:spcPts val="495"/>
                        </a:spcBef>
                      </a:pPr>
                      <a:r>
                        <a:rPr sz="900" b="1">
                          <a:latin typeface="Arial" panose="020B0604020202020204" pitchFamily="34" charset="0"/>
                          <a:cs typeface="Arial" panose="020B0604020202020204" pitchFamily="34" charset="0"/>
                        </a:rPr>
                        <a:t>Adeudo</a:t>
                      </a:r>
                      <a:r>
                        <a:rPr sz="900" b="1" spc="100">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directo</a:t>
                      </a:r>
                      <a:r>
                        <a:rPr sz="900" b="1" spc="90">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a</a:t>
                      </a:r>
                      <a:r>
                        <a:rPr sz="900" b="1" spc="5">
                          <a:latin typeface="Arial" panose="020B0604020202020204" pitchFamily="34" charset="0"/>
                          <a:cs typeface="Arial" panose="020B0604020202020204" pitchFamily="34" charset="0"/>
                        </a:rPr>
                        <a:t> </a:t>
                      </a:r>
                      <a:r>
                        <a:rPr sz="900" b="1">
                          <a:latin typeface="Arial" panose="020B0604020202020204" pitchFamily="34" charset="0"/>
                          <a:cs typeface="Arial" panose="020B0604020202020204" pitchFamily="34" charset="0"/>
                        </a:rPr>
                        <a:t>30</a:t>
                      </a:r>
                      <a:r>
                        <a:rPr sz="900" b="1" spc="15">
                          <a:latin typeface="Arial" panose="020B0604020202020204" pitchFamily="34" charset="0"/>
                          <a:cs typeface="Arial" panose="020B0604020202020204" pitchFamily="34" charset="0"/>
                        </a:rPr>
                        <a:t> </a:t>
                      </a:r>
                      <a:r>
                        <a:rPr sz="900" b="1" spc="-20">
                          <a:latin typeface="Arial" panose="020B0604020202020204" pitchFamily="34" charset="0"/>
                          <a:cs typeface="Arial" panose="020B0604020202020204" pitchFamily="34" charset="0"/>
                        </a:rPr>
                        <a:t>días</a:t>
                      </a:r>
                      <a:endParaRPr sz="900">
                        <a:latin typeface="Arial" panose="020B0604020202020204" pitchFamily="34" charset="0"/>
                        <a:cs typeface="Arial" panose="020B0604020202020204" pitchFamily="34" charset="0"/>
                      </a:endParaRPr>
                    </a:p>
                    <a:p>
                      <a:pPr marL="31750">
                        <a:lnSpc>
                          <a:spcPct val="100000"/>
                        </a:lnSpc>
                        <a:spcBef>
                          <a:spcPts val="725"/>
                        </a:spcBef>
                      </a:pPr>
                      <a:r>
                        <a:rPr sz="900">
                          <a:latin typeface="Arial" panose="020B0604020202020204" pitchFamily="34" charset="0"/>
                          <a:cs typeface="Arial" panose="020B0604020202020204" pitchFamily="34" charset="0"/>
                        </a:rPr>
                        <a:t>Tipo</a:t>
                      </a:r>
                      <a:r>
                        <a:rPr sz="900" spc="7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50">
                          <a:latin typeface="Arial" panose="020B0604020202020204" pitchFamily="34" charset="0"/>
                          <a:cs typeface="Arial" panose="020B0604020202020204" pitchFamily="34" charset="0"/>
                        </a:rPr>
                        <a:t> </a:t>
                      </a:r>
                      <a:r>
                        <a:rPr sz="900" spc="-20">
                          <a:latin typeface="Arial" panose="020B0604020202020204" pitchFamily="34" charset="0"/>
                          <a:cs typeface="Arial" panose="020B0604020202020204" pitchFamily="34" charset="0"/>
                        </a:rPr>
                        <a:t>pago</a:t>
                      </a:r>
                      <a:endParaRPr sz="900">
                        <a:latin typeface="Arial" panose="020B0604020202020204" pitchFamily="34" charset="0"/>
                        <a:cs typeface="Arial" panose="020B0604020202020204" pitchFamily="34" charset="0"/>
                      </a:endParaRPr>
                    </a:p>
                  </a:txBody>
                  <a:tcPr marL="0" marR="0" marT="88962" marB="0"/>
                </a:tc>
                <a:tc>
                  <a:txBody>
                    <a:bodyPr/>
                    <a:lstStyle/>
                    <a:p>
                      <a:pPr>
                        <a:lnSpc>
                          <a:spcPct val="100000"/>
                        </a:lnSpc>
                      </a:pPr>
                      <a:endParaRPr sz="9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900">
                        <a:latin typeface="Arial" panose="020B060402020202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r h="338773">
                <a:tc>
                  <a:txBody>
                    <a:bodyPr/>
                    <a:lstStyle/>
                    <a:p>
                      <a:pPr>
                        <a:lnSpc>
                          <a:spcPct val="100000"/>
                        </a:lnSpc>
                      </a:pPr>
                      <a:endParaRPr sz="900">
                        <a:latin typeface="Arial" panose="020B0604020202020204" pitchFamily="34" charset="0"/>
                        <a:cs typeface="Arial" panose="020B0604020202020204" pitchFamily="34" charset="0"/>
                      </a:endParaRPr>
                    </a:p>
                  </a:txBody>
                  <a:tcPr marL="0" marR="0" marT="0" marB="0"/>
                </a:tc>
                <a:tc>
                  <a:txBody>
                    <a:bodyPr/>
                    <a:lstStyle/>
                    <a:p>
                      <a:pPr>
                        <a:lnSpc>
                          <a:spcPct val="100000"/>
                        </a:lnSpc>
                      </a:pPr>
                      <a:endParaRPr sz="900">
                        <a:latin typeface="Arial" panose="020B0604020202020204" pitchFamily="34" charset="0"/>
                        <a:cs typeface="Arial" panose="020B0604020202020204" pitchFamily="34" charset="0"/>
                      </a:endParaRPr>
                    </a:p>
                  </a:txBody>
                  <a:tcPr marL="0" marR="0" marT="0" marB="0"/>
                </a:tc>
                <a:tc>
                  <a:txBody>
                    <a:bodyPr/>
                    <a:lstStyle/>
                    <a:p>
                      <a:pPr marL="596900">
                        <a:lnSpc>
                          <a:spcPts val="1235"/>
                        </a:lnSpc>
                        <a:spcBef>
                          <a:spcPts val="1130"/>
                        </a:spcBef>
                      </a:pPr>
                      <a:r>
                        <a:rPr sz="900">
                          <a:latin typeface="Arial" panose="020B0604020202020204" pitchFamily="34" charset="0"/>
                          <a:cs typeface="Arial" panose="020B0604020202020204" pitchFamily="34" charset="0"/>
                        </a:rPr>
                        <a:t>Madrid,</a:t>
                      </a:r>
                      <a:r>
                        <a:rPr sz="900" spc="110">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a:t>
                      </a:r>
                      <a:r>
                        <a:rPr sz="900" spc="25">
                          <a:latin typeface="Arial" panose="020B0604020202020204" pitchFamily="34" charset="0"/>
                          <a:cs typeface="Arial" panose="020B0604020202020204" pitchFamily="34" charset="0"/>
                        </a:rPr>
                        <a:t> </a:t>
                      </a:r>
                      <a:r>
                        <a:rPr sz="900" spc="-10">
                          <a:latin typeface="Arial" panose="020B0604020202020204" pitchFamily="34" charset="0"/>
                          <a:cs typeface="Arial" panose="020B0604020202020204" pitchFamily="34" charset="0"/>
                        </a:rPr>
                        <a:t>15/4/2025</a:t>
                      </a:r>
                      <a:endParaRPr sz="900">
                        <a:latin typeface="Arial" panose="020B0604020202020204" pitchFamily="34" charset="0"/>
                        <a:cs typeface="Arial" panose="020B0604020202020204" pitchFamily="34" charset="0"/>
                      </a:endParaRPr>
                    </a:p>
                  </a:txBody>
                  <a:tcPr marL="0" marR="0" marT="203085" marB="0"/>
                </a:tc>
                <a:extLst>
                  <a:ext uri="{0D108BD9-81ED-4DB2-BD59-A6C34878D82A}">
                    <a16:rowId xmlns:a16="http://schemas.microsoft.com/office/drawing/2014/main" val="10005"/>
                  </a:ext>
                </a:extLst>
              </a:tr>
            </a:tbl>
          </a:graphicData>
        </a:graphic>
      </p:graphicFrame>
      <p:sp>
        <p:nvSpPr>
          <p:cNvPr id="13" name="object 13"/>
          <p:cNvSpPr txBox="1"/>
          <p:nvPr/>
        </p:nvSpPr>
        <p:spPr>
          <a:xfrm>
            <a:off x="1000918" y="9235128"/>
            <a:ext cx="8749717" cy="1164102"/>
          </a:xfrm>
          <a:prstGeom prst="rect">
            <a:avLst/>
          </a:prstGeom>
        </p:spPr>
        <p:txBody>
          <a:bodyPr vert="horz" wrap="square" lIns="0" tIns="17972" rIns="0" bIns="0" rtlCol="0">
            <a:spAutoFit/>
          </a:bodyPr>
          <a:lstStyle/>
          <a:p>
            <a:pPr marR="7189" algn="r">
              <a:spcBef>
                <a:spcPts val="142"/>
              </a:spcBef>
            </a:pPr>
            <a:r>
              <a:rPr sz="1132">
                <a:latin typeface="Microsoft Sans Serif"/>
                <a:cs typeface="Microsoft Sans Serif"/>
              </a:rPr>
              <a:t>Firma</a:t>
            </a:r>
            <a:r>
              <a:rPr sz="1132" spc="142">
                <a:latin typeface="Microsoft Sans Serif"/>
                <a:cs typeface="Microsoft Sans Serif"/>
              </a:rPr>
              <a:t> </a:t>
            </a:r>
            <a:r>
              <a:rPr sz="1132" spc="-14">
                <a:latin typeface="Microsoft Sans Serif"/>
                <a:cs typeface="Microsoft Sans Serif"/>
              </a:rPr>
              <a:t>Deudor</a:t>
            </a:r>
            <a:endParaRPr sz="1132">
              <a:latin typeface="Microsoft Sans Serif"/>
              <a:cs typeface="Microsoft Sans Serif"/>
            </a:endParaRPr>
          </a:p>
          <a:p>
            <a:pPr>
              <a:lnSpc>
                <a:spcPct val="100000"/>
              </a:lnSpc>
            </a:pPr>
            <a:endParaRPr sz="1132">
              <a:latin typeface="Microsoft Sans Serif"/>
              <a:cs typeface="Microsoft Sans Serif"/>
            </a:endParaRPr>
          </a:p>
          <a:p>
            <a:pPr>
              <a:spcBef>
                <a:spcPts val="241"/>
              </a:spcBef>
            </a:pPr>
            <a:endParaRPr sz="1132">
              <a:latin typeface="Microsoft Sans Serif"/>
              <a:cs typeface="Microsoft Sans Serif"/>
            </a:endParaRPr>
          </a:p>
          <a:p>
            <a:pPr marL="17973" marR="8986" algn="just">
              <a:lnSpc>
                <a:spcPct val="118100"/>
              </a:lnSpc>
            </a:pPr>
            <a:r>
              <a:rPr sz="1132">
                <a:latin typeface="Microsoft Sans Serif"/>
                <a:cs typeface="Microsoft Sans Serif"/>
              </a:rPr>
              <a:t>Todos</a:t>
            </a:r>
            <a:r>
              <a:rPr sz="1132" spc="113">
                <a:latin typeface="Microsoft Sans Serif"/>
                <a:cs typeface="Microsoft Sans Serif"/>
              </a:rPr>
              <a:t> </a:t>
            </a:r>
            <a:r>
              <a:rPr sz="1132">
                <a:latin typeface="Microsoft Sans Serif"/>
                <a:cs typeface="Microsoft Sans Serif"/>
              </a:rPr>
              <a:t>los</a:t>
            </a:r>
            <a:r>
              <a:rPr sz="1132" spc="113">
                <a:latin typeface="Microsoft Sans Serif"/>
                <a:cs typeface="Microsoft Sans Serif"/>
              </a:rPr>
              <a:t> </a:t>
            </a:r>
            <a:r>
              <a:rPr sz="1132">
                <a:latin typeface="Microsoft Sans Serif"/>
                <a:cs typeface="Microsoft Sans Serif"/>
              </a:rPr>
              <a:t>campos</a:t>
            </a:r>
            <a:r>
              <a:rPr sz="1132" spc="255">
                <a:latin typeface="Microsoft Sans Serif"/>
                <a:cs typeface="Microsoft Sans Serif"/>
              </a:rPr>
              <a:t> </a:t>
            </a:r>
            <a:r>
              <a:rPr sz="1132">
                <a:latin typeface="Microsoft Sans Serif"/>
                <a:cs typeface="Microsoft Sans Serif"/>
              </a:rPr>
              <a:t>han</a:t>
            </a:r>
            <a:r>
              <a:rPr sz="1132" spc="142">
                <a:latin typeface="Microsoft Sans Serif"/>
                <a:cs typeface="Microsoft Sans Serif"/>
              </a:rPr>
              <a:t> </a:t>
            </a:r>
            <a:r>
              <a:rPr sz="1132">
                <a:latin typeface="Microsoft Sans Serif"/>
                <a:cs typeface="Microsoft Sans Serif"/>
              </a:rPr>
              <a:t>de</a:t>
            </a:r>
            <a:r>
              <a:rPr sz="1132" spc="106">
                <a:latin typeface="Microsoft Sans Serif"/>
                <a:cs typeface="Microsoft Sans Serif"/>
              </a:rPr>
              <a:t> </a:t>
            </a:r>
            <a:r>
              <a:rPr sz="1132">
                <a:latin typeface="Microsoft Sans Serif"/>
                <a:cs typeface="Microsoft Sans Serif"/>
              </a:rPr>
              <a:t>ser</a:t>
            </a:r>
            <a:r>
              <a:rPr sz="1132" spc="127">
                <a:latin typeface="Microsoft Sans Serif"/>
                <a:cs typeface="Microsoft Sans Serif"/>
              </a:rPr>
              <a:t> </a:t>
            </a:r>
            <a:r>
              <a:rPr sz="1132">
                <a:latin typeface="Microsoft Sans Serif"/>
                <a:cs typeface="Microsoft Sans Serif"/>
              </a:rPr>
              <a:t>cumplimentados</a:t>
            </a:r>
            <a:r>
              <a:rPr sz="1132" spc="495">
                <a:latin typeface="Microsoft Sans Serif"/>
                <a:cs typeface="Microsoft Sans Serif"/>
              </a:rPr>
              <a:t> </a:t>
            </a:r>
            <a:r>
              <a:rPr sz="1132">
                <a:latin typeface="Microsoft Sans Serif"/>
                <a:cs typeface="Microsoft Sans Serif"/>
              </a:rPr>
              <a:t>obligatoriamente.</a:t>
            </a:r>
            <a:r>
              <a:rPr sz="1132" spc="538">
                <a:latin typeface="Microsoft Sans Serif"/>
                <a:cs typeface="Microsoft Sans Serif"/>
              </a:rPr>
              <a:t> </a:t>
            </a:r>
            <a:r>
              <a:rPr sz="1132">
                <a:latin typeface="Microsoft Sans Serif"/>
                <a:cs typeface="Microsoft Sans Serif"/>
              </a:rPr>
              <a:t>Una</a:t>
            </a:r>
            <a:r>
              <a:rPr sz="1132" spc="149">
                <a:latin typeface="Microsoft Sans Serif"/>
                <a:cs typeface="Microsoft Sans Serif"/>
              </a:rPr>
              <a:t> </a:t>
            </a:r>
            <a:r>
              <a:rPr sz="1132">
                <a:latin typeface="Microsoft Sans Serif"/>
                <a:cs typeface="Microsoft Sans Serif"/>
              </a:rPr>
              <a:t>vez</a:t>
            </a:r>
            <a:r>
              <a:rPr sz="1132" spc="134">
                <a:latin typeface="Microsoft Sans Serif"/>
                <a:cs typeface="Microsoft Sans Serif"/>
              </a:rPr>
              <a:t> </a:t>
            </a:r>
            <a:r>
              <a:rPr sz="1132">
                <a:latin typeface="Microsoft Sans Serif"/>
                <a:cs typeface="Microsoft Sans Serif"/>
              </a:rPr>
              <a:t>firmada</a:t>
            </a:r>
            <a:r>
              <a:rPr sz="1132" spc="255">
                <a:latin typeface="Microsoft Sans Serif"/>
                <a:cs typeface="Microsoft Sans Serif"/>
              </a:rPr>
              <a:t> </a:t>
            </a:r>
            <a:r>
              <a:rPr sz="1132">
                <a:latin typeface="Microsoft Sans Serif"/>
                <a:cs typeface="Microsoft Sans Serif"/>
              </a:rPr>
              <a:t>esta</a:t>
            </a:r>
            <a:r>
              <a:rPr sz="1132" spc="156">
                <a:latin typeface="Microsoft Sans Serif"/>
                <a:cs typeface="Microsoft Sans Serif"/>
              </a:rPr>
              <a:t> </a:t>
            </a:r>
            <a:r>
              <a:rPr sz="1132">
                <a:latin typeface="Microsoft Sans Serif"/>
                <a:cs typeface="Microsoft Sans Serif"/>
              </a:rPr>
              <a:t>orden</a:t>
            </a:r>
            <a:r>
              <a:rPr sz="1132" spc="198">
                <a:latin typeface="Microsoft Sans Serif"/>
                <a:cs typeface="Microsoft Sans Serif"/>
              </a:rPr>
              <a:t> </a:t>
            </a:r>
            <a:r>
              <a:rPr sz="1132">
                <a:latin typeface="Microsoft Sans Serif"/>
                <a:cs typeface="Microsoft Sans Serif"/>
              </a:rPr>
              <a:t>de</a:t>
            </a:r>
            <a:r>
              <a:rPr sz="1132" spc="106">
                <a:latin typeface="Microsoft Sans Serif"/>
                <a:cs typeface="Microsoft Sans Serif"/>
              </a:rPr>
              <a:t> </a:t>
            </a:r>
            <a:r>
              <a:rPr sz="1132">
                <a:latin typeface="Microsoft Sans Serif"/>
                <a:cs typeface="Microsoft Sans Serif"/>
              </a:rPr>
              <a:t>domiciliación</a:t>
            </a:r>
            <a:r>
              <a:rPr sz="1132" spc="403">
                <a:latin typeface="Microsoft Sans Serif"/>
                <a:cs typeface="Microsoft Sans Serif"/>
              </a:rPr>
              <a:t> </a:t>
            </a:r>
            <a:r>
              <a:rPr sz="1132">
                <a:latin typeface="Microsoft Sans Serif"/>
                <a:cs typeface="Microsoft Sans Serif"/>
              </a:rPr>
              <a:t>debe</a:t>
            </a:r>
            <a:r>
              <a:rPr sz="1132" spc="184">
                <a:latin typeface="Microsoft Sans Serif"/>
                <a:cs typeface="Microsoft Sans Serif"/>
              </a:rPr>
              <a:t> </a:t>
            </a:r>
            <a:r>
              <a:rPr sz="1132">
                <a:latin typeface="Microsoft Sans Serif"/>
                <a:cs typeface="Microsoft Sans Serif"/>
              </a:rPr>
              <a:t>ser</a:t>
            </a:r>
            <a:r>
              <a:rPr sz="1132" spc="120">
                <a:latin typeface="Microsoft Sans Serif"/>
                <a:cs typeface="Microsoft Sans Serif"/>
              </a:rPr>
              <a:t> </a:t>
            </a:r>
            <a:r>
              <a:rPr sz="1132" spc="-14">
                <a:latin typeface="Microsoft Sans Serif"/>
                <a:cs typeface="Microsoft Sans Serif"/>
              </a:rPr>
              <a:t>enviada </a:t>
            </a:r>
            <a:r>
              <a:rPr sz="1132">
                <a:latin typeface="Microsoft Sans Serif"/>
                <a:cs typeface="Microsoft Sans Serif"/>
              </a:rPr>
              <a:t>al</a:t>
            </a:r>
            <a:r>
              <a:rPr sz="1132" spc="198">
                <a:latin typeface="Microsoft Sans Serif"/>
                <a:cs typeface="Microsoft Sans Serif"/>
              </a:rPr>
              <a:t> </a:t>
            </a:r>
            <a:r>
              <a:rPr sz="1132">
                <a:latin typeface="Microsoft Sans Serif"/>
                <a:cs typeface="Microsoft Sans Serif"/>
              </a:rPr>
              <a:t>acreedor</a:t>
            </a:r>
            <a:r>
              <a:rPr sz="1132" spc="410">
                <a:latin typeface="Microsoft Sans Serif"/>
                <a:cs typeface="Microsoft Sans Serif"/>
              </a:rPr>
              <a:t> </a:t>
            </a:r>
            <a:r>
              <a:rPr sz="1132">
                <a:latin typeface="Microsoft Sans Serif"/>
                <a:cs typeface="Microsoft Sans Serif"/>
              </a:rPr>
              <a:t>para</a:t>
            </a:r>
            <a:r>
              <a:rPr sz="1132" spc="283">
                <a:latin typeface="Microsoft Sans Serif"/>
                <a:cs typeface="Microsoft Sans Serif"/>
              </a:rPr>
              <a:t> </a:t>
            </a:r>
            <a:r>
              <a:rPr sz="1132">
                <a:latin typeface="Microsoft Sans Serif"/>
                <a:cs typeface="Microsoft Sans Serif"/>
              </a:rPr>
              <a:t>su</a:t>
            </a:r>
            <a:r>
              <a:rPr sz="1132" spc="219">
                <a:latin typeface="Microsoft Sans Serif"/>
                <a:cs typeface="Microsoft Sans Serif"/>
              </a:rPr>
              <a:t> </a:t>
            </a:r>
            <a:r>
              <a:rPr sz="1132">
                <a:latin typeface="Microsoft Sans Serif"/>
                <a:cs typeface="Microsoft Sans Serif"/>
              </a:rPr>
              <a:t>custodia.</a:t>
            </a:r>
            <a:r>
              <a:rPr sz="1132" spc="425">
                <a:latin typeface="Microsoft Sans Serif"/>
                <a:cs typeface="Microsoft Sans Serif"/>
              </a:rPr>
              <a:t> </a:t>
            </a:r>
            <a:r>
              <a:rPr sz="1132">
                <a:latin typeface="Microsoft Sans Serif"/>
                <a:cs typeface="Microsoft Sans Serif"/>
              </a:rPr>
              <a:t>La</a:t>
            </a:r>
            <a:r>
              <a:rPr sz="1132" spc="219">
                <a:latin typeface="Microsoft Sans Serif"/>
                <a:cs typeface="Microsoft Sans Serif"/>
              </a:rPr>
              <a:t> </a:t>
            </a:r>
            <a:r>
              <a:rPr sz="1132">
                <a:latin typeface="Microsoft Sans Serif"/>
                <a:cs typeface="Microsoft Sans Serif"/>
              </a:rPr>
              <a:t>entidad</a:t>
            </a:r>
            <a:r>
              <a:rPr sz="1132" spc="375">
                <a:latin typeface="Microsoft Sans Serif"/>
                <a:cs typeface="Microsoft Sans Serif"/>
              </a:rPr>
              <a:t> </a:t>
            </a:r>
            <a:r>
              <a:rPr sz="1132">
                <a:latin typeface="Microsoft Sans Serif"/>
                <a:cs typeface="Microsoft Sans Serif"/>
              </a:rPr>
              <a:t>de</a:t>
            </a:r>
            <a:r>
              <a:rPr sz="1132" spc="219">
                <a:latin typeface="Microsoft Sans Serif"/>
                <a:cs typeface="Microsoft Sans Serif"/>
              </a:rPr>
              <a:t> </a:t>
            </a:r>
            <a:r>
              <a:rPr sz="1132">
                <a:latin typeface="Microsoft Sans Serif"/>
                <a:cs typeface="Microsoft Sans Serif"/>
              </a:rPr>
              <a:t>deudor</a:t>
            </a:r>
            <a:r>
              <a:rPr sz="1132" spc="354">
                <a:latin typeface="Microsoft Sans Serif"/>
                <a:cs typeface="Microsoft Sans Serif"/>
              </a:rPr>
              <a:t> </a:t>
            </a:r>
            <a:r>
              <a:rPr sz="1132">
                <a:latin typeface="Microsoft Sans Serif"/>
                <a:cs typeface="Microsoft Sans Serif"/>
              </a:rPr>
              <a:t>requiere</a:t>
            </a:r>
            <a:r>
              <a:rPr sz="1132" spc="396">
                <a:latin typeface="Microsoft Sans Serif"/>
                <a:cs typeface="Microsoft Sans Serif"/>
              </a:rPr>
              <a:t> </a:t>
            </a:r>
            <a:r>
              <a:rPr sz="1132">
                <a:latin typeface="Microsoft Sans Serif"/>
                <a:cs typeface="Microsoft Sans Serif"/>
              </a:rPr>
              <a:t>autorización</a:t>
            </a:r>
            <a:r>
              <a:rPr sz="1132" spc="502">
                <a:latin typeface="Microsoft Sans Serif"/>
                <a:cs typeface="Microsoft Sans Serif"/>
              </a:rPr>
              <a:t> </a:t>
            </a:r>
            <a:r>
              <a:rPr sz="1132">
                <a:latin typeface="Microsoft Sans Serif"/>
                <a:cs typeface="Microsoft Sans Serif"/>
              </a:rPr>
              <a:t>de</a:t>
            </a:r>
            <a:r>
              <a:rPr sz="1132" spc="226">
                <a:latin typeface="Microsoft Sans Serif"/>
                <a:cs typeface="Microsoft Sans Serif"/>
              </a:rPr>
              <a:t> </a:t>
            </a:r>
            <a:r>
              <a:rPr sz="1132">
                <a:latin typeface="Microsoft Sans Serif"/>
                <a:cs typeface="Microsoft Sans Serif"/>
              </a:rPr>
              <a:t>éste</a:t>
            </a:r>
            <a:r>
              <a:rPr sz="1132" spc="276">
                <a:latin typeface="Microsoft Sans Serif"/>
                <a:cs typeface="Microsoft Sans Serif"/>
              </a:rPr>
              <a:t> </a:t>
            </a:r>
            <a:r>
              <a:rPr sz="1132">
                <a:latin typeface="Microsoft Sans Serif"/>
                <a:cs typeface="Microsoft Sans Serif"/>
              </a:rPr>
              <a:t>previa</a:t>
            </a:r>
            <a:r>
              <a:rPr sz="1132" spc="333">
                <a:latin typeface="Microsoft Sans Serif"/>
                <a:cs typeface="Microsoft Sans Serif"/>
              </a:rPr>
              <a:t> </a:t>
            </a:r>
            <a:r>
              <a:rPr sz="1132">
                <a:latin typeface="Microsoft Sans Serif"/>
                <a:cs typeface="Microsoft Sans Serif"/>
              </a:rPr>
              <a:t>al</a:t>
            </a:r>
            <a:r>
              <a:rPr sz="1132" spc="205">
                <a:latin typeface="Microsoft Sans Serif"/>
                <a:cs typeface="Microsoft Sans Serif"/>
              </a:rPr>
              <a:t> </a:t>
            </a:r>
            <a:r>
              <a:rPr sz="1132">
                <a:latin typeface="Microsoft Sans Serif"/>
                <a:cs typeface="Microsoft Sans Serif"/>
              </a:rPr>
              <a:t>cargo</a:t>
            </a:r>
            <a:r>
              <a:rPr sz="1132" spc="311">
                <a:latin typeface="Microsoft Sans Serif"/>
                <a:cs typeface="Microsoft Sans Serif"/>
              </a:rPr>
              <a:t> </a:t>
            </a:r>
            <a:r>
              <a:rPr sz="1132">
                <a:latin typeface="Microsoft Sans Serif"/>
                <a:cs typeface="Microsoft Sans Serif"/>
              </a:rPr>
              <a:t>en</a:t>
            </a:r>
            <a:r>
              <a:rPr sz="1132" spc="226">
                <a:latin typeface="Microsoft Sans Serif"/>
                <a:cs typeface="Microsoft Sans Serif"/>
              </a:rPr>
              <a:t> </a:t>
            </a:r>
            <a:r>
              <a:rPr sz="1132">
                <a:latin typeface="Microsoft Sans Serif"/>
                <a:cs typeface="Microsoft Sans Serif"/>
              </a:rPr>
              <a:t>cuenta</a:t>
            </a:r>
            <a:r>
              <a:rPr sz="1132" spc="347">
                <a:latin typeface="Microsoft Sans Serif"/>
                <a:cs typeface="Microsoft Sans Serif"/>
              </a:rPr>
              <a:t> </a:t>
            </a:r>
            <a:r>
              <a:rPr sz="1132">
                <a:latin typeface="Microsoft Sans Serif"/>
                <a:cs typeface="Microsoft Sans Serif"/>
              </a:rPr>
              <a:t>de</a:t>
            </a:r>
            <a:r>
              <a:rPr sz="1132" spc="226">
                <a:latin typeface="Microsoft Sans Serif"/>
                <a:cs typeface="Microsoft Sans Serif"/>
              </a:rPr>
              <a:t> </a:t>
            </a:r>
            <a:r>
              <a:rPr sz="1132">
                <a:latin typeface="Microsoft Sans Serif"/>
                <a:cs typeface="Microsoft Sans Serif"/>
              </a:rPr>
              <a:t>los</a:t>
            </a:r>
            <a:r>
              <a:rPr sz="1132" spc="233">
                <a:latin typeface="Microsoft Sans Serif"/>
                <a:cs typeface="Microsoft Sans Serif"/>
              </a:rPr>
              <a:t> </a:t>
            </a:r>
            <a:r>
              <a:rPr sz="1132" spc="-14">
                <a:latin typeface="Microsoft Sans Serif"/>
                <a:cs typeface="Microsoft Sans Serif"/>
              </a:rPr>
              <a:t>adeudos </a:t>
            </a:r>
            <a:r>
              <a:rPr sz="1132">
                <a:latin typeface="Microsoft Sans Serif"/>
                <a:cs typeface="Microsoft Sans Serif"/>
              </a:rPr>
              <a:t>directos</a:t>
            </a:r>
            <a:r>
              <a:rPr sz="1132" spc="205">
                <a:latin typeface="Microsoft Sans Serif"/>
                <a:cs typeface="Microsoft Sans Serif"/>
              </a:rPr>
              <a:t> </a:t>
            </a:r>
            <a:r>
              <a:rPr sz="1132">
                <a:latin typeface="Microsoft Sans Serif"/>
                <a:cs typeface="Microsoft Sans Serif"/>
              </a:rPr>
              <a:t>b2b.</a:t>
            </a:r>
            <a:r>
              <a:rPr sz="1132" spc="113">
                <a:latin typeface="Microsoft Sans Serif"/>
                <a:cs typeface="Microsoft Sans Serif"/>
              </a:rPr>
              <a:t> </a:t>
            </a:r>
            <a:r>
              <a:rPr sz="1132">
                <a:latin typeface="Microsoft Sans Serif"/>
                <a:cs typeface="Microsoft Sans Serif"/>
              </a:rPr>
              <a:t>El</a:t>
            </a:r>
            <a:r>
              <a:rPr sz="1132" spc="42">
                <a:latin typeface="Microsoft Sans Serif"/>
                <a:cs typeface="Microsoft Sans Serif"/>
              </a:rPr>
              <a:t> </a:t>
            </a:r>
            <a:r>
              <a:rPr sz="1132">
                <a:latin typeface="Microsoft Sans Serif"/>
                <a:cs typeface="Microsoft Sans Serif"/>
              </a:rPr>
              <a:t>deudor</a:t>
            </a:r>
            <a:r>
              <a:rPr sz="1132" spc="184">
                <a:latin typeface="Microsoft Sans Serif"/>
                <a:cs typeface="Microsoft Sans Serif"/>
              </a:rPr>
              <a:t> </a:t>
            </a:r>
            <a:r>
              <a:rPr sz="1132">
                <a:latin typeface="Microsoft Sans Serif"/>
                <a:cs typeface="Microsoft Sans Serif"/>
              </a:rPr>
              <a:t>podrá</a:t>
            </a:r>
            <a:r>
              <a:rPr sz="1132" spc="149">
                <a:latin typeface="Microsoft Sans Serif"/>
                <a:cs typeface="Microsoft Sans Serif"/>
              </a:rPr>
              <a:t> </a:t>
            </a:r>
            <a:r>
              <a:rPr sz="1132">
                <a:latin typeface="Microsoft Sans Serif"/>
                <a:cs typeface="Microsoft Sans Serif"/>
              </a:rPr>
              <a:t>gestionar</a:t>
            </a:r>
            <a:r>
              <a:rPr sz="1132" spc="248">
                <a:latin typeface="Microsoft Sans Serif"/>
                <a:cs typeface="Microsoft Sans Serif"/>
              </a:rPr>
              <a:t> </a:t>
            </a:r>
            <a:r>
              <a:rPr sz="1132">
                <a:latin typeface="Microsoft Sans Serif"/>
                <a:cs typeface="Microsoft Sans Serif"/>
              </a:rPr>
              <a:t>dicha</a:t>
            </a:r>
            <a:r>
              <a:rPr sz="1132" spc="134">
                <a:latin typeface="Microsoft Sans Serif"/>
                <a:cs typeface="Microsoft Sans Serif"/>
              </a:rPr>
              <a:t> </a:t>
            </a:r>
            <a:r>
              <a:rPr sz="1132">
                <a:latin typeface="Microsoft Sans Serif"/>
                <a:cs typeface="Microsoft Sans Serif"/>
              </a:rPr>
              <a:t>autorización</a:t>
            </a:r>
            <a:r>
              <a:rPr sz="1132" spc="333">
                <a:latin typeface="Microsoft Sans Serif"/>
                <a:cs typeface="Microsoft Sans Serif"/>
              </a:rPr>
              <a:t> </a:t>
            </a:r>
            <a:r>
              <a:rPr sz="1132">
                <a:latin typeface="Microsoft Sans Serif"/>
                <a:cs typeface="Microsoft Sans Serif"/>
              </a:rPr>
              <a:t>con</a:t>
            </a:r>
            <a:r>
              <a:rPr sz="1132" spc="99">
                <a:latin typeface="Microsoft Sans Serif"/>
                <a:cs typeface="Microsoft Sans Serif"/>
              </a:rPr>
              <a:t> </a:t>
            </a:r>
            <a:r>
              <a:rPr sz="1132">
                <a:latin typeface="Microsoft Sans Serif"/>
                <a:cs typeface="Microsoft Sans Serif"/>
              </a:rPr>
              <a:t>los</a:t>
            </a:r>
            <a:r>
              <a:rPr sz="1132" spc="64">
                <a:latin typeface="Microsoft Sans Serif"/>
                <a:cs typeface="Microsoft Sans Serif"/>
              </a:rPr>
              <a:t> </a:t>
            </a:r>
            <a:r>
              <a:rPr sz="1132">
                <a:latin typeface="Microsoft Sans Serif"/>
                <a:cs typeface="Microsoft Sans Serif"/>
              </a:rPr>
              <a:t>medios</a:t>
            </a:r>
            <a:r>
              <a:rPr sz="1132" spc="191">
                <a:latin typeface="Microsoft Sans Serif"/>
                <a:cs typeface="Microsoft Sans Serif"/>
              </a:rPr>
              <a:t> </a:t>
            </a:r>
            <a:r>
              <a:rPr sz="1132">
                <a:latin typeface="Microsoft Sans Serif"/>
                <a:cs typeface="Microsoft Sans Serif"/>
              </a:rPr>
              <a:t>que</a:t>
            </a:r>
            <a:r>
              <a:rPr sz="1132" spc="92">
                <a:latin typeface="Microsoft Sans Serif"/>
                <a:cs typeface="Microsoft Sans Serif"/>
              </a:rPr>
              <a:t> </a:t>
            </a:r>
            <a:r>
              <a:rPr sz="1132">
                <a:latin typeface="Microsoft Sans Serif"/>
                <a:cs typeface="Microsoft Sans Serif"/>
              </a:rPr>
              <a:t>su</a:t>
            </a:r>
            <a:r>
              <a:rPr sz="1132" spc="64">
                <a:latin typeface="Microsoft Sans Serif"/>
                <a:cs typeface="Microsoft Sans Serif"/>
              </a:rPr>
              <a:t> </a:t>
            </a:r>
            <a:r>
              <a:rPr sz="1132">
                <a:latin typeface="Microsoft Sans Serif"/>
                <a:cs typeface="Microsoft Sans Serif"/>
              </a:rPr>
              <a:t>entidad</a:t>
            </a:r>
            <a:r>
              <a:rPr sz="1132" spc="191">
                <a:latin typeface="Microsoft Sans Serif"/>
                <a:cs typeface="Microsoft Sans Serif"/>
              </a:rPr>
              <a:t> </a:t>
            </a:r>
            <a:r>
              <a:rPr sz="1132">
                <a:latin typeface="Microsoft Sans Serif"/>
                <a:cs typeface="Microsoft Sans Serif"/>
              </a:rPr>
              <a:t>ponga</a:t>
            </a:r>
            <a:r>
              <a:rPr sz="1132" spc="161">
                <a:latin typeface="Microsoft Sans Serif"/>
                <a:cs typeface="Microsoft Sans Serif"/>
              </a:rPr>
              <a:t> </a:t>
            </a:r>
            <a:r>
              <a:rPr sz="1132">
                <a:latin typeface="Microsoft Sans Serif"/>
                <a:cs typeface="Microsoft Sans Serif"/>
              </a:rPr>
              <a:t>a</a:t>
            </a:r>
            <a:r>
              <a:rPr sz="1132" spc="28">
                <a:latin typeface="Microsoft Sans Serif"/>
                <a:cs typeface="Microsoft Sans Serif"/>
              </a:rPr>
              <a:t> </a:t>
            </a:r>
            <a:r>
              <a:rPr sz="1132">
                <a:latin typeface="Microsoft Sans Serif"/>
                <a:cs typeface="Microsoft Sans Serif"/>
              </a:rPr>
              <a:t>su</a:t>
            </a:r>
            <a:r>
              <a:rPr sz="1132" spc="64">
                <a:latin typeface="Microsoft Sans Serif"/>
                <a:cs typeface="Microsoft Sans Serif"/>
              </a:rPr>
              <a:t> </a:t>
            </a:r>
            <a:r>
              <a:rPr sz="1132" spc="-14">
                <a:latin typeface="Microsoft Sans Serif"/>
                <a:cs typeface="Microsoft Sans Serif"/>
              </a:rPr>
              <a:t>disposición.</a:t>
            </a:r>
            <a:endParaRPr sz="1132">
              <a:latin typeface="Microsoft Sans Serif"/>
              <a:cs typeface="Microsoft Sans Serif"/>
            </a:endParaRPr>
          </a:p>
        </p:txBody>
      </p:sp>
      <p:sp>
        <p:nvSpPr>
          <p:cNvPr id="15" name="object 15"/>
          <p:cNvSpPr txBox="1">
            <a:spLocks noGrp="1"/>
          </p:cNvSpPr>
          <p:nvPr>
            <p:ph type="sldNum" sz="quarter" idx="7"/>
          </p:nvPr>
        </p:nvSpPr>
        <p:spPr>
          <a:xfrm>
            <a:off x="546100" y="7097251"/>
            <a:ext cx="9969654" cy="288716"/>
          </a:xfrm>
          <a:prstGeom prst="rect">
            <a:avLst/>
          </a:prstGeom>
        </p:spPr>
        <p:txBody>
          <a:bodyPr vert="horz" wrap="square" lIns="0" tIns="73135" rIns="0" bIns="0" rtlCol="0">
            <a:spAutoFit/>
          </a:bodyPr>
          <a:lstStyle/>
          <a:p>
            <a:pPr marL="17973">
              <a:lnSpc>
                <a:spcPts val="1861"/>
              </a:lnSpc>
            </a:pPr>
            <a:r>
              <a:rPr sz="900">
                <a:latin typeface="Arial" panose="020B0604020202020204" pitchFamily="34" charset="0"/>
                <a:cs typeface="Arial" panose="020B0604020202020204" pitchFamily="34" charset="0"/>
              </a:rPr>
              <a:t>martes,</a:t>
            </a:r>
            <a:r>
              <a:rPr sz="900" spc="1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15</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abril</a:t>
            </a:r>
            <a:r>
              <a:rPr sz="900" spc="7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de</a:t>
            </a:r>
            <a:r>
              <a:rPr sz="900" spc="4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2">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Página</a:t>
            </a:r>
            <a:r>
              <a:rPr sz="900" spc="127">
                <a:latin typeface="Arial" panose="020B0604020202020204" pitchFamily="34" charset="0"/>
                <a:cs typeface="Arial" panose="020B0604020202020204" pitchFamily="34" charset="0"/>
              </a:rPr>
              <a:t> </a:t>
            </a:r>
            <a:fld id="{81D60167-4931-47E6-BA6A-407CBD079E47}" type="slidenum">
              <a:rPr sz="900" dirty="0">
                <a:latin typeface="Arial" panose="020B0604020202020204" pitchFamily="34" charset="0"/>
                <a:cs typeface="Arial" panose="020B0604020202020204" pitchFamily="34" charset="0"/>
              </a:rPr>
              <a:pPr marL="17973">
                <a:lnSpc>
                  <a:spcPts val="1861"/>
                </a:lnSpc>
              </a:pPr>
              <a:t>30</a:t>
            </a:fld>
            <a:r>
              <a:rPr sz="900">
                <a:latin typeface="Arial" panose="020B0604020202020204" pitchFamily="34" charset="0"/>
                <a:cs typeface="Arial" panose="020B0604020202020204" pitchFamily="34" charset="0"/>
              </a:rPr>
              <a:t>/31</a:t>
            </a:r>
            <a:r>
              <a:rPr sz="900" spc="106">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Venta</a:t>
            </a:r>
            <a:r>
              <a:rPr sz="900" spc="28">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Directa</a:t>
            </a:r>
            <a:r>
              <a:rPr sz="900" spc="13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2025</a:t>
            </a:r>
            <a:r>
              <a:rPr sz="900" spc="99">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a:t>
            </a:r>
            <a:r>
              <a:rPr sz="900" spc="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ES</a:t>
            </a:r>
            <a:r>
              <a:rPr sz="900" spc="57">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V.1</a:t>
            </a:r>
            <a:r>
              <a:rPr sz="900" spc="14">
                <a:latin typeface="Arial" panose="020B0604020202020204" pitchFamily="34" charset="0"/>
                <a:cs typeface="Arial" panose="020B0604020202020204" pitchFamily="34" charset="0"/>
              </a:rPr>
              <a:t> </a:t>
            </a:r>
            <a:r>
              <a:rPr sz="900">
                <a:latin typeface="Arial" panose="020B0604020202020204" pitchFamily="34" charset="0"/>
                <a:cs typeface="Arial" panose="020B0604020202020204" pitchFamily="34" charset="0"/>
              </a:rPr>
              <a:t>| </a:t>
            </a:r>
            <a:r>
              <a:rPr sz="900" spc="-35">
                <a:latin typeface="Arial" panose="020B0604020202020204" pitchFamily="34" charset="0"/>
                <a:cs typeface="Arial" panose="020B0604020202020204" pitchFamily="34" charset="0"/>
              </a:rPr>
              <a:t>V.0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909A1E4-679B-844F-47A2-1A14D9DDB847}"/>
              </a:ext>
            </a:extLst>
          </p:cNvPr>
          <p:cNvSpPr/>
          <p:nvPr/>
        </p:nvSpPr>
        <p:spPr>
          <a:xfrm>
            <a:off x="0" y="0"/>
            <a:ext cx="10693400" cy="7556500"/>
          </a:xfrm>
          <a:prstGeom prst="rect">
            <a:avLst/>
          </a:prstGeom>
          <a:solidFill>
            <a:srgbClr val="DF00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Imagen 4" descr="Logotipo, nombre de la empresa&#10;&#10;El contenido generado por IA puede ser incorrecto.">
            <a:extLst>
              <a:ext uri="{FF2B5EF4-FFF2-40B4-BE49-F238E27FC236}">
                <a16:creationId xmlns:a16="http://schemas.microsoft.com/office/drawing/2014/main" id="{2A1460B6-7A1B-1E99-548E-E5A7CD5B4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 y="0"/>
            <a:ext cx="10680178" cy="7556500"/>
          </a:xfrm>
          <a:prstGeom prst="rect">
            <a:avLst/>
          </a:prstGeom>
        </p:spPr>
      </p:pic>
    </p:spTree>
    <p:extLst>
      <p:ext uri="{BB962C8B-B14F-4D97-AF65-F5344CB8AC3E}">
        <p14:creationId xmlns:p14="http://schemas.microsoft.com/office/powerpoint/2010/main" val="181849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76903"/>
            <a:ext cx="10698432" cy="628249"/>
          </a:xfrm>
          <a:prstGeom prst="rect">
            <a:avLst/>
          </a:prstGeom>
        </p:spPr>
      </p:pic>
      <p:pic>
        <p:nvPicPr>
          <p:cNvPr id="3" name="object 3"/>
          <p:cNvPicPr/>
          <p:nvPr/>
        </p:nvPicPr>
        <p:blipFill>
          <a:blip r:embed="rId3" cstate="print"/>
          <a:stretch>
            <a:fillRect/>
          </a:stretch>
        </p:blipFill>
        <p:spPr>
          <a:xfrm>
            <a:off x="9259710" y="6503382"/>
            <a:ext cx="1433690" cy="1053118"/>
          </a:xfrm>
          <a:prstGeom prst="rect">
            <a:avLst/>
          </a:prstGeom>
        </p:spPr>
      </p:pic>
      <p:sp>
        <p:nvSpPr>
          <p:cNvPr id="4" name="object 4"/>
          <p:cNvSpPr txBox="1"/>
          <p:nvPr/>
        </p:nvSpPr>
        <p:spPr>
          <a:xfrm>
            <a:off x="1556574" y="856074"/>
            <a:ext cx="8606528" cy="251666"/>
          </a:xfrm>
          <a:prstGeom prst="rect">
            <a:avLst/>
          </a:prstGeom>
          <a:solidFill>
            <a:srgbClr val="DD0023"/>
          </a:solidFill>
        </p:spPr>
        <p:txBody>
          <a:bodyPr vert="horz" wrap="square" lIns="0" tIns="5392" rIns="0" bIns="0" rtlCol="0">
            <a:spAutoFit/>
          </a:bodyPr>
          <a:lstStyle/>
          <a:p>
            <a:pPr algn="ctr">
              <a:spcBef>
                <a:spcPts val="42"/>
              </a:spcBef>
            </a:pPr>
            <a:r>
              <a:rPr sz="1600" b="1">
                <a:solidFill>
                  <a:srgbClr val="FFFFFF"/>
                </a:solidFill>
                <a:latin typeface="Arial"/>
                <a:cs typeface="Arial"/>
              </a:rPr>
              <a:t>CTT</a:t>
            </a:r>
            <a:r>
              <a:rPr sz="1600" b="1" spc="-21">
                <a:solidFill>
                  <a:srgbClr val="FFFFFF"/>
                </a:solidFill>
                <a:latin typeface="Arial"/>
                <a:cs typeface="Arial"/>
              </a:rPr>
              <a:t> </a:t>
            </a:r>
            <a:r>
              <a:rPr sz="1600" b="1" spc="-28">
                <a:solidFill>
                  <a:srgbClr val="FFFFFF"/>
                </a:solidFill>
                <a:latin typeface="Arial"/>
                <a:cs typeface="Arial"/>
              </a:rPr>
              <a:t>e24h</a:t>
            </a:r>
            <a:endParaRPr sz="1600">
              <a:latin typeface="Arial"/>
              <a:cs typeface="Arial"/>
            </a:endParaRPr>
          </a:p>
        </p:txBody>
      </p:sp>
      <p:pic>
        <p:nvPicPr>
          <p:cNvPr id="6" name="object 6"/>
          <p:cNvPicPr/>
          <p:nvPr/>
        </p:nvPicPr>
        <p:blipFill>
          <a:blip r:embed="rId4" cstate="print"/>
          <a:stretch>
            <a:fillRect/>
          </a:stretch>
        </p:blipFill>
        <p:spPr>
          <a:xfrm>
            <a:off x="694147" y="953088"/>
            <a:ext cx="691555" cy="415572"/>
          </a:xfrm>
          <a:prstGeom prst="rect">
            <a:avLst/>
          </a:prstGeom>
        </p:spPr>
      </p:pic>
      <p:sp>
        <p:nvSpPr>
          <p:cNvPr id="7" name="object 7"/>
          <p:cNvSpPr txBox="1"/>
          <p:nvPr/>
        </p:nvSpPr>
        <p:spPr>
          <a:xfrm>
            <a:off x="1079500" y="4737769"/>
            <a:ext cx="9244075" cy="2837711"/>
          </a:xfrm>
          <a:prstGeom prst="rect">
            <a:avLst/>
          </a:prstGeom>
        </p:spPr>
        <p:txBody>
          <a:bodyPr vert="horz" wrap="square" lIns="0" tIns="48525" rIns="0" bIns="0" rtlCol="0">
            <a:spAutoFit/>
          </a:bodyPr>
          <a:lstStyle/>
          <a:p>
            <a:pPr marL="17973">
              <a:spcBef>
                <a:spcPts val="382"/>
              </a:spcBef>
            </a:pPr>
            <a:r>
              <a:rPr lang="es-ES" sz="900" b="1" noProof="0">
                <a:latin typeface="Arial" panose="020B0604020202020204" pitchFamily="34" charset="0"/>
                <a:cs typeface="Arial" panose="020B0604020202020204" pitchFamily="34" charset="0"/>
              </a:rPr>
              <a:t>Características de los servicios:</a:t>
            </a:r>
          </a:p>
          <a:p>
            <a:pPr marL="17973">
              <a:spcBef>
                <a:spcPts val="248"/>
              </a:spcBef>
              <a:tabLst>
                <a:tab pos="109633" algn="l"/>
              </a:tabLst>
            </a:pPr>
            <a:r>
              <a:rPr lang="es-ES" sz="80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máximo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30</a:t>
            </a:r>
            <a:r>
              <a:rPr lang="es-ES" sz="800" spc="6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kg</a:t>
            </a:r>
            <a:endParaRPr lang="es-ES" sz="800" noProof="0">
              <a:latin typeface="Arial" panose="020B0604020202020204" pitchFamily="34" charset="0"/>
              <a:cs typeface="Arial" panose="020B0604020202020204" pitchFamily="34" charset="0"/>
            </a:endParaRPr>
          </a:p>
          <a:p>
            <a:pPr marL="17973" marR="102445">
              <a:lnSpc>
                <a:spcPct val="118100"/>
              </a:lnSpc>
              <a:tabLst>
                <a:tab pos="109633" algn="l"/>
              </a:tabLst>
            </a:pPr>
            <a:r>
              <a:rPr lang="es-ES" sz="800" noProof="0">
                <a:latin typeface="Arial" panose="020B0604020202020204" pitchFamily="34" charset="0"/>
                <a:cs typeface="Arial" panose="020B0604020202020204" pitchFamily="34" charset="0"/>
              </a:rPr>
              <a:t>- Medidas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máximas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Suma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alto,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ancho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largo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superior</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240</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cm</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ninguna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superior</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150</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cm.</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Estos</a:t>
            </a:r>
            <a:r>
              <a:rPr lang="es-ES" sz="800" spc="12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servicios </a:t>
            </a:r>
            <a:r>
              <a:rPr lang="es-ES" sz="800" noProof="0">
                <a:latin typeface="Arial" panose="020B0604020202020204" pitchFamily="34" charset="0"/>
                <a:cs typeface="Arial" panose="020B0604020202020204" pitchFamily="34" charset="0"/>
              </a:rPr>
              <a:t>admiten</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exceso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exceso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(consultar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página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documento: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Otras</a:t>
            </a:r>
            <a:r>
              <a:rPr lang="es-ES" sz="800" spc="15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Consideraciones).</a:t>
            </a:r>
            <a:endParaRPr lang="es-ES" sz="800" noProof="0">
              <a:latin typeface="Arial" panose="020B0604020202020204" pitchFamily="34" charset="0"/>
              <a:cs typeface="Arial" panose="020B0604020202020204" pitchFamily="34" charset="0"/>
            </a:endParaRPr>
          </a:p>
          <a:p>
            <a:pPr marL="17973">
              <a:spcBef>
                <a:spcPts val="248"/>
              </a:spcBef>
              <a:tabLst>
                <a:tab pos="109633" algn="l"/>
              </a:tabLst>
            </a:pPr>
            <a:r>
              <a:rPr lang="es-ES" sz="800" noProof="0">
                <a:latin typeface="Arial" panose="020B0604020202020204" pitchFamily="34" charset="0"/>
                <a:cs typeface="Arial" panose="020B0604020202020204" pitchFamily="34" charset="0"/>
              </a:rPr>
              <a:t>- Cubicaje: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Conversión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volumétrica</a:t>
            </a:r>
            <a:r>
              <a:rPr lang="es-ES" sz="800" spc="27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167 kg/</a:t>
            </a:r>
            <a:r>
              <a:rPr lang="es-ES" sz="800" spc="-8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m3</a:t>
            </a:r>
            <a:endParaRPr lang="es-ES" sz="800" noProof="0">
              <a:latin typeface="Arial" panose="020B0604020202020204" pitchFamily="34" charset="0"/>
              <a:cs typeface="Arial" panose="020B0604020202020204" pitchFamily="34" charset="0"/>
            </a:endParaRP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Los</a:t>
            </a:r>
            <a:r>
              <a:rPr lang="es-ES" sz="800" spc="5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envíos</a:t>
            </a:r>
            <a:r>
              <a:rPr lang="es-ES" sz="800" spc="114">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que</a:t>
            </a:r>
            <a:r>
              <a:rPr lang="es-ES" sz="800" spc="6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dispongan</a:t>
            </a:r>
            <a:r>
              <a:rPr lang="es-ES" sz="800" spc="185">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de</a:t>
            </a:r>
            <a:r>
              <a:rPr lang="es-ES" sz="800" spc="4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email llevan </a:t>
            </a:r>
            <a:r>
              <a:rPr lang="es-ES" sz="800" b="1">
                <a:latin typeface="Arial" panose="020B0604020202020204" pitchFamily="34" charset="0"/>
                <a:cs typeface="Arial" panose="020B0604020202020204" pitchFamily="34" charset="0"/>
              </a:rPr>
              <a:t>INCLUIDAS</a:t>
            </a:r>
            <a:r>
              <a:rPr lang="es-ES" sz="800">
                <a:latin typeface="Arial" panose="020B0604020202020204" pitchFamily="34" charset="0"/>
                <a:cs typeface="Arial" panose="020B0604020202020204" pitchFamily="34" charset="0"/>
              </a:rPr>
              <a:t> las notificaciones de </a:t>
            </a:r>
            <a:r>
              <a:rPr lang="es-ES" sz="800" u="sng">
                <a:latin typeface="Arial" panose="020B0604020202020204" pitchFamily="34" charset="0"/>
                <a:cs typeface="Arial" panose="020B0604020202020204" pitchFamily="34" charset="0"/>
              </a:rPr>
              <a:t>Entrega Prevista </a:t>
            </a:r>
            <a:r>
              <a:rPr lang="es-ES" sz="800">
                <a:latin typeface="Arial" panose="020B0604020202020204" pitchFamily="34" charset="0"/>
                <a:cs typeface="Arial" panose="020B0604020202020204" pitchFamily="34" charset="0"/>
              </a:rPr>
              <a:t> (Entrega a la carta: el destinatario puede elegir la entrega a vecino, nueva fecha de entrega, cambio dirección y entrega en Punto </a:t>
            </a:r>
            <a:r>
              <a:rPr lang="es-ES" sz="800" err="1">
                <a:latin typeface="Arial" panose="020B0604020202020204" pitchFamily="34" charset="0"/>
                <a:cs typeface="Arial" panose="020B0604020202020204" pitchFamily="34" charset="0"/>
              </a:rPr>
              <a:t>Collectt</a:t>
            </a:r>
            <a:r>
              <a:rPr lang="es-ES" sz="800">
                <a:latin typeface="Arial" panose="020B0604020202020204" pitchFamily="34" charset="0"/>
                <a:cs typeface="Arial" panose="020B0604020202020204" pitchFamily="34" charset="0"/>
              </a:rPr>
              <a:t>), </a:t>
            </a:r>
            <a:r>
              <a:rPr lang="es-ES" sz="800" u="sng">
                <a:latin typeface="Arial" panose="020B0604020202020204" pitchFamily="34" charset="0"/>
                <a:cs typeface="Arial" panose="020B0604020202020204" pitchFamily="34" charset="0"/>
              </a:rPr>
              <a:t>Entrega Hoy y Entregado </a:t>
            </a:r>
            <a:r>
              <a:rPr lang="es-ES" sz="800">
                <a:latin typeface="Arial" panose="020B0604020202020204" pitchFamily="34" charset="0"/>
                <a:cs typeface="Arial" panose="020B0604020202020204" pitchFamily="34" charset="0"/>
              </a:rPr>
              <a:t>, además de la Gestión Proactiva de Localización en caso de ausencia del destinatario o dirección incorrecta.</a:t>
            </a: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Todos los envíos llevan incluida la entrega en más de 20.000 puntos </a:t>
            </a:r>
            <a:r>
              <a:rPr lang="es-ES" sz="800" spc="-14" noProof="0" err="1">
                <a:uFill>
                  <a:solidFill>
                    <a:srgbClr val="000000"/>
                  </a:solidFill>
                </a:uFill>
                <a:latin typeface="Arial" panose="020B0604020202020204" pitchFamily="34" charset="0"/>
                <a:cs typeface="Arial" panose="020B0604020202020204" pitchFamily="34" charset="0"/>
              </a:rPr>
              <a:t>Collectt</a:t>
            </a:r>
            <a:r>
              <a:rPr lang="es-ES" sz="800" spc="-14" noProof="0">
                <a:uFill>
                  <a:solidFill>
                    <a:srgbClr val="000000"/>
                  </a:solidFill>
                </a:uFill>
                <a:latin typeface="Arial" panose="020B0604020202020204" pitchFamily="34" charset="0"/>
                <a:cs typeface="Arial" panose="020B0604020202020204" pitchFamily="34" charset="0"/>
              </a:rPr>
              <a:t> Express (España y Portugal) </a:t>
            </a:r>
            <a:r>
              <a:rPr lang="es-ES" sz="800" u="sng" spc="-14" noProof="0">
                <a:uFill>
                  <a:solidFill>
                    <a:srgbClr val="000000"/>
                  </a:solidFill>
                </a:uFill>
                <a:latin typeface="Arial" panose="020B0604020202020204" pitchFamily="34" charset="0"/>
                <a:cs typeface="Arial" panose="020B0604020202020204" pitchFamily="34" charset="0"/>
              </a:rPr>
              <a:t>sin coste adicional</a:t>
            </a:r>
            <a:r>
              <a:rPr lang="es-ES" sz="800" spc="-14" noProof="0">
                <a:uFill>
                  <a:solidFill>
                    <a:srgbClr val="000000"/>
                  </a:solidFill>
                </a:uFill>
                <a:latin typeface="Arial" panose="020B0604020202020204" pitchFamily="34" charset="0"/>
                <a:cs typeface="Arial" panose="020B0604020202020204" pitchFamily="34" charset="0"/>
              </a:rPr>
              <a:t>.</a:t>
            </a:r>
            <a:endParaRPr lang="es-ES" sz="800" noProof="0">
              <a:latin typeface="Arial" panose="020B0604020202020204" pitchFamily="34" charset="0"/>
              <a:cs typeface="Arial" panose="020B0604020202020204" pitchFamily="34" charset="0"/>
            </a:endParaRPr>
          </a:p>
          <a:p>
            <a:pPr marL="17973">
              <a:spcBef>
                <a:spcPts val="248"/>
              </a:spcBef>
              <a:tabLst>
                <a:tab pos="106938" algn="l"/>
              </a:tabLst>
            </a:pPr>
            <a:endParaRPr lang="es-ES" sz="200" spc="-14" noProof="0">
              <a:uFill>
                <a:solidFill>
                  <a:srgbClr val="000000"/>
                </a:solidFill>
              </a:uFill>
              <a:latin typeface="Arial" panose="020B0604020202020204" pitchFamily="34" charset="0"/>
              <a:cs typeface="Arial" panose="020B0604020202020204" pitchFamily="34" charset="0"/>
            </a:endParaRPr>
          </a:p>
          <a:p>
            <a:pPr marL="17973">
              <a:spcBef>
                <a:spcPts val="382"/>
              </a:spcBef>
              <a:tabLst>
                <a:tab pos="106938" algn="l"/>
              </a:tabLst>
            </a:pPr>
            <a:r>
              <a:rPr lang="es-ES" sz="900" b="1">
                <a:latin typeface="Arial" panose="020B0604020202020204" pitchFamily="34" charset="0"/>
                <a:cs typeface="Arial" panose="020B0604020202020204" pitchFamily="34" charset="0"/>
              </a:rPr>
              <a:t>Destinos no peninsulares:</a:t>
            </a:r>
          </a:p>
          <a:p>
            <a:pPr marL="17973">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Canarias: No admiten exceso de peso y de medidas. </a:t>
            </a:r>
            <a:r>
              <a:rPr lang="es-ES" sz="800" noProof="0">
                <a:latin typeface="Arial" panose="020B0604020202020204" pitchFamily="34" charset="0"/>
                <a:cs typeface="Arial" panose="020B0604020202020204" pitchFamily="34" charset="0"/>
              </a:rPr>
              <a:t>Entrega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56" noProof="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48h Islas Mayores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72h</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Islas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Menores.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Trámites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Gestión</a:t>
            </a:r>
            <a:r>
              <a:rPr lang="es-ES" sz="800" spc="24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Aduanera </a:t>
            </a:r>
            <a:r>
              <a:rPr lang="es-ES" sz="800" noProof="0">
                <a:latin typeface="Arial" panose="020B0604020202020204" pitchFamily="34" charset="0"/>
                <a:cs typeface="Arial" panose="020B0604020202020204" pitchFamily="34" charset="0"/>
              </a:rPr>
              <a:t>Simplificada</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IVA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impuestos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valor</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declarado.</a:t>
            </a:r>
          </a:p>
          <a:p>
            <a:pPr marL="17973">
              <a:spcBef>
                <a:spcPts val="248"/>
              </a:spcBef>
              <a:tabLst>
                <a:tab pos="106938" algn="l"/>
              </a:tabLst>
            </a:pPr>
            <a:r>
              <a:rPr lang="es-ES" sz="800" spc="-14" noProof="0">
                <a:latin typeface="Arial" panose="020B0604020202020204" pitchFamily="34" charset="0"/>
                <a:cs typeface="Arial" panose="020B0604020202020204" pitchFamily="34" charset="0"/>
              </a:rPr>
              <a:t>- Los envíos a Baleares:</a:t>
            </a:r>
            <a:r>
              <a:rPr lang="es-ES" sz="800" spc="-14" noProof="0">
                <a:uFill>
                  <a:solidFill>
                    <a:srgbClr val="000000"/>
                  </a:solidFill>
                </a:uFill>
                <a:latin typeface="Arial" panose="020B0604020202020204" pitchFamily="34" charset="0"/>
                <a:cs typeface="Arial" panose="020B0604020202020204" pitchFamily="34" charset="0"/>
              </a:rPr>
              <a:t> No admiten exceso de peso y de medidas</a:t>
            </a:r>
            <a:r>
              <a:rPr lang="es-ES" sz="800" spc="-14">
                <a:uFill>
                  <a:solidFill>
                    <a:srgbClr val="000000"/>
                  </a:solidFill>
                </a:uFill>
                <a:latin typeface="Arial" panose="020B0604020202020204" pitchFamily="34" charset="0"/>
                <a:cs typeface="Arial" panose="020B0604020202020204" pitchFamily="34" charset="0"/>
              </a:rPr>
              <a:t>.</a:t>
            </a:r>
            <a:endParaRPr lang="es-ES" sz="800" spc="-14" noProof="0">
              <a:highlight>
                <a:srgbClr val="FFFF00"/>
              </a:highlight>
              <a:uFill>
                <a:solidFill>
                  <a:srgbClr val="000000"/>
                </a:solidFill>
              </a:uFill>
              <a:latin typeface="Arial" panose="020B0604020202020204" pitchFamily="34" charset="0"/>
              <a:cs typeface="Arial" panose="020B0604020202020204" pitchFamily="34" charset="0"/>
            </a:endParaRP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Madeira y Azores: Madeira : Peso máximo por bulto: 20 kg. – Azores: peso máximo por bulto 5kg. No admite exceso de peso y de medidas. No es necesario documentación adicional (Territorio Intracomunitario)</a:t>
            </a: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Otros Destinos: Ceuta, Melilla, Gibraltar, Andorra: No admite exceso de peso y de medidas. Conversión volumétrica Ceuta, Melilla 333 kg/m3 marítimo. Impuestos e IVA no incluidos. Ver página de Servicios Aduaneros.</a:t>
            </a:r>
          </a:p>
          <a:p>
            <a:pPr marL="17973" lvl="2">
              <a:spcBef>
                <a:spcPts val="248"/>
              </a:spcBef>
              <a:tabLst>
                <a:tab pos="106938" algn="l"/>
              </a:tabLst>
            </a:pPr>
            <a:r>
              <a:rPr lang="es-ES" sz="800" spc="-14">
                <a:uFill>
                  <a:solidFill>
                    <a:srgbClr val="000000"/>
                  </a:solidFill>
                </a:uFill>
                <a:latin typeface="Arial" panose="020B0604020202020204" pitchFamily="34" charset="0"/>
                <a:cs typeface="Arial" panose="020B0604020202020204" pitchFamily="34" charset="0"/>
              </a:rPr>
              <a:t>Nota: </a:t>
            </a:r>
            <a:r>
              <a:rPr lang="es-ES" sz="800" spc="-14" noProof="0">
                <a:uFill>
                  <a:solidFill>
                    <a:srgbClr val="000000"/>
                  </a:solidFill>
                </a:uFill>
                <a:latin typeface="Arial" panose="020B0604020202020204" pitchFamily="34" charset="0"/>
                <a:cs typeface="Arial" panose="020B0604020202020204" pitchFamily="34" charset="0"/>
              </a:rPr>
              <a:t>Los tiempos de transito para los envíos no peninsulares pueden verse incrementados en función del origen y el destino.</a:t>
            </a:r>
          </a:p>
          <a:p>
            <a:pPr marL="17973">
              <a:spcBef>
                <a:spcPts val="382"/>
              </a:spcBef>
              <a:tabLst>
                <a:tab pos="106938" algn="l"/>
              </a:tabLst>
            </a:pPr>
            <a:endParaRPr lang="es-ES" sz="900" b="1">
              <a:latin typeface="Arial" panose="020B0604020202020204" pitchFamily="34" charset="0"/>
              <a:cs typeface="Arial" panose="020B0604020202020204" pitchFamily="34" charset="0"/>
            </a:endParaRPr>
          </a:p>
        </p:txBody>
      </p:sp>
      <p:sp>
        <p:nvSpPr>
          <p:cNvPr id="5" name="object 4">
            <a:extLst>
              <a:ext uri="{FF2B5EF4-FFF2-40B4-BE49-F238E27FC236}">
                <a16:creationId xmlns:a16="http://schemas.microsoft.com/office/drawing/2014/main" id="{AC76FB2F-D3AD-794D-F698-8770F0BD08B8}"/>
              </a:ext>
            </a:extLst>
          </p:cNvPr>
          <p:cNvSpPr txBox="1"/>
          <p:nvPr/>
        </p:nvSpPr>
        <p:spPr>
          <a:xfrm>
            <a:off x="1556574" y="2857054"/>
            <a:ext cx="8606528" cy="251666"/>
          </a:xfrm>
          <a:prstGeom prst="rect">
            <a:avLst/>
          </a:prstGeom>
          <a:solidFill>
            <a:srgbClr val="DD0023"/>
          </a:solidFill>
        </p:spPr>
        <p:txBody>
          <a:bodyPr vert="horz" wrap="square" lIns="0" tIns="5392" rIns="0" bIns="0" rtlCol="0">
            <a:spAutoFit/>
          </a:bodyPr>
          <a:lstStyle/>
          <a:p>
            <a:pPr algn="ctr">
              <a:spcBef>
                <a:spcPts val="42"/>
              </a:spcBef>
            </a:pPr>
            <a:r>
              <a:rPr sz="1600" b="1">
                <a:solidFill>
                  <a:srgbClr val="FFFFFF"/>
                </a:solidFill>
                <a:latin typeface="Arial"/>
                <a:cs typeface="Arial"/>
              </a:rPr>
              <a:t>CTT</a:t>
            </a:r>
            <a:r>
              <a:rPr sz="1600" b="1" spc="-21">
                <a:solidFill>
                  <a:srgbClr val="FFFFFF"/>
                </a:solidFill>
                <a:latin typeface="Arial"/>
                <a:cs typeface="Arial"/>
              </a:rPr>
              <a:t> </a:t>
            </a:r>
            <a:r>
              <a:rPr sz="1600" b="1" spc="-28">
                <a:solidFill>
                  <a:srgbClr val="FFFFFF"/>
                </a:solidFill>
                <a:latin typeface="Arial"/>
                <a:cs typeface="Arial"/>
              </a:rPr>
              <a:t>e</a:t>
            </a:r>
            <a:r>
              <a:rPr lang="es-ES" sz="1600" b="1" spc="-28">
                <a:solidFill>
                  <a:srgbClr val="FFFFFF"/>
                </a:solidFill>
                <a:latin typeface="Arial"/>
                <a:cs typeface="Arial"/>
              </a:rPr>
              <a:t>48</a:t>
            </a:r>
            <a:r>
              <a:rPr sz="1600" b="1" spc="-28">
                <a:solidFill>
                  <a:srgbClr val="FFFFFF"/>
                </a:solidFill>
                <a:latin typeface="Arial"/>
                <a:cs typeface="Arial"/>
              </a:rPr>
              <a:t>h</a:t>
            </a:r>
            <a:endParaRPr sz="1600">
              <a:latin typeface="Arial"/>
              <a:cs typeface="Arial"/>
            </a:endParaRPr>
          </a:p>
        </p:txBody>
      </p:sp>
      <p:pic>
        <p:nvPicPr>
          <p:cNvPr id="12" name="object 6">
            <a:extLst>
              <a:ext uri="{FF2B5EF4-FFF2-40B4-BE49-F238E27FC236}">
                <a16:creationId xmlns:a16="http://schemas.microsoft.com/office/drawing/2014/main" id="{B76A2395-3222-28CF-D8E7-AFA5E51BF9F3}"/>
              </a:ext>
            </a:extLst>
          </p:cNvPr>
          <p:cNvPicPr/>
          <p:nvPr/>
        </p:nvPicPr>
        <p:blipFill>
          <a:blip r:embed="rId5" cstate="print"/>
          <a:stretch>
            <a:fillRect/>
          </a:stretch>
        </p:blipFill>
        <p:spPr>
          <a:xfrm>
            <a:off x="694146" y="2954068"/>
            <a:ext cx="691555" cy="415572"/>
          </a:xfrm>
          <a:prstGeom prst="rect">
            <a:avLst/>
          </a:prstGeom>
        </p:spPr>
      </p:pic>
      <p:sp>
        <p:nvSpPr>
          <p:cNvPr id="8" name="object 11">
            <a:extLst>
              <a:ext uri="{FF2B5EF4-FFF2-40B4-BE49-F238E27FC236}">
                <a16:creationId xmlns:a16="http://schemas.microsoft.com/office/drawing/2014/main" id="{82FA5EB1-2941-98AD-DE81-A3B3B9CD3FDE}"/>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err="1"/>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4</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11" name="Imagen 10">
            <a:extLst>
              <a:ext uri="{FF2B5EF4-FFF2-40B4-BE49-F238E27FC236}">
                <a16:creationId xmlns:a16="http://schemas.microsoft.com/office/drawing/2014/main" id="{3CC051E1-8213-CEFC-9964-D8A421E49A46}"/>
              </a:ext>
            </a:extLst>
          </p:cNvPr>
          <p:cNvPicPr>
            <a:picLocks noChangeAspect="1"/>
          </p:cNvPicPr>
          <p:nvPr/>
        </p:nvPicPr>
        <p:blipFill>
          <a:blip r:embed="rId6"/>
          <a:stretch>
            <a:fillRect/>
          </a:stretch>
        </p:blipFill>
        <p:spPr>
          <a:xfrm>
            <a:off x="1079500" y="3161854"/>
            <a:ext cx="9083602" cy="1570155"/>
          </a:xfrm>
          <a:prstGeom prst="rect">
            <a:avLst/>
          </a:prstGeom>
        </p:spPr>
      </p:pic>
      <p:pic>
        <p:nvPicPr>
          <p:cNvPr id="9" name="Imagen 8">
            <a:extLst>
              <a:ext uri="{FF2B5EF4-FFF2-40B4-BE49-F238E27FC236}">
                <a16:creationId xmlns:a16="http://schemas.microsoft.com/office/drawing/2014/main" id="{04E5A87D-A440-2334-D77E-C95CEE8F6ED3}"/>
              </a:ext>
            </a:extLst>
          </p:cNvPr>
          <p:cNvPicPr>
            <a:picLocks noChangeAspect="1"/>
          </p:cNvPicPr>
          <p:nvPr/>
        </p:nvPicPr>
        <p:blipFill>
          <a:blip r:embed="rId7"/>
          <a:stretch>
            <a:fillRect/>
          </a:stretch>
        </p:blipFill>
        <p:spPr>
          <a:xfrm>
            <a:off x="1079500" y="1160874"/>
            <a:ext cx="9083602" cy="1570155"/>
          </a:xfrm>
          <a:prstGeom prst="rect">
            <a:avLst/>
          </a:prstGeom>
        </p:spPr>
      </p:pic>
      <p:sp>
        <p:nvSpPr>
          <p:cNvPr id="10" name="CuadroTexto 9">
            <a:extLst>
              <a:ext uri="{FF2B5EF4-FFF2-40B4-BE49-F238E27FC236}">
                <a16:creationId xmlns:a16="http://schemas.microsoft.com/office/drawing/2014/main" id="{F8EDD956-11E2-E734-4C12-3F19B82A5FDB}"/>
              </a:ext>
            </a:extLst>
          </p:cNvPr>
          <p:cNvSpPr txBox="1"/>
          <p:nvPr/>
        </p:nvSpPr>
        <p:spPr>
          <a:xfrm>
            <a:off x="9387491" y="271334"/>
            <a:ext cx="946483" cy="584775"/>
          </a:xfrm>
          <a:prstGeom prst="rect">
            <a:avLst/>
          </a:prstGeom>
          <a:noFill/>
        </p:spPr>
        <p:txBody>
          <a:bodyPr wrap="square" rtlCol="0">
            <a:spAutoFit/>
          </a:bodyPr>
          <a:lstStyle/>
          <a:p>
            <a:r>
              <a:rPr lang="es-ES" sz="3200">
                <a:solidFill>
                  <a:srgbClr val="DF0024"/>
                </a:solidFill>
                <a:latin typeface="ActoCTT-Bold" panose="00000800000000000000" pitchFamily="2" charset="0"/>
              </a:rPr>
              <a:t>B2C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32" y="-51998"/>
            <a:ext cx="10698432" cy="628249"/>
          </a:xfrm>
          <a:prstGeom prst="rect">
            <a:avLst/>
          </a:prstGeom>
        </p:spPr>
      </p:pic>
      <p:pic>
        <p:nvPicPr>
          <p:cNvPr id="3" name="object 3"/>
          <p:cNvPicPr/>
          <p:nvPr/>
        </p:nvPicPr>
        <p:blipFill>
          <a:blip r:embed="rId3" cstate="print"/>
          <a:stretch>
            <a:fillRect/>
          </a:stretch>
        </p:blipFill>
        <p:spPr>
          <a:xfrm>
            <a:off x="9259710" y="6503382"/>
            <a:ext cx="1433690" cy="1053118"/>
          </a:xfrm>
          <a:prstGeom prst="rect">
            <a:avLst/>
          </a:prstGeom>
        </p:spPr>
      </p:pic>
      <p:sp>
        <p:nvSpPr>
          <p:cNvPr id="4" name="object 4"/>
          <p:cNvSpPr txBox="1"/>
          <p:nvPr/>
        </p:nvSpPr>
        <p:spPr>
          <a:xfrm>
            <a:off x="1556574" y="856081"/>
            <a:ext cx="8599548" cy="251666"/>
          </a:xfrm>
          <a:prstGeom prst="rect">
            <a:avLst/>
          </a:prstGeom>
          <a:solidFill>
            <a:srgbClr val="DD0023"/>
          </a:solidFill>
        </p:spPr>
        <p:txBody>
          <a:bodyPr vert="horz" wrap="square" lIns="0" tIns="5392" rIns="0" bIns="0" rtlCol="0">
            <a:spAutoFit/>
          </a:bodyPr>
          <a:lstStyle/>
          <a:p>
            <a:pPr algn="ctr">
              <a:spcBef>
                <a:spcPts val="42"/>
              </a:spcBef>
            </a:pPr>
            <a:r>
              <a:rPr sz="1600" b="1">
                <a:solidFill>
                  <a:srgbClr val="FFFFFF"/>
                </a:solidFill>
                <a:latin typeface="Arial"/>
                <a:cs typeface="Arial"/>
              </a:rPr>
              <a:t>CTT</a:t>
            </a:r>
            <a:r>
              <a:rPr sz="1600" b="1" spc="-21">
                <a:solidFill>
                  <a:srgbClr val="FFFFFF"/>
                </a:solidFill>
                <a:latin typeface="Arial"/>
                <a:cs typeface="Arial"/>
              </a:rPr>
              <a:t> </a:t>
            </a:r>
            <a:r>
              <a:rPr sz="1600" b="1" spc="-28">
                <a:solidFill>
                  <a:srgbClr val="FFFFFF"/>
                </a:solidFill>
                <a:latin typeface="Arial"/>
                <a:cs typeface="Arial"/>
              </a:rPr>
              <a:t>24h</a:t>
            </a:r>
            <a:endParaRPr sz="1600">
              <a:latin typeface="Arial"/>
              <a:cs typeface="Arial"/>
            </a:endParaRPr>
          </a:p>
        </p:txBody>
      </p:sp>
      <p:pic>
        <p:nvPicPr>
          <p:cNvPr id="6" name="object 6"/>
          <p:cNvPicPr/>
          <p:nvPr/>
        </p:nvPicPr>
        <p:blipFill>
          <a:blip r:embed="rId4" cstate="print"/>
          <a:stretch>
            <a:fillRect/>
          </a:stretch>
        </p:blipFill>
        <p:spPr>
          <a:xfrm>
            <a:off x="698822" y="942127"/>
            <a:ext cx="691555" cy="415572"/>
          </a:xfrm>
          <a:prstGeom prst="rect">
            <a:avLst/>
          </a:prstGeom>
        </p:spPr>
      </p:pic>
      <p:sp>
        <p:nvSpPr>
          <p:cNvPr id="7" name="object 7"/>
          <p:cNvSpPr txBox="1"/>
          <p:nvPr/>
        </p:nvSpPr>
        <p:spPr>
          <a:xfrm>
            <a:off x="1079500" y="4948040"/>
            <a:ext cx="9244075" cy="2227287"/>
          </a:xfrm>
          <a:prstGeom prst="rect">
            <a:avLst/>
          </a:prstGeom>
        </p:spPr>
        <p:txBody>
          <a:bodyPr vert="horz" wrap="square" lIns="0" tIns="48525" rIns="0" bIns="0" rtlCol="0">
            <a:spAutoFit/>
          </a:bodyPr>
          <a:lstStyle/>
          <a:p>
            <a:pPr marL="17973">
              <a:spcBef>
                <a:spcPts val="382"/>
              </a:spcBef>
            </a:pPr>
            <a:r>
              <a:rPr lang="es-ES" sz="900" b="1" noProof="0">
                <a:latin typeface="Arial" panose="020B0604020202020204" pitchFamily="34" charset="0"/>
                <a:cs typeface="Arial" panose="020B0604020202020204" pitchFamily="34" charset="0"/>
              </a:rPr>
              <a:t>Características de los servicios:</a:t>
            </a:r>
          </a:p>
          <a:p>
            <a:pPr marL="17973">
              <a:spcBef>
                <a:spcPts val="248"/>
              </a:spcBef>
              <a:tabLst>
                <a:tab pos="109633" algn="l"/>
              </a:tabLst>
            </a:pPr>
            <a:r>
              <a:rPr lang="es-ES" sz="80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máximo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30</a:t>
            </a:r>
            <a:r>
              <a:rPr lang="es-ES" sz="800" spc="6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kg</a:t>
            </a:r>
            <a:endParaRPr lang="es-ES" sz="800" noProof="0">
              <a:latin typeface="Arial" panose="020B0604020202020204" pitchFamily="34" charset="0"/>
              <a:cs typeface="Arial" panose="020B0604020202020204" pitchFamily="34" charset="0"/>
            </a:endParaRPr>
          </a:p>
          <a:p>
            <a:pPr marL="17973" marR="102445">
              <a:lnSpc>
                <a:spcPct val="118100"/>
              </a:lnSpc>
              <a:tabLst>
                <a:tab pos="109633" algn="l"/>
              </a:tabLst>
            </a:pPr>
            <a:r>
              <a:rPr lang="es-ES" sz="800" noProof="0">
                <a:latin typeface="Arial" panose="020B0604020202020204" pitchFamily="34" charset="0"/>
                <a:cs typeface="Arial" panose="020B0604020202020204" pitchFamily="34" charset="0"/>
              </a:rPr>
              <a:t>- Medidas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máximas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Suma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alto,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ancho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largo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superior</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240</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cm</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ninguna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superior</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150</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cm.</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Estos</a:t>
            </a:r>
            <a:r>
              <a:rPr lang="es-ES" sz="800" spc="127"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servicios </a:t>
            </a:r>
            <a:r>
              <a:rPr lang="es-ES" sz="800" noProof="0">
                <a:latin typeface="Arial" panose="020B0604020202020204" pitchFamily="34" charset="0"/>
                <a:cs typeface="Arial" panose="020B0604020202020204" pitchFamily="34" charset="0"/>
              </a:rPr>
              <a:t>admiten</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exceso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exceso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(consultar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página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documento: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Otras</a:t>
            </a:r>
            <a:r>
              <a:rPr lang="es-ES" sz="800" spc="15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Consideraciones).</a:t>
            </a:r>
            <a:endParaRPr lang="es-ES" sz="800" noProof="0">
              <a:latin typeface="Arial" panose="020B0604020202020204" pitchFamily="34" charset="0"/>
              <a:cs typeface="Arial" panose="020B0604020202020204" pitchFamily="34" charset="0"/>
            </a:endParaRPr>
          </a:p>
          <a:p>
            <a:pPr marL="17973">
              <a:spcBef>
                <a:spcPts val="248"/>
              </a:spcBef>
              <a:tabLst>
                <a:tab pos="109633" algn="l"/>
              </a:tabLst>
            </a:pPr>
            <a:r>
              <a:rPr lang="es-ES" sz="800" noProof="0">
                <a:latin typeface="Arial" panose="020B0604020202020204" pitchFamily="34" charset="0"/>
                <a:cs typeface="Arial" panose="020B0604020202020204" pitchFamily="34" charset="0"/>
              </a:rPr>
              <a:t>- Cubicaje: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Conversión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volumétrica</a:t>
            </a:r>
            <a:r>
              <a:rPr lang="es-ES" sz="800" spc="27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167 kg/</a:t>
            </a:r>
            <a:r>
              <a:rPr lang="es-ES" sz="800" spc="-8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m3</a:t>
            </a:r>
            <a:endParaRPr lang="es-ES" sz="800" noProof="0">
              <a:latin typeface="Arial" panose="020B0604020202020204" pitchFamily="34" charset="0"/>
              <a:cs typeface="Arial" panose="020B0604020202020204" pitchFamily="34" charset="0"/>
            </a:endParaRPr>
          </a:p>
          <a:p>
            <a:pPr marL="17973">
              <a:spcBef>
                <a:spcPts val="248"/>
              </a:spcBef>
              <a:tabLst>
                <a:tab pos="106938" algn="l"/>
              </a:tabLst>
            </a:pPr>
            <a:endParaRPr lang="es-ES" sz="800" spc="-14" noProof="0">
              <a:uFill>
                <a:solidFill>
                  <a:srgbClr val="000000"/>
                </a:solidFill>
              </a:uFill>
              <a:latin typeface="Arial" panose="020B0604020202020204" pitchFamily="34" charset="0"/>
              <a:cs typeface="Arial" panose="020B0604020202020204" pitchFamily="34" charset="0"/>
            </a:endParaRPr>
          </a:p>
          <a:p>
            <a:pPr marL="17973">
              <a:spcBef>
                <a:spcPts val="382"/>
              </a:spcBef>
              <a:tabLst>
                <a:tab pos="106938" algn="l"/>
              </a:tabLst>
            </a:pPr>
            <a:r>
              <a:rPr lang="es-ES" sz="900" b="1">
                <a:latin typeface="Arial" panose="020B0604020202020204" pitchFamily="34" charset="0"/>
                <a:cs typeface="Arial" panose="020B0604020202020204" pitchFamily="34" charset="0"/>
              </a:rPr>
              <a:t>Destinos no peninsulares:</a:t>
            </a:r>
          </a:p>
          <a:p>
            <a:pPr marL="17973">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Canarias: No admiten exceso de peso y de medidas. </a:t>
            </a:r>
            <a:r>
              <a:rPr lang="es-ES" sz="800" noProof="0">
                <a:latin typeface="Arial" panose="020B0604020202020204" pitchFamily="34" charset="0"/>
                <a:cs typeface="Arial" panose="020B0604020202020204" pitchFamily="34" charset="0"/>
              </a:rPr>
              <a:t>Entrega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56" noProof="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48h Islas Mayores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72h</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Islas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Menores.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Trámites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Gestión</a:t>
            </a:r>
            <a:r>
              <a:rPr lang="es-ES" sz="800" spc="24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Aduanera </a:t>
            </a:r>
            <a:r>
              <a:rPr lang="es-ES" sz="800" noProof="0">
                <a:latin typeface="Arial" panose="020B0604020202020204" pitchFamily="34" charset="0"/>
                <a:cs typeface="Arial" panose="020B0604020202020204" pitchFamily="34" charset="0"/>
              </a:rPr>
              <a:t>Simplificada</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IVA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impuestos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valor</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declarado.</a:t>
            </a:r>
          </a:p>
          <a:p>
            <a:pPr marL="17973">
              <a:spcBef>
                <a:spcPts val="248"/>
              </a:spcBef>
              <a:tabLst>
                <a:tab pos="106938" algn="l"/>
              </a:tabLst>
            </a:pPr>
            <a:r>
              <a:rPr lang="es-ES" sz="800" spc="-14" noProof="0">
                <a:latin typeface="Arial" panose="020B0604020202020204" pitchFamily="34" charset="0"/>
                <a:cs typeface="Arial" panose="020B0604020202020204" pitchFamily="34" charset="0"/>
              </a:rPr>
              <a:t>- Los envíos a Baleares:</a:t>
            </a:r>
            <a:r>
              <a:rPr lang="es-ES" sz="800" spc="-14" noProof="0">
                <a:uFill>
                  <a:solidFill>
                    <a:srgbClr val="000000"/>
                  </a:solidFill>
                </a:uFill>
                <a:latin typeface="Arial" panose="020B0604020202020204" pitchFamily="34" charset="0"/>
                <a:cs typeface="Arial" panose="020B0604020202020204" pitchFamily="34" charset="0"/>
              </a:rPr>
              <a:t> No admiten exceso de peso y de medidas</a:t>
            </a:r>
            <a:r>
              <a:rPr lang="es-ES" sz="800" spc="-14">
                <a:uFill>
                  <a:solidFill>
                    <a:srgbClr val="000000"/>
                  </a:solidFill>
                </a:uFill>
                <a:latin typeface="Arial" panose="020B0604020202020204" pitchFamily="34" charset="0"/>
                <a:cs typeface="Arial" panose="020B0604020202020204" pitchFamily="34" charset="0"/>
              </a:rPr>
              <a:t>.</a:t>
            </a:r>
            <a:endParaRPr lang="es-ES" sz="800" spc="-14" noProof="0">
              <a:highlight>
                <a:srgbClr val="FFFF00"/>
              </a:highlight>
              <a:uFill>
                <a:solidFill>
                  <a:srgbClr val="000000"/>
                </a:solidFill>
              </a:uFill>
              <a:latin typeface="Arial" panose="020B0604020202020204" pitchFamily="34" charset="0"/>
              <a:cs typeface="Arial" panose="020B0604020202020204" pitchFamily="34" charset="0"/>
            </a:endParaRP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Madeira y Azores: Madeira : Peso máximo por bulto: 20 kg. – Azores: peso máximo por bulto 5kg. No admite exceso de peso y de medidas. No es necesario documentación adicional (Territorio Intracomunitario)</a:t>
            </a: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Otros Destinos: Ceuta, Melilla, Gibraltar, Andorra: No admite exceso de peso y de medidas. Conversión volumétrica Ceuta, Melilla 333 kg/m3 marítimo. Impuestos e IVA no incluidos. Ver página de Servicios Aduaneros.</a:t>
            </a:r>
          </a:p>
          <a:p>
            <a:pPr marL="17973" lvl="2">
              <a:spcBef>
                <a:spcPts val="248"/>
              </a:spcBef>
              <a:tabLst>
                <a:tab pos="106938" algn="l"/>
              </a:tabLst>
            </a:pPr>
            <a:r>
              <a:rPr lang="es-ES" sz="800" spc="-14">
                <a:uFill>
                  <a:solidFill>
                    <a:srgbClr val="000000"/>
                  </a:solidFill>
                </a:uFill>
                <a:latin typeface="Arial" panose="020B0604020202020204" pitchFamily="34" charset="0"/>
                <a:cs typeface="Arial" panose="020B0604020202020204" pitchFamily="34" charset="0"/>
              </a:rPr>
              <a:t>Nota: </a:t>
            </a:r>
            <a:r>
              <a:rPr lang="es-ES" sz="800" spc="-14" noProof="0">
                <a:uFill>
                  <a:solidFill>
                    <a:srgbClr val="000000"/>
                  </a:solidFill>
                </a:uFill>
                <a:latin typeface="Arial" panose="020B0604020202020204" pitchFamily="34" charset="0"/>
                <a:cs typeface="Arial" panose="020B0604020202020204" pitchFamily="34" charset="0"/>
              </a:rPr>
              <a:t>Los tiempos de transito para los envíos no peninsulares pueden verse incrementados en función del origen y el destino.</a:t>
            </a:r>
          </a:p>
        </p:txBody>
      </p:sp>
      <p:sp>
        <p:nvSpPr>
          <p:cNvPr id="5" name="object 4">
            <a:extLst>
              <a:ext uri="{FF2B5EF4-FFF2-40B4-BE49-F238E27FC236}">
                <a16:creationId xmlns:a16="http://schemas.microsoft.com/office/drawing/2014/main" id="{AC76FB2F-D3AD-794D-F698-8770F0BD08B8}"/>
              </a:ext>
            </a:extLst>
          </p:cNvPr>
          <p:cNvSpPr txBox="1"/>
          <p:nvPr/>
        </p:nvSpPr>
        <p:spPr>
          <a:xfrm>
            <a:off x="1556574" y="2864041"/>
            <a:ext cx="8599548" cy="251666"/>
          </a:xfrm>
          <a:prstGeom prst="rect">
            <a:avLst/>
          </a:prstGeom>
          <a:solidFill>
            <a:srgbClr val="DD0023"/>
          </a:solidFill>
        </p:spPr>
        <p:txBody>
          <a:bodyPr vert="horz" wrap="square" lIns="0" tIns="5392" rIns="0" bIns="0" rtlCol="0">
            <a:spAutoFit/>
          </a:bodyPr>
          <a:lstStyle/>
          <a:p>
            <a:pPr algn="ctr">
              <a:spcBef>
                <a:spcPts val="42"/>
              </a:spcBef>
            </a:pPr>
            <a:r>
              <a:rPr sz="1600" b="1">
                <a:solidFill>
                  <a:srgbClr val="FFFFFF"/>
                </a:solidFill>
                <a:latin typeface="Arial"/>
                <a:cs typeface="Arial"/>
              </a:rPr>
              <a:t>CTT</a:t>
            </a:r>
            <a:r>
              <a:rPr sz="1600" b="1" spc="-21">
                <a:solidFill>
                  <a:srgbClr val="FFFFFF"/>
                </a:solidFill>
                <a:latin typeface="Arial"/>
                <a:cs typeface="Arial"/>
              </a:rPr>
              <a:t> </a:t>
            </a:r>
            <a:r>
              <a:rPr lang="es-ES" sz="1600" b="1" spc="-28">
                <a:solidFill>
                  <a:srgbClr val="FFFFFF"/>
                </a:solidFill>
                <a:latin typeface="Arial"/>
                <a:cs typeface="Arial"/>
              </a:rPr>
              <a:t>48</a:t>
            </a:r>
            <a:r>
              <a:rPr sz="1600" b="1" spc="-28">
                <a:solidFill>
                  <a:srgbClr val="FFFFFF"/>
                </a:solidFill>
                <a:latin typeface="Arial"/>
                <a:cs typeface="Arial"/>
              </a:rPr>
              <a:t>h</a:t>
            </a:r>
            <a:endParaRPr sz="1600">
              <a:latin typeface="Arial"/>
              <a:cs typeface="Arial"/>
            </a:endParaRPr>
          </a:p>
        </p:txBody>
      </p:sp>
      <p:pic>
        <p:nvPicPr>
          <p:cNvPr id="12" name="object 6">
            <a:extLst>
              <a:ext uri="{FF2B5EF4-FFF2-40B4-BE49-F238E27FC236}">
                <a16:creationId xmlns:a16="http://schemas.microsoft.com/office/drawing/2014/main" id="{B76A2395-3222-28CF-D8E7-AFA5E51BF9F3}"/>
              </a:ext>
            </a:extLst>
          </p:cNvPr>
          <p:cNvPicPr/>
          <p:nvPr/>
        </p:nvPicPr>
        <p:blipFill>
          <a:blip r:embed="rId5" cstate="print"/>
          <a:stretch>
            <a:fillRect/>
          </a:stretch>
        </p:blipFill>
        <p:spPr>
          <a:xfrm>
            <a:off x="698821" y="2966506"/>
            <a:ext cx="691555" cy="415572"/>
          </a:xfrm>
          <a:prstGeom prst="rect">
            <a:avLst/>
          </a:prstGeom>
        </p:spPr>
      </p:pic>
      <p:sp>
        <p:nvSpPr>
          <p:cNvPr id="8" name="object 11">
            <a:extLst>
              <a:ext uri="{FF2B5EF4-FFF2-40B4-BE49-F238E27FC236}">
                <a16:creationId xmlns:a16="http://schemas.microsoft.com/office/drawing/2014/main" id="{82FA5EB1-2941-98AD-DE81-A3B3B9CD3FDE}"/>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5</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11" name="Imagen 10">
            <a:extLst>
              <a:ext uri="{FF2B5EF4-FFF2-40B4-BE49-F238E27FC236}">
                <a16:creationId xmlns:a16="http://schemas.microsoft.com/office/drawing/2014/main" id="{3CC051E1-8213-CEFC-9964-D8A421E49A46}"/>
              </a:ext>
            </a:extLst>
          </p:cNvPr>
          <p:cNvPicPr>
            <a:picLocks noChangeAspect="1"/>
          </p:cNvPicPr>
          <p:nvPr/>
        </p:nvPicPr>
        <p:blipFill>
          <a:blip r:embed="rId6"/>
          <a:stretch>
            <a:fillRect/>
          </a:stretch>
        </p:blipFill>
        <p:spPr>
          <a:xfrm>
            <a:off x="1079500" y="3168841"/>
            <a:ext cx="9076622" cy="1570155"/>
          </a:xfrm>
          <a:prstGeom prst="rect">
            <a:avLst/>
          </a:prstGeom>
        </p:spPr>
      </p:pic>
      <p:pic>
        <p:nvPicPr>
          <p:cNvPr id="9" name="Imagen 8">
            <a:extLst>
              <a:ext uri="{FF2B5EF4-FFF2-40B4-BE49-F238E27FC236}">
                <a16:creationId xmlns:a16="http://schemas.microsoft.com/office/drawing/2014/main" id="{04E5A87D-A440-2334-D77E-C95CEE8F6ED3}"/>
              </a:ext>
            </a:extLst>
          </p:cNvPr>
          <p:cNvPicPr>
            <a:picLocks noChangeAspect="1"/>
          </p:cNvPicPr>
          <p:nvPr/>
        </p:nvPicPr>
        <p:blipFill>
          <a:blip r:embed="rId7"/>
          <a:stretch>
            <a:fillRect/>
          </a:stretch>
        </p:blipFill>
        <p:spPr>
          <a:xfrm>
            <a:off x="1079500" y="1160881"/>
            <a:ext cx="9076622" cy="1570155"/>
          </a:xfrm>
          <a:prstGeom prst="rect">
            <a:avLst/>
          </a:prstGeom>
        </p:spPr>
      </p:pic>
      <p:sp>
        <p:nvSpPr>
          <p:cNvPr id="13" name="CuadroTexto 12">
            <a:extLst>
              <a:ext uri="{FF2B5EF4-FFF2-40B4-BE49-F238E27FC236}">
                <a16:creationId xmlns:a16="http://schemas.microsoft.com/office/drawing/2014/main" id="{06332B07-A0C2-E7AA-F56F-E9F76DD3B9C6}"/>
              </a:ext>
            </a:extLst>
          </p:cNvPr>
          <p:cNvSpPr txBox="1"/>
          <p:nvPr/>
        </p:nvSpPr>
        <p:spPr>
          <a:xfrm>
            <a:off x="9387491" y="271334"/>
            <a:ext cx="946483" cy="584775"/>
          </a:xfrm>
          <a:prstGeom prst="rect">
            <a:avLst/>
          </a:prstGeom>
          <a:noFill/>
        </p:spPr>
        <p:txBody>
          <a:bodyPr wrap="square" rtlCol="0">
            <a:spAutoFit/>
          </a:bodyPr>
          <a:lstStyle/>
          <a:p>
            <a:r>
              <a:rPr lang="es-ES" sz="3200">
                <a:solidFill>
                  <a:srgbClr val="DF0024"/>
                </a:solidFill>
                <a:latin typeface="ActoCTT-Bold" panose="00000800000000000000" pitchFamily="2" charset="0"/>
              </a:rPr>
              <a:t>B2B</a:t>
            </a:r>
          </a:p>
        </p:txBody>
      </p:sp>
    </p:spTree>
    <p:extLst>
      <p:ext uri="{BB962C8B-B14F-4D97-AF65-F5344CB8AC3E}">
        <p14:creationId xmlns:p14="http://schemas.microsoft.com/office/powerpoint/2010/main" val="3325105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32" y="-69118"/>
            <a:ext cx="10698432" cy="675218"/>
          </a:xfrm>
          <a:prstGeom prst="rect">
            <a:avLst/>
          </a:prstGeom>
        </p:spPr>
      </p:pic>
      <p:pic>
        <p:nvPicPr>
          <p:cNvPr id="3" name="object 3"/>
          <p:cNvPicPr/>
          <p:nvPr/>
        </p:nvPicPr>
        <p:blipFill>
          <a:blip r:embed="rId3" cstate="print"/>
          <a:stretch>
            <a:fillRect/>
          </a:stretch>
        </p:blipFill>
        <p:spPr>
          <a:xfrm>
            <a:off x="9259710" y="6503382"/>
            <a:ext cx="1433690" cy="1053118"/>
          </a:xfrm>
          <a:prstGeom prst="rect">
            <a:avLst/>
          </a:prstGeom>
        </p:spPr>
      </p:pic>
      <p:sp>
        <p:nvSpPr>
          <p:cNvPr id="4" name="object 4"/>
          <p:cNvSpPr txBox="1"/>
          <p:nvPr/>
        </p:nvSpPr>
        <p:spPr>
          <a:xfrm>
            <a:off x="1225796" y="853570"/>
            <a:ext cx="4120903" cy="251666"/>
          </a:xfrm>
          <a:prstGeom prst="rect">
            <a:avLst/>
          </a:prstGeom>
          <a:solidFill>
            <a:srgbClr val="DD0023"/>
          </a:solidFill>
        </p:spPr>
        <p:txBody>
          <a:bodyPr vert="horz" wrap="square" lIns="0" tIns="5392" rIns="0" bIns="0" rtlCol="0">
            <a:spAutoFit/>
          </a:bodyPr>
          <a:lstStyle/>
          <a:p>
            <a:pPr algn="ctr">
              <a:spcBef>
                <a:spcPts val="42"/>
              </a:spcBef>
            </a:pPr>
            <a:r>
              <a:rPr sz="1600" b="1">
                <a:solidFill>
                  <a:srgbClr val="FFFFFF"/>
                </a:solidFill>
                <a:latin typeface="Arial"/>
                <a:cs typeface="Arial"/>
              </a:rPr>
              <a:t>CTT</a:t>
            </a:r>
            <a:r>
              <a:rPr sz="1600" b="1" spc="-21">
                <a:solidFill>
                  <a:srgbClr val="FFFFFF"/>
                </a:solidFill>
                <a:latin typeface="Arial"/>
                <a:cs typeface="Arial"/>
              </a:rPr>
              <a:t> </a:t>
            </a:r>
            <a:r>
              <a:rPr lang="es-ES" sz="1600" b="1" spc="-21">
                <a:solidFill>
                  <a:srgbClr val="FFFFFF"/>
                </a:solidFill>
                <a:latin typeface="Arial"/>
                <a:cs typeface="Arial"/>
              </a:rPr>
              <a:t>10</a:t>
            </a:r>
            <a:r>
              <a:rPr sz="1600" b="1">
                <a:solidFill>
                  <a:srgbClr val="FFFFFF"/>
                </a:solidFill>
                <a:latin typeface="Arial"/>
                <a:cs typeface="Arial"/>
              </a:rPr>
              <a:t>h</a:t>
            </a:r>
            <a:endParaRPr sz="1600">
              <a:latin typeface="Arial"/>
              <a:cs typeface="Arial"/>
            </a:endParaRPr>
          </a:p>
        </p:txBody>
      </p:sp>
      <p:sp>
        <p:nvSpPr>
          <p:cNvPr id="5" name="object 4">
            <a:extLst>
              <a:ext uri="{FF2B5EF4-FFF2-40B4-BE49-F238E27FC236}">
                <a16:creationId xmlns:a16="http://schemas.microsoft.com/office/drawing/2014/main" id="{AC76FB2F-D3AD-794D-F698-8770F0BD08B8}"/>
              </a:ext>
            </a:extLst>
          </p:cNvPr>
          <p:cNvSpPr txBox="1"/>
          <p:nvPr/>
        </p:nvSpPr>
        <p:spPr>
          <a:xfrm>
            <a:off x="5971466" y="4268740"/>
            <a:ext cx="4120903" cy="251666"/>
          </a:xfrm>
          <a:prstGeom prst="rect">
            <a:avLst/>
          </a:prstGeom>
          <a:solidFill>
            <a:srgbClr val="DD0023"/>
          </a:solidFill>
        </p:spPr>
        <p:txBody>
          <a:bodyPr vert="horz" wrap="square" lIns="0" tIns="5392" rIns="0" bIns="0" rtlCol="0">
            <a:spAutoFit/>
          </a:bodyPr>
          <a:lstStyle/>
          <a:p>
            <a:pPr algn="ctr">
              <a:spcBef>
                <a:spcPts val="42"/>
              </a:spcBef>
            </a:pPr>
            <a:r>
              <a:rPr sz="1600" b="1">
                <a:solidFill>
                  <a:srgbClr val="FFFFFF"/>
                </a:solidFill>
                <a:latin typeface="Arial"/>
                <a:cs typeface="Arial"/>
              </a:rPr>
              <a:t>CTT</a:t>
            </a:r>
            <a:r>
              <a:rPr sz="1600" b="1" spc="-21">
                <a:solidFill>
                  <a:srgbClr val="FFFFFF"/>
                </a:solidFill>
                <a:latin typeface="Arial"/>
                <a:cs typeface="Arial"/>
              </a:rPr>
              <a:t> </a:t>
            </a:r>
            <a:r>
              <a:rPr lang="es-ES" sz="1600" b="1" spc="-21">
                <a:solidFill>
                  <a:srgbClr val="FFFFFF"/>
                </a:solidFill>
                <a:latin typeface="Arial"/>
                <a:cs typeface="Arial"/>
              </a:rPr>
              <a:t>Empresas 14h</a:t>
            </a:r>
            <a:endParaRPr sz="1600">
              <a:latin typeface="Arial"/>
              <a:cs typeface="Arial"/>
            </a:endParaRPr>
          </a:p>
        </p:txBody>
      </p:sp>
      <p:sp>
        <p:nvSpPr>
          <p:cNvPr id="10" name="object 4">
            <a:extLst>
              <a:ext uri="{FF2B5EF4-FFF2-40B4-BE49-F238E27FC236}">
                <a16:creationId xmlns:a16="http://schemas.microsoft.com/office/drawing/2014/main" id="{12D3F756-B06D-B6A3-C5D0-E9D457C244AF}"/>
              </a:ext>
            </a:extLst>
          </p:cNvPr>
          <p:cNvSpPr txBox="1"/>
          <p:nvPr/>
        </p:nvSpPr>
        <p:spPr>
          <a:xfrm>
            <a:off x="6123639" y="855932"/>
            <a:ext cx="4053424" cy="251666"/>
          </a:xfrm>
          <a:prstGeom prst="rect">
            <a:avLst/>
          </a:prstGeom>
          <a:solidFill>
            <a:srgbClr val="DD0023"/>
          </a:solidFill>
        </p:spPr>
        <p:txBody>
          <a:bodyPr vert="horz" wrap="square" lIns="0" tIns="5392" rIns="0" bIns="0" rtlCol="0">
            <a:spAutoFit/>
          </a:bodyPr>
          <a:lstStyle/>
          <a:p>
            <a:pPr algn="ctr">
              <a:spcBef>
                <a:spcPts val="42"/>
              </a:spcBef>
            </a:pPr>
            <a:r>
              <a:rPr sz="1600" b="1">
                <a:solidFill>
                  <a:srgbClr val="FFFFFF"/>
                </a:solidFill>
                <a:latin typeface="Arial"/>
                <a:cs typeface="Arial"/>
              </a:rPr>
              <a:t>CTT</a:t>
            </a:r>
            <a:r>
              <a:rPr sz="1600" b="1" spc="-21">
                <a:solidFill>
                  <a:srgbClr val="FFFFFF"/>
                </a:solidFill>
                <a:latin typeface="Arial"/>
                <a:cs typeface="Arial"/>
              </a:rPr>
              <a:t> </a:t>
            </a:r>
            <a:r>
              <a:rPr lang="es-ES" sz="1600" b="1" spc="-21">
                <a:solidFill>
                  <a:srgbClr val="FFFFFF"/>
                </a:solidFill>
                <a:latin typeface="Arial"/>
                <a:cs typeface="Arial"/>
              </a:rPr>
              <a:t>14</a:t>
            </a:r>
            <a:r>
              <a:rPr sz="1600" b="1">
                <a:solidFill>
                  <a:srgbClr val="FFFFFF"/>
                </a:solidFill>
                <a:latin typeface="Arial"/>
                <a:cs typeface="Arial"/>
              </a:rPr>
              <a:t>h</a:t>
            </a:r>
            <a:endParaRPr sz="1600">
              <a:latin typeface="Arial"/>
              <a:cs typeface="Arial"/>
            </a:endParaRPr>
          </a:p>
        </p:txBody>
      </p:sp>
      <p:pic>
        <p:nvPicPr>
          <p:cNvPr id="16" name="Imagen 15">
            <a:extLst>
              <a:ext uri="{FF2B5EF4-FFF2-40B4-BE49-F238E27FC236}">
                <a16:creationId xmlns:a16="http://schemas.microsoft.com/office/drawing/2014/main" id="{16A2F397-F2C3-0EF3-79CF-7FEA768CDC4F}"/>
              </a:ext>
            </a:extLst>
          </p:cNvPr>
          <p:cNvPicPr>
            <a:picLocks noChangeAspect="1"/>
          </p:cNvPicPr>
          <p:nvPr/>
        </p:nvPicPr>
        <p:blipFill>
          <a:blip r:embed="rId4"/>
          <a:stretch>
            <a:fillRect/>
          </a:stretch>
        </p:blipFill>
        <p:spPr>
          <a:xfrm>
            <a:off x="5666438" y="1173595"/>
            <a:ext cx="4510625" cy="1571223"/>
          </a:xfrm>
          <a:prstGeom prst="rect">
            <a:avLst/>
          </a:prstGeom>
        </p:spPr>
      </p:pic>
      <p:pic>
        <p:nvPicPr>
          <p:cNvPr id="18" name="Imagen 17">
            <a:extLst>
              <a:ext uri="{FF2B5EF4-FFF2-40B4-BE49-F238E27FC236}">
                <a16:creationId xmlns:a16="http://schemas.microsoft.com/office/drawing/2014/main" id="{28C687D9-6B00-C5FD-E4A6-05F5A403714B}"/>
              </a:ext>
            </a:extLst>
          </p:cNvPr>
          <p:cNvPicPr>
            <a:picLocks noChangeAspect="1"/>
          </p:cNvPicPr>
          <p:nvPr/>
        </p:nvPicPr>
        <p:blipFill>
          <a:blip r:embed="rId5"/>
          <a:stretch>
            <a:fillRect/>
          </a:stretch>
        </p:blipFill>
        <p:spPr>
          <a:xfrm>
            <a:off x="754144" y="1192404"/>
            <a:ext cx="4592556" cy="1552414"/>
          </a:xfrm>
          <a:prstGeom prst="rect">
            <a:avLst/>
          </a:prstGeom>
        </p:spPr>
      </p:pic>
      <p:pic>
        <p:nvPicPr>
          <p:cNvPr id="19" name="object 5">
            <a:extLst>
              <a:ext uri="{FF2B5EF4-FFF2-40B4-BE49-F238E27FC236}">
                <a16:creationId xmlns:a16="http://schemas.microsoft.com/office/drawing/2014/main" id="{8CC21697-794F-88AA-491F-DAF90A3BA199}"/>
              </a:ext>
            </a:extLst>
          </p:cNvPr>
          <p:cNvPicPr/>
          <p:nvPr/>
        </p:nvPicPr>
        <p:blipFill>
          <a:blip r:embed="rId6" cstate="print"/>
          <a:stretch>
            <a:fillRect/>
          </a:stretch>
        </p:blipFill>
        <p:spPr>
          <a:xfrm>
            <a:off x="5575300" y="1012950"/>
            <a:ext cx="495522" cy="307323"/>
          </a:xfrm>
          <a:prstGeom prst="rect">
            <a:avLst/>
          </a:prstGeom>
        </p:spPr>
      </p:pic>
      <p:pic>
        <p:nvPicPr>
          <p:cNvPr id="20" name="object 5">
            <a:extLst>
              <a:ext uri="{FF2B5EF4-FFF2-40B4-BE49-F238E27FC236}">
                <a16:creationId xmlns:a16="http://schemas.microsoft.com/office/drawing/2014/main" id="{A50A7C1C-23D8-42A8-46EA-CDE2118FAF55}"/>
              </a:ext>
            </a:extLst>
          </p:cNvPr>
          <p:cNvPicPr/>
          <p:nvPr/>
        </p:nvPicPr>
        <p:blipFill>
          <a:blip r:embed="rId7" cstate="print"/>
          <a:stretch>
            <a:fillRect/>
          </a:stretch>
        </p:blipFill>
        <p:spPr>
          <a:xfrm>
            <a:off x="684705" y="971070"/>
            <a:ext cx="495522" cy="286835"/>
          </a:xfrm>
          <a:prstGeom prst="rect">
            <a:avLst/>
          </a:prstGeom>
        </p:spPr>
      </p:pic>
      <p:pic>
        <p:nvPicPr>
          <p:cNvPr id="21" name="object 6">
            <a:extLst>
              <a:ext uri="{FF2B5EF4-FFF2-40B4-BE49-F238E27FC236}">
                <a16:creationId xmlns:a16="http://schemas.microsoft.com/office/drawing/2014/main" id="{F28CAF96-8CF4-D16D-2CE9-C6FA50E4C309}"/>
              </a:ext>
            </a:extLst>
          </p:cNvPr>
          <p:cNvPicPr/>
          <p:nvPr/>
        </p:nvPicPr>
        <p:blipFill>
          <a:blip r:embed="rId8" cstate="print"/>
          <a:stretch>
            <a:fillRect/>
          </a:stretch>
        </p:blipFill>
        <p:spPr>
          <a:xfrm>
            <a:off x="5441771" y="4402287"/>
            <a:ext cx="413505" cy="334641"/>
          </a:xfrm>
          <a:prstGeom prst="rect">
            <a:avLst/>
          </a:prstGeom>
        </p:spPr>
      </p:pic>
      <p:sp>
        <p:nvSpPr>
          <p:cNvPr id="23" name="object 7">
            <a:extLst>
              <a:ext uri="{FF2B5EF4-FFF2-40B4-BE49-F238E27FC236}">
                <a16:creationId xmlns:a16="http://schemas.microsoft.com/office/drawing/2014/main" id="{ECE0AB8A-67FD-8334-918D-279453F3688E}"/>
              </a:ext>
            </a:extLst>
          </p:cNvPr>
          <p:cNvSpPr txBox="1"/>
          <p:nvPr/>
        </p:nvSpPr>
        <p:spPr>
          <a:xfrm>
            <a:off x="748016" y="2765067"/>
            <a:ext cx="9429048" cy="1360255"/>
          </a:xfrm>
          <a:prstGeom prst="rect">
            <a:avLst/>
          </a:prstGeom>
        </p:spPr>
        <p:txBody>
          <a:bodyPr vert="horz" wrap="square" lIns="0" tIns="48525" rIns="0" bIns="0" rtlCol="0">
            <a:spAutoFit/>
          </a:bodyPr>
          <a:lstStyle/>
          <a:p>
            <a:pPr marL="17973">
              <a:spcBef>
                <a:spcPts val="382"/>
              </a:spcBef>
            </a:pPr>
            <a:r>
              <a:rPr lang="es-ES" sz="900" b="1" noProof="0">
                <a:latin typeface="Arial" panose="020B0604020202020204" pitchFamily="34" charset="0"/>
                <a:cs typeface="Arial" panose="020B0604020202020204" pitchFamily="34" charset="0"/>
              </a:rPr>
              <a:t>Características</a:t>
            </a:r>
            <a:r>
              <a:rPr lang="es-ES" sz="900" b="1" spc="446" noProof="0">
                <a:latin typeface="Arial" panose="020B0604020202020204" pitchFamily="34" charset="0"/>
                <a:cs typeface="Arial" panose="020B0604020202020204" pitchFamily="34" charset="0"/>
              </a:rPr>
              <a:t> </a:t>
            </a:r>
            <a:r>
              <a:rPr lang="es-ES" sz="900" b="1" noProof="0">
                <a:latin typeface="Arial" panose="020B0604020202020204" pitchFamily="34" charset="0"/>
                <a:cs typeface="Arial" panose="020B0604020202020204" pitchFamily="34" charset="0"/>
              </a:rPr>
              <a:t>de</a:t>
            </a:r>
            <a:r>
              <a:rPr lang="es-ES" sz="900" b="1" spc="64" noProof="0">
                <a:latin typeface="Arial" panose="020B0604020202020204" pitchFamily="34" charset="0"/>
                <a:cs typeface="Arial" panose="020B0604020202020204" pitchFamily="34" charset="0"/>
              </a:rPr>
              <a:t> </a:t>
            </a:r>
            <a:r>
              <a:rPr lang="es-ES" sz="900" b="1" noProof="0">
                <a:latin typeface="Arial" panose="020B0604020202020204" pitchFamily="34" charset="0"/>
                <a:cs typeface="Arial" panose="020B0604020202020204" pitchFamily="34" charset="0"/>
              </a:rPr>
              <a:t>los</a:t>
            </a:r>
            <a:r>
              <a:rPr lang="es-ES" sz="900" b="1" spc="71" noProof="0">
                <a:latin typeface="Arial" panose="020B0604020202020204" pitchFamily="34" charset="0"/>
                <a:cs typeface="Arial" panose="020B0604020202020204" pitchFamily="34" charset="0"/>
              </a:rPr>
              <a:t> </a:t>
            </a:r>
            <a:r>
              <a:rPr lang="es-ES" sz="900" b="1" noProof="0">
                <a:latin typeface="Arial" panose="020B0604020202020204" pitchFamily="34" charset="0"/>
                <a:cs typeface="Arial" panose="020B0604020202020204" pitchFamily="34" charset="0"/>
              </a:rPr>
              <a:t>servicios:</a:t>
            </a:r>
            <a:endParaRPr lang="es-ES" sz="800" noProof="0">
              <a:latin typeface="Arial" panose="020B0604020202020204" pitchFamily="34" charset="0"/>
              <a:cs typeface="Arial" panose="020B0604020202020204" pitchFamily="34" charset="0"/>
            </a:endParaRPr>
          </a:p>
          <a:p>
            <a:pPr marL="109633" indent="-91660">
              <a:spcBef>
                <a:spcPts val="248"/>
              </a:spcBef>
              <a:buChar char="-"/>
              <a:tabLst>
                <a:tab pos="109633" algn="l"/>
              </a:tabLst>
            </a:pPr>
            <a:r>
              <a:rPr lang="es-ES" sz="800" noProof="0">
                <a:latin typeface="Arial" panose="020B0604020202020204" pitchFamily="34" charset="0"/>
                <a:cs typeface="Arial" panose="020B0604020202020204" pitchFamily="34" charset="0"/>
              </a:rPr>
              <a:t>Peso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máximo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30</a:t>
            </a:r>
            <a:r>
              <a:rPr lang="es-ES" sz="800" spc="6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kg</a:t>
            </a:r>
            <a:endParaRPr lang="es-ES" sz="800" noProof="0">
              <a:latin typeface="Arial" panose="020B0604020202020204" pitchFamily="34" charset="0"/>
              <a:cs typeface="Arial" panose="020B0604020202020204" pitchFamily="34" charset="0"/>
            </a:endParaRPr>
          </a:p>
          <a:p>
            <a:pPr marL="17973" marR="102445" indent="91660">
              <a:lnSpc>
                <a:spcPct val="118100"/>
              </a:lnSpc>
              <a:buChar char="-"/>
              <a:tabLst>
                <a:tab pos="109633" algn="l"/>
              </a:tabLst>
            </a:pPr>
            <a:r>
              <a:rPr lang="es-ES" sz="800" noProof="0">
                <a:latin typeface="Arial" panose="020B0604020202020204" pitchFamily="34" charset="0"/>
                <a:cs typeface="Arial" panose="020B0604020202020204" pitchFamily="34" charset="0"/>
              </a:rPr>
              <a:t>Medidas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máximas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Suma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alto,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ancho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largo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superior</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240</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cm</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ninguna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superior</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150</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cm.</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Estos servicios admiten exceso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exceso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 excepto el servicio CTT 10h</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(consultar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página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documento: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Otras</a:t>
            </a:r>
            <a:r>
              <a:rPr lang="es-ES" sz="800" spc="15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Consideraciones).</a:t>
            </a:r>
            <a:endParaRPr lang="es-ES" sz="800" noProof="0">
              <a:latin typeface="Arial" panose="020B0604020202020204" pitchFamily="34" charset="0"/>
              <a:cs typeface="Arial" panose="020B0604020202020204" pitchFamily="34" charset="0"/>
            </a:endParaRPr>
          </a:p>
          <a:p>
            <a:pPr marL="17973">
              <a:spcBef>
                <a:spcPts val="248"/>
              </a:spcBef>
              <a:tabLst>
                <a:tab pos="109633" algn="l"/>
              </a:tabLst>
            </a:pPr>
            <a:r>
              <a:rPr lang="es-ES" sz="800" noProof="0">
                <a:latin typeface="Arial" panose="020B0604020202020204" pitchFamily="34" charset="0"/>
                <a:cs typeface="Arial" panose="020B0604020202020204" pitchFamily="34" charset="0"/>
              </a:rPr>
              <a:t>- Cubicaje: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Conversión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volumétrica</a:t>
            </a:r>
            <a:r>
              <a:rPr lang="es-ES" sz="800" spc="27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167 kg/</a:t>
            </a:r>
            <a:r>
              <a:rPr lang="es-ES" sz="800" spc="-8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m3</a:t>
            </a:r>
          </a:p>
          <a:p>
            <a:pPr marL="12700" marR="269875" indent="64769">
              <a:lnSpc>
                <a:spcPct val="118100"/>
              </a:lnSpc>
              <a:buChar char="-"/>
              <a:tabLst>
                <a:tab pos="77470" algn="l"/>
              </a:tabLst>
            </a:pPr>
            <a:r>
              <a:rPr lang="es-ES" sz="800" spc="-35" noProof="0">
                <a:latin typeface="Arial" panose="020B0604020202020204" pitchFamily="34" charset="0"/>
                <a:cs typeface="Arial" panose="020B0604020202020204" pitchFamily="34" charset="0"/>
              </a:rPr>
              <a:t>Cobertura CTT 10h: </a:t>
            </a:r>
            <a:r>
              <a:rPr lang="es-ES" sz="800" noProof="0">
                <a:latin typeface="Arial" panose="020B0604020202020204" pitchFamily="34" charset="0"/>
                <a:cs typeface="Arial" panose="020B0604020202020204" pitchFamily="34" charset="0"/>
              </a:rPr>
              <a:t>Capitales</a:t>
            </a:r>
            <a:r>
              <a:rPr lang="es-ES" sz="800" spc="18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provincia</a:t>
            </a:r>
            <a:r>
              <a:rPr lang="es-ES" sz="800" spc="1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ciudades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más</a:t>
            </a:r>
            <a:r>
              <a:rPr lang="es-ES" sz="800" spc="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100.000</a:t>
            </a:r>
            <a:r>
              <a:rPr lang="es-ES" sz="800" spc="1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habitantes</a:t>
            </a:r>
            <a:r>
              <a:rPr lang="es-ES" sz="800" spc="20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poblaciones</a:t>
            </a:r>
            <a:r>
              <a:rPr lang="es-ES" sz="800" spc="2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menos</a:t>
            </a:r>
            <a:r>
              <a:rPr lang="es-ES" sz="800" spc="1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Km</a:t>
            </a:r>
            <a:r>
              <a:rPr lang="es-ES" sz="800" spc="6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spc="-10" noProof="0">
                <a:latin typeface="Arial" panose="020B0604020202020204" pitchFamily="34" charset="0"/>
                <a:cs typeface="Arial" panose="020B0604020202020204" pitchFamily="34" charset="0"/>
              </a:rPr>
              <a:t>nuestra </a:t>
            </a:r>
            <a:r>
              <a:rPr lang="es-ES" sz="800" noProof="0">
                <a:latin typeface="Arial" panose="020B0604020202020204" pitchFamily="34" charset="0"/>
                <a:cs typeface="Arial" panose="020B0604020202020204" pitchFamily="34" charset="0"/>
              </a:rPr>
              <a:t>delegación</a:t>
            </a:r>
            <a:r>
              <a:rPr lang="es-ES" sz="800" spc="1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3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destino</a:t>
            </a:r>
            <a:r>
              <a:rPr lang="es-ES" sz="800" spc="120" noProof="0">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sin</a:t>
            </a:r>
            <a:r>
              <a:rPr lang="es-ES" sz="800" u="sng" spc="35"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coste </a:t>
            </a:r>
            <a:r>
              <a:rPr lang="es-ES" sz="800" u="sng" spc="-10" noProof="0">
                <a:uFill>
                  <a:solidFill>
                    <a:srgbClr val="000000"/>
                  </a:solidFill>
                </a:uFill>
                <a:latin typeface="Arial" panose="020B0604020202020204" pitchFamily="34" charset="0"/>
                <a:cs typeface="Arial" panose="020B0604020202020204" pitchFamily="34" charset="0"/>
              </a:rPr>
              <a:t>adicional.</a:t>
            </a:r>
            <a:r>
              <a:rPr lang="es-ES" sz="800" u="sng" spc="-10">
                <a:uFill>
                  <a:solidFill>
                    <a:srgbClr val="000000"/>
                  </a:solidFill>
                </a:uFill>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resto</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las</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poblaciones,</a:t>
            </a:r>
            <a:r>
              <a:rPr lang="es-ES" sz="800" spc="2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llevarán</a:t>
            </a:r>
            <a:r>
              <a:rPr lang="es-ES" sz="800" spc="1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un</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suplemento</a:t>
            </a:r>
            <a:r>
              <a:rPr lang="es-ES" sz="800" spc="2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km</a:t>
            </a:r>
            <a:r>
              <a:rPr lang="es-ES" sz="800" spc="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adicional</a:t>
            </a:r>
            <a:r>
              <a:rPr lang="es-ES" sz="800" spc="16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partir</a:t>
            </a:r>
            <a:r>
              <a:rPr lang="es-ES" sz="800" spc="9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a:t>
            </a:r>
            <a:r>
              <a:rPr lang="es-ES" sz="800" spc="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km</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nuestra</a:t>
            </a:r>
            <a:r>
              <a:rPr lang="es-ES" sz="800" spc="1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delegación</a:t>
            </a:r>
            <a:r>
              <a:rPr lang="es-ES" sz="800" spc="20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más</a:t>
            </a:r>
            <a:r>
              <a:rPr lang="es-ES" sz="800" spc="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próxima</a:t>
            </a:r>
            <a:r>
              <a:rPr lang="es-ES" sz="800" spc="150" noProof="0">
                <a:latin typeface="Arial" panose="020B0604020202020204" pitchFamily="34" charset="0"/>
                <a:cs typeface="Arial" panose="020B0604020202020204" pitchFamily="34" charset="0"/>
              </a:rPr>
              <a:t> </a:t>
            </a:r>
            <a:r>
              <a:rPr lang="es-ES" sz="800" spc="-25" noProof="0">
                <a:latin typeface="Arial" panose="020B0604020202020204" pitchFamily="34" charset="0"/>
                <a:cs typeface="Arial" panose="020B0604020202020204" pitchFamily="34" charset="0"/>
              </a:rPr>
              <a:t>(30</a:t>
            </a:r>
            <a:r>
              <a:rPr lang="es-ES" sz="800" spc="50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km</a:t>
            </a:r>
            <a:r>
              <a:rPr lang="es-ES" sz="800" spc="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ida</a:t>
            </a:r>
            <a:r>
              <a:rPr lang="es-ES" sz="800" spc="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vuelta)</a:t>
            </a:r>
            <a:r>
              <a:rPr lang="es-ES" sz="800" spc="13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incrementará</a:t>
            </a:r>
            <a:r>
              <a:rPr lang="es-ES" sz="800" spc="26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a:t>
            </a:r>
            <a:r>
              <a:rPr lang="es-ES" sz="800" spc="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minuto</a:t>
            </a:r>
            <a:r>
              <a:rPr lang="es-ES" sz="800" spc="1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compromiso</a:t>
            </a:r>
            <a:r>
              <a:rPr lang="es-ES" sz="800" spc="2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entrega,</a:t>
            </a:r>
            <a:r>
              <a:rPr lang="es-ES" sz="800" spc="1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6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cada</a:t>
            </a:r>
            <a:r>
              <a:rPr lang="es-ES" sz="800" spc="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km</a:t>
            </a:r>
            <a:r>
              <a:rPr lang="es-ES" sz="800" spc="6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adicional</a:t>
            </a:r>
            <a:r>
              <a:rPr lang="es-ES" sz="800" spc="18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desde</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esos</a:t>
            </a:r>
            <a:r>
              <a:rPr lang="es-ES" sz="800" spc="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km</a:t>
            </a:r>
            <a:r>
              <a:rPr lang="es-ES" sz="800" spc="6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5" noProof="0">
                <a:latin typeface="Arial" panose="020B0604020202020204" pitchFamily="34" charset="0"/>
                <a:cs typeface="Arial" panose="020B0604020202020204" pitchFamily="34" charset="0"/>
              </a:rPr>
              <a:t> </a:t>
            </a:r>
            <a:r>
              <a:rPr lang="es-ES" sz="800" spc="-10" noProof="0">
                <a:latin typeface="Arial" panose="020B0604020202020204" pitchFamily="34" charset="0"/>
                <a:cs typeface="Arial" panose="020B0604020202020204" pitchFamily="34" charset="0"/>
              </a:rPr>
              <a:t>distancia </a:t>
            </a:r>
            <a:r>
              <a:rPr lang="es-ES" sz="800" noProof="0">
                <a:latin typeface="Arial" panose="020B0604020202020204" pitchFamily="34" charset="0"/>
                <a:cs typeface="Arial" panose="020B0604020202020204" pitchFamily="34" charset="0"/>
              </a:rPr>
              <a:t>(</a:t>
            </a:r>
            <a:r>
              <a:rPr lang="es-ES" sz="800" noProof="0">
                <a:highlight>
                  <a:srgbClr val="FFFF00"/>
                </a:highlight>
                <a:latin typeface="Arial" panose="020B0604020202020204" pitchFamily="34" charset="0"/>
                <a:cs typeface="Arial" panose="020B0604020202020204" pitchFamily="34" charset="0"/>
              </a:rPr>
              <a:t>consultar</a:t>
            </a:r>
            <a:r>
              <a:rPr lang="es-ES" sz="800" spc="195" noProof="0">
                <a:highlight>
                  <a:srgbClr val="FFFF00"/>
                </a:highlight>
                <a:latin typeface="Arial" panose="020B0604020202020204" pitchFamily="34" charset="0"/>
                <a:cs typeface="Arial" panose="020B0604020202020204" pitchFamily="34" charset="0"/>
              </a:rPr>
              <a:t> </a:t>
            </a:r>
            <a:r>
              <a:rPr lang="es-ES" sz="800" noProof="0">
                <a:highlight>
                  <a:srgbClr val="FFFF00"/>
                </a:highlight>
                <a:latin typeface="Arial" panose="020B0604020202020204" pitchFamily="34" charset="0"/>
                <a:cs typeface="Arial" panose="020B0604020202020204" pitchFamily="34" charset="0"/>
              </a:rPr>
              <a:t>en</a:t>
            </a:r>
            <a:r>
              <a:rPr lang="es-ES" sz="800" spc="55" noProof="0">
                <a:highlight>
                  <a:srgbClr val="FFFF00"/>
                </a:highlight>
                <a:latin typeface="Arial" panose="020B0604020202020204" pitchFamily="34" charset="0"/>
                <a:cs typeface="Arial" panose="020B0604020202020204" pitchFamily="34" charset="0"/>
              </a:rPr>
              <a:t> </a:t>
            </a:r>
            <a:r>
              <a:rPr lang="es-ES" sz="800" noProof="0">
                <a:highlight>
                  <a:srgbClr val="FFFF00"/>
                </a:highlight>
                <a:latin typeface="Arial" panose="020B0604020202020204" pitchFamily="34" charset="0"/>
                <a:cs typeface="Arial" panose="020B0604020202020204" pitchFamily="34" charset="0"/>
              </a:rPr>
              <a:t>la</a:t>
            </a:r>
            <a:r>
              <a:rPr lang="es-ES" sz="800" spc="35" noProof="0">
                <a:highlight>
                  <a:srgbClr val="FFFF00"/>
                </a:highlight>
                <a:latin typeface="Arial" panose="020B0604020202020204" pitchFamily="34" charset="0"/>
                <a:cs typeface="Arial" panose="020B0604020202020204" pitchFamily="34" charset="0"/>
              </a:rPr>
              <a:t> </a:t>
            </a:r>
            <a:r>
              <a:rPr lang="es-ES" sz="800" spc="-10" noProof="0">
                <a:highlight>
                  <a:srgbClr val="FFFF00"/>
                </a:highlight>
                <a:latin typeface="Arial" panose="020B0604020202020204" pitchFamily="34" charset="0"/>
                <a:cs typeface="Arial" panose="020B0604020202020204" pitchFamily="34" charset="0"/>
                <a:hlinkClick r:id="rId9"/>
              </a:rPr>
              <a:t>www.cttexpress.com/</a:t>
            </a:r>
            <a:r>
              <a:rPr lang="es-ES" sz="800" spc="185" noProof="0">
                <a:highlight>
                  <a:srgbClr val="FFFF00"/>
                </a:highlight>
                <a:latin typeface="Arial" panose="020B0604020202020204" pitchFamily="34" charset="0"/>
                <a:cs typeface="Arial" panose="020B0604020202020204" pitchFamily="34" charset="0"/>
              </a:rPr>
              <a:t> </a:t>
            </a:r>
            <a:r>
              <a:rPr lang="es-ES" sz="800" noProof="0">
                <a:highlight>
                  <a:srgbClr val="FFFF00"/>
                </a:highlight>
                <a:latin typeface="Arial" panose="020B0604020202020204" pitchFamily="34" charset="0"/>
                <a:cs typeface="Arial" panose="020B0604020202020204" pitchFamily="34" charset="0"/>
              </a:rPr>
              <a:t>suplementos</a:t>
            </a:r>
            <a:r>
              <a:rPr lang="es-ES" sz="800" spc="260" noProof="0">
                <a:highlight>
                  <a:srgbClr val="FFFF00"/>
                </a:highlight>
                <a:latin typeface="Arial" panose="020B0604020202020204" pitchFamily="34" charset="0"/>
                <a:cs typeface="Arial" panose="020B0604020202020204" pitchFamily="34" charset="0"/>
              </a:rPr>
              <a:t> </a:t>
            </a:r>
            <a:r>
              <a:rPr lang="es-ES" sz="800" noProof="0">
                <a:highlight>
                  <a:srgbClr val="FFFF00"/>
                </a:highlight>
                <a:latin typeface="Arial" panose="020B0604020202020204" pitchFamily="34" charset="0"/>
                <a:cs typeface="Arial" panose="020B0604020202020204" pitchFamily="34" charset="0"/>
              </a:rPr>
              <a:t>poblaciones</a:t>
            </a:r>
            <a:r>
              <a:rPr lang="es-ES" sz="800" spc="240" noProof="0">
                <a:highlight>
                  <a:srgbClr val="FFFF00"/>
                </a:highlight>
                <a:latin typeface="Arial" panose="020B0604020202020204" pitchFamily="34" charset="0"/>
                <a:cs typeface="Arial" panose="020B0604020202020204" pitchFamily="34" charset="0"/>
              </a:rPr>
              <a:t> </a:t>
            </a:r>
            <a:r>
              <a:rPr lang="es-ES" sz="800" noProof="0">
                <a:highlight>
                  <a:srgbClr val="FFFF00"/>
                </a:highlight>
                <a:latin typeface="Arial" panose="020B0604020202020204" pitchFamily="34" charset="0"/>
                <a:cs typeface="Arial" panose="020B0604020202020204" pitchFamily="34" charset="0"/>
              </a:rPr>
              <a:t>con</a:t>
            </a:r>
            <a:r>
              <a:rPr lang="es-ES" sz="800" spc="75" noProof="0">
                <a:highlight>
                  <a:srgbClr val="FFFF00"/>
                </a:highlight>
                <a:latin typeface="Arial" panose="020B0604020202020204" pitchFamily="34" charset="0"/>
                <a:cs typeface="Arial" panose="020B0604020202020204" pitchFamily="34" charset="0"/>
              </a:rPr>
              <a:t> </a:t>
            </a:r>
            <a:r>
              <a:rPr lang="es-ES" sz="800" noProof="0">
                <a:highlight>
                  <a:srgbClr val="FFFF00"/>
                </a:highlight>
                <a:latin typeface="Arial" panose="020B0604020202020204" pitchFamily="34" charset="0"/>
                <a:cs typeface="Arial" panose="020B0604020202020204" pitchFamily="34" charset="0"/>
              </a:rPr>
              <a:t>suplemento</a:t>
            </a:r>
            <a:r>
              <a:rPr lang="es-ES" sz="800" spc="235" noProof="0">
                <a:highlight>
                  <a:srgbClr val="FFFF00"/>
                </a:highlight>
                <a:latin typeface="Arial" panose="020B0604020202020204" pitchFamily="34" charset="0"/>
                <a:cs typeface="Arial" panose="020B0604020202020204" pitchFamily="34" charset="0"/>
              </a:rPr>
              <a:t> </a:t>
            </a:r>
            <a:r>
              <a:rPr lang="es-ES" sz="800" noProof="0">
                <a:highlight>
                  <a:srgbClr val="FFFF00"/>
                </a:highlight>
                <a:latin typeface="Arial" panose="020B0604020202020204" pitchFamily="34" charset="0"/>
                <a:cs typeface="Arial" panose="020B0604020202020204" pitchFamily="34" charset="0"/>
              </a:rPr>
              <a:t>de</a:t>
            </a:r>
            <a:r>
              <a:rPr lang="es-ES" sz="800" spc="55" noProof="0">
                <a:highlight>
                  <a:srgbClr val="FFFF00"/>
                </a:highlight>
                <a:latin typeface="Arial" panose="020B0604020202020204" pitchFamily="34" charset="0"/>
                <a:cs typeface="Arial" panose="020B0604020202020204" pitchFamily="34" charset="0"/>
              </a:rPr>
              <a:t> </a:t>
            </a:r>
            <a:r>
              <a:rPr lang="es-ES" sz="800" spc="-10" noProof="0">
                <a:highlight>
                  <a:srgbClr val="FFFF00"/>
                </a:highlight>
                <a:latin typeface="Arial" panose="020B0604020202020204" pitchFamily="34" charset="0"/>
                <a:cs typeface="Arial" panose="020B0604020202020204" pitchFamily="34" charset="0"/>
              </a:rPr>
              <a:t>kilometraje</a:t>
            </a:r>
            <a:r>
              <a:rPr lang="es-ES" sz="800" spc="-10" noProof="0">
                <a:latin typeface="Arial" panose="020B0604020202020204" pitchFamily="34" charset="0"/>
                <a:cs typeface="Arial" panose="020B0604020202020204" pitchFamily="34" charset="0"/>
              </a:rPr>
              <a:t>).</a:t>
            </a:r>
            <a:endParaRPr lang="es-ES" sz="800" noProof="0">
              <a:latin typeface="Arial" panose="020B0604020202020204" pitchFamily="34" charset="0"/>
              <a:cs typeface="Arial" panose="020B0604020202020204" pitchFamily="34" charset="0"/>
            </a:endParaRPr>
          </a:p>
          <a:p>
            <a:pPr marL="106938" indent="-88965">
              <a:spcBef>
                <a:spcPts val="248"/>
              </a:spcBef>
              <a:buChar char="-"/>
              <a:tabLst>
                <a:tab pos="106938" algn="l"/>
              </a:tabLst>
            </a:pPr>
            <a:r>
              <a:rPr lang="es-ES" sz="800" spc="-14" noProof="0">
                <a:latin typeface="Arial" panose="020B0604020202020204" pitchFamily="34" charset="0"/>
                <a:cs typeface="Arial" panose="020B0604020202020204" pitchFamily="34" charset="0"/>
              </a:rPr>
              <a:t>Los envíos a Baleares:</a:t>
            </a:r>
            <a:r>
              <a:rPr lang="es-ES" sz="800" spc="-14" noProof="0">
                <a:uFill>
                  <a:solidFill>
                    <a:srgbClr val="000000"/>
                  </a:solidFill>
                </a:uFill>
                <a:latin typeface="Arial" panose="020B0604020202020204" pitchFamily="34" charset="0"/>
                <a:cs typeface="Arial" panose="020B0604020202020204" pitchFamily="34" charset="0"/>
              </a:rPr>
              <a:t> No admiten exceso de peso y de medidas. </a:t>
            </a:r>
          </a:p>
        </p:txBody>
      </p:sp>
      <p:sp>
        <p:nvSpPr>
          <p:cNvPr id="7" name="object 11">
            <a:extLst>
              <a:ext uri="{FF2B5EF4-FFF2-40B4-BE49-F238E27FC236}">
                <a16:creationId xmlns:a16="http://schemas.microsoft.com/office/drawing/2014/main" id="{078DBC6D-8438-41F0-440D-7EF9EFC559F2}"/>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6</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6" name="Imagen 5">
            <a:extLst>
              <a:ext uri="{FF2B5EF4-FFF2-40B4-BE49-F238E27FC236}">
                <a16:creationId xmlns:a16="http://schemas.microsoft.com/office/drawing/2014/main" id="{D4B07E71-7157-BCB0-1753-327DF99A6537}"/>
              </a:ext>
            </a:extLst>
          </p:cNvPr>
          <p:cNvPicPr>
            <a:picLocks noChangeAspect="1"/>
          </p:cNvPicPr>
          <p:nvPr/>
        </p:nvPicPr>
        <p:blipFill>
          <a:blip r:embed="rId10"/>
          <a:stretch>
            <a:fillRect/>
          </a:stretch>
        </p:blipFill>
        <p:spPr>
          <a:xfrm>
            <a:off x="5509182" y="4565533"/>
            <a:ext cx="4592561" cy="1552415"/>
          </a:xfrm>
          <a:prstGeom prst="rect">
            <a:avLst/>
          </a:prstGeom>
        </p:spPr>
      </p:pic>
      <p:sp>
        <p:nvSpPr>
          <p:cNvPr id="8" name="CuadroTexto 7">
            <a:extLst>
              <a:ext uri="{FF2B5EF4-FFF2-40B4-BE49-F238E27FC236}">
                <a16:creationId xmlns:a16="http://schemas.microsoft.com/office/drawing/2014/main" id="{23F48198-D0E6-48B9-2D81-9F5115FD4542}"/>
              </a:ext>
            </a:extLst>
          </p:cNvPr>
          <p:cNvSpPr txBox="1"/>
          <p:nvPr/>
        </p:nvSpPr>
        <p:spPr>
          <a:xfrm>
            <a:off x="7468759" y="308022"/>
            <a:ext cx="2812155" cy="584775"/>
          </a:xfrm>
          <a:prstGeom prst="rect">
            <a:avLst/>
          </a:prstGeom>
          <a:noFill/>
        </p:spPr>
        <p:txBody>
          <a:bodyPr wrap="square" rtlCol="0">
            <a:spAutoFit/>
          </a:bodyPr>
          <a:lstStyle/>
          <a:p>
            <a:r>
              <a:rPr lang="es-ES" sz="3200">
                <a:solidFill>
                  <a:srgbClr val="DF0024"/>
                </a:solidFill>
                <a:latin typeface="ActoCTT-Bold" panose="00000800000000000000" pitchFamily="2" charset="0"/>
              </a:rPr>
              <a:t>B2B PREMIUM</a:t>
            </a:r>
          </a:p>
        </p:txBody>
      </p:sp>
      <p:sp>
        <p:nvSpPr>
          <p:cNvPr id="9" name="object 7">
            <a:extLst>
              <a:ext uri="{FF2B5EF4-FFF2-40B4-BE49-F238E27FC236}">
                <a16:creationId xmlns:a16="http://schemas.microsoft.com/office/drawing/2014/main" id="{9E0F889A-DB97-18AA-C3BE-CF9780FE0223}"/>
              </a:ext>
            </a:extLst>
          </p:cNvPr>
          <p:cNvSpPr txBox="1"/>
          <p:nvPr/>
        </p:nvSpPr>
        <p:spPr>
          <a:xfrm>
            <a:off x="748015" y="6079268"/>
            <a:ext cx="9121921" cy="1240607"/>
          </a:xfrm>
          <a:prstGeom prst="rect">
            <a:avLst/>
          </a:prstGeom>
        </p:spPr>
        <p:txBody>
          <a:bodyPr vert="horz" wrap="square" lIns="0" tIns="48525" rIns="0" bIns="0" rtlCol="0">
            <a:spAutoFit/>
          </a:bodyPr>
          <a:lstStyle/>
          <a:p>
            <a:pPr marL="17973">
              <a:spcBef>
                <a:spcPts val="382"/>
              </a:spcBef>
            </a:pPr>
            <a:r>
              <a:rPr lang="es-ES" sz="900" b="1" noProof="0">
                <a:latin typeface="Arial" panose="020B0604020202020204" pitchFamily="34" charset="0"/>
                <a:cs typeface="Arial" panose="020B0604020202020204" pitchFamily="34" charset="0"/>
              </a:rPr>
              <a:t>Características</a:t>
            </a:r>
            <a:r>
              <a:rPr lang="es-ES" sz="900" b="1" spc="446" noProof="0">
                <a:latin typeface="Arial" panose="020B0604020202020204" pitchFamily="34" charset="0"/>
                <a:cs typeface="Arial" panose="020B0604020202020204" pitchFamily="34" charset="0"/>
              </a:rPr>
              <a:t> </a:t>
            </a:r>
            <a:r>
              <a:rPr lang="es-ES" sz="900" b="1" noProof="0">
                <a:latin typeface="Arial" panose="020B0604020202020204" pitchFamily="34" charset="0"/>
                <a:cs typeface="Arial" panose="020B0604020202020204" pitchFamily="34" charset="0"/>
              </a:rPr>
              <a:t>de</a:t>
            </a:r>
            <a:r>
              <a:rPr lang="es-ES" sz="900" b="1" spc="64" noProof="0">
                <a:latin typeface="Arial" panose="020B0604020202020204" pitchFamily="34" charset="0"/>
                <a:cs typeface="Arial" panose="020B0604020202020204" pitchFamily="34" charset="0"/>
              </a:rPr>
              <a:t> </a:t>
            </a:r>
            <a:r>
              <a:rPr lang="es-ES" sz="900" b="1" noProof="0">
                <a:latin typeface="Arial" panose="020B0604020202020204" pitchFamily="34" charset="0"/>
                <a:cs typeface="Arial" panose="020B0604020202020204" pitchFamily="34" charset="0"/>
              </a:rPr>
              <a:t>los</a:t>
            </a:r>
            <a:r>
              <a:rPr lang="es-ES" sz="900" b="1" spc="71" noProof="0">
                <a:latin typeface="Arial" panose="020B0604020202020204" pitchFamily="34" charset="0"/>
                <a:cs typeface="Arial" panose="020B0604020202020204" pitchFamily="34" charset="0"/>
              </a:rPr>
              <a:t> </a:t>
            </a:r>
            <a:r>
              <a:rPr lang="es-ES" sz="900" b="1" noProof="0">
                <a:latin typeface="Arial" panose="020B0604020202020204" pitchFamily="34" charset="0"/>
                <a:cs typeface="Arial" panose="020B0604020202020204" pitchFamily="34" charset="0"/>
              </a:rPr>
              <a:t>servicios:</a:t>
            </a:r>
            <a:endParaRPr lang="es-ES" sz="800" noProof="0">
              <a:latin typeface="Arial" panose="020B0604020202020204" pitchFamily="34" charset="0"/>
              <a:cs typeface="Arial" panose="020B0604020202020204" pitchFamily="34" charset="0"/>
            </a:endParaRPr>
          </a:p>
          <a:p>
            <a:pPr marL="109633" indent="-91660">
              <a:spcBef>
                <a:spcPts val="248"/>
              </a:spcBef>
              <a:buChar char="-"/>
              <a:tabLst>
                <a:tab pos="109633" algn="l"/>
              </a:tabLst>
            </a:pPr>
            <a:r>
              <a:rPr lang="es-ES" sz="800" noProof="0">
                <a:latin typeface="Arial" panose="020B0604020202020204" pitchFamily="34" charset="0"/>
                <a:cs typeface="Arial" panose="020B0604020202020204" pitchFamily="34" charset="0"/>
              </a:rPr>
              <a:t>Peso</a:t>
            </a:r>
            <a:r>
              <a:rPr lang="es-ES" sz="800" spc="13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máximo</a:t>
            </a:r>
            <a:r>
              <a:rPr lang="es-ES" sz="800" spc="21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30</a:t>
            </a:r>
            <a:r>
              <a:rPr lang="es-ES" sz="800" spc="64"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kg</a:t>
            </a:r>
            <a:endParaRPr lang="es-ES" sz="800" noProof="0">
              <a:latin typeface="Arial" panose="020B0604020202020204" pitchFamily="34" charset="0"/>
              <a:cs typeface="Arial" panose="020B0604020202020204" pitchFamily="34" charset="0"/>
            </a:endParaRPr>
          </a:p>
          <a:p>
            <a:pPr marL="17973" marR="102445" indent="91660">
              <a:lnSpc>
                <a:spcPct val="118100"/>
              </a:lnSpc>
              <a:buChar char="-"/>
              <a:tabLst>
                <a:tab pos="109633" algn="l"/>
              </a:tabLst>
            </a:pPr>
            <a:r>
              <a:rPr lang="es-ES" sz="800" noProof="0">
                <a:latin typeface="Arial" panose="020B0604020202020204" pitchFamily="34" charset="0"/>
                <a:cs typeface="Arial" panose="020B0604020202020204" pitchFamily="34" charset="0"/>
              </a:rPr>
              <a:t>Medidas</a:t>
            </a:r>
            <a:r>
              <a:rPr lang="es-ES" sz="800" spc="24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máximas</a:t>
            </a:r>
            <a:r>
              <a:rPr lang="es-ES" sz="800" spc="2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9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bulto:</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Suma</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alto,</a:t>
            </a:r>
            <a:r>
              <a:rPr lang="es-ES" sz="800" spc="1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ancho</a:t>
            </a:r>
            <a:r>
              <a:rPr lang="es-ES" sz="800" spc="17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largo</a:t>
            </a:r>
            <a:r>
              <a:rPr lang="es-ES" sz="800" spc="1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superior</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240</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cm</a:t>
            </a:r>
            <a:r>
              <a:rPr lang="es-ES" sz="800" spc="7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ninguna</a:t>
            </a:r>
            <a:r>
              <a:rPr lang="es-ES" sz="800" spc="22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superior</a:t>
            </a:r>
            <a:r>
              <a:rPr lang="es-ES" sz="800" spc="23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3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150</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cm.</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Estos servicios admiten exceso</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peso</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exceso</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medidas excepto el servicio CTT 10h</a:t>
            </a:r>
            <a:r>
              <a:rPr lang="es-ES" sz="800" spc="19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(consultar</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página</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6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este</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documento:</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Otras</a:t>
            </a:r>
            <a:r>
              <a:rPr lang="es-ES" sz="800" spc="15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Consideraciones).</a:t>
            </a:r>
            <a:endParaRPr lang="es-ES" sz="800" noProof="0">
              <a:latin typeface="Arial" panose="020B0604020202020204" pitchFamily="34" charset="0"/>
              <a:cs typeface="Arial" panose="020B0604020202020204" pitchFamily="34" charset="0"/>
            </a:endParaRPr>
          </a:p>
          <a:p>
            <a:pPr marL="17973">
              <a:spcBef>
                <a:spcPts val="248"/>
              </a:spcBef>
              <a:tabLst>
                <a:tab pos="109633" algn="l"/>
              </a:tabLst>
            </a:pPr>
            <a:r>
              <a:rPr lang="es-ES" sz="800" noProof="0">
                <a:latin typeface="Arial" panose="020B0604020202020204" pitchFamily="34" charset="0"/>
                <a:cs typeface="Arial" panose="020B0604020202020204" pitchFamily="34" charset="0"/>
              </a:rPr>
              <a:t>- Cubicaje:</a:t>
            </a:r>
            <a:r>
              <a:rPr lang="es-ES" sz="800" spc="18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Conversión</a:t>
            </a:r>
            <a:r>
              <a:rPr lang="es-ES" sz="800" spc="26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volumétrica</a:t>
            </a:r>
            <a:r>
              <a:rPr lang="es-ES" sz="800" spc="276"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167 kg/</a:t>
            </a:r>
            <a:r>
              <a:rPr lang="es-ES" sz="800" spc="-85" noProof="0">
                <a:latin typeface="Arial" panose="020B0604020202020204" pitchFamily="34" charset="0"/>
                <a:cs typeface="Arial" panose="020B0604020202020204" pitchFamily="34" charset="0"/>
              </a:rPr>
              <a:t> </a:t>
            </a:r>
            <a:r>
              <a:rPr lang="es-ES" sz="800" spc="-35" noProof="0">
                <a:latin typeface="Arial" panose="020B0604020202020204" pitchFamily="34" charset="0"/>
                <a:cs typeface="Arial" panose="020B0604020202020204" pitchFamily="34" charset="0"/>
              </a:rPr>
              <a:t>m3</a:t>
            </a:r>
          </a:p>
          <a:p>
            <a:pPr marL="12700" marR="5080" indent="-91660">
              <a:lnSpc>
                <a:spcPct val="118100"/>
              </a:lnSpc>
              <a:spcBef>
                <a:spcPts val="248"/>
              </a:spcBef>
              <a:buChar char="-"/>
              <a:tabLst>
                <a:tab pos="109633" algn="l"/>
              </a:tabLst>
            </a:pPr>
            <a:r>
              <a:rPr lang="es-ES" sz="800" spc="-14" noProof="0">
                <a:latin typeface="Arial" panose="020B0604020202020204" pitchFamily="34" charset="0"/>
                <a:cs typeface="Arial" panose="020B0604020202020204" pitchFamily="34" charset="0"/>
              </a:rPr>
              <a:t>Cobertura CTT Empresas 14h: </a:t>
            </a:r>
            <a:r>
              <a:rPr lang="es-ES" sz="800" noProof="0">
                <a:latin typeface="Arial" panose="020B0604020202020204" pitchFamily="34" charset="0"/>
                <a:cs typeface="Arial" panose="020B0604020202020204" pitchFamily="34" charset="0"/>
              </a:rPr>
              <a:t>Capitales</a:t>
            </a:r>
            <a:r>
              <a:rPr lang="es-ES" sz="800" spc="18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provincia</a:t>
            </a:r>
            <a:r>
              <a:rPr lang="es-ES" sz="800" spc="1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a:t>
            </a:r>
            <a:r>
              <a:rPr lang="es-ES" sz="800" spc="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ciudades</a:t>
            </a:r>
            <a:r>
              <a:rPr lang="es-ES" sz="800" spc="17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más</a:t>
            </a:r>
            <a:r>
              <a:rPr lang="es-ES" sz="800" spc="7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100.000</a:t>
            </a:r>
            <a:r>
              <a:rPr lang="es-ES" sz="800" spc="15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habitantes</a:t>
            </a:r>
            <a:r>
              <a:rPr lang="es-ES" sz="800" spc="20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poblaciones</a:t>
            </a:r>
            <a:r>
              <a:rPr lang="es-ES" sz="800" spc="2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a:t>
            </a:r>
            <a:r>
              <a:rPr lang="es-ES" sz="800" spc="2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menos</a:t>
            </a:r>
            <a:r>
              <a:rPr lang="es-ES" sz="800" spc="12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15</a:t>
            </a:r>
            <a:r>
              <a:rPr lang="es-ES" sz="800" spc="4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Km</a:t>
            </a:r>
            <a:r>
              <a:rPr lang="es-ES" sz="800" spc="6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50" noProof="0">
                <a:latin typeface="Arial" panose="020B0604020202020204" pitchFamily="34" charset="0"/>
                <a:cs typeface="Arial" panose="020B0604020202020204" pitchFamily="34" charset="0"/>
              </a:rPr>
              <a:t> </a:t>
            </a:r>
            <a:r>
              <a:rPr lang="es-ES" sz="800" spc="-10" noProof="0">
                <a:latin typeface="Arial" panose="020B0604020202020204" pitchFamily="34" charset="0"/>
                <a:cs typeface="Arial" panose="020B0604020202020204" pitchFamily="34" charset="0"/>
              </a:rPr>
              <a:t>nuestra </a:t>
            </a:r>
            <a:r>
              <a:rPr lang="es-ES" sz="800" noProof="0">
                <a:latin typeface="Arial" panose="020B0604020202020204" pitchFamily="34" charset="0"/>
                <a:cs typeface="Arial" panose="020B0604020202020204" pitchFamily="34" charset="0"/>
              </a:rPr>
              <a:t>delegación</a:t>
            </a:r>
            <a:r>
              <a:rPr lang="es-ES" sz="800" spc="19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destino</a:t>
            </a:r>
            <a:r>
              <a:rPr lang="es-ES" sz="800" spc="130" noProof="0">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sin</a:t>
            </a:r>
            <a:r>
              <a:rPr lang="es-ES" sz="800" u="sng" spc="45" noProof="0">
                <a:uFill>
                  <a:solidFill>
                    <a:srgbClr val="000000"/>
                  </a:solidFill>
                </a:uFill>
                <a:latin typeface="Arial" panose="020B0604020202020204" pitchFamily="34" charset="0"/>
                <a:cs typeface="Arial" panose="020B0604020202020204" pitchFamily="34" charset="0"/>
              </a:rPr>
              <a:t> </a:t>
            </a:r>
            <a:r>
              <a:rPr lang="es-ES" sz="800" u="sng" noProof="0">
                <a:uFill>
                  <a:solidFill>
                    <a:srgbClr val="000000"/>
                  </a:solidFill>
                </a:uFill>
                <a:latin typeface="Arial" panose="020B0604020202020204" pitchFamily="34" charset="0"/>
                <a:cs typeface="Arial" panose="020B0604020202020204" pitchFamily="34" charset="0"/>
              </a:rPr>
              <a:t>coste</a:t>
            </a:r>
            <a:r>
              <a:rPr lang="es-ES" sz="800" u="sng" spc="95" noProof="0">
                <a:uFill>
                  <a:solidFill>
                    <a:srgbClr val="000000"/>
                  </a:solidFill>
                </a:uFill>
                <a:latin typeface="Arial" panose="020B0604020202020204" pitchFamily="34" charset="0"/>
                <a:cs typeface="Arial" panose="020B0604020202020204" pitchFamily="34" charset="0"/>
              </a:rPr>
              <a:t> </a:t>
            </a:r>
            <a:r>
              <a:rPr lang="es-ES" sz="800" u="sng" spc="-10" noProof="0">
                <a:uFill>
                  <a:solidFill>
                    <a:srgbClr val="000000"/>
                  </a:solidFill>
                </a:uFill>
                <a:latin typeface="Arial" panose="020B0604020202020204" pitchFamily="34" charset="0"/>
                <a:cs typeface="Arial" panose="020B0604020202020204" pitchFamily="34" charset="0"/>
              </a:rPr>
              <a:t>adicional</a:t>
            </a:r>
            <a:r>
              <a:rPr lang="es-ES" sz="800" spc="-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a:t>
            </a:r>
            <a:r>
              <a:rPr lang="es-ES" sz="800" spc="-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Resto</a:t>
            </a:r>
            <a:r>
              <a:rPr lang="es-ES" sz="800" spc="10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40"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poblaciones 24h.</a:t>
            </a:r>
          </a:p>
          <a:p>
            <a:pPr marL="106938" indent="-88965">
              <a:spcBef>
                <a:spcPts val="248"/>
              </a:spcBef>
              <a:buChar char="-"/>
              <a:tabLst>
                <a:tab pos="106938" algn="l"/>
              </a:tabLst>
            </a:pPr>
            <a:r>
              <a:rPr lang="es-ES" sz="800" spc="-14" noProof="0">
                <a:latin typeface="Arial" panose="020B0604020202020204" pitchFamily="34" charset="0"/>
                <a:cs typeface="Arial" panose="020B0604020202020204" pitchFamily="34" charset="0"/>
              </a:rPr>
              <a:t>Los envíos a Baleares:</a:t>
            </a:r>
            <a:r>
              <a:rPr lang="es-ES" sz="800" spc="-14" noProof="0">
                <a:uFill>
                  <a:solidFill>
                    <a:srgbClr val="000000"/>
                  </a:solidFill>
                </a:uFill>
                <a:latin typeface="Arial" panose="020B0604020202020204" pitchFamily="34" charset="0"/>
                <a:cs typeface="Arial" panose="020B0604020202020204" pitchFamily="34" charset="0"/>
              </a:rPr>
              <a:t> No admiten exceso de peso. </a:t>
            </a:r>
          </a:p>
        </p:txBody>
      </p:sp>
      <p:pic>
        <p:nvPicPr>
          <p:cNvPr id="12" name="Imagen 11">
            <a:extLst>
              <a:ext uri="{FF2B5EF4-FFF2-40B4-BE49-F238E27FC236}">
                <a16:creationId xmlns:a16="http://schemas.microsoft.com/office/drawing/2014/main" id="{A233FCDC-BE5D-55F5-F152-9FFB824EE4C2}"/>
              </a:ext>
            </a:extLst>
          </p:cNvPr>
          <p:cNvPicPr>
            <a:picLocks noChangeAspect="1"/>
          </p:cNvPicPr>
          <p:nvPr/>
        </p:nvPicPr>
        <p:blipFill>
          <a:blip r:embed="rId11"/>
          <a:stretch>
            <a:fillRect/>
          </a:stretch>
        </p:blipFill>
        <p:spPr>
          <a:xfrm>
            <a:off x="510364" y="4268740"/>
            <a:ext cx="4673856" cy="1764085"/>
          </a:xfrm>
          <a:prstGeom prst="rect">
            <a:avLst/>
          </a:prstGeom>
        </p:spPr>
      </p:pic>
    </p:spTree>
    <p:extLst>
      <p:ext uri="{BB962C8B-B14F-4D97-AF65-F5344CB8AC3E}">
        <p14:creationId xmlns:p14="http://schemas.microsoft.com/office/powerpoint/2010/main" val="1143903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32" y="-69118"/>
            <a:ext cx="10698432" cy="649833"/>
          </a:xfrm>
          <a:prstGeom prst="rect">
            <a:avLst/>
          </a:prstGeom>
        </p:spPr>
      </p:pic>
      <p:pic>
        <p:nvPicPr>
          <p:cNvPr id="3" name="object 3"/>
          <p:cNvPicPr/>
          <p:nvPr/>
        </p:nvPicPr>
        <p:blipFill>
          <a:blip r:embed="rId3" cstate="print"/>
          <a:stretch>
            <a:fillRect/>
          </a:stretch>
        </p:blipFill>
        <p:spPr>
          <a:xfrm>
            <a:off x="9259710" y="6503382"/>
            <a:ext cx="1433690" cy="1053118"/>
          </a:xfrm>
          <a:prstGeom prst="rect">
            <a:avLst/>
          </a:prstGeom>
        </p:spPr>
      </p:pic>
      <p:sp>
        <p:nvSpPr>
          <p:cNvPr id="5" name="object 4">
            <a:extLst>
              <a:ext uri="{FF2B5EF4-FFF2-40B4-BE49-F238E27FC236}">
                <a16:creationId xmlns:a16="http://schemas.microsoft.com/office/drawing/2014/main" id="{AC76FB2F-D3AD-794D-F698-8770F0BD08B8}"/>
              </a:ext>
            </a:extLst>
          </p:cNvPr>
          <p:cNvSpPr txBox="1"/>
          <p:nvPr/>
        </p:nvSpPr>
        <p:spPr>
          <a:xfrm>
            <a:off x="1536700" y="958850"/>
            <a:ext cx="8610599" cy="251666"/>
          </a:xfrm>
          <a:prstGeom prst="rect">
            <a:avLst/>
          </a:prstGeom>
          <a:solidFill>
            <a:srgbClr val="DD0023"/>
          </a:solidFill>
        </p:spPr>
        <p:txBody>
          <a:bodyPr vert="horz" wrap="square" lIns="0" tIns="5392" rIns="0" bIns="0" rtlCol="0">
            <a:spAutoFit/>
          </a:bodyPr>
          <a:lstStyle/>
          <a:p>
            <a:pPr algn="ctr">
              <a:spcBef>
                <a:spcPts val="42"/>
              </a:spcBef>
            </a:pPr>
            <a:r>
              <a:rPr lang="es-ES" sz="1600" b="1">
                <a:solidFill>
                  <a:srgbClr val="FFFFFF"/>
                </a:solidFill>
                <a:latin typeface="Arial"/>
                <a:cs typeface="Arial"/>
              </a:rPr>
              <a:t>CTT Entregas Comerciales</a:t>
            </a:r>
            <a:endParaRPr sz="1600">
              <a:latin typeface="Arial"/>
              <a:cs typeface="Arial"/>
            </a:endParaRPr>
          </a:p>
        </p:txBody>
      </p:sp>
      <p:pic>
        <p:nvPicPr>
          <p:cNvPr id="20" name="Imagen 19">
            <a:extLst>
              <a:ext uri="{FF2B5EF4-FFF2-40B4-BE49-F238E27FC236}">
                <a16:creationId xmlns:a16="http://schemas.microsoft.com/office/drawing/2014/main" id="{464F48D9-96FF-9522-10C1-56D439EE73B9}"/>
              </a:ext>
            </a:extLst>
          </p:cNvPr>
          <p:cNvPicPr>
            <a:picLocks noChangeAspect="1"/>
          </p:cNvPicPr>
          <p:nvPr/>
        </p:nvPicPr>
        <p:blipFill>
          <a:blip r:embed="rId4"/>
          <a:stretch>
            <a:fillRect/>
          </a:stretch>
        </p:blipFill>
        <p:spPr>
          <a:xfrm>
            <a:off x="676004" y="1129403"/>
            <a:ext cx="731570" cy="365785"/>
          </a:xfrm>
          <a:prstGeom prst="rect">
            <a:avLst/>
          </a:prstGeom>
        </p:spPr>
      </p:pic>
      <p:sp>
        <p:nvSpPr>
          <p:cNvPr id="6" name="object 7">
            <a:extLst>
              <a:ext uri="{FF2B5EF4-FFF2-40B4-BE49-F238E27FC236}">
                <a16:creationId xmlns:a16="http://schemas.microsoft.com/office/drawing/2014/main" id="{4C84F1CF-1ACA-DEC5-374C-3EB4F782D505}"/>
              </a:ext>
            </a:extLst>
          </p:cNvPr>
          <p:cNvSpPr txBox="1"/>
          <p:nvPr/>
        </p:nvSpPr>
        <p:spPr>
          <a:xfrm>
            <a:off x="969051" y="2989041"/>
            <a:ext cx="9105511" cy="3796948"/>
          </a:xfrm>
          <a:prstGeom prst="rect">
            <a:avLst/>
          </a:prstGeom>
        </p:spPr>
        <p:txBody>
          <a:bodyPr vert="horz" wrap="square" lIns="0" tIns="48525" rIns="0" bIns="0" rtlCol="0">
            <a:spAutoFit/>
          </a:bodyPr>
          <a:lstStyle/>
          <a:p>
            <a:pPr marL="17973">
              <a:spcBef>
                <a:spcPts val="382"/>
              </a:spcBef>
            </a:pPr>
            <a:r>
              <a:rPr lang="es-ES" sz="900" b="1">
                <a:latin typeface="Arial"/>
                <a:cs typeface="Arial"/>
              </a:rPr>
              <a:t>Este servicio está especialmente diseñado para las entregas en:</a:t>
            </a:r>
          </a:p>
          <a:p>
            <a:pPr marL="17973">
              <a:spcBef>
                <a:spcPts val="382"/>
              </a:spcBef>
            </a:pPr>
            <a:endParaRPr lang="es-ES" sz="900" b="1">
              <a:latin typeface="Arial"/>
              <a:cs typeface="Arial"/>
            </a:endParaRPr>
          </a:p>
          <a:p>
            <a:pPr marL="189423" indent="-171450">
              <a:spcBef>
                <a:spcPts val="382"/>
              </a:spcBef>
              <a:buFont typeface="Wingdings" panose="05000000000000000000" pitchFamily="2" charset="2"/>
              <a:buChar char="§"/>
            </a:pPr>
            <a:r>
              <a:rPr lang="es-ES" sz="800" b="1" noProof="0">
                <a:latin typeface="Arial"/>
                <a:cs typeface="Arial"/>
              </a:rPr>
              <a:t>Tiendas ubicadas en Centros Comerciales: </a:t>
            </a:r>
            <a:r>
              <a:rPr lang="es-ES" sz="800"/>
              <a:t>Las entregas / recogidas se realizan dentro del horario establecido por el propio centro comercial..</a:t>
            </a:r>
          </a:p>
          <a:p>
            <a:pPr marL="189423" indent="-171450">
              <a:spcBef>
                <a:spcPts val="382"/>
              </a:spcBef>
              <a:buFont typeface="Wingdings" panose="05000000000000000000" pitchFamily="2" charset="2"/>
              <a:buChar char="§"/>
            </a:pPr>
            <a:r>
              <a:rPr lang="es-ES" sz="800" b="1">
                <a:latin typeface="Arial"/>
                <a:cs typeface="Arial"/>
              </a:rPr>
              <a:t>Almacenes: </a:t>
            </a:r>
            <a:r>
              <a:rPr lang="es-ES" sz="800"/>
              <a:t>Las entregas se realizan con cita previa, siguiendo un horario específico y cumpliendo con los requisitos operativos definidos por el centro. Las recogidas se efectúan en un horario programado, generalmente </a:t>
            </a:r>
            <a:r>
              <a:rPr lang="es-ES" sz="800" b="1"/>
              <a:t>por </a:t>
            </a:r>
            <a:r>
              <a:rPr lang="es-ES" sz="800"/>
              <a:t>la tarde o por la noche.</a:t>
            </a:r>
            <a:endParaRPr lang="es-ES" sz="800">
              <a:latin typeface="Arial"/>
              <a:cs typeface="Arial"/>
            </a:endParaRPr>
          </a:p>
          <a:p>
            <a:pPr marL="189423" indent="-171450">
              <a:spcBef>
                <a:spcPts val="382"/>
              </a:spcBef>
              <a:buFont typeface="Wingdings" panose="05000000000000000000" pitchFamily="2" charset="2"/>
              <a:buChar char="§"/>
            </a:pPr>
            <a:r>
              <a:rPr lang="es-ES" sz="800" b="1" noProof="0">
                <a:latin typeface="Arial"/>
                <a:cs typeface="Arial"/>
              </a:rPr>
              <a:t>Tiendas ubicadas en la calle: </a:t>
            </a:r>
            <a:r>
              <a:rPr lang="es-ES" sz="800"/>
              <a:t>Las entregas se realizan entre las 10:00 y las 14:00 (en Portugal, de 9:00 a 13:00) o dentro del horario restringido que tenga cada tienda. Las recogidas se efectúan en horario de tarde.</a:t>
            </a:r>
          </a:p>
          <a:p>
            <a:pPr marL="17973">
              <a:spcBef>
                <a:spcPts val="382"/>
              </a:spcBef>
            </a:pPr>
            <a:endParaRPr lang="es-ES" sz="900" b="1" noProof="0">
              <a:latin typeface="Arial"/>
              <a:cs typeface="Arial"/>
            </a:endParaRPr>
          </a:p>
          <a:p>
            <a:pPr marL="17973">
              <a:spcBef>
                <a:spcPts val="382"/>
              </a:spcBef>
            </a:pPr>
            <a:r>
              <a:rPr lang="es-ES" sz="900" b="1" noProof="0">
                <a:latin typeface="Arial"/>
                <a:cs typeface="Arial"/>
              </a:rPr>
              <a:t>Características de los servicios:</a:t>
            </a:r>
          </a:p>
          <a:p>
            <a:pPr marL="17973">
              <a:spcBef>
                <a:spcPts val="248"/>
              </a:spcBef>
              <a:tabLst>
                <a:tab pos="109633" algn="l"/>
              </a:tabLst>
            </a:pPr>
            <a:r>
              <a:rPr lang="es-ES" sz="800">
                <a:latin typeface="Microsoft Sans Serif"/>
                <a:cs typeface="Microsoft Sans Serif"/>
              </a:rPr>
              <a:t>- </a:t>
            </a:r>
            <a:r>
              <a:rPr lang="es-ES" sz="800" noProof="0">
                <a:latin typeface="Microsoft Sans Serif"/>
                <a:cs typeface="Microsoft Sans Serif"/>
              </a:rPr>
              <a:t>Peso</a:t>
            </a:r>
            <a:r>
              <a:rPr lang="es-ES" sz="800" spc="134" noProof="0">
                <a:latin typeface="Microsoft Sans Serif"/>
                <a:cs typeface="Microsoft Sans Serif"/>
              </a:rPr>
              <a:t> </a:t>
            </a:r>
            <a:r>
              <a:rPr lang="es-ES" sz="800" noProof="0">
                <a:latin typeface="Microsoft Sans Serif"/>
                <a:cs typeface="Microsoft Sans Serif"/>
              </a:rPr>
              <a:t>máximo</a:t>
            </a:r>
            <a:r>
              <a:rPr lang="es-ES" sz="800" spc="212" noProof="0">
                <a:latin typeface="Microsoft Sans Serif"/>
                <a:cs typeface="Microsoft Sans Serif"/>
              </a:rPr>
              <a:t> </a:t>
            </a:r>
            <a:r>
              <a:rPr lang="es-ES" sz="800" noProof="0">
                <a:latin typeface="Microsoft Sans Serif"/>
                <a:cs typeface="Microsoft Sans Serif"/>
              </a:rPr>
              <a:t>por</a:t>
            </a:r>
            <a:r>
              <a:rPr lang="es-ES" sz="800" spc="85" noProof="0">
                <a:latin typeface="Microsoft Sans Serif"/>
                <a:cs typeface="Microsoft Sans Serif"/>
              </a:rPr>
              <a:t> </a:t>
            </a:r>
            <a:r>
              <a:rPr lang="es-ES" sz="800" noProof="0">
                <a:latin typeface="Microsoft Sans Serif"/>
                <a:cs typeface="Microsoft Sans Serif"/>
              </a:rPr>
              <a:t>bulto:</a:t>
            </a:r>
            <a:r>
              <a:rPr lang="es-ES" sz="800" spc="156" noProof="0">
                <a:latin typeface="Microsoft Sans Serif"/>
                <a:cs typeface="Microsoft Sans Serif"/>
              </a:rPr>
              <a:t> </a:t>
            </a:r>
            <a:r>
              <a:rPr lang="es-ES" sz="800" noProof="0">
                <a:latin typeface="Microsoft Sans Serif"/>
                <a:cs typeface="Microsoft Sans Serif"/>
              </a:rPr>
              <a:t>30</a:t>
            </a:r>
            <a:r>
              <a:rPr lang="es-ES" sz="800" spc="64" noProof="0">
                <a:latin typeface="Microsoft Sans Serif"/>
                <a:cs typeface="Microsoft Sans Serif"/>
              </a:rPr>
              <a:t> </a:t>
            </a:r>
            <a:r>
              <a:rPr lang="es-ES" sz="800" spc="-35" noProof="0">
                <a:latin typeface="Microsoft Sans Serif"/>
                <a:cs typeface="Microsoft Sans Serif"/>
              </a:rPr>
              <a:t>kg</a:t>
            </a:r>
            <a:endParaRPr lang="es-ES" sz="800" noProof="0">
              <a:latin typeface="Microsoft Sans Serif"/>
              <a:cs typeface="Microsoft Sans Serif"/>
            </a:endParaRPr>
          </a:p>
          <a:p>
            <a:pPr marL="17973" marR="102445">
              <a:lnSpc>
                <a:spcPct val="118100"/>
              </a:lnSpc>
              <a:tabLst>
                <a:tab pos="109633" algn="l"/>
              </a:tabLst>
            </a:pPr>
            <a:r>
              <a:rPr lang="es-ES" sz="800" noProof="0">
                <a:latin typeface="Microsoft Sans Serif"/>
                <a:cs typeface="Microsoft Sans Serif"/>
              </a:rPr>
              <a:t>- Medidas</a:t>
            </a:r>
            <a:r>
              <a:rPr lang="es-ES" sz="800" spc="241" noProof="0">
                <a:latin typeface="Microsoft Sans Serif"/>
                <a:cs typeface="Microsoft Sans Serif"/>
              </a:rPr>
              <a:t> </a:t>
            </a:r>
            <a:r>
              <a:rPr lang="es-ES" sz="800" noProof="0">
                <a:latin typeface="Microsoft Sans Serif"/>
                <a:cs typeface="Microsoft Sans Serif"/>
              </a:rPr>
              <a:t>máximas</a:t>
            </a:r>
            <a:r>
              <a:rPr lang="es-ES" sz="800" spc="255" noProof="0">
                <a:latin typeface="Microsoft Sans Serif"/>
                <a:cs typeface="Microsoft Sans Serif"/>
              </a:rPr>
              <a:t> </a:t>
            </a:r>
            <a:r>
              <a:rPr lang="es-ES" sz="800" noProof="0">
                <a:latin typeface="Microsoft Sans Serif"/>
                <a:cs typeface="Microsoft Sans Serif"/>
              </a:rPr>
              <a:t>por</a:t>
            </a:r>
            <a:r>
              <a:rPr lang="es-ES" sz="800" spc="99" noProof="0">
                <a:latin typeface="Microsoft Sans Serif"/>
                <a:cs typeface="Microsoft Sans Serif"/>
              </a:rPr>
              <a:t> </a:t>
            </a:r>
            <a:r>
              <a:rPr lang="es-ES" sz="800" noProof="0">
                <a:latin typeface="Microsoft Sans Serif"/>
                <a:cs typeface="Microsoft Sans Serif"/>
              </a:rPr>
              <a:t>bulto:</a:t>
            </a:r>
            <a:r>
              <a:rPr lang="es-ES" sz="800" spc="156" noProof="0">
                <a:latin typeface="Microsoft Sans Serif"/>
                <a:cs typeface="Microsoft Sans Serif"/>
              </a:rPr>
              <a:t> </a:t>
            </a:r>
            <a:r>
              <a:rPr lang="es-ES" sz="800" noProof="0">
                <a:latin typeface="Microsoft Sans Serif"/>
                <a:cs typeface="Microsoft Sans Serif"/>
              </a:rPr>
              <a:t>Suma</a:t>
            </a:r>
            <a:r>
              <a:rPr lang="es-ES" sz="800" spc="170" noProof="0">
                <a:latin typeface="Microsoft Sans Serif"/>
                <a:cs typeface="Microsoft Sans Serif"/>
              </a:rPr>
              <a:t> </a:t>
            </a:r>
            <a:r>
              <a:rPr lang="es-ES" sz="800" noProof="0">
                <a:latin typeface="Microsoft Sans Serif"/>
                <a:cs typeface="Microsoft Sans Serif"/>
              </a:rPr>
              <a:t>de</a:t>
            </a:r>
            <a:r>
              <a:rPr lang="es-ES" sz="800" spc="78" noProof="0">
                <a:latin typeface="Microsoft Sans Serif"/>
                <a:cs typeface="Microsoft Sans Serif"/>
              </a:rPr>
              <a:t> </a:t>
            </a:r>
            <a:r>
              <a:rPr lang="es-ES" sz="800" noProof="0">
                <a:latin typeface="Microsoft Sans Serif"/>
                <a:cs typeface="Microsoft Sans Serif"/>
              </a:rPr>
              <a:t>alto,</a:t>
            </a:r>
            <a:r>
              <a:rPr lang="es-ES" sz="800" spc="120" noProof="0">
                <a:latin typeface="Microsoft Sans Serif"/>
                <a:cs typeface="Microsoft Sans Serif"/>
              </a:rPr>
              <a:t> </a:t>
            </a:r>
            <a:r>
              <a:rPr lang="es-ES" sz="800" noProof="0">
                <a:latin typeface="Microsoft Sans Serif"/>
                <a:cs typeface="Microsoft Sans Serif"/>
              </a:rPr>
              <a:t>ancho</a:t>
            </a:r>
            <a:r>
              <a:rPr lang="es-ES" sz="800" spc="177" noProof="0">
                <a:latin typeface="Microsoft Sans Serif"/>
                <a:cs typeface="Microsoft Sans Serif"/>
              </a:rPr>
              <a:t> </a:t>
            </a:r>
            <a:r>
              <a:rPr lang="es-ES" sz="800" noProof="0">
                <a:latin typeface="Microsoft Sans Serif"/>
                <a:cs typeface="Microsoft Sans Serif"/>
              </a:rPr>
              <a:t>y</a:t>
            </a:r>
            <a:r>
              <a:rPr lang="es-ES" sz="800" spc="28" noProof="0">
                <a:latin typeface="Microsoft Sans Serif"/>
                <a:cs typeface="Microsoft Sans Serif"/>
              </a:rPr>
              <a:t> </a:t>
            </a:r>
            <a:r>
              <a:rPr lang="es-ES" sz="800" noProof="0">
                <a:latin typeface="Microsoft Sans Serif"/>
                <a:cs typeface="Microsoft Sans Serif"/>
              </a:rPr>
              <a:t>largo</a:t>
            </a:r>
            <a:r>
              <a:rPr lang="es-ES" sz="800" spc="142" noProof="0">
                <a:latin typeface="Microsoft Sans Serif"/>
                <a:cs typeface="Microsoft Sans Serif"/>
              </a:rPr>
              <a:t> </a:t>
            </a:r>
            <a:r>
              <a:rPr lang="es-ES" sz="800" noProof="0">
                <a:latin typeface="Microsoft Sans Serif"/>
                <a:cs typeface="Microsoft Sans Serif"/>
              </a:rPr>
              <a:t>no</a:t>
            </a:r>
            <a:r>
              <a:rPr lang="es-ES" sz="800" spc="78" noProof="0">
                <a:latin typeface="Microsoft Sans Serif"/>
                <a:cs typeface="Microsoft Sans Serif"/>
              </a:rPr>
              <a:t> </a:t>
            </a:r>
            <a:r>
              <a:rPr lang="es-ES" sz="800" noProof="0">
                <a:latin typeface="Microsoft Sans Serif"/>
                <a:cs typeface="Microsoft Sans Serif"/>
              </a:rPr>
              <a:t>superior</a:t>
            </a:r>
            <a:r>
              <a:rPr lang="es-ES" sz="800" spc="226" noProof="0">
                <a:latin typeface="Microsoft Sans Serif"/>
                <a:cs typeface="Microsoft Sans Serif"/>
              </a:rPr>
              <a:t> </a:t>
            </a:r>
            <a:r>
              <a:rPr lang="es-ES" sz="800" noProof="0">
                <a:latin typeface="Microsoft Sans Serif"/>
                <a:cs typeface="Microsoft Sans Serif"/>
              </a:rPr>
              <a:t>a</a:t>
            </a:r>
            <a:r>
              <a:rPr lang="es-ES" sz="800" spc="42" noProof="0">
                <a:latin typeface="Microsoft Sans Serif"/>
                <a:cs typeface="Microsoft Sans Serif"/>
              </a:rPr>
              <a:t> </a:t>
            </a:r>
            <a:r>
              <a:rPr lang="es-ES" sz="800" noProof="0">
                <a:latin typeface="Microsoft Sans Serif"/>
                <a:cs typeface="Microsoft Sans Serif"/>
              </a:rPr>
              <a:t>240</a:t>
            </a:r>
            <a:r>
              <a:rPr lang="es-ES" sz="800" spc="106" noProof="0">
                <a:latin typeface="Microsoft Sans Serif"/>
                <a:cs typeface="Microsoft Sans Serif"/>
              </a:rPr>
              <a:t> </a:t>
            </a:r>
            <a:r>
              <a:rPr lang="es-ES" sz="800" noProof="0">
                <a:latin typeface="Microsoft Sans Serif"/>
                <a:cs typeface="Microsoft Sans Serif"/>
              </a:rPr>
              <a:t>cm</a:t>
            </a:r>
            <a:r>
              <a:rPr lang="es-ES" sz="800" spc="78" noProof="0">
                <a:latin typeface="Microsoft Sans Serif"/>
                <a:cs typeface="Microsoft Sans Serif"/>
              </a:rPr>
              <a:t> </a:t>
            </a:r>
            <a:r>
              <a:rPr lang="es-ES" sz="800" noProof="0">
                <a:latin typeface="Microsoft Sans Serif"/>
                <a:cs typeface="Microsoft Sans Serif"/>
              </a:rPr>
              <a:t>con</a:t>
            </a:r>
            <a:r>
              <a:rPr lang="es-ES" sz="800" spc="113" noProof="0">
                <a:latin typeface="Microsoft Sans Serif"/>
                <a:cs typeface="Microsoft Sans Serif"/>
              </a:rPr>
              <a:t> </a:t>
            </a:r>
            <a:r>
              <a:rPr lang="es-ES" sz="800" noProof="0">
                <a:latin typeface="Microsoft Sans Serif"/>
                <a:cs typeface="Microsoft Sans Serif"/>
              </a:rPr>
              <a:t>ninguna</a:t>
            </a:r>
            <a:r>
              <a:rPr lang="es-ES" sz="800" spc="226" noProof="0">
                <a:latin typeface="Microsoft Sans Serif"/>
                <a:cs typeface="Microsoft Sans Serif"/>
              </a:rPr>
              <a:t> </a:t>
            </a:r>
            <a:r>
              <a:rPr lang="es-ES" sz="800" noProof="0">
                <a:latin typeface="Microsoft Sans Serif"/>
                <a:cs typeface="Microsoft Sans Serif"/>
              </a:rPr>
              <a:t>superior</a:t>
            </a:r>
            <a:r>
              <a:rPr lang="es-ES" sz="800" spc="233" noProof="0">
                <a:latin typeface="Microsoft Sans Serif"/>
                <a:cs typeface="Microsoft Sans Serif"/>
              </a:rPr>
              <a:t> </a:t>
            </a:r>
            <a:r>
              <a:rPr lang="es-ES" sz="800" noProof="0">
                <a:latin typeface="Microsoft Sans Serif"/>
                <a:cs typeface="Microsoft Sans Serif"/>
              </a:rPr>
              <a:t>a</a:t>
            </a:r>
            <a:r>
              <a:rPr lang="es-ES" sz="800" spc="35" noProof="0">
                <a:latin typeface="Microsoft Sans Serif"/>
                <a:cs typeface="Microsoft Sans Serif"/>
              </a:rPr>
              <a:t> </a:t>
            </a:r>
            <a:r>
              <a:rPr lang="es-ES" sz="800" noProof="0">
                <a:latin typeface="Microsoft Sans Serif"/>
                <a:cs typeface="Microsoft Sans Serif"/>
              </a:rPr>
              <a:t>150</a:t>
            </a:r>
            <a:r>
              <a:rPr lang="es-ES" sz="800" spc="106" noProof="0">
                <a:latin typeface="Microsoft Sans Serif"/>
                <a:cs typeface="Microsoft Sans Serif"/>
              </a:rPr>
              <a:t> </a:t>
            </a:r>
            <a:r>
              <a:rPr lang="es-ES" sz="800" noProof="0">
                <a:latin typeface="Microsoft Sans Serif"/>
                <a:cs typeface="Microsoft Sans Serif"/>
              </a:rPr>
              <a:t>cm.</a:t>
            </a:r>
            <a:r>
              <a:rPr lang="es-ES" sz="800" spc="106" noProof="0">
                <a:latin typeface="Microsoft Sans Serif"/>
                <a:cs typeface="Microsoft Sans Serif"/>
              </a:rPr>
              <a:t> </a:t>
            </a:r>
            <a:r>
              <a:rPr lang="es-ES" sz="800" noProof="0">
                <a:latin typeface="Microsoft Sans Serif"/>
                <a:cs typeface="Microsoft Sans Serif"/>
              </a:rPr>
              <a:t>Estos</a:t>
            </a:r>
            <a:r>
              <a:rPr lang="es-ES" sz="800" spc="127" noProof="0">
                <a:latin typeface="Microsoft Sans Serif"/>
                <a:cs typeface="Microsoft Sans Serif"/>
              </a:rPr>
              <a:t> </a:t>
            </a:r>
            <a:r>
              <a:rPr lang="es-ES" sz="800" spc="-14" noProof="0">
                <a:latin typeface="Microsoft Sans Serif"/>
                <a:cs typeface="Microsoft Sans Serif"/>
              </a:rPr>
              <a:t>servicios </a:t>
            </a:r>
            <a:r>
              <a:rPr lang="es-ES" sz="800" noProof="0">
                <a:latin typeface="Microsoft Sans Serif"/>
                <a:cs typeface="Microsoft Sans Serif"/>
              </a:rPr>
              <a:t>admiten</a:t>
            </a:r>
            <a:r>
              <a:rPr lang="es-ES" sz="800" spc="177" noProof="0">
                <a:latin typeface="Microsoft Sans Serif"/>
                <a:cs typeface="Microsoft Sans Serif"/>
              </a:rPr>
              <a:t> </a:t>
            </a:r>
            <a:r>
              <a:rPr lang="es-ES" sz="800" noProof="0">
                <a:latin typeface="Microsoft Sans Serif"/>
                <a:cs typeface="Microsoft Sans Serif"/>
              </a:rPr>
              <a:t>exceso</a:t>
            </a:r>
            <a:r>
              <a:rPr lang="es-ES" sz="800" spc="198" noProof="0">
                <a:latin typeface="Microsoft Sans Serif"/>
                <a:cs typeface="Microsoft Sans Serif"/>
              </a:rPr>
              <a:t> </a:t>
            </a:r>
            <a:r>
              <a:rPr lang="es-ES" sz="800" noProof="0">
                <a:latin typeface="Microsoft Sans Serif"/>
                <a:cs typeface="Microsoft Sans Serif"/>
              </a:rPr>
              <a:t>de</a:t>
            </a:r>
            <a:r>
              <a:rPr lang="es-ES" sz="800" spc="64" noProof="0">
                <a:latin typeface="Microsoft Sans Serif"/>
                <a:cs typeface="Microsoft Sans Serif"/>
              </a:rPr>
              <a:t> </a:t>
            </a:r>
            <a:r>
              <a:rPr lang="es-ES" sz="800" noProof="0">
                <a:latin typeface="Microsoft Sans Serif"/>
                <a:cs typeface="Microsoft Sans Serif"/>
              </a:rPr>
              <a:t>peso</a:t>
            </a:r>
            <a:r>
              <a:rPr lang="es-ES" sz="800" spc="127" noProof="0">
                <a:latin typeface="Microsoft Sans Serif"/>
                <a:cs typeface="Microsoft Sans Serif"/>
              </a:rPr>
              <a:t> </a:t>
            </a:r>
            <a:r>
              <a:rPr lang="es-ES" sz="800" noProof="0">
                <a:latin typeface="Microsoft Sans Serif"/>
                <a:cs typeface="Microsoft Sans Serif"/>
              </a:rPr>
              <a:t>y</a:t>
            </a:r>
            <a:r>
              <a:rPr lang="es-ES" sz="800" spc="28" noProof="0">
                <a:latin typeface="Microsoft Sans Serif"/>
                <a:cs typeface="Microsoft Sans Serif"/>
              </a:rPr>
              <a:t> </a:t>
            </a:r>
            <a:r>
              <a:rPr lang="es-ES" sz="800" noProof="0">
                <a:latin typeface="Microsoft Sans Serif"/>
                <a:cs typeface="Microsoft Sans Serif"/>
              </a:rPr>
              <a:t>exceso</a:t>
            </a:r>
            <a:r>
              <a:rPr lang="es-ES" sz="800" spc="191" noProof="0">
                <a:latin typeface="Microsoft Sans Serif"/>
                <a:cs typeface="Microsoft Sans Serif"/>
              </a:rPr>
              <a:t> </a:t>
            </a:r>
            <a:r>
              <a:rPr lang="es-ES" sz="800" noProof="0">
                <a:latin typeface="Microsoft Sans Serif"/>
                <a:cs typeface="Microsoft Sans Serif"/>
              </a:rPr>
              <a:t>de</a:t>
            </a:r>
            <a:r>
              <a:rPr lang="es-ES" sz="800" spc="71" noProof="0">
                <a:latin typeface="Microsoft Sans Serif"/>
                <a:cs typeface="Microsoft Sans Serif"/>
              </a:rPr>
              <a:t> </a:t>
            </a:r>
            <a:r>
              <a:rPr lang="es-ES" sz="800" noProof="0">
                <a:latin typeface="Microsoft Sans Serif"/>
                <a:cs typeface="Microsoft Sans Serif"/>
              </a:rPr>
              <a:t>medida</a:t>
            </a:r>
            <a:r>
              <a:rPr lang="es-ES" sz="800" spc="198" noProof="0">
                <a:latin typeface="Microsoft Sans Serif"/>
                <a:cs typeface="Microsoft Sans Serif"/>
              </a:rPr>
              <a:t> </a:t>
            </a:r>
            <a:r>
              <a:rPr lang="es-ES" sz="800" noProof="0">
                <a:latin typeface="Microsoft Sans Serif"/>
                <a:cs typeface="Microsoft Sans Serif"/>
              </a:rPr>
              <a:t>(consultar</a:t>
            </a:r>
            <a:r>
              <a:rPr lang="es-ES" sz="800" spc="276" noProof="0">
                <a:latin typeface="Microsoft Sans Serif"/>
                <a:cs typeface="Microsoft Sans Serif"/>
              </a:rPr>
              <a:t> </a:t>
            </a:r>
            <a:r>
              <a:rPr lang="es-ES" sz="800" noProof="0">
                <a:latin typeface="Microsoft Sans Serif"/>
                <a:cs typeface="Microsoft Sans Serif"/>
              </a:rPr>
              <a:t>página</a:t>
            </a:r>
            <a:r>
              <a:rPr lang="es-ES" sz="800" spc="184" noProof="0">
                <a:latin typeface="Microsoft Sans Serif"/>
                <a:cs typeface="Microsoft Sans Serif"/>
              </a:rPr>
              <a:t> </a:t>
            </a:r>
            <a:r>
              <a:rPr lang="es-ES" sz="800" noProof="0">
                <a:latin typeface="Microsoft Sans Serif"/>
                <a:cs typeface="Microsoft Sans Serif"/>
              </a:rPr>
              <a:t>de</a:t>
            </a:r>
            <a:r>
              <a:rPr lang="es-ES" sz="800" spc="64" noProof="0">
                <a:latin typeface="Microsoft Sans Serif"/>
                <a:cs typeface="Microsoft Sans Serif"/>
              </a:rPr>
              <a:t> </a:t>
            </a:r>
            <a:r>
              <a:rPr lang="es-ES" sz="800" noProof="0">
                <a:latin typeface="Microsoft Sans Serif"/>
                <a:cs typeface="Microsoft Sans Serif"/>
              </a:rPr>
              <a:t>este</a:t>
            </a:r>
            <a:r>
              <a:rPr lang="es-ES" sz="800" spc="113" noProof="0">
                <a:latin typeface="Microsoft Sans Serif"/>
                <a:cs typeface="Microsoft Sans Serif"/>
              </a:rPr>
              <a:t> </a:t>
            </a:r>
            <a:r>
              <a:rPr lang="es-ES" sz="800" noProof="0">
                <a:latin typeface="Microsoft Sans Serif"/>
                <a:cs typeface="Microsoft Sans Serif"/>
              </a:rPr>
              <a:t>documento:</a:t>
            </a:r>
            <a:r>
              <a:rPr lang="es-ES" sz="800" spc="324" noProof="0">
                <a:latin typeface="Microsoft Sans Serif"/>
                <a:cs typeface="Microsoft Sans Serif"/>
              </a:rPr>
              <a:t> </a:t>
            </a:r>
            <a:r>
              <a:rPr lang="es-ES" sz="800" noProof="0">
                <a:latin typeface="Microsoft Sans Serif"/>
                <a:cs typeface="Microsoft Sans Serif"/>
              </a:rPr>
              <a:t>Otras</a:t>
            </a:r>
            <a:r>
              <a:rPr lang="es-ES" sz="800" spc="156" noProof="0">
                <a:latin typeface="Microsoft Sans Serif"/>
                <a:cs typeface="Microsoft Sans Serif"/>
              </a:rPr>
              <a:t> </a:t>
            </a:r>
            <a:r>
              <a:rPr lang="es-ES" sz="800" spc="-14" noProof="0">
                <a:latin typeface="Microsoft Sans Serif"/>
                <a:cs typeface="Microsoft Sans Serif"/>
              </a:rPr>
              <a:t>Consideraciones).</a:t>
            </a:r>
            <a:endParaRPr lang="es-ES" sz="800" noProof="0">
              <a:latin typeface="Microsoft Sans Serif"/>
              <a:cs typeface="Microsoft Sans Serif"/>
            </a:endParaRPr>
          </a:p>
          <a:p>
            <a:pPr marL="17973">
              <a:spcBef>
                <a:spcPts val="248"/>
              </a:spcBef>
              <a:tabLst>
                <a:tab pos="109633" algn="l"/>
              </a:tabLst>
            </a:pPr>
            <a:r>
              <a:rPr lang="es-ES" sz="800" noProof="0">
                <a:latin typeface="Microsoft Sans Serif"/>
                <a:cs typeface="Microsoft Sans Serif"/>
              </a:rPr>
              <a:t>- Cubicaje:</a:t>
            </a:r>
            <a:r>
              <a:rPr lang="es-ES" sz="800" spc="184" noProof="0">
                <a:latin typeface="Microsoft Sans Serif"/>
                <a:cs typeface="Microsoft Sans Serif"/>
              </a:rPr>
              <a:t> </a:t>
            </a:r>
            <a:r>
              <a:rPr lang="es-ES" sz="800" noProof="0">
                <a:latin typeface="Microsoft Sans Serif"/>
                <a:cs typeface="Microsoft Sans Serif"/>
              </a:rPr>
              <a:t>Conversión</a:t>
            </a:r>
            <a:r>
              <a:rPr lang="es-ES" sz="800" spc="269" noProof="0">
                <a:latin typeface="Microsoft Sans Serif"/>
                <a:cs typeface="Microsoft Sans Serif"/>
              </a:rPr>
              <a:t> </a:t>
            </a:r>
            <a:r>
              <a:rPr lang="es-ES" sz="800" noProof="0">
                <a:latin typeface="Microsoft Sans Serif"/>
                <a:cs typeface="Microsoft Sans Serif"/>
              </a:rPr>
              <a:t>volumétrica</a:t>
            </a:r>
            <a:r>
              <a:rPr lang="es-ES" sz="800" spc="276" noProof="0">
                <a:latin typeface="Microsoft Sans Serif"/>
                <a:cs typeface="Microsoft Sans Serif"/>
              </a:rPr>
              <a:t> </a:t>
            </a:r>
            <a:r>
              <a:rPr lang="es-ES" sz="800" spc="-14" noProof="0">
                <a:latin typeface="Microsoft Sans Serif"/>
                <a:cs typeface="Microsoft Sans Serif"/>
              </a:rPr>
              <a:t>167 kg/</a:t>
            </a:r>
            <a:r>
              <a:rPr lang="es-ES" sz="800" spc="-85" noProof="0">
                <a:latin typeface="Microsoft Sans Serif"/>
                <a:cs typeface="Microsoft Sans Serif"/>
              </a:rPr>
              <a:t> </a:t>
            </a:r>
            <a:r>
              <a:rPr lang="es-ES" sz="800" spc="-35" noProof="0">
                <a:latin typeface="Microsoft Sans Serif"/>
                <a:cs typeface="Microsoft Sans Serif"/>
              </a:rPr>
              <a:t>m3</a:t>
            </a:r>
            <a:endParaRPr lang="es-ES" sz="800" noProof="0">
              <a:latin typeface="Microsoft Sans Serif"/>
              <a:cs typeface="Microsoft Sans Serif"/>
            </a:endParaRPr>
          </a:p>
          <a:p>
            <a:pPr marL="17973">
              <a:spcBef>
                <a:spcPts val="382"/>
              </a:spcBef>
              <a:tabLst>
                <a:tab pos="106938" algn="l"/>
              </a:tabLst>
            </a:pPr>
            <a:endParaRPr lang="es-ES" sz="900" b="1">
              <a:latin typeface="Arial"/>
              <a:cs typeface="Arial"/>
            </a:endParaRPr>
          </a:p>
          <a:p>
            <a:pPr marL="17973">
              <a:spcBef>
                <a:spcPts val="382"/>
              </a:spcBef>
              <a:tabLst>
                <a:tab pos="106938" algn="l"/>
              </a:tabLst>
            </a:pPr>
            <a:r>
              <a:rPr lang="es-ES" sz="900" b="1">
                <a:latin typeface="Arial"/>
                <a:cs typeface="Arial"/>
              </a:rPr>
              <a:t>Destinos no peninsulares:</a:t>
            </a:r>
          </a:p>
          <a:p>
            <a:pPr marL="17973">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Canarias: No admiten exceso de peso y de medidas. </a:t>
            </a:r>
            <a:r>
              <a:rPr lang="es-ES" sz="800" noProof="0">
                <a:latin typeface="Arial" panose="020B0604020202020204" pitchFamily="34" charset="0"/>
                <a:cs typeface="Arial" panose="020B0604020202020204" pitchFamily="34" charset="0"/>
              </a:rPr>
              <a:t>Entrega</a:t>
            </a:r>
            <a:r>
              <a:rPr lang="es-ES" sz="800" spc="31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en</a:t>
            </a:r>
            <a:r>
              <a:rPr lang="es-ES" sz="800" spc="156" noProof="0">
                <a:latin typeface="Arial" panose="020B0604020202020204" pitchFamily="34" charset="0"/>
                <a:cs typeface="Arial" panose="020B0604020202020204" pitchFamily="34" charset="0"/>
              </a:rPr>
              <a:t> </a:t>
            </a:r>
            <a:r>
              <a:rPr lang="es-ES" sz="800">
                <a:latin typeface="Arial" panose="020B0604020202020204" pitchFamily="34" charset="0"/>
                <a:cs typeface="Arial" panose="020B0604020202020204" pitchFamily="34" charset="0"/>
              </a:rPr>
              <a:t>48h Islas Mayores </a:t>
            </a:r>
            <a:r>
              <a:rPr lang="es-ES" sz="800" noProof="0">
                <a:latin typeface="Arial" panose="020B0604020202020204" pitchFamily="34" charset="0"/>
                <a:cs typeface="Arial" panose="020B0604020202020204" pitchFamily="34" charset="0"/>
              </a:rPr>
              <a:t>y</a:t>
            </a:r>
            <a:r>
              <a:rPr lang="es-ES" sz="800" spc="113"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72h</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Islas</a:t>
            </a:r>
            <a:r>
              <a:rPr lang="es-ES" sz="800" spc="21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Menores.</a:t>
            </a:r>
            <a:r>
              <a:rPr lang="es-ES" sz="800" spc="35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28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DUA</a:t>
            </a:r>
            <a:r>
              <a:rPr lang="es-ES" sz="800" spc="15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10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Trámites</a:t>
            </a:r>
            <a:r>
              <a:rPr lang="es-ES" sz="800" spc="29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de</a:t>
            </a:r>
            <a:r>
              <a:rPr lang="es-ES" sz="800" spc="149"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Gestión</a:t>
            </a:r>
            <a:r>
              <a:rPr lang="es-ES" sz="800" spc="248"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Aduanera </a:t>
            </a:r>
            <a:r>
              <a:rPr lang="es-ES" sz="800" noProof="0">
                <a:latin typeface="Arial" panose="020B0604020202020204" pitchFamily="34" charset="0"/>
                <a:cs typeface="Arial" panose="020B0604020202020204" pitchFamily="34" charset="0"/>
              </a:rPr>
              <a:t>Simplificada</a:t>
            </a:r>
            <a:r>
              <a:rPr lang="es-ES" sz="800" spc="324"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(GAS).</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No</a:t>
            </a:r>
            <a:r>
              <a:rPr lang="es-ES" sz="800" spc="7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incluye</a:t>
            </a:r>
            <a:r>
              <a:rPr lang="es-ES" sz="800" spc="191"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IVA</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y</a:t>
            </a:r>
            <a:r>
              <a:rPr lang="es-ES" sz="800" spc="28"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otros</a:t>
            </a:r>
            <a:r>
              <a:rPr lang="es-ES" sz="800" spc="127"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impuestos</a:t>
            </a:r>
            <a:r>
              <a:rPr lang="es-ES" sz="800" spc="276"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por</a:t>
            </a:r>
            <a:r>
              <a:rPr lang="es-ES" sz="800" spc="85"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el</a:t>
            </a:r>
            <a:r>
              <a:rPr lang="es-ES" sz="800" spc="42" noProof="0">
                <a:latin typeface="Arial" panose="020B0604020202020204" pitchFamily="34" charset="0"/>
                <a:cs typeface="Arial" panose="020B0604020202020204" pitchFamily="34" charset="0"/>
              </a:rPr>
              <a:t> </a:t>
            </a:r>
            <a:r>
              <a:rPr lang="es-ES" sz="800" noProof="0">
                <a:latin typeface="Arial" panose="020B0604020202020204" pitchFamily="34" charset="0"/>
                <a:cs typeface="Arial" panose="020B0604020202020204" pitchFamily="34" charset="0"/>
              </a:rPr>
              <a:t>valor</a:t>
            </a:r>
            <a:r>
              <a:rPr lang="es-ES" sz="800" spc="134" noProof="0">
                <a:latin typeface="Arial" panose="020B0604020202020204" pitchFamily="34" charset="0"/>
                <a:cs typeface="Arial" panose="020B0604020202020204" pitchFamily="34" charset="0"/>
              </a:rPr>
              <a:t> </a:t>
            </a:r>
            <a:r>
              <a:rPr lang="es-ES" sz="800" spc="-14" noProof="0">
                <a:latin typeface="Arial" panose="020B0604020202020204" pitchFamily="34" charset="0"/>
                <a:cs typeface="Arial" panose="020B0604020202020204" pitchFamily="34" charset="0"/>
              </a:rPr>
              <a:t>declarado.</a:t>
            </a:r>
          </a:p>
          <a:p>
            <a:pPr marL="17973">
              <a:spcBef>
                <a:spcPts val="248"/>
              </a:spcBef>
              <a:tabLst>
                <a:tab pos="106938" algn="l"/>
              </a:tabLst>
            </a:pPr>
            <a:r>
              <a:rPr lang="es-ES" sz="800" spc="-14" noProof="0">
                <a:latin typeface="Arial" panose="020B0604020202020204" pitchFamily="34" charset="0"/>
                <a:cs typeface="Arial" panose="020B0604020202020204" pitchFamily="34" charset="0"/>
              </a:rPr>
              <a:t>- Los envíos a Baleares:</a:t>
            </a:r>
            <a:r>
              <a:rPr lang="es-ES" sz="800" spc="-14" noProof="0">
                <a:uFill>
                  <a:solidFill>
                    <a:srgbClr val="000000"/>
                  </a:solidFill>
                </a:uFill>
                <a:latin typeface="Arial" panose="020B0604020202020204" pitchFamily="34" charset="0"/>
                <a:cs typeface="Arial" panose="020B0604020202020204" pitchFamily="34" charset="0"/>
              </a:rPr>
              <a:t> No admiten exceso de peso y de medidas</a:t>
            </a:r>
            <a:r>
              <a:rPr lang="es-ES" sz="800" spc="-14">
                <a:uFill>
                  <a:solidFill>
                    <a:srgbClr val="000000"/>
                  </a:solidFill>
                </a:uFill>
                <a:latin typeface="Arial" panose="020B0604020202020204" pitchFamily="34" charset="0"/>
                <a:cs typeface="Arial" panose="020B0604020202020204" pitchFamily="34" charset="0"/>
              </a:rPr>
              <a:t>.</a:t>
            </a:r>
            <a:endParaRPr lang="es-ES" sz="800" spc="-14" noProof="0">
              <a:highlight>
                <a:srgbClr val="FFFF00"/>
              </a:highlight>
              <a:uFill>
                <a:solidFill>
                  <a:srgbClr val="000000"/>
                </a:solidFill>
              </a:uFill>
              <a:latin typeface="Arial" panose="020B0604020202020204" pitchFamily="34" charset="0"/>
              <a:cs typeface="Arial" panose="020B0604020202020204" pitchFamily="34" charset="0"/>
            </a:endParaRP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Madeira y Azores: Madeira : Peso máximo por bulto: 20 kg. – Azores: peso máximo por bulto 5kg. No admite exceso de peso y de medidas. No es necesario documentación adicional (Territorio Intracomunitario)</a:t>
            </a:r>
          </a:p>
          <a:p>
            <a:pPr marL="17973" lvl="2">
              <a:spcBef>
                <a:spcPts val="248"/>
              </a:spcBef>
              <a:tabLst>
                <a:tab pos="106938" algn="l"/>
              </a:tabLst>
            </a:pPr>
            <a:r>
              <a:rPr lang="es-ES" sz="800" spc="-14" noProof="0">
                <a:uFill>
                  <a:solidFill>
                    <a:srgbClr val="000000"/>
                  </a:solidFill>
                </a:uFill>
                <a:latin typeface="Arial" panose="020B0604020202020204" pitchFamily="34" charset="0"/>
                <a:cs typeface="Arial" panose="020B0604020202020204" pitchFamily="34" charset="0"/>
              </a:rPr>
              <a:t>- Los envíos a Otros Destinos: Ceuta, Melilla, Gibraltar, Andorra: No admite exceso de peso y de medidas. Conversión volumétrica Ceuta, Melilla 333 kg/m3 marítimo. Impuestos e IVA no incluidos. Ver página de Servicios Aduaneros.</a:t>
            </a:r>
          </a:p>
          <a:p>
            <a:pPr marL="17973" lvl="2">
              <a:spcBef>
                <a:spcPts val="248"/>
              </a:spcBef>
              <a:tabLst>
                <a:tab pos="106938" algn="l"/>
              </a:tabLst>
            </a:pPr>
            <a:r>
              <a:rPr lang="es-ES" sz="800" spc="-14">
                <a:uFill>
                  <a:solidFill>
                    <a:srgbClr val="000000"/>
                  </a:solidFill>
                </a:uFill>
                <a:latin typeface="Arial" panose="020B0604020202020204" pitchFamily="34" charset="0"/>
                <a:cs typeface="Arial" panose="020B0604020202020204" pitchFamily="34" charset="0"/>
              </a:rPr>
              <a:t>Nota: </a:t>
            </a:r>
            <a:r>
              <a:rPr lang="es-ES" sz="800" spc="-14" noProof="0">
                <a:uFill>
                  <a:solidFill>
                    <a:srgbClr val="000000"/>
                  </a:solidFill>
                </a:uFill>
                <a:latin typeface="Arial" panose="020B0604020202020204" pitchFamily="34" charset="0"/>
                <a:cs typeface="Arial" panose="020B0604020202020204" pitchFamily="34" charset="0"/>
              </a:rPr>
              <a:t>Los tiempos de transito para los envíos no peninsulares pueden verse incrementados en función del origen y el destino.</a:t>
            </a:r>
            <a:endParaRPr lang="es-ES" sz="900" b="1" noProof="0">
              <a:latin typeface="Arial"/>
              <a:cs typeface="Arial"/>
            </a:endParaRPr>
          </a:p>
          <a:p>
            <a:pPr marL="17973">
              <a:spcBef>
                <a:spcPts val="382"/>
              </a:spcBef>
            </a:pPr>
            <a:endParaRPr lang="es-ES" sz="900" noProof="0">
              <a:latin typeface="Arial"/>
              <a:cs typeface="Arial"/>
            </a:endParaRPr>
          </a:p>
        </p:txBody>
      </p:sp>
      <p:sp>
        <p:nvSpPr>
          <p:cNvPr id="7" name="object 11">
            <a:extLst>
              <a:ext uri="{FF2B5EF4-FFF2-40B4-BE49-F238E27FC236}">
                <a16:creationId xmlns:a16="http://schemas.microsoft.com/office/drawing/2014/main" id="{B8B1DF69-6C8B-39EA-D9F6-645577B72924}"/>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7</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11" name="Imagen 10">
            <a:extLst>
              <a:ext uri="{FF2B5EF4-FFF2-40B4-BE49-F238E27FC236}">
                <a16:creationId xmlns:a16="http://schemas.microsoft.com/office/drawing/2014/main" id="{CB1B36C2-DAEA-9309-2E97-BAB1CB9AF3C3}"/>
              </a:ext>
            </a:extLst>
          </p:cNvPr>
          <p:cNvPicPr>
            <a:picLocks noChangeAspect="1"/>
          </p:cNvPicPr>
          <p:nvPr/>
        </p:nvPicPr>
        <p:blipFill>
          <a:blip r:embed="rId5"/>
          <a:stretch>
            <a:fillRect/>
          </a:stretch>
        </p:blipFill>
        <p:spPr>
          <a:xfrm>
            <a:off x="1041789" y="1263650"/>
            <a:ext cx="9105511" cy="1575265"/>
          </a:xfrm>
          <a:prstGeom prst="rect">
            <a:avLst/>
          </a:prstGeom>
        </p:spPr>
      </p:pic>
      <p:sp>
        <p:nvSpPr>
          <p:cNvPr id="8" name="CuadroTexto 7">
            <a:extLst>
              <a:ext uri="{FF2B5EF4-FFF2-40B4-BE49-F238E27FC236}">
                <a16:creationId xmlns:a16="http://schemas.microsoft.com/office/drawing/2014/main" id="{DF9F2E62-F35B-FC9D-32D6-D1497DB423FB}"/>
              </a:ext>
            </a:extLst>
          </p:cNvPr>
          <p:cNvSpPr txBox="1"/>
          <p:nvPr/>
        </p:nvSpPr>
        <p:spPr>
          <a:xfrm>
            <a:off x="9349236" y="405742"/>
            <a:ext cx="995344" cy="584775"/>
          </a:xfrm>
          <a:prstGeom prst="rect">
            <a:avLst/>
          </a:prstGeom>
          <a:noFill/>
        </p:spPr>
        <p:txBody>
          <a:bodyPr wrap="square" rtlCol="0">
            <a:spAutoFit/>
          </a:bodyPr>
          <a:lstStyle/>
          <a:p>
            <a:r>
              <a:rPr lang="es-ES" sz="3200">
                <a:solidFill>
                  <a:srgbClr val="DF0024"/>
                </a:solidFill>
                <a:latin typeface="ActoCTT-Bold" panose="00000800000000000000" pitchFamily="2" charset="0"/>
              </a:rPr>
              <a:t>B2B</a:t>
            </a:r>
          </a:p>
        </p:txBody>
      </p:sp>
    </p:spTree>
    <p:extLst>
      <p:ext uri="{BB962C8B-B14F-4D97-AF65-F5344CB8AC3E}">
        <p14:creationId xmlns:p14="http://schemas.microsoft.com/office/powerpoint/2010/main" val="370377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32" y="-69118"/>
            <a:ext cx="10698432" cy="655580"/>
          </a:xfrm>
          <a:prstGeom prst="rect">
            <a:avLst/>
          </a:prstGeom>
        </p:spPr>
      </p:pic>
      <p:pic>
        <p:nvPicPr>
          <p:cNvPr id="3" name="object 3"/>
          <p:cNvPicPr/>
          <p:nvPr/>
        </p:nvPicPr>
        <p:blipFill>
          <a:blip r:embed="rId3" cstate="print"/>
          <a:stretch>
            <a:fillRect/>
          </a:stretch>
        </p:blipFill>
        <p:spPr>
          <a:xfrm>
            <a:off x="9259710" y="6503382"/>
            <a:ext cx="1433690" cy="1053118"/>
          </a:xfrm>
          <a:prstGeom prst="rect">
            <a:avLst/>
          </a:prstGeom>
        </p:spPr>
      </p:pic>
      <p:sp>
        <p:nvSpPr>
          <p:cNvPr id="4" name="object 4"/>
          <p:cNvSpPr txBox="1"/>
          <p:nvPr/>
        </p:nvSpPr>
        <p:spPr>
          <a:xfrm>
            <a:off x="1220647" y="673968"/>
            <a:ext cx="3668853" cy="251666"/>
          </a:xfrm>
          <a:prstGeom prst="rect">
            <a:avLst/>
          </a:prstGeom>
          <a:solidFill>
            <a:srgbClr val="DD0023"/>
          </a:solidFill>
        </p:spPr>
        <p:txBody>
          <a:bodyPr vert="horz" wrap="square" lIns="0" tIns="5392" rIns="0" bIns="0" rtlCol="0">
            <a:spAutoFit/>
          </a:bodyPr>
          <a:lstStyle/>
          <a:p>
            <a:pPr algn="ctr">
              <a:spcBef>
                <a:spcPts val="42"/>
              </a:spcBef>
            </a:pPr>
            <a:r>
              <a:rPr lang="es-ES" sz="1600" b="1">
                <a:solidFill>
                  <a:srgbClr val="FFFFFF"/>
                </a:solidFill>
                <a:latin typeface="Arial"/>
                <a:cs typeface="Arial"/>
              </a:rPr>
              <a:t>CTT Marítimo</a:t>
            </a:r>
            <a:endParaRPr sz="1600">
              <a:latin typeface="Arial"/>
              <a:cs typeface="Arial"/>
            </a:endParaRPr>
          </a:p>
        </p:txBody>
      </p:sp>
      <p:cxnSp>
        <p:nvCxnSpPr>
          <p:cNvPr id="15" name="Conector recto 14">
            <a:extLst>
              <a:ext uri="{FF2B5EF4-FFF2-40B4-BE49-F238E27FC236}">
                <a16:creationId xmlns:a16="http://schemas.microsoft.com/office/drawing/2014/main" id="{3B7AF1C7-FE01-9759-1004-DFDCA0ABEA0D}"/>
              </a:ext>
            </a:extLst>
          </p:cNvPr>
          <p:cNvCxnSpPr>
            <a:cxnSpLocks/>
          </p:cNvCxnSpPr>
          <p:nvPr/>
        </p:nvCxnSpPr>
        <p:spPr>
          <a:xfrm>
            <a:off x="5344184" y="807929"/>
            <a:ext cx="0" cy="6477000"/>
          </a:xfrm>
          <a:prstGeom prst="line">
            <a:avLst/>
          </a:prstGeom>
          <a:ln w="25400">
            <a:solidFill>
              <a:srgbClr val="DF0024"/>
            </a:solidFill>
          </a:ln>
        </p:spPr>
        <p:style>
          <a:lnRef idx="1">
            <a:schemeClr val="accent1"/>
          </a:lnRef>
          <a:fillRef idx="0">
            <a:schemeClr val="accent1"/>
          </a:fillRef>
          <a:effectRef idx="0">
            <a:schemeClr val="accent1"/>
          </a:effectRef>
          <a:fontRef idx="minor">
            <a:schemeClr val="tx1"/>
          </a:fontRef>
        </p:style>
      </p:cxnSp>
      <p:sp>
        <p:nvSpPr>
          <p:cNvPr id="5" name="object 7">
            <a:extLst>
              <a:ext uri="{FF2B5EF4-FFF2-40B4-BE49-F238E27FC236}">
                <a16:creationId xmlns:a16="http://schemas.microsoft.com/office/drawing/2014/main" id="{9EA81675-80BD-E826-FAC3-2FF7DFCAAE8E}"/>
              </a:ext>
            </a:extLst>
          </p:cNvPr>
          <p:cNvSpPr txBox="1"/>
          <p:nvPr/>
        </p:nvSpPr>
        <p:spPr>
          <a:xfrm>
            <a:off x="489195" y="4690076"/>
            <a:ext cx="4744718" cy="2403361"/>
          </a:xfrm>
          <a:prstGeom prst="rect">
            <a:avLst/>
          </a:prstGeom>
        </p:spPr>
        <p:txBody>
          <a:bodyPr vert="horz" wrap="square" lIns="0" tIns="48525" rIns="0" bIns="0" rtlCol="0">
            <a:spAutoFit/>
          </a:bodyPr>
          <a:lstStyle/>
          <a:p>
            <a:pPr marL="17973">
              <a:spcBef>
                <a:spcPts val="382"/>
              </a:spcBef>
            </a:pPr>
            <a:r>
              <a:rPr lang="es-ES" sz="900" b="1" noProof="0">
                <a:latin typeface="Arial"/>
                <a:cs typeface="Arial"/>
              </a:rPr>
              <a:t>Características</a:t>
            </a:r>
            <a:r>
              <a:rPr lang="es-ES" sz="900" b="1" spc="446" noProof="0">
                <a:latin typeface="Arial"/>
                <a:cs typeface="Arial"/>
              </a:rPr>
              <a:t> </a:t>
            </a:r>
            <a:r>
              <a:rPr lang="es-ES" sz="900" b="1" noProof="0">
                <a:latin typeface="Arial"/>
                <a:cs typeface="Arial"/>
              </a:rPr>
              <a:t>de</a:t>
            </a:r>
            <a:r>
              <a:rPr lang="es-ES" sz="900" b="1" spc="64" noProof="0">
                <a:latin typeface="Arial"/>
                <a:cs typeface="Arial"/>
              </a:rPr>
              <a:t> </a:t>
            </a:r>
            <a:r>
              <a:rPr lang="es-ES" sz="900" b="1" noProof="0">
                <a:latin typeface="Arial"/>
                <a:cs typeface="Arial"/>
              </a:rPr>
              <a:t>los</a:t>
            </a:r>
            <a:r>
              <a:rPr lang="es-ES" sz="900" b="1" spc="71" noProof="0">
                <a:latin typeface="Arial"/>
                <a:cs typeface="Arial"/>
              </a:rPr>
              <a:t> </a:t>
            </a:r>
            <a:r>
              <a:rPr lang="es-ES" sz="900" b="1" noProof="0">
                <a:latin typeface="Arial"/>
                <a:cs typeface="Arial"/>
              </a:rPr>
              <a:t>servicios:</a:t>
            </a:r>
            <a:endParaRPr lang="es-ES" sz="900" noProof="0">
              <a:latin typeface="Arial"/>
              <a:cs typeface="Arial"/>
            </a:endParaRPr>
          </a:p>
          <a:p>
            <a:pPr marL="17973">
              <a:spcBef>
                <a:spcPts val="248"/>
              </a:spcBef>
              <a:tabLst>
                <a:tab pos="109633" algn="l"/>
              </a:tabLst>
            </a:pPr>
            <a:r>
              <a:rPr lang="es-ES" sz="800">
                <a:latin typeface="Microsoft Sans Serif"/>
                <a:cs typeface="Microsoft Sans Serif"/>
              </a:rPr>
              <a:t>- </a:t>
            </a:r>
            <a:r>
              <a:rPr lang="es-ES" sz="800" noProof="0">
                <a:latin typeface="Microsoft Sans Serif"/>
                <a:cs typeface="Microsoft Sans Serif"/>
              </a:rPr>
              <a:t>Peso</a:t>
            </a:r>
            <a:r>
              <a:rPr lang="es-ES" sz="800" spc="134" noProof="0">
                <a:latin typeface="Microsoft Sans Serif"/>
                <a:cs typeface="Microsoft Sans Serif"/>
              </a:rPr>
              <a:t> </a:t>
            </a:r>
            <a:r>
              <a:rPr lang="es-ES" sz="800" noProof="0">
                <a:latin typeface="Microsoft Sans Serif"/>
                <a:cs typeface="Microsoft Sans Serif"/>
              </a:rPr>
              <a:t>máximo</a:t>
            </a:r>
            <a:r>
              <a:rPr lang="es-ES" sz="800" spc="212" noProof="0">
                <a:latin typeface="Microsoft Sans Serif"/>
                <a:cs typeface="Microsoft Sans Serif"/>
              </a:rPr>
              <a:t> </a:t>
            </a:r>
            <a:r>
              <a:rPr lang="es-ES" sz="800" noProof="0">
                <a:latin typeface="Microsoft Sans Serif"/>
                <a:cs typeface="Microsoft Sans Serif"/>
              </a:rPr>
              <a:t>por</a:t>
            </a:r>
            <a:r>
              <a:rPr lang="es-ES" sz="800" spc="85" noProof="0">
                <a:latin typeface="Microsoft Sans Serif"/>
                <a:cs typeface="Microsoft Sans Serif"/>
              </a:rPr>
              <a:t> </a:t>
            </a:r>
            <a:r>
              <a:rPr lang="es-ES" sz="800" noProof="0">
                <a:latin typeface="Microsoft Sans Serif"/>
                <a:cs typeface="Microsoft Sans Serif"/>
              </a:rPr>
              <a:t>bulto:</a:t>
            </a:r>
            <a:r>
              <a:rPr lang="es-ES" sz="800" spc="156" noProof="0">
                <a:latin typeface="Microsoft Sans Serif"/>
                <a:cs typeface="Microsoft Sans Serif"/>
              </a:rPr>
              <a:t> </a:t>
            </a:r>
            <a:r>
              <a:rPr lang="es-ES" sz="800" noProof="0">
                <a:latin typeface="Microsoft Sans Serif"/>
                <a:cs typeface="Microsoft Sans Serif"/>
              </a:rPr>
              <a:t>30</a:t>
            </a:r>
            <a:r>
              <a:rPr lang="es-ES" sz="800" spc="64" noProof="0">
                <a:latin typeface="Microsoft Sans Serif"/>
                <a:cs typeface="Microsoft Sans Serif"/>
              </a:rPr>
              <a:t> </a:t>
            </a:r>
            <a:r>
              <a:rPr lang="es-ES" sz="800" spc="-35" noProof="0">
                <a:latin typeface="Microsoft Sans Serif"/>
                <a:cs typeface="Microsoft Sans Serif"/>
              </a:rPr>
              <a:t>kg</a:t>
            </a:r>
            <a:endParaRPr lang="es-ES" sz="800" noProof="0">
              <a:latin typeface="Microsoft Sans Serif"/>
              <a:cs typeface="Microsoft Sans Serif"/>
            </a:endParaRPr>
          </a:p>
          <a:p>
            <a:pPr marL="17973" marR="102445">
              <a:lnSpc>
                <a:spcPct val="118100"/>
              </a:lnSpc>
              <a:tabLst>
                <a:tab pos="109633" algn="l"/>
              </a:tabLst>
            </a:pPr>
            <a:r>
              <a:rPr lang="es-ES" sz="800" noProof="0">
                <a:latin typeface="Microsoft Sans Serif"/>
                <a:cs typeface="Microsoft Sans Serif"/>
              </a:rPr>
              <a:t>- Medidas</a:t>
            </a:r>
            <a:r>
              <a:rPr lang="es-ES" sz="800" spc="241" noProof="0">
                <a:latin typeface="Microsoft Sans Serif"/>
                <a:cs typeface="Microsoft Sans Serif"/>
              </a:rPr>
              <a:t> </a:t>
            </a:r>
            <a:r>
              <a:rPr lang="es-ES" sz="800" noProof="0">
                <a:latin typeface="Microsoft Sans Serif"/>
                <a:cs typeface="Microsoft Sans Serif"/>
              </a:rPr>
              <a:t>máximas</a:t>
            </a:r>
            <a:r>
              <a:rPr lang="es-ES" sz="800" spc="255" noProof="0">
                <a:latin typeface="Microsoft Sans Serif"/>
                <a:cs typeface="Microsoft Sans Serif"/>
              </a:rPr>
              <a:t> </a:t>
            </a:r>
            <a:r>
              <a:rPr lang="es-ES" sz="800" noProof="0">
                <a:latin typeface="Microsoft Sans Serif"/>
                <a:cs typeface="Microsoft Sans Serif"/>
              </a:rPr>
              <a:t>por</a:t>
            </a:r>
            <a:r>
              <a:rPr lang="es-ES" sz="800" spc="99" noProof="0">
                <a:latin typeface="Microsoft Sans Serif"/>
                <a:cs typeface="Microsoft Sans Serif"/>
              </a:rPr>
              <a:t> </a:t>
            </a:r>
            <a:r>
              <a:rPr lang="es-ES" sz="800" noProof="0">
                <a:latin typeface="Microsoft Sans Serif"/>
                <a:cs typeface="Microsoft Sans Serif"/>
              </a:rPr>
              <a:t>bulto:</a:t>
            </a:r>
            <a:r>
              <a:rPr lang="es-ES" sz="800" spc="156" noProof="0">
                <a:latin typeface="Microsoft Sans Serif"/>
                <a:cs typeface="Microsoft Sans Serif"/>
              </a:rPr>
              <a:t> </a:t>
            </a:r>
            <a:r>
              <a:rPr lang="es-ES" sz="800" noProof="0">
                <a:latin typeface="Microsoft Sans Serif"/>
                <a:cs typeface="Microsoft Sans Serif"/>
              </a:rPr>
              <a:t>Suma</a:t>
            </a:r>
            <a:r>
              <a:rPr lang="es-ES" sz="800" spc="170" noProof="0">
                <a:latin typeface="Microsoft Sans Serif"/>
                <a:cs typeface="Microsoft Sans Serif"/>
              </a:rPr>
              <a:t> </a:t>
            </a:r>
            <a:r>
              <a:rPr lang="es-ES" sz="800" noProof="0">
                <a:latin typeface="Microsoft Sans Serif"/>
                <a:cs typeface="Microsoft Sans Serif"/>
              </a:rPr>
              <a:t>de</a:t>
            </a:r>
            <a:r>
              <a:rPr lang="es-ES" sz="800" spc="78" noProof="0">
                <a:latin typeface="Microsoft Sans Serif"/>
                <a:cs typeface="Microsoft Sans Serif"/>
              </a:rPr>
              <a:t> </a:t>
            </a:r>
            <a:r>
              <a:rPr lang="es-ES" sz="800" noProof="0">
                <a:latin typeface="Microsoft Sans Serif"/>
                <a:cs typeface="Microsoft Sans Serif"/>
              </a:rPr>
              <a:t>alto,</a:t>
            </a:r>
            <a:r>
              <a:rPr lang="es-ES" sz="800" spc="120" noProof="0">
                <a:latin typeface="Microsoft Sans Serif"/>
                <a:cs typeface="Microsoft Sans Serif"/>
              </a:rPr>
              <a:t> </a:t>
            </a:r>
            <a:r>
              <a:rPr lang="es-ES" sz="800" noProof="0">
                <a:latin typeface="Microsoft Sans Serif"/>
                <a:cs typeface="Microsoft Sans Serif"/>
              </a:rPr>
              <a:t>ancho</a:t>
            </a:r>
            <a:r>
              <a:rPr lang="es-ES" sz="800" spc="177" noProof="0">
                <a:latin typeface="Microsoft Sans Serif"/>
                <a:cs typeface="Microsoft Sans Serif"/>
              </a:rPr>
              <a:t> </a:t>
            </a:r>
            <a:r>
              <a:rPr lang="es-ES" sz="800" noProof="0">
                <a:latin typeface="Microsoft Sans Serif"/>
                <a:cs typeface="Microsoft Sans Serif"/>
              </a:rPr>
              <a:t>y</a:t>
            </a:r>
            <a:r>
              <a:rPr lang="es-ES" sz="800" spc="28" noProof="0">
                <a:latin typeface="Microsoft Sans Serif"/>
                <a:cs typeface="Microsoft Sans Serif"/>
              </a:rPr>
              <a:t> </a:t>
            </a:r>
            <a:r>
              <a:rPr lang="es-ES" sz="800" noProof="0">
                <a:latin typeface="Microsoft Sans Serif"/>
                <a:cs typeface="Microsoft Sans Serif"/>
              </a:rPr>
              <a:t>largo</a:t>
            </a:r>
            <a:r>
              <a:rPr lang="es-ES" sz="800" spc="142" noProof="0">
                <a:latin typeface="Microsoft Sans Serif"/>
                <a:cs typeface="Microsoft Sans Serif"/>
              </a:rPr>
              <a:t> </a:t>
            </a:r>
            <a:r>
              <a:rPr lang="es-ES" sz="800" noProof="0">
                <a:latin typeface="Microsoft Sans Serif"/>
                <a:cs typeface="Microsoft Sans Serif"/>
              </a:rPr>
              <a:t>no</a:t>
            </a:r>
            <a:r>
              <a:rPr lang="es-ES" sz="800" spc="78" noProof="0">
                <a:latin typeface="Microsoft Sans Serif"/>
                <a:cs typeface="Microsoft Sans Serif"/>
              </a:rPr>
              <a:t> </a:t>
            </a:r>
            <a:r>
              <a:rPr lang="es-ES" sz="800" noProof="0">
                <a:latin typeface="Microsoft Sans Serif"/>
                <a:cs typeface="Microsoft Sans Serif"/>
              </a:rPr>
              <a:t>superior</a:t>
            </a:r>
            <a:r>
              <a:rPr lang="es-ES" sz="800" spc="226" noProof="0">
                <a:latin typeface="Microsoft Sans Serif"/>
                <a:cs typeface="Microsoft Sans Serif"/>
              </a:rPr>
              <a:t> </a:t>
            </a:r>
            <a:r>
              <a:rPr lang="es-ES" sz="800" noProof="0">
                <a:latin typeface="Microsoft Sans Serif"/>
                <a:cs typeface="Microsoft Sans Serif"/>
              </a:rPr>
              <a:t>a</a:t>
            </a:r>
            <a:r>
              <a:rPr lang="es-ES" sz="800" spc="42" noProof="0">
                <a:latin typeface="Microsoft Sans Serif"/>
                <a:cs typeface="Microsoft Sans Serif"/>
              </a:rPr>
              <a:t> </a:t>
            </a:r>
            <a:r>
              <a:rPr lang="es-ES" sz="800" noProof="0">
                <a:latin typeface="Microsoft Sans Serif"/>
                <a:cs typeface="Microsoft Sans Serif"/>
              </a:rPr>
              <a:t>240</a:t>
            </a:r>
            <a:r>
              <a:rPr lang="es-ES" sz="800" spc="106" noProof="0">
                <a:latin typeface="Microsoft Sans Serif"/>
                <a:cs typeface="Microsoft Sans Serif"/>
              </a:rPr>
              <a:t> </a:t>
            </a:r>
            <a:r>
              <a:rPr lang="es-ES" sz="800" noProof="0">
                <a:latin typeface="Microsoft Sans Serif"/>
                <a:cs typeface="Microsoft Sans Serif"/>
              </a:rPr>
              <a:t>cm</a:t>
            </a:r>
            <a:r>
              <a:rPr lang="es-ES" sz="800" spc="78" noProof="0">
                <a:latin typeface="Microsoft Sans Serif"/>
                <a:cs typeface="Microsoft Sans Serif"/>
              </a:rPr>
              <a:t> </a:t>
            </a:r>
            <a:r>
              <a:rPr lang="es-ES" sz="800" noProof="0">
                <a:latin typeface="Microsoft Sans Serif"/>
                <a:cs typeface="Microsoft Sans Serif"/>
              </a:rPr>
              <a:t>con</a:t>
            </a:r>
            <a:r>
              <a:rPr lang="es-ES" sz="800" spc="113" noProof="0">
                <a:latin typeface="Microsoft Sans Serif"/>
                <a:cs typeface="Microsoft Sans Serif"/>
              </a:rPr>
              <a:t> </a:t>
            </a:r>
            <a:r>
              <a:rPr lang="es-ES" sz="800" noProof="0">
                <a:latin typeface="Microsoft Sans Serif"/>
                <a:cs typeface="Microsoft Sans Serif"/>
              </a:rPr>
              <a:t>ninguna</a:t>
            </a:r>
            <a:r>
              <a:rPr lang="es-ES" sz="800" spc="226" noProof="0">
                <a:latin typeface="Microsoft Sans Serif"/>
                <a:cs typeface="Microsoft Sans Serif"/>
              </a:rPr>
              <a:t> </a:t>
            </a:r>
            <a:r>
              <a:rPr lang="es-ES" sz="800" noProof="0">
                <a:latin typeface="Microsoft Sans Serif"/>
                <a:cs typeface="Microsoft Sans Serif"/>
              </a:rPr>
              <a:t>superior</a:t>
            </a:r>
            <a:r>
              <a:rPr lang="es-ES" sz="800" spc="233" noProof="0">
                <a:latin typeface="Microsoft Sans Serif"/>
                <a:cs typeface="Microsoft Sans Serif"/>
              </a:rPr>
              <a:t> </a:t>
            </a:r>
            <a:r>
              <a:rPr lang="es-ES" sz="800" noProof="0">
                <a:latin typeface="Microsoft Sans Serif"/>
                <a:cs typeface="Microsoft Sans Serif"/>
              </a:rPr>
              <a:t>a</a:t>
            </a:r>
            <a:r>
              <a:rPr lang="es-ES" sz="800" spc="35" noProof="0">
                <a:latin typeface="Microsoft Sans Serif"/>
                <a:cs typeface="Microsoft Sans Serif"/>
              </a:rPr>
              <a:t> </a:t>
            </a:r>
            <a:r>
              <a:rPr lang="es-ES" sz="800" noProof="0">
                <a:latin typeface="Microsoft Sans Serif"/>
                <a:cs typeface="Microsoft Sans Serif"/>
              </a:rPr>
              <a:t>150</a:t>
            </a:r>
            <a:r>
              <a:rPr lang="es-ES" sz="800" spc="106" noProof="0">
                <a:latin typeface="Microsoft Sans Serif"/>
                <a:cs typeface="Microsoft Sans Serif"/>
              </a:rPr>
              <a:t> </a:t>
            </a:r>
            <a:r>
              <a:rPr lang="es-ES" sz="800" noProof="0">
                <a:latin typeface="Microsoft Sans Serif"/>
                <a:cs typeface="Microsoft Sans Serif"/>
              </a:rPr>
              <a:t>cm.</a:t>
            </a:r>
            <a:r>
              <a:rPr lang="es-ES" sz="800" spc="106" noProof="0">
                <a:latin typeface="Microsoft Sans Serif"/>
                <a:cs typeface="Microsoft Sans Serif"/>
              </a:rPr>
              <a:t> </a:t>
            </a:r>
            <a:r>
              <a:rPr lang="es-ES" sz="800" noProof="0">
                <a:latin typeface="Microsoft Sans Serif"/>
                <a:cs typeface="Microsoft Sans Serif"/>
              </a:rPr>
              <a:t>Estos</a:t>
            </a:r>
            <a:r>
              <a:rPr lang="es-ES" sz="800" spc="127" noProof="0">
                <a:latin typeface="Microsoft Sans Serif"/>
                <a:cs typeface="Microsoft Sans Serif"/>
              </a:rPr>
              <a:t> </a:t>
            </a:r>
            <a:r>
              <a:rPr lang="es-ES" sz="800" spc="-14" noProof="0">
                <a:latin typeface="Microsoft Sans Serif"/>
                <a:cs typeface="Microsoft Sans Serif"/>
              </a:rPr>
              <a:t>servicios </a:t>
            </a:r>
            <a:r>
              <a:rPr lang="es-ES" sz="800" noProof="0">
                <a:latin typeface="Microsoft Sans Serif"/>
                <a:cs typeface="Microsoft Sans Serif"/>
              </a:rPr>
              <a:t>admiten</a:t>
            </a:r>
            <a:r>
              <a:rPr lang="es-ES" sz="800" spc="177" noProof="0">
                <a:latin typeface="Microsoft Sans Serif"/>
                <a:cs typeface="Microsoft Sans Serif"/>
              </a:rPr>
              <a:t> </a:t>
            </a:r>
            <a:r>
              <a:rPr lang="es-ES" sz="800" noProof="0">
                <a:latin typeface="Microsoft Sans Serif"/>
                <a:cs typeface="Microsoft Sans Serif"/>
              </a:rPr>
              <a:t>exceso</a:t>
            </a:r>
            <a:r>
              <a:rPr lang="es-ES" sz="800" spc="198" noProof="0">
                <a:latin typeface="Microsoft Sans Serif"/>
                <a:cs typeface="Microsoft Sans Serif"/>
              </a:rPr>
              <a:t> </a:t>
            </a:r>
            <a:r>
              <a:rPr lang="es-ES" sz="800" noProof="0">
                <a:latin typeface="Microsoft Sans Serif"/>
                <a:cs typeface="Microsoft Sans Serif"/>
              </a:rPr>
              <a:t>de</a:t>
            </a:r>
            <a:r>
              <a:rPr lang="es-ES" sz="800" spc="64" noProof="0">
                <a:latin typeface="Microsoft Sans Serif"/>
                <a:cs typeface="Microsoft Sans Serif"/>
              </a:rPr>
              <a:t> </a:t>
            </a:r>
            <a:r>
              <a:rPr lang="es-ES" sz="800" noProof="0">
                <a:latin typeface="Microsoft Sans Serif"/>
                <a:cs typeface="Microsoft Sans Serif"/>
              </a:rPr>
              <a:t>peso</a:t>
            </a:r>
            <a:r>
              <a:rPr lang="es-ES" sz="800" spc="127" noProof="0">
                <a:latin typeface="Microsoft Sans Serif"/>
                <a:cs typeface="Microsoft Sans Serif"/>
              </a:rPr>
              <a:t> </a:t>
            </a:r>
            <a:r>
              <a:rPr lang="es-ES" sz="800" noProof="0">
                <a:latin typeface="Microsoft Sans Serif"/>
                <a:cs typeface="Microsoft Sans Serif"/>
              </a:rPr>
              <a:t>y</a:t>
            </a:r>
            <a:r>
              <a:rPr lang="es-ES" sz="800" spc="28" noProof="0">
                <a:latin typeface="Microsoft Sans Serif"/>
                <a:cs typeface="Microsoft Sans Serif"/>
              </a:rPr>
              <a:t> </a:t>
            </a:r>
            <a:r>
              <a:rPr lang="es-ES" sz="800" noProof="0">
                <a:latin typeface="Microsoft Sans Serif"/>
                <a:cs typeface="Microsoft Sans Serif"/>
              </a:rPr>
              <a:t>exceso</a:t>
            </a:r>
            <a:r>
              <a:rPr lang="es-ES" sz="800" spc="191" noProof="0">
                <a:latin typeface="Microsoft Sans Serif"/>
                <a:cs typeface="Microsoft Sans Serif"/>
              </a:rPr>
              <a:t> </a:t>
            </a:r>
            <a:r>
              <a:rPr lang="es-ES" sz="800" noProof="0">
                <a:latin typeface="Microsoft Sans Serif"/>
                <a:cs typeface="Microsoft Sans Serif"/>
              </a:rPr>
              <a:t>de</a:t>
            </a:r>
            <a:r>
              <a:rPr lang="es-ES" sz="800" spc="71" noProof="0">
                <a:latin typeface="Microsoft Sans Serif"/>
                <a:cs typeface="Microsoft Sans Serif"/>
              </a:rPr>
              <a:t> </a:t>
            </a:r>
            <a:r>
              <a:rPr lang="es-ES" sz="800" noProof="0">
                <a:latin typeface="Microsoft Sans Serif"/>
                <a:cs typeface="Microsoft Sans Serif"/>
              </a:rPr>
              <a:t>medida</a:t>
            </a:r>
            <a:r>
              <a:rPr lang="es-ES" sz="800" spc="198" noProof="0">
                <a:latin typeface="Microsoft Sans Serif"/>
                <a:cs typeface="Microsoft Sans Serif"/>
              </a:rPr>
              <a:t> </a:t>
            </a:r>
            <a:r>
              <a:rPr lang="es-ES" sz="800" noProof="0">
                <a:latin typeface="Microsoft Sans Serif"/>
                <a:cs typeface="Microsoft Sans Serif"/>
              </a:rPr>
              <a:t>(consultar</a:t>
            </a:r>
            <a:r>
              <a:rPr lang="es-ES" sz="800" spc="276" noProof="0">
                <a:latin typeface="Microsoft Sans Serif"/>
                <a:cs typeface="Microsoft Sans Serif"/>
              </a:rPr>
              <a:t> </a:t>
            </a:r>
            <a:r>
              <a:rPr lang="es-ES" sz="800" noProof="0">
                <a:latin typeface="Microsoft Sans Serif"/>
                <a:cs typeface="Microsoft Sans Serif"/>
              </a:rPr>
              <a:t>página</a:t>
            </a:r>
            <a:r>
              <a:rPr lang="es-ES" sz="800" spc="184" noProof="0">
                <a:latin typeface="Microsoft Sans Serif"/>
                <a:cs typeface="Microsoft Sans Serif"/>
              </a:rPr>
              <a:t> </a:t>
            </a:r>
            <a:r>
              <a:rPr lang="es-ES" sz="800" noProof="0">
                <a:latin typeface="Microsoft Sans Serif"/>
                <a:cs typeface="Microsoft Sans Serif"/>
              </a:rPr>
              <a:t>de</a:t>
            </a:r>
            <a:r>
              <a:rPr lang="es-ES" sz="800" spc="64" noProof="0">
                <a:latin typeface="Microsoft Sans Serif"/>
                <a:cs typeface="Microsoft Sans Serif"/>
              </a:rPr>
              <a:t> </a:t>
            </a:r>
            <a:r>
              <a:rPr lang="es-ES" sz="800" noProof="0">
                <a:latin typeface="Microsoft Sans Serif"/>
                <a:cs typeface="Microsoft Sans Serif"/>
              </a:rPr>
              <a:t>este</a:t>
            </a:r>
            <a:r>
              <a:rPr lang="es-ES" sz="800" spc="113" noProof="0">
                <a:latin typeface="Microsoft Sans Serif"/>
                <a:cs typeface="Microsoft Sans Serif"/>
              </a:rPr>
              <a:t> </a:t>
            </a:r>
            <a:r>
              <a:rPr lang="es-ES" sz="800" noProof="0">
                <a:latin typeface="Microsoft Sans Serif"/>
                <a:cs typeface="Microsoft Sans Serif"/>
              </a:rPr>
              <a:t>documento:</a:t>
            </a:r>
            <a:r>
              <a:rPr lang="es-ES" sz="800" spc="324" noProof="0">
                <a:latin typeface="Microsoft Sans Serif"/>
                <a:cs typeface="Microsoft Sans Serif"/>
              </a:rPr>
              <a:t> </a:t>
            </a:r>
            <a:r>
              <a:rPr lang="es-ES" sz="800" noProof="0">
                <a:latin typeface="Microsoft Sans Serif"/>
                <a:cs typeface="Microsoft Sans Serif"/>
              </a:rPr>
              <a:t>Otras</a:t>
            </a:r>
            <a:r>
              <a:rPr lang="es-ES" sz="800" spc="156" noProof="0">
                <a:latin typeface="Microsoft Sans Serif"/>
                <a:cs typeface="Microsoft Sans Serif"/>
              </a:rPr>
              <a:t> </a:t>
            </a:r>
            <a:r>
              <a:rPr lang="es-ES" sz="800" spc="-14" noProof="0">
                <a:latin typeface="Microsoft Sans Serif"/>
                <a:cs typeface="Microsoft Sans Serif"/>
              </a:rPr>
              <a:t>Consideraciones).</a:t>
            </a:r>
            <a:endParaRPr lang="es-ES" sz="800" noProof="0">
              <a:latin typeface="Microsoft Sans Serif"/>
              <a:cs typeface="Microsoft Sans Serif"/>
            </a:endParaRPr>
          </a:p>
          <a:p>
            <a:pPr marL="17973">
              <a:spcBef>
                <a:spcPts val="248"/>
              </a:spcBef>
              <a:tabLst>
                <a:tab pos="109633" algn="l"/>
              </a:tabLst>
            </a:pPr>
            <a:r>
              <a:rPr lang="es-ES" sz="800" noProof="0">
                <a:latin typeface="Microsoft Sans Serif"/>
                <a:cs typeface="Microsoft Sans Serif"/>
              </a:rPr>
              <a:t>- Cubicaje:</a:t>
            </a:r>
            <a:r>
              <a:rPr lang="es-ES" sz="800" spc="184" noProof="0">
                <a:latin typeface="Microsoft Sans Serif"/>
                <a:cs typeface="Microsoft Sans Serif"/>
              </a:rPr>
              <a:t> </a:t>
            </a:r>
            <a:r>
              <a:rPr lang="es-ES" sz="800" noProof="0">
                <a:latin typeface="Microsoft Sans Serif"/>
                <a:cs typeface="Microsoft Sans Serif"/>
              </a:rPr>
              <a:t>Conversión</a:t>
            </a:r>
            <a:r>
              <a:rPr lang="es-ES" sz="800" spc="269" noProof="0">
                <a:latin typeface="Microsoft Sans Serif"/>
                <a:cs typeface="Microsoft Sans Serif"/>
              </a:rPr>
              <a:t> </a:t>
            </a:r>
            <a:r>
              <a:rPr lang="es-ES" sz="800" spc="-14">
                <a:latin typeface="Microsoft Sans Serif"/>
                <a:cs typeface="Microsoft Sans Serif"/>
              </a:rPr>
              <a:t>volumétrica 333 kg</a:t>
            </a:r>
            <a:r>
              <a:rPr lang="es-ES" sz="800" spc="-14" noProof="0">
                <a:latin typeface="Microsoft Sans Serif"/>
                <a:cs typeface="Microsoft Sans Serif"/>
              </a:rPr>
              <a:t>/</a:t>
            </a:r>
            <a:r>
              <a:rPr lang="es-ES" sz="800" spc="-85" noProof="0">
                <a:latin typeface="Microsoft Sans Serif"/>
                <a:cs typeface="Microsoft Sans Serif"/>
              </a:rPr>
              <a:t> </a:t>
            </a:r>
            <a:r>
              <a:rPr lang="es-ES" sz="800" spc="-35" noProof="0">
                <a:latin typeface="Microsoft Sans Serif"/>
                <a:cs typeface="Microsoft Sans Serif"/>
              </a:rPr>
              <a:t>m3</a:t>
            </a:r>
            <a:endParaRPr lang="es-ES" sz="800" noProof="0">
              <a:latin typeface="Microsoft Sans Serif"/>
              <a:cs typeface="Microsoft Sans Serif"/>
            </a:endParaRPr>
          </a:p>
          <a:p>
            <a:pPr marL="17973">
              <a:spcBef>
                <a:spcPts val="248"/>
              </a:spcBef>
              <a:tabLst>
                <a:tab pos="106938" algn="l"/>
              </a:tabLst>
            </a:pPr>
            <a:r>
              <a:rPr lang="es-ES" sz="800" spc="-14" noProof="0">
                <a:uFill>
                  <a:solidFill>
                    <a:srgbClr val="000000"/>
                  </a:solidFill>
                </a:uFill>
                <a:latin typeface="Microsoft Sans Serif"/>
                <a:cs typeface="Microsoft Sans Serif"/>
              </a:rPr>
              <a:t>- Los envíos a Canarias: </a:t>
            </a:r>
            <a:r>
              <a:rPr lang="es-ES" sz="800" noProof="0">
                <a:latin typeface="Microsoft Sans Serif"/>
                <a:cs typeface="Microsoft Sans Serif"/>
              </a:rPr>
              <a:t>Entrega</a:t>
            </a:r>
            <a:r>
              <a:rPr lang="es-ES" sz="800" spc="311" noProof="0">
                <a:latin typeface="Microsoft Sans Serif"/>
                <a:cs typeface="Microsoft Sans Serif"/>
              </a:rPr>
              <a:t> </a:t>
            </a:r>
            <a:r>
              <a:rPr lang="es-ES" sz="800" noProof="0">
                <a:latin typeface="Microsoft Sans Serif"/>
                <a:cs typeface="Microsoft Sans Serif"/>
              </a:rPr>
              <a:t>en</a:t>
            </a:r>
            <a:r>
              <a:rPr lang="es-ES" sz="800" spc="156" noProof="0">
                <a:latin typeface="Microsoft Sans Serif"/>
                <a:cs typeface="Microsoft Sans Serif"/>
              </a:rPr>
              <a:t> 7 días. I</a:t>
            </a:r>
            <a:r>
              <a:rPr lang="es-ES" sz="800" noProof="0">
                <a:latin typeface="Microsoft Sans Serif"/>
                <a:cs typeface="Microsoft Sans Serif"/>
              </a:rPr>
              <a:t>ncluye</a:t>
            </a:r>
            <a:r>
              <a:rPr lang="es-ES" sz="800" spc="289" noProof="0">
                <a:latin typeface="Microsoft Sans Serif"/>
                <a:cs typeface="Microsoft Sans Serif"/>
              </a:rPr>
              <a:t> </a:t>
            </a:r>
            <a:r>
              <a:rPr lang="es-ES" sz="800" noProof="0">
                <a:latin typeface="Microsoft Sans Serif"/>
                <a:cs typeface="Microsoft Sans Serif"/>
              </a:rPr>
              <a:t>DUA</a:t>
            </a:r>
            <a:r>
              <a:rPr lang="es-ES" sz="800" spc="156" noProof="0">
                <a:latin typeface="Microsoft Sans Serif"/>
                <a:cs typeface="Microsoft Sans Serif"/>
              </a:rPr>
              <a:t> </a:t>
            </a:r>
            <a:r>
              <a:rPr lang="es-ES" sz="800" noProof="0">
                <a:latin typeface="Microsoft Sans Serif"/>
                <a:cs typeface="Microsoft Sans Serif"/>
              </a:rPr>
              <a:t>y</a:t>
            </a:r>
            <a:r>
              <a:rPr lang="es-ES" sz="800" spc="106" noProof="0">
                <a:latin typeface="Microsoft Sans Serif"/>
                <a:cs typeface="Microsoft Sans Serif"/>
              </a:rPr>
              <a:t> </a:t>
            </a:r>
            <a:r>
              <a:rPr lang="es-ES" sz="800" noProof="0">
                <a:latin typeface="Microsoft Sans Serif"/>
                <a:cs typeface="Microsoft Sans Serif"/>
              </a:rPr>
              <a:t>Trámites</a:t>
            </a:r>
            <a:r>
              <a:rPr lang="es-ES" sz="800" spc="297" noProof="0">
                <a:latin typeface="Microsoft Sans Serif"/>
                <a:cs typeface="Microsoft Sans Serif"/>
              </a:rPr>
              <a:t> </a:t>
            </a:r>
            <a:r>
              <a:rPr lang="es-ES" sz="800" noProof="0">
                <a:latin typeface="Microsoft Sans Serif"/>
                <a:cs typeface="Microsoft Sans Serif"/>
              </a:rPr>
              <a:t>de</a:t>
            </a:r>
            <a:r>
              <a:rPr lang="es-ES" sz="800" spc="149" noProof="0">
                <a:latin typeface="Microsoft Sans Serif"/>
                <a:cs typeface="Microsoft Sans Serif"/>
              </a:rPr>
              <a:t> </a:t>
            </a:r>
            <a:r>
              <a:rPr lang="es-ES" sz="800" noProof="0">
                <a:latin typeface="Microsoft Sans Serif"/>
                <a:cs typeface="Microsoft Sans Serif"/>
              </a:rPr>
              <a:t>Gestión</a:t>
            </a:r>
            <a:r>
              <a:rPr lang="es-ES" sz="800" spc="248" noProof="0">
                <a:latin typeface="Microsoft Sans Serif"/>
                <a:cs typeface="Microsoft Sans Serif"/>
              </a:rPr>
              <a:t> </a:t>
            </a:r>
            <a:r>
              <a:rPr lang="es-ES" sz="800" spc="-14" noProof="0">
                <a:latin typeface="Microsoft Sans Serif"/>
                <a:cs typeface="Microsoft Sans Serif"/>
              </a:rPr>
              <a:t>Aduanera </a:t>
            </a:r>
            <a:r>
              <a:rPr lang="es-ES" sz="800" noProof="0">
                <a:latin typeface="Microsoft Sans Serif"/>
                <a:cs typeface="Microsoft Sans Serif"/>
              </a:rPr>
              <a:t>Simplificada</a:t>
            </a:r>
            <a:r>
              <a:rPr lang="es-ES" sz="800" spc="324" noProof="0">
                <a:latin typeface="Microsoft Sans Serif"/>
                <a:cs typeface="Microsoft Sans Serif"/>
              </a:rPr>
              <a:t> </a:t>
            </a:r>
            <a:r>
              <a:rPr lang="es-ES" sz="800" noProof="0">
                <a:latin typeface="Microsoft Sans Serif"/>
                <a:cs typeface="Microsoft Sans Serif"/>
              </a:rPr>
              <a:t>(GAS).</a:t>
            </a:r>
            <a:r>
              <a:rPr lang="es-ES" sz="800" spc="191" noProof="0">
                <a:latin typeface="Microsoft Sans Serif"/>
                <a:cs typeface="Microsoft Sans Serif"/>
              </a:rPr>
              <a:t> </a:t>
            </a:r>
            <a:r>
              <a:rPr lang="es-ES" sz="800" noProof="0">
                <a:latin typeface="Microsoft Sans Serif"/>
                <a:cs typeface="Microsoft Sans Serif"/>
              </a:rPr>
              <a:t>No</a:t>
            </a:r>
            <a:r>
              <a:rPr lang="es-ES" sz="800" spc="71" noProof="0">
                <a:latin typeface="Microsoft Sans Serif"/>
                <a:cs typeface="Microsoft Sans Serif"/>
              </a:rPr>
              <a:t>  </a:t>
            </a:r>
            <a:r>
              <a:rPr lang="es-ES" sz="800" noProof="0">
                <a:latin typeface="Microsoft Sans Serif"/>
                <a:cs typeface="Microsoft Sans Serif"/>
              </a:rPr>
              <a:t>incluye</a:t>
            </a:r>
            <a:r>
              <a:rPr lang="es-ES" sz="800" spc="191" noProof="0">
                <a:latin typeface="Microsoft Sans Serif"/>
                <a:cs typeface="Microsoft Sans Serif"/>
              </a:rPr>
              <a:t> </a:t>
            </a:r>
            <a:r>
              <a:rPr lang="es-ES" sz="800" noProof="0">
                <a:latin typeface="Microsoft Sans Serif"/>
                <a:cs typeface="Microsoft Sans Serif"/>
              </a:rPr>
              <a:t>el</a:t>
            </a:r>
            <a:r>
              <a:rPr lang="es-ES" sz="800" spc="42" noProof="0">
                <a:latin typeface="Microsoft Sans Serif"/>
                <a:cs typeface="Microsoft Sans Serif"/>
              </a:rPr>
              <a:t> </a:t>
            </a:r>
            <a:r>
              <a:rPr lang="es-ES" sz="800" noProof="0">
                <a:latin typeface="Microsoft Sans Serif"/>
                <a:cs typeface="Microsoft Sans Serif"/>
              </a:rPr>
              <a:t>IVA</a:t>
            </a:r>
            <a:r>
              <a:rPr lang="es-ES" sz="800" spc="-42" noProof="0">
                <a:latin typeface="Microsoft Sans Serif"/>
                <a:cs typeface="Microsoft Sans Serif"/>
              </a:rPr>
              <a:t> </a:t>
            </a:r>
            <a:r>
              <a:rPr lang="es-ES" sz="800" noProof="0">
                <a:latin typeface="Microsoft Sans Serif"/>
                <a:cs typeface="Microsoft Sans Serif"/>
              </a:rPr>
              <a:t>y</a:t>
            </a:r>
            <a:r>
              <a:rPr lang="es-ES" sz="800" spc="28" noProof="0">
                <a:latin typeface="Microsoft Sans Serif"/>
                <a:cs typeface="Microsoft Sans Serif"/>
              </a:rPr>
              <a:t> </a:t>
            </a:r>
            <a:r>
              <a:rPr lang="es-ES" sz="800" noProof="0">
                <a:latin typeface="Microsoft Sans Serif"/>
                <a:cs typeface="Microsoft Sans Serif"/>
              </a:rPr>
              <a:t>otros</a:t>
            </a:r>
            <a:r>
              <a:rPr lang="es-ES" sz="800" spc="127" noProof="0">
                <a:latin typeface="Microsoft Sans Serif"/>
                <a:cs typeface="Microsoft Sans Serif"/>
              </a:rPr>
              <a:t> </a:t>
            </a:r>
            <a:r>
              <a:rPr lang="es-ES" sz="800" noProof="0">
                <a:latin typeface="Microsoft Sans Serif"/>
                <a:cs typeface="Microsoft Sans Serif"/>
              </a:rPr>
              <a:t>impuestos</a:t>
            </a:r>
            <a:r>
              <a:rPr lang="es-ES" sz="800" spc="276" noProof="0">
                <a:latin typeface="Microsoft Sans Serif"/>
                <a:cs typeface="Microsoft Sans Serif"/>
              </a:rPr>
              <a:t> </a:t>
            </a:r>
            <a:r>
              <a:rPr lang="es-ES" sz="800" noProof="0">
                <a:latin typeface="Microsoft Sans Serif"/>
                <a:cs typeface="Microsoft Sans Serif"/>
              </a:rPr>
              <a:t>por</a:t>
            </a:r>
            <a:r>
              <a:rPr lang="es-ES" sz="800" spc="85" noProof="0">
                <a:latin typeface="Microsoft Sans Serif"/>
                <a:cs typeface="Microsoft Sans Serif"/>
              </a:rPr>
              <a:t> </a:t>
            </a:r>
            <a:r>
              <a:rPr lang="es-ES" sz="800" noProof="0">
                <a:latin typeface="Microsoft Sans Serif"/>
                <a:cs typeface="Microsoft Sans Serif"/>
              </a:rPr>
              <a:t>el</a:t>
            </a:r>
            <a:r>
              <a:rPr lang="es-ES" sz="800" spc="42" noProof="0">
                <a:latin typeface="Microsoft Sans Serif"/>
                <a:cs typeface="Microsoft Sans Serif"/>
              </a:rPr>
              <a:t> </a:t>
            </a:r>
            <a:r>
              <a:rPr lang="es-ES" sz="800" noProof="0">
                <a:latin typeface="Microsoft Sans Serif"/>
                <a:cs typeface="Microsoft Sans Serif"/>
              </a:rPr>
              <a:t>valor</a:t>
            </a:r>
            <a:r>
              <a:rPr lang="es-ES" sz="800" spc="134" noProof="0">
                <a:latin typeface="Microsoft Sans Serif"/>
                <a:cs typeface="Microsoft Sans Serif"/>
              </a:rPr>
              <a:t> </a:t>
            </a:r>
            <a:r>
              <a:rPr lang="es-ES" sz="800" spc="-14" noProof="0">
                <a:latin typeface="Microsoft Sans Serif"/>
                <a:cs typeface="Microsoft Sans Serif"/>
              </a:rPr>
              <a:t>declarado.</a:t>
            </a:r>
          </a:p>
          <a:p>
            <a:pPr marL="17973" lvl="2">
              <a:spcBef>
                <a:spcPts val="248"/>
              </a:spcBef>
              <a:tabLst>
                <a:tab pos="106938" algn="l"/>
              </a:tabLst>
            </a:pPr>
            <a:r>
              <a:rPr lang="es-ES" sz="800" spc="-14" noProof="0">
                <a:uFill>
                  <a:solidFill>
                    <a:srgbClr val="000000"/>
                  </a:solidFill>
                </a:uFill>
                <a:latin typeface="Microsoft Sans Serif"/>
                <a:cs typeface="Microsoft Sans Serif"/>
              </a:rPr>
              <a:t>- Los envíos a Madeira y Azores: Madeira : No es necesario documentación adicional (Territorio Intracomunitario).</a:t>
            </a:r>
          </a:p>
          <a:p>
            <a:pPr marL="17973" lvl="2">
              <a:spcBef>
                <a:spcPts val="248"/>
              </a:spcBef>
              <a:tabLst>
                <a:tab pos="106938" algn="l"/>
              </a:tabLst>
            </a:pPr>
            <a:r>
              <a:rPr lang="es-ES" sz="800">
                <a:latin typeface="Microsoft Sans Serif"/>
                <a:cs typeface="Microsoft Sans Serif"/>
              </a:rPr>
              <a:t>- Los</a:t>
            </a:r>
            <a:r>
              <a:rPr lang="es-ES" sz="800" spc="55">
                <a:latin typeface="Microsoft Sans Serif"/>
                <a:cs typeface="Microsoft Sans Serif"/>
              </a:rPr>
              <a:t> </a:t>
            </a:r>
            <a:r>
              <a:rPr lang="es-ES" sz="800">
                <a:latin typeface="Microsoft Sans Serif"/>
                <a:cs typeface="Microsoft Sans Serif"/>
              </a:rPr>
              <a:t>envíos CTT </a:t>
            </a:r>
            <a:r>
              <a:rPr lang="es-ES" sz="800" err="1">
                <a:latin typeface="Microsoft Sans Serif"/>
                <a:cs typeface="Microsoft Sans Serif"/>
              </a:rPr>
              <a:t>eMarítimo</a:t>
            </a:r>
            <a:r>
              <a:rPr lang="es-ES" sz="800" spc="114">
                <a:latin typeface="Microsoft Sans Serif"/>
                <a:cs typeface="Microsoft Sans Serif"/>
              </a:rPr>
              <a:t> </a:t>
            </a:r>
            <a:r>
              <a:rPr lang="es-ES" sz="800">
                <a:latin typeface="Microsoft Sans Serif"/>
                <a:cs typeface="Microsoft Sans Serif"/>
              </a:rPr>
              <a:t>Los envíos que dispongan de email llevan</a:t>
            </a:r>
            <a:r>
              <a:rPr lang="es-ES" sz="800" b="1">
                <a:latin typeface="Microsoft Sans Serif"/>
                <a:cs typeface="Microsoft Sans Serif"/>
              </a:rPr>
              <a:t> INCLUIDAS </a:t>
            </a:r>
            <a:r>
              <a:rPr lang="es-ES" sz="800">
                <a:latin typeface="Microsoft Sans Serif"/>
                <a:cs typeface="Microsoft Sans Serif"/>
              </a:rPr>
              <a:t>las notificaciones de Entrega Prevista  (Entrega a la carta: el destinatario puede elegir la entrega a vecino, nueva fecha de entrega, cambio dirección y entrega en Punto </a:t>
            </a:r>
            <a:r>
              <a:rPr lang="es-ES" sz="800" err="1">
                <a:latin typeface="Microsoft Sans Serif"/>
                <a:cs typeface="Microsoft Sans Serif"/>
              </a:rPr>
              <a:t>Collectt</a:t>
            </a:r>
            <a:r>
              <a:rPr lang="es-ES" sz="800">
                <a:latin typeface="Microsoft Sans Serif"/>
                <a:cs typeface="Microsoft Sans Serif"/>
              </a:rPr>
              <a:t>, Entrega Hoy y Entregado , además de la Gestión Proactiva de Localización en caso de ausencia del destinatario o dirección incorrecta.</a:t>
            </a:r>
          </a:p>
          <a:p>
            <a:pPr marL="17973" lvl="2">
              <a:spcBef>
                <a:spcPts val="248"/>
              </a:spcBef>
              <a:tabLst>
                <a:tab pos="106938" algn="l"/>
              </a:tabLst>
            </a:pPr>
            <a:r>
              <a:rPr lang="es-ES" sz="800" spc="-10">
                <a:latin typeface="Microsoft Sans Serif"/>
                <a:cs typeface="Microsoft Sans Serif"/>
              </a:rPr>
              <a:t>- Además, estos </a:t>
            </a:r>
            <a:r>
              <a:rPr lang="es-ES" sz="800" spc="-14" noProof="0">
                <a:uFill>
                  <a:solidFill>
                    <a:srgbClr val="000000"/>
                  </a:solidFill>
                </a:uFill>
                <a:latin typeface="Microsoft Sans Serif"/>
                <a:cs typeface="Microsoft Sans Serif"/>
              </a:rPr>
              <a:t>envíos llevan incluida la entrega en más de 20.000 puntos </a:t>
            </a:r>
            <a:r>
              <a:rPr lang="es-ES" sz="800" spc="-14" noProof="0" err="1">
                <a:uFill>
                  <a:solidFill>
                    <a:srgbClr val="000000"/>
                  </a:solidFill>
                </a:uFill>
                <a:latin typeface="Microsoft Sans Serif"/>
                <a:cs typeface="Microsoft Sans Serif"/>
              </a:rPr>
              <a:t>Collectt</a:t>
            </a:r>
            <a:r>
              <a:rPr lang="es-ES" sz="800" spc="-14" noProof="0">
                <a:uFill>
                  <a:solidFill>
                    <a:srgbClr val="000000"/>
                  </a:solidFill>
                </a:uFill>
                <a:latin typeface="Microsoft Sans Serif"/>
                <a:cs typeface="Microsoft Sans Serif"/>
              </a:rPr>
              <a:t> Express (España y Portugal) </a:t>
            </a:r>
            <a:r>
              <a:rPr lang="es-ES" sz="800" u="sng" spc="-14" noProof="0">
                <a:uFill>
                  <a:solidFill>
                    <a:srgbClr val="000000"/>
                  </a:solidFill>
                </a:uFill>
                <a:latin typeface="Microsoft Sans Serif"/>
                <a:cs typeface="Microsoft Sans Serif"/>
              </a:rPr>
              <a:t>sin coste adicional</a:t>
            </a:r>
            <a:r>
              <a:rPr lang="es-ES" sz="800" spc="-14" noProof="0">
                <a:uFill>
                  <a:solidFill>
                    <a:srgbClr val="000000"/>
                  </a:solidFill>
                </a:uFill>
                <a:latin typeface="Microsoft Sans Serif"/>
                <a:cs typeface="Microsoft Sans Serif"/>
              </a:rPr>
              <a:t>.</a:t>
            </a:r>
            <a:endParaRPr lang="es-ES" sz="800" spc="-14">
              <a:uFill>
                <a:solidFill>
                  <a:srgbClr val="000000"/>
                </a:solidFill>
              </a:uFill>
              <a:latin typeface="Microsoft Sans Serif"/>
              <a:cs typeface="Microsoft Sans Serif"/>
            </a:endParaRPr>
          </a:p>
          <a:p>
            <a:pPr marL="17973" lvl="2">
              <a:spcBef>
                <a:spcPts val="248"/>
              </a:spcBef>
              <a:tabLst>
                <a:tab pos="106938" algn="l"/>
              </a:tabLst>
            </a:pPr>
            <a:r>
              <a:rPr lang="es-ES" sz="800" spc="-14">
                <a:uFill>
                  <a:solidFill>
                    <a:srgbClr val="000000"/>
                  </a:solidFill>
                </a:uFill>
                <a:latin typeface="Microsoft Sans Serif"/>
                <a:cs typeface="Microsoft Sans Serif"/>
              </a:rPr>
              <a:t>Nota: Los tiempos de transito pueden verse incrementados en función del origen y el destino.</a:t>
            </a:r>
            <a:endParaRPr lang="es-ES" sz="800" spc="-14" noProof="0">
              <a:uFill>
                <a:solidFill>
                  <a:srgbClr val="000000"/>
                </a:solidFill>
              </a:uFill>
              <a:latin typeface="Microsoft Sans Serif"/>
              <a:cs typeface="Microsoft Sans Serif"/>
            </a:endParaRPr>
          </a:p>
        </p:txBody>
      </p:sp>
      <p:sp>
        <p:nvSpPr>
          <p:cNvPr id="6" name="object 11">
            <a:extLst>
              <a:ext uri="{FF2B5EF4-FFF2-40B4-BE49-F238E27FC236}">
                <a16:creationId xmlns:a16="http://schemas.microsoft.com/office/drawing/2014/main" id="{97BF0D80-B1E1-5947-CA8C-AF08B3A3892E}"/>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err="1"/>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8</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28" name="Imagen 27">
            <a:extLst>
              <a:ext uri="{FF2B5EF4-FFF2-40B4-BE49-F238E27FC236}">
                <a16:creationId xmlns:a16="http://schemas.microsoft.com/office/drawing/2014/main" id="{2CEBD659-5AD7-55D3-9A7D-8D2DC251BD9D}"/>
              </a:ext>
            </a:extLst>
          </p:cNvPr>
          <p:cNvPicPr>
            <a:picLocks noChangeAspect="1"/>
          </p:cNvPicPr>
          <p:nvPr/>
        </p:nvPicPr>
        <p:blipFill>
          <a:blip r:embed="rId4"/>
          <a:stretch>
            <a:fillRect/>
          </a:stretch>
        </p:blipFill>
        <p:spPr>
          <a:xfrm>
            <a:off x="393703" y="835708"/>
            <a:ext cx="739654" cy="319396"/>
          </a:xfrm>
          <a:prstGeom prst="rect">
            <a:avLst/>
          </a:prstGeom>
        </p:spPr>
      </p:pic>
      <p:pic>
        <p:nvPicPr>
          <p:cNvPr id="33" name="Imagen 32">
            <a:extLst>
              <a:ext uri="{FF2B5EF4-FFF2-40B4-BE49-F238E27FC236}">
                <a16:creationId xmlns:a16="http://schemas.microsoft.com/office/drawing/2014/main" id="{B74A7276-2A4E-EF16-9C30-8AAD61EB7893}"/>
              </a:ext>
            </a:extLst>
          </p:cNvPr>
          <p:cNvPicPr>
            <a:picLocks noChangeAspect="1"/>
          </p:cNvPicPr>
          <p:nvPr/>
        </p:nvPicPr>
        <p:blipFill>
          <a:blip r:embed="rId5"/>
          <a:stretch>
            <a:fillRect/>
          </a:stretch>
        </p:blipFill>
        <p:spPr>
          <a:xfrm>
            <a:off x="5640005" y="818511"/>
            <a:ext cx="4550024" cy="5722924"/>
          </a:xfrm>
          <a:prstGeom prst="rect">
            <a:avLst/>
          </a:prstGeom>
        </p:spPr>
      </p:pic>
      <p:sp>
        <p:nvSpPr>
          <p:cNvPr id="7" name="object 4">
            <a:extLst>
              <a:ext uri="{FF2B5EF4-FFF2-40B4-BE49-F238E27FC236}">
                <a16:creationId xmlns:a16="http://schemas.microsoft.com/office/drawing/2014/main" id="{1C7D7C27-C399-44C9-8109-CC4B03A7B2CA}"/>
              </a:ext>
            </a:extLst>
          </p:cNvPr>
          <p:cNvSpPr txBox="1"/>
          <p:nvPr/>
        </p:nvSpPr>
        <p:spPr>
          <a:xfrm>
            <a:off x="1220647" y="2711349"/>
            <a:ext cx="3668853" cy="251666"/>
          </a:xfrm>
          <a:prstGeom prst="rect">
            <a:avLst/>
          </a:prstGeom>
          <a:solidFill>
            <a:srgbClr val="DD0023"/>
          </a:solidFill>
        </p:spPr>
        <p:txBody>
          <a:bodyPr vert="horz" wrap="square" lIns="0" tIns="5392" rIns="0" bIns="0" rtlCol="0">
            <a:spAutoFit/>
          </a:bodyPr>
          <a:lstStyle/>
          <a:p>
            <a:pPr algn="ctr">
              <a:spcBef>
                <a:spcPts val="42"/>
              </a:spcBef>
            </a:pPr>
            <a:r>
              <a:rPr lang="es-ES" sz="1600" b="1">
                <a:solidFill>
                  <a:srgbClr val="FFFFFF"/>
                </a:solidFill>
                <a:latin typeface="Arial"/>
                <a:cs typeface="Arial"/>
              </a:rPr>
              <a:t>CTT eMarítimo</a:t>
            </a:r>
            <a:endParaRPr sz="1600">
              <a:latin typeface="Arial"/>
              <a:cs typeface="Arial"/>
            </a:endParaRPr>
          </a:p>
        </p:txBody>
      </p:sp>
      <p:pic>
        <p:nvPicPr>
          <p:cNvPr id="8" name="Imagen 7">
            <a:extLst>
              <a:ext uri="{FF2B5EF4-FFF2-40B4-BE49-F238E27FC236}">
                <a16:creationId xmlns:a16="http://schemas.microsoft.com/office/drawing/2014/main" id="{27A5EBEE-AE31-225B-5B01-70E9CA8EC62F}"/>
              </a:ext>
            </a:extLst>
          </p:cNvPr>
          <p:cNvPicPr>
            <a:picLocks noChangeAspect="1"/>
          </p:cNvPicPr>
          <p:nvPr/>
        </p:nvPicPr>
        <p:blipFill>
          <a:blip r:embed="rId6"/>
          <a:stretch>
            <a:fillRect/>
          </a:stretch>
        </p:blipFill>
        <p:spPr>
          <a:xfrm>
            <a:off x="745489" y="991327"/>
            <a:ext cx="4144011" cy="1641193"/>
          </a:xfrm>
          <a:prstGeom prst="rect">
            <a:avLst/>
          </a:prstGeom>
        </p:spPr>
      </p:pic>
      <p:pic>
        <p:nvPicPr>
          <p:cNvPr id="9" name="Imagen 8">
            <a:extLst>
              <a:ext uri="{FF2B5EF4-FFF2-40B4-BE49-F238E27FC236}">
                <a16:creationId xmlns:a16="http://schemas.microsoft.com/office/drawing/2014/main" id="{B2DEB545-2DDD-0214-A938-A12124BD5D58}"/>
              </a:ext>
            </a:extLst>
          </p:cNvPr>
          <p:cNvPicPr>
            <a:picLocks noChangeAspect="1"/>
          </p:cNvPicPr>
          <p:nvPr/>
        </p:nvPicPr>
        <p:blipFill>
          <a:blip r:embed="rId6"/>
          <a:stretch>
            <a:fillRect/>
          </a:stretch>
        </p:blipFill>
        <p:spPr>
          <a:xfrm>
            <a:off x="731971" y="3026218"/>
            <a:ext cx="4157529" cy="1646546"/>
          </a:xfrm>
          <a:prstGeom prst="rect">
            <a:avLst/>
          </a:prstGeom>
        </p:spPr>
      </p:pic>
      <p:pic>
        <p:nvPicPr>
          <p:cNvPr id="10" name="Imagen 9">
            <a:extLst>
              <a:ext uri="{FF2B5EF4-FFF2-40B4-BE49-F238E27FC236}">
                <a16:creationId xmlns:a16="http://schemas.microsoft.com/office/drawing/2014/main" id="{1BC8D5CD-AA96-1C58-CAF5-55F476D91010}"/>
              </a:ext>
            </a:extLst>
          </p:cNvPr>
          <p:cNvPicPr>
            <a:picLocks noChangeAspect="1"/>
          </p:cNvPicPr>
          <p:nvPr/>
        </p:nvPicPr>
        <p:blipFill>
          <a:blip r:embed="rId4"/>
          <a:stretch>
            <a:fillRect/>
          </a:stretch>
        </p:blipFill>
        <p:spPr>
          <a:xfrm>
            <a:off x="371994" y="2931430"/>
            <a:ext cx="739653" cy="319396"/>
          </a:xfrm>
          <a:prstGeom prst="rect">
            <a:avLst/>
          </a:prstGeom>
        </p:spPr>
      </p:pic>
      <p:sp>
        <p:nvSpPr>
          <p:cNvPr id="11" name="CuadroTexto 10">
            <a:extLst>
              <a:ext uri="{FF2B5EF4-FFF2-40B4-BE49-F238E27FC236}">
                <a16:creationId xmlns:a16="http://schemas.microsoft.com/office/drawing/2014/main" id="{5FAE43AD-2227-3809-17F5-E8692A6C40F7}"/>
              </a:ext>
            </a:extLst>
          </p:cNvPr>
          <p:cNvSpPr txBox="1"/>
          <p:nvPr/>
        </p:nvSpPr>
        <p:spPr>
          <a:xfrm>
            <a:off x="8404355" y="268582"/>
            <a:ext cx="1905503" cy="584775"/>
          </a:xfrm>
          <a:prstGeom prst="rect">
            <a:avLst/>
          </a:prstGeom>
          <a:noFill/>
        </p:spPr>
        <p:txBody>
          <a:bodyPr wrap="square" rtlCol="0">
            <a:spAutoFit/>
          </a:bodyPr>
          <a:lstStyle/>
          <a:p>
            <a:r>
              <a:rPr lang="es-ES" sz="3200">
                <a:solidFill>
                  <a:srgbClr val="DF0024"/>
                </a:solidFill>
                <a:latin typeface="ActoCTT-Bold" panose="00000800000000000000" pitchFamily="2" charset="0"/>
              </a:rPr>
              <a:t>B2B | B2C</a:t>
            </a:r>
          </a:p>
        </p:txBody>
      </p:sp>
    </p:spTree>
    <p:extLst>
      <p:ext uri="{BB962C8B-B14F-4D97-AF65-F5344CB8AC3E}">
        <p14:creationId xmlns:p14="http://schemas.microsoft.com/office/powerpoint/2010/main" val="42851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032" y="-12196"/>
            <a:ext cx="10698432" cy="618466"/>
          </a:xfrm>
          <a:prstGeom prst="rect">
            <a:avLst/>
          </a:prstGeom>
        </p:spPr>
      </p:pic>
      <p:pic>
        <p:nvPicPr>
          <p:cNvPr id="3" name="object 3"/>
          <p:cNvPicPr/>
          <p:nvPr/>
        </p:nvPicPr>
        <p:blipFill>
          <a:blip r:embed="rId3" cstate="print"/>
          <a:stretch>
            <a:fillRect/>
          </a:stretch>
        </p:blipFill>
        <p:spPr>
          <a:xfrm>
            <a:off x="9259710" y="6503382"/>
            <a:ext cx="1433690" cy="1053118"/>
          </a:xfrm>
          <a:prstGeom prst="rect">
            <a:avLst/>
          </a:prstGeom>
        </p:spPr>
      </p:pic>
      <p:sp>
        <p:nvSpPr>
          <p:cNvPr id="4" name="object 4"/>
          <p:cNvSpPr txBox="1"/>
          <p:nvPr/>
        </p:nvSpPr>
        <p:spPr>
          <a:xfrm>
            <a:off x="1536701" y="1349071"/>
            <a:ext cx="8610600" cy="251666"/>
          </a:xfrm>
          <a:prstGeom prst="rect">
            <a:avLst/>
          </a:prstGeom>
          <a:solidFill>
            <a:srgbClr val="DD0023"/>
          </a:solidFill>
        </p:spPr>
        <p:txBody>
          <a:bodyPr vert="horz" wrap="square" lIns="0" tIns="5392" rIns="0" bIns="0" rtlCol="0">
            <a:spAutoFit/>
          </a:bodyPr>
          <a:lstStyle/>
          <a:p>
            <a:pPr algn="ctr">
              <a:spcBef>
                <a:spcPts val="42"/>
              </a:spcBef>
            </a:pPr>
            <a:r>
              <a:rPr lang="es-ES" sz="1600" b="1">
                <a:solidFill>
                  <a:srgbClr val="FFFFFF"/>
                </a:solidFill>
                <a:latin typeface="Arial"/>
                <a:cs typeface="Arial"/>
              </a:rPr>
              <a:t>Collectt e</a:t>
            </a:r>
            <a:r>
              <a:rPr sz="1600" b="1">
                <a:solidFill>
                  <a:srgbClr val="FFFFFF"/>
                </a:solidFill>
                <a:latin typeface="Arial"/>
                <a:cs typeface="Arial"/>
              </a:rPr>
              <a:t>24h</a:t>
            </a:r>
            <a:endParaRPr sz="1600">
              <a:latin typeface="Arial"/>
              <a:cs typeface="Arial"/>
            </a:endParaRPr>
          </a:p>
        </p:txBody>
      </p:sp>
      <p:sp>
        <p:nvSpPr>
          <p:cNvPr id="5" name="object 4">
            <a:extLst>
              <a:ext uri="{FF2B5EF4-FFF2-40B4-BE49-F238E27FC236}">
                <a16:creationId xmlns:a16="http://schemas.microsoft.com/office/drawing/2014/main" id="{AC76FB2F-D3AD-794D-F698-8770F0BD08B8}"/>
              </a:ext>
            </a:extLst>
          </p:cNvPr>
          <p:cNvSpPr txBox="1"/>
          <p:nvPr/>
        </p:nvSpPr>
        <p:spPr>
          <a:xfrm>
            <a:off x="1536701" y="3501531"/>
            <a:ext cx="8610599" cy="251666"/>
          </a:xfrm>
          <a:prstGeom prst="rect">
            <a:avLst/>
          </a:prstGeom>
          <a:solidFill>
            <a:srgbClr val="DD0023"/>
          </a:solidFill>
        </p:spPr>
        <p:txBody>
          <a:bodyPr vert="horz" wrap="square" lIns="0" tIns="5392" rIns="0" bIns="0" rtlCol="0">
            <a:spAutoFit/>
          </a:bodyPr>
          <a:lstStyle/>
          <a:p>
            <a:pPr algn="ctr">
              <a:spcBef>
                <a:spcPts val="42"/>
              </a:spcBef>
            </a:pPr>
            <a:r>
              <a:rPr lang="es-ES" sz="1600" b="1">
                <a:solidFill>
                  <a:srgbClr val="FFFFFF"/>
                </a:solidFill>
                <a:latin typeface="Arial"/>
                <a:cs typeface="Arial"/>
              </a:rPr>
              <a:t>Collectt e48h</a:t>
            </a:r>
            <a:endParaRPr sz="1600">
              <a:latin typeface="Arial"/>
              <a:cs typeface="Arial"/>
            </a:endParaRPr>
          </a:p>
        </p:txBody>
      </p:sp>
      <p:sp>
        <p:nvSpPr>
          <p:cNvPr id="7" name="object 7">
            <a:extLst>
              <a:ext uri="{FF2B5EF4-FFF2-40B4-BE49-F238E27FC236}">
                <a16:creationId xmlns:a16="http://schemas.microsoft.com/office/drawing/2014/main" id="{BB24E5D1-F25D-C02A-B59C-DE44D13AEC41}"/>
              </a:ext>
            </a:extLst>
          </p:cNvPr>
          <p:cNvSpPr txBox="1"/>
          <p:nvPr/>
        </p:nvSpPr>
        <p:spPr>
          <a:xfrm>
            <a:off x="1033996" y="5508063"/>
            <a:ext cx="9113304" cy="1738307"/>
          </a:xfrm>
          <a:prstGeom prst="rect">
            <a:avLst/>
          </a:prstGeom>
        </p:spPr>
        <p:txBody>
          <a:bodyPr vert="horz" wrap="square" lIns="0" tIns="48525" rIns="0" bIns="0" rtlCol="0">
            <a:spAutoFit/>
          </a:bodyPr>
          <a:lstStyle/>
          <a:p>
            <a:pPr marL="17973">
              <a:spcBef>
                <a:spcPts val="382"/>
              </a:spcBef>
            </a:pPr>
            <a:r>
              <a:rPr lang="es-ES" sz="900" b="1" noProof="0">
                <a:latin typeface="Arial"/>
                <a:cs typeface="Arial"/>
              </a:rPr>
              <a:t>Características</a:t>
            </a:r>
            <a:r>
              <a:rPr lang="es-ES" sz="900" b="1" spc="446" noProof="0">
                <a:latin typeface="Arial"/>
                <a:cs typeface="Arial"/>
              </a:rPr>
              <a:t> </a:t>
            </a:r>
            <a:r>
              <a:rPr lang="es-ES" sz="900" b="1" noProof="0">
                <a:latin typeface="Arial"/>
                <a:cs typeface="Arial"/>
              </a:rPr>
              <a:t>de</a:t>
            </a:r>
            <a:r>
              <a:rPr lang="es-ES" sz="900" b="1" spc="64" noProof="0">
                <a:latin typeface="Arial"/>
                <a:cs typeface="Arial"/>
              </a:rPr>
              <a:t> </a:t>
            </a:r>
            <a:r>
              <a:rPr lang="es-ES" sz="900" b="1" noProof="0">
                <a:latin typeface="Arial"/>
                <a:cs typeface="Arial"/>
              </a:rPr>
              <a:t>los</a:t>
            </a:r>
            <a:r>
              <a:rPr lang="es-ES" sz="900" b="1" spc="71" noProof="0">
                <a:latin typeface="Arial"/>
                <a:cs typeface="Arial"/>
              </a:rPr>
              <a:t> </a:t>
            </a:r>
            <a:r>
              <a:rPr lang="es-ES" sz="900" b="1" noProof="0">
                <a:latin typeface="Arial"/>
                <a:cs typeface="Arial"/>
              </a:rPr>
              <a:t>servicios de Entrega en Punto </a:t>
            </a:r>
            <a:r>
              <a:rPr lang="es-ES" sz="900" b="1" noProof="0" err="1">
                <a:latin typeface="Arial"/>
                <a:cs typeface="Arial"/>
              </a:rPr>
              <a:t>Collectt</a:t>
            </a:r>
            <a:r>
              <a:rPr lang="es-ES" sz="900" b="1" noProof="0">
                <a:latin typeface="Arial"/>
                <a:cs typeface="Arial"/>
              </a:rPr>
              <a:t> Express:</a:t>
            </a:r>
          </a:p>
          <a:p>
            <a:pPr marL="17973">
              <a:spcBef>
                <a:spcPts val="382"/>
              </a:spcBef>
            </a:pPr>
            <a:r>
              <a:rPr lang="es-ES" sz="800">
                <a:latin typeface="Arial"/>
                <a:cs typeface="Arial"/>
              </a:rPr>
              <a:t>- Tipología de envío: </a:t>
            </a:r>
            <a:r>
              <a:rPr lang="es-ES" sz="800" err="1">
                <a:latin typeface="Arial"/>
                <a:cs typeface="Arial"/>
              </a:rPr>
              <a:t>Monobulto</a:t>
            </a:r>
            <a:endParaRPr lang="es-ES" sz="800" noProof="0">
              <a:latin typeface="Arial"/>
              <a:cs typeface="Arial"/>
            </a:endParaRPr>
          </a:p>
          <a:p>
            <a:pPr marL="17973">
              <a:spcBef>
                <a:spcPts val="248"/>
              </a:spcBef>
              <a:tabLst>
                <a:tab pos="109633" algn="l"/>
              </a:tabLst>
            </a:pPr>
            <a:r>
              <a:rPr lang="es-ES" sz="800">
                <a:latin typeface="Microsoft Sans Serif"/>
                <a:cs typeface="Microsoft Sans Serif"/>
              </a:rPr>
              <a:t>- </a:t>
            </a:r>
            <a:r>
              <a:rPr lang="es-ES" sz="800" noProof="0">
                <a:latin typeface="Microsoft Sans Serif"/>
                <a:cs typeface="Microsoft Sans Serif"/>
              </a:rPr>
              <a:t>Peso</a:t>
            </a:r>
            <a:r>
              <a:rPr lang="es-ES" sz="800" spc="134" noProof="0">
                <a:latin typeface="Microsoft Sans Serif"/>
                <a:cs typeface="Microsoft Sans Serif"/>
              </a:rPr>
              <a:t> </a:t>
            </a:r>
            <a:r>
              <a:rPr lang="es-ES" sz="800" noProof="0">
                <a:latin typeface="Microsoft Sans Serif"/>
                <a:cs typeface="Microsoft Sans Serif"/>
              </a:rPr>
              <a:t>máximo</a:t>
            </a:r>
            <a:r>
              <a:rPr lang="es-ES" sz="800" spc="212" noProof="0">
                <a:latin typeface="Microsoft Sans Serif"/>
                <a:cs typeface="Microsoft Sans Serif"/>
              </a:rPr>
              <a:t> </a:t>
            </a:r>
            <a:r>
              <a:rPr lang="es-ES" sz="800" noProof="0">
                <a:latin typeface="Microsoft Sans Serif"/>
                <a:cs typeface="Microsoft Sans Serif"/>
              </a:rPr>
              <a:t>por</a:t>
            </a:r>
            <a:r>
              <a:rPr lang="es-ES" sz="800" spc="85" noProof="0">
                <a:latin typeface="Microsoft Sans Serif"/>
                <a:cs typeface="Microsoft Sans Serif"/>
              </a:rPr>
              <a:t> </a:t>
            </a:r>
            <a:r>
              <a:rPr lang="es-ES" sz="800" noProof="0">
                <a:latin typeface="Microsoft Sans Serif"/>
                <a:cs typeface="Microsoft Sans Serif"/>
              </a:rPr>
              <a:t>bulto:</a:t>
            </a:r>
            <a:r>
              <a:rPr lang="es-ES" sz="800" spc="156" noProof="0">
                <a:latin typeface="Microsoft Sans Serif"/>
                <a:cs typeface="Microsoft Sans Serif"/>
              </a:rPr>
              <a:t> </a:t>
            </a:r>
            <a:r>
              <a:rPr lang="es-ES" sz="800">
                <a:latin typeface="Microsoft Sans Serif"/>
                <a:cs typeface="Microsoft Sans Serif"/>
              </a:rPr>
              <a:t>20</a:t>
            </a:r>
            <a:r>
              <a:rPr lang="es-ES" sz="800" spc="64" noProof="0">
                <a:latin typeface="Microsoft Sans Serif"/>
                <a:cs typeface="Microsoft Sans Serif"/>
              </a:rPr>
              <a:t> </a:t>
            </a:r>
            <a:r>
              <a:rPr lang="es-ES" sz="800" spc="-35" noProof="0">
                <a:latin typeface="Microsoft Sans Serif"/>
                <a:cs typeface="Microsoft Sans Serif"/>
              </a:rPr>
              <a:t>kg</a:t>
            </a:r>
            <a:endParaRPr lang="es-ES" sz="800" noProof="0">
              <a:latin typeface="Microsoft Sans Serif"/>
              <a:cs typeface="Microsoft Sans Serif"/>
            </a:endParaRPr>
          </a:p>
          <a:p>
            <a:pPr marL="17973" marR="102445">
              <a:lnSpc>
                <a:spcPct val="118100"/>
              </a:lnSpc>
              <a:tabLst>
                <a:tab pos="109633" algn="l"/>
              </a:tabLst>
            </a:pPr>
            <a:r>
              <a:rPr lang="es-ES" sz="800" noProof="0">
                <a:latin typeface="Microsoft Sans Serif"/>
                <a:cs typeface="Microsoft Sans Serif"/>
              </a:rPr>
              <a:t>- Medidas</a:t>
            </a:r>
            <a:r>
              <a:rPr lang="es-ES" sz="800" spc="241" noProof="0">
                <a:latin typeface="Microsoft Sans Serif"/>
                <a:cs typeface="Microsoft Sans Serif"/>
              </a:rPr>
              <a:t> </a:t>
            </a:r>
            <a:r>
              <a:rPr lang="es-ES" sz="800" noProof="0">
                <a:latin typeface="Microsoft Sans Serif"/>
                <a:cs typeface="Microsoft Sans Serif"/>
              </a:rPr>
              <a:t>máximas</a:t>
            </a:r>
            <a:r>
              <a:rPr lang="es-ES" sz="800" spc="255" noProof="0">
                <a:latin typeface="Microsoft Sans Serif"/>
                <a:cs typeface="Microsoft Sans Serif"/>
              </a:rPr>
              <a:t> </a:t>
            </a:r>
            <a:r>
              <a:rPr lang="es-ES" sz="800" noProof="0">
                <a:latin typeface="Microsoft Sans Serif"/>
                <a:cs typeface="Microsoft Sans Serif"/>
              </a:rPr>
              <a:t>por</a:t>
            </a:r>
            <a:r>
              <a:rPr lang="es-ES" sz="800" spc="99" noProof="0">
                <a:latin typeface="Microsoft Sans Serif"/>
                <a:cs typeface="Microsoft Sans Serif"/>
              </a:rPr>
              <a:t> </a:t>
            </a:r>
            <a:r>
              <a:rPr lang="es-ES" sz="800" noProof="0">
                <a:latin typeface="Microsoft Sans Serif"/>
                <a:cs typeface="Microsoft Sans Serif"/>
              </a:rPr>
              <a:t>bulto:</a:t>
            </a:r>
            <a:r>
              <a:rPr lang="es-ES" sz="800" spc="156" noProof="0">
                <a:latin typeface="Microsoft Sans Serif"/>
                <a:cs typeface="Microsoft Sans Serif"/>
              </a:rPr>
              <a:t> </a:t>
            </a:r>
            <a:r>
              <a:rPr lang="es-ES" sz="800" noProof="0">
                <a:latin typeface="Microsoft Sans Serif"/>
                <a:cs typeface="Microsoft Sans Serif"/>
              </a:rPr>
              <a:t>Suma</a:t>
            </a:r>
            <a:r>
              <a:rPr lang="es-ES" sz="800" spc="170" noProof="0">
                <a:latin typeface="Microsoft Sans Serif"/>
                <a:cs typeface="Microsoft Sans Serif"/>
              </a:rPr>
              <a:t> </a:t>
            </a:r>
            <a:r>
              <a:rPr lang="es-ES" sz="800" noProof="0">
                <a:latin typeface="Microsoft Sans Serif"/>
                <a:cs typeface="Microsoft Sans Serif"/>
              </a:rPr>
              <a:t>de</a:t>
            </a:r>
            <a:r>
              <a:rPr lang="es-ES" sz="800" spc="78" noProof="0">
                <a:latin typeface="Microsoft Sans Serif"/>
                <a:cs typeface="Microsoft Sans Serif"/>
              </a:rPr>
              <a:t> </a:t>
            </a:r>
            <a:r>
              <a:rPr lang="es-ES" sz="800" noProof="0">
                <a:latin typeface="Microsoft Sans Serif"/>
                <a:cs typeface="Microsoft Sans Serif"/>
              </a:rPr>
              <a:t>alto,</a:t>
            </a:r>
            <a:r>
              <a:rPr lang="es-ES" sz="800" spc="120" noProof="0">
                <a:latin typeface="Microsoft Sans Serif"/>
                <a:cs typeface="Microsoft Sans Serif"/>
              </a:rPr>
              <a:t> </a:t>
            </a:r>
            <a:r>
              <a:rPr lang="es-ES" sz="800" noProof="0">
                <a:latin typeface="Microsoft Sans Serif"/>
                <a:cs typeface="Microsoft Sans Serif"/>
              </a:rPr>
              <a:t>ancho</a:t>
            </a:r>
            <a:r>
              <a:rPr lang="es-ES" sz="800" spc="177" noProof="0">
                <a:latin typeface="Microsoft Sans Serif"/>
                <a:cs typeface="Microsoft Sans Serif"/>
              </a:rPr>
              <a:t> </a:t>
            </a:r>
            <a:r>
              <a:rPr lang="es-ES" sz="800" noProof="0">
                <a:latin typeface="Microsoft Sans Serif"/>
                <a:cs typeface="Microsoft Sans Serif"/>
              </a:rPr>
              <a:t>y</a:t>
            </a:r>
            <a:r>
              <a:rPr lang="es-ES" sz="800" spc="28" noProof="0">
                <a:latin typeface="Microsoft Sans Serif"/>
                <a:cs typeface="Microsoft Sans Serif"/>
              </a:rPr>
              <a:t> </a:t>
            </a:r>
            <a:r>
              <a:rPr lang="es-ES" sz="800" noProof="0">
                <a:latin typeface="Microsoft Sans Serif"/>
                <a:cs typeface="Microsoft Sans Serif"/>
              </a:rPr>
              <a:t>largo</a:t>
            </a:r>
            <a:r>
              <a:rPr lang="es-ES" sz="800" spc="142" noProof="0">
                <a:latin typeface="Microsoft Sans Serif"/>
                <a:cs typeface="Microsoft Sans Serif"/>
              </a:rPr>
              <a:t> </a:t>
            </a:r>
            <a:r>
              <a:rPr lang="es-ES" sz="800" noProof="0">
                <a:latin typeface="Microsoft Sans Serif"/>
                <a:cs typeface="Microsoft Sans Serif"/>
              </a:rPr>
              <a:t>no</a:t>
            </a:r>
            <a:r>
              <a:rPr lang="es-ES" sz="800" spc="78" noProof="0">
                <a:latin typeface="Microsoft Sans Serif"/>
                <a:cs typeface="Microsoft Sans Serif"/>
              </a:rPr>
              <a:t> </a:t>
            </a:r>
            <a:r>
              <a:rPr lang="es-ES" sz="800" noProof="0">
                <a:latin typeface="Microsoft Sans Serif"/>
                <a:cs typeface="Microsoft Sans Serif"/>
              </a:rPr>
              <a:t>superior</a:t>
            </a:r>
            <a:r>
              <a:rPr lang="es-ES" sz="800" spc="226" noProof="0">
                <a:latin typeface="Microsoft Sans Serif"/>
                <a:cs typeface="Microsoft Sans Serif"/>
              </a:rPr>
              <a:t> </a:t>
            </a:r>
            <a:r>
              <a:rPr lang="es-ES" sz="800" noProof="0">
                <a:latin typeface="Microsoft Sans Serif"/>
                <a:cs typeface="Microsoft Sans Serif"/>
              </a:rPr>
              <a:t>a</a:t>
            </a:r>
            <a:r>
              <a:rPr lang="es-ES" sz="800" spc="42" noProof="0">
                <a:latin typeface="Microsoft Sans Serif"/>
                <a:cs typeface="Microsoft Sans Serif"/>
              </a:rPr>
              <a:t> 16</a:t>
            </a:r>
            <a:r>
              <a:rPr lang="es-ES" sz="800" noProof="0">
                <a:latin typeface="Microsoft Sans Serif"/>
                <a:cs typeface="Microsoft Sans Serif"/>
              </a:rPr>
              <a:t>0</a:t>
            </a:r>
            <a:r>
              <a:rPr lang="es-ES" sz="800" spc="106" noProof="0">
                <a:latin typeface="Microsoft Sans Serif"/>
                <a:cs typeface="Microsoft Sans Serif"/>
              </a:rPr>
              <a:t> </a:t>
            </a:r>
            <a:r>
              <a:rPr lang="es-ES" sz="800" noProof="0">
                <a:latin typeface="Microsoft Sans Serif"/>
                <a:cs typeface="Microsoft Sans Serif"/>
              </a:rPr>
              <a:t>cm</a:t>
            </a:r>
            <a:r>
              <a:rPr lang="es-ES" sz="800" spc="78" noProof="0">
                <a:latin typeface="Microsoft Sans Serif"/>
                <a:cs typeface="Microsoft Sans Serif"/>
              </a:rPr>
              <a:t> </a:t>
            </a:r>
            <a:r>
              <a:rPr lang="es-ES" sz="800" noProof="0">
                <a:latin typeface="Microsoft Sans Serif"/>
                <a:cs typeface="Microsoft Sans Serif"/>
              </a:rPr>
              <a:t>con</a:t>
            </a:r>
            <a:r>
              <a:rPr lang="es-ES" sz="800" spc="113" noProof="0">
                <a:latin typeface="Microsoft Sans Serif"/>
                <a:cs typeface="Microsoft Sans Serif"/>
              </a:rPr>
              <a:t> </a:t>
            </a:r>
            <a:r>
              <a:rPr lang="es-ES" sz="800" noProof="0">
                <a:latin typeface="Microsoft Sans Serif"/>
                <a:cs typeface="Microsoft Sans Serif"/>
              </a:rPr>
              <a:t>ninguna</a:t>
            </a:r>
            <a:r>
              <a:rPr lang="es-ES" sz="800" spc="226" noProof="0">
                <a:latin typeface="Microsoft Sans Serif"/>
                <a:cs typeface="Microsoft Sans Serif"/>
              </a:rPr>
              <a:t> </a:t>
            </a:r>
            <a:r>
              <a:rPr lang="es-ES" sz="800" noProof="0">
                <a:latin typeface="Microsoft Sans Serif"/>
                <a:cs typeface="Microsoft Sans Serif"/>
              </a:rPr>
              <a:t>superior</a:t>
            </a:r>
            <a:r>
              <a:rPr lang="es-ES" sz="800" spc="233" noProof="0">
                <a:latin typeface="Microsoft Sans Serif"/>
                <a:cs typeface="Microsoft Sans Serif"/>
              </a:rPr>
              <a:t> </a:t>
            </a:r>
            <a:r>
              <a:rPr lang="es-ES" sz="800" noProof="0">
                <a:latin typeface="Microsoft Sans Serif"/>
                <a:cs typeface="Microsoft Sans Serif"/>
              </a:rPr>
              <a:t>a</a:t>
            </a:r>
            <a:r>
              <a:rPr lang="es-ES" sz="800" spc="35" noProof="0">
                <a:latin typeface="Microsoft Sans Serif"/>
                <a:cs typeface="Microsoft Sans Serif"/>
              </a:rPr>
              <a:t> 6</a:t>
            </a:r>
            <a:r>
              <a:rPr lang="es-ES" sz="800" noProof="0">
                <a:latin typeface="Microsoft Sans Serif"/>
                <a:cs typeface="Microsoft Sans Serif"/>
              </a:rPr>
              <a:t>0</a:t>
            </a:r>
            <a:r>
              <a:rPr lang="es-ES" sz="800" spc="106" noProof="0">
                <a:latin typeface="Microsoft Sans Serif"/>
                <a:cs typeface="Microsoft Sans Serif"/>
              </a:rPr>
              <a:t> </a:t>
            </a:r>
            <a:r>
              <a:rPr lang="es-ES" sz="800" noProof="0">
                <a:latin typeface="Microsoft Sans Serif"/>
                <a:cs typeface="Microsoft Sans Serif"/>
              </a:rPr>
              <a:t>cm.</a:t>
            </a:r>
            <a:r>
              <a:rPr lang="es-ES" sz="800" spc="-14" noProof="0">
                <a:uFill>
                  <a:solidFill>
                    <a:srgbClr val="000000"/>
                  </a:solidFill>
                </a:uFill>
                <a:latin typeface="Microsoft Sans Serif"/>
                <a:cs typeface="Microsoft Sans Serif"/>
              </a:rPr>
              <a:t> No admiten exceso de peso ni medidas.</a:t>
            </a:r>
            <a:endParaRPr lang="es-ES" sz="800" noProof="0">
              <a:latin typeface="Microsoft Sans Serif"/>
              <a:cs typeface="Microsoft Sans Serif"/>
            </a:endParaRPr>
          </a:p>
          <a:p>
            <a:pPr marL="17973">
              <a:spcBef>
                <a:spcPts val="248"/>
              </a:spcBef>
              <a:tabLst>
                <a:tab pos="109633" algn="l"/>
              </a:tabLst>
            </a:pPr>
            <a:r>
              <a:rPr lang="es-ES" sz="800" noProof="0">
                <a:latin typeface="Microsoft Sans Serif"/>
                <a:cs typeface="Microsoft Sans Serif"/>
              </a:rPr>
              <a:t>- Cubicaje:</a:t>
            </a:r>
            <a:r>
              <a:rPr lang="es-ES" sz="800" spc="184" noProof="0">
                <a:latin typeface="Microsoft Sans Serif"/>
                <a:cs typeface="Microsoft Sans Serif"/>
              </a:rPr>
              <a:t> </a:t>
            </a:r>
            <a:r>
              <a:rPr lang="es-ES" sz="800" noProof="0">
                <a:latin typeface="Microsoft Sans Serif"/>
                <a:cs typeface="Microsoft Sans Serif"/>
              </a:rPr>
              <a:t>Conversión</a:t>
            </a:r>
            <a:r>
              <a:rPr lang="es-ES" sz="800" spc="269" noProof="0">
                <a:latin typeface="Microsoft Sans Serif"/>
                <a:cs typeface="Microsoft Sans Serif"/>
              </a:rPr>
              <a:t> </a:t>
            </a:r>
            <a:r>
              <a:rPr lang="es-ES" sz="800" noProof="0">
                <a:latin typeface="Microsoft Sans Serif"/>
                <a:cs typeface="Microsoft Sans Serif"/>
              </a:rPr>
              <a:t>volumétrica</a:t>
            </a:r>
            <a:r>
              <a:rPr lang="es-ES" sz="800" spc="276" noProof="0">
                <a:latin typeface="Microsoft Sans Serif"/>
                <a:cs typeface="Microsoft Sans Serif"/>
              </a:rPr>
              <a:t> </a:t>
            </a:r>
            <a:r>
              <a:rPr lang="es-ES" sz="800" spc="-14" noProof="0">
                <a:latin typeface="Microsoft Sans Serif"/>
                <a:cs typeface="Microsoft Sans Serif"/>
              </a:rPr>
              <a:t>167 kg/</a:t>
            </a:r>
            <a:r>
              <a:rPr lang="es-ES" sz="800" spc="-85" noProof="0">
                <a:latin typeface="Microsoft Sans Serif"/>
                <a:cs typeface="Microsoft Sans Serif"/>
              </a:rPr>
              <a:t> </a:t>
            </a:r>
            <a:r>
              <a:rPr lang="es-ES" sz="800" spc="-35" noProof="0">
                <a:latin typeface="Microsoft Sans Serif"/>
                <a:cs typeface="Microsoft Sans Serif"/>
              </a:rPr>
              <a:t>m3</a:t>
            </a:r>
            <a:endParaRPr lang="es-ES" sz="800" noProof="0">
              <a:latin typeface="Microsoft Sans Serif"/>
              <a:cs typeface="Microsoft Sans Serif"/>
            </a:endParaRPr>
          </a:p>
          <a:p>
            <a:pPr marL="17973">
              <a:spcBef>
                <a:spcPts val="248"/>
              </a:spcBef>
              <a:tabLst>
                <a:tab pos="106938" algn="l"/>
              </a:tabLst>
            </a:pPr>
            <a:endParaRPr lang="es-ES" sz="800" spc="-14" noProof="0">
              <a:uFill>
                <a:solidFill>
                  <a:srgbClr val="000000"/>
                </a:solidFill>
              </a:uFill>
              <a:latin typeface="Microsoft Sans Serif"/>
              <a:cs typeface="Microsoft Sans Serif"/>
            </a:endParaRPr>
          </a:p>
          <a:p>
            <a:pPr marL="17973">
              <a:spcBef>
                <a:spcPts val="382"/>
              </a:spcBef>
              <a:tabLst>
                <a:tab pos="106938" algn="l"/>
              </a:tabLst>
            </a:pPr>
            <a:r>
              <a:rPr lang="es-ES" sz="900" b="1">
                <a:latin typeface="Arial"/>
                <a:cs typeface="Arial"/>
              </a:rPr>
              <a:t>Destinos no peninsulares:</a:t>
            </a:r>
          </a:p>
          <a:p>
            <a:pPr marL="17973">
              <a:spcBef>
                <a:spcPts val="248"/>
              </a:spcBef>
              <a:tabLst>
                <a:tab pos="106938" algn="l"/>
              </a:tabLst>
            </a:pPr>
            <a:r>
              <a:rPr lang="es-ES" sz="800" spc="-14">
                <a:uFill>
                  <a:solidFill>
                    <a:srgbClr val="000000"/>
                  </a:solidFill>
                </a:uFill>
                <a:latin typeface="Microsoft Sans Serif"/>
                <a:cs typeface="Microsoft Sans Serif"/>
              </a:rPr>
              <a:t>- Los envíos a Canarias: Entrega en 48h Islas Mayores y 72h Islas Menores. Incluye DUA y Trámites de Gestión Aduanera Simplificada (GAS). No  incluye el IVA y otros impuestos por el valor declarado.</a:t>
            </a:r>
          </a:p>
          <a:p>
            <a:pPr marL="17973">
              <a:spcBef>
                <a:spcPts val="248"/>
              </a:spcBef>
              <a:tabLst>
                <a:tab pos="106938" algn="l"/>
              </a:tabLst>
            </a:pPr>
            <a:r>
              <a:rPr lang="es-ES" sz="800" spc="-14">
                <a:uFill>
                  <a:solidFill>
                    <a:srgbClr val="000000"/>
                  </a:solidFill>
                </a:uFill>
                <a:latin typeface="Microsoft Sans Serif"/>
                <a:cs typeface="Microsoft Sans Serif"/>
              </a:rPr>
              <a:t>- Los envíos a Madeira y Azores: Madeira : Peso máximo por bulto: 20 kg. – Azores: peso máximo por bulto 5kg. No es necesario documentación adicional (Territorio Intracomunitario</a:t>
            </a:r>
          </a:p>
          <a:p>
            <a:pPr marL="17973" lvl="2">
              <a:spcBef>
                <a:spcPts val="248"/>
              </a:spcBef>
              <a:tabLst>
                <a:tab pos="106938" algn="l"/>
              </a:tabLst>
            </a:pPr>
            <a:r>
              <a:rPr lang="es-ES" sz="800" spc="-14">
                <a:uFill>
                  <a:solidFill>
                    <a:srgbClr val="000000"/>
                  </a:solidFill>
                </a:uFill>
                <a:latin typeface="Microsoft Sans Serif"/>
                <a:cs typeface="Microsoft Sans Serif"/>
              </a:rPr>
              <a:t>Nota: Los tiempos de transito para los envíos no peninsulares pueden verse incrementados en función del origen y el destino.</a:t>
            </a:r>
          </a:p>
          <a:p>
            <a:pPr marL="17973">
              <a:spcBef>
                <a:spcPts val="248"/>
              </a:spcBef>
              <a:tabLst>
                <a:tab pos="106938" algn="l"/>
              </a:tabLst>
            </a:pPr>
            <a:endParaRPr lang="es-ES" sz="800" spc="-14" noProof="0">
              <a:uFill>
                <a:solidFill>
                  <a:srgbClr val="000000"/>
                </a:solidFill>
              </a:uFill>
              <a:latin typeface="Microsoft Sans Serif"/>
              <a:cs typeface="Microsoft Sans Serif"/>
            </a:endParaRPr>
          </a:p>
        </p:txBody>
      </p:sp>
      <p:sp>
        <p:nvSpPr>
          <p:cNvPr id="14" name="object 11">
            <a:extLst>
              <a:ext uri="{FF2B5EF4-FFF2-40B4-BE49-F238E27FC236}">
                <a16:creationId xmlns:a16="http://schemas.microsoft.com/office/drawing/2014/main" id="{E9AA732C-98D0-4174-2507-4F5BD08961E3}"/>
              </a:ext>
            </a:extLst>
          </p:cNvPr>
          <p:cNvSpPr txBox="1">
            <a:spLocks noGrp="1"/>
          </p:cNvSpPr>
          <p:nvPr>
            <p:ph type="sldNum" sz="quarter" idx="7"/>
          </p:nvPr>
        </p:nvSpPr>
        <p:spPr>
          <a:xfrm>
            <a:off x="1079500" y="7284929"/>
            <a:ext cx="9969654" cy="208368"/>
          </a:xfrm>
          <a:prstGeom prst="rect">
            <a:avLst/>
          </a:prstGeom>
        </p:spPr>
        <p:txBody>
          <a:bodyPr vert="horz" wrap="square" lIns="0" tIns="69193" rIns="0" bIns="0" rtlCol="0">
            <a:spAutoFit/>
          </a:bodyPr>
          <a:lstStyle/>
          <a:p>
            <a:pPr marL="17973">
              <a:spcBef>
                <a:spcPts val="545"/>
              </a:spcBef>
            </a:pPr>
            <a:r>
              <a:rPr sz="900"/>
              <a:t>martes,</a:t>
            </a:r>
            <a:r>
              <a:rPr sz="900" spc="142"/>
              <a:t> </a:t>
            </a:r>
            <a:r>
              <a:rPr sz="900"/>
              <a:t>15</a:t>
            </a:r>
            <a:r>
              <a:rPr sz="900" spc="42"/>
              <a:t> </a:t>
            </a:r>
            <a:r>
              <a:rPr sz="900"/>
              <a:t>de</a:t>
            </a:r>
            <a:r>
              <a:rPr sz="900" spc="42"/>
              <a:t> </a:t>
            </a:r>
            <a:r>
              <a:rPr sz="900"/>
              <a:t>abril</a:t>
            </a:r>
            <a:r>
              <a:rPr sz="900" spc="78"/>
              <a:t> </a:t>
            </a:r>
            <a:r>
              <a:rPr sz="900"/>
              <a:t>de</a:t>
            </a:r>
            <a:r>
              <a:rPr sz="900" spc="42"/>
              <a:t> </a:t>
            </a:r>
            <a:r>
              <a:rPr sz="900"/>
              <a:t>2025</a:t>
            </a:r>
            <a:r>
              <a:rPr sz="900" spc="92"/>
              <a:t> </a:t>
            </a:r>
            <a:r>
              <a:rPr sz="900"/>
              <a:t>-</a:t>
            </a:r>
            <a:r>
              <a:rPr sz="900" spc="14"/>
              <a:t> </a:t>
            </a:r>
            <a:r>
              <a:rPr sz="900"/>
              <a:t>Página</a:t>
            </a:r>
            <a:r>
              <a:rPr sz="900" spc="127"/>
              <a:t> </a:t>
            </a:r>
            <a:fld id="{81D60167-4931-47E6-BA6A-407CBD079E47}" type="slidenum">
              <a:rPr sz="900" dirty="0"/>
              <a:pPr marL="17973">
                <a:spcBef>
                  <a:spcPts val="545"/>
                </a:spcBef>
              </a:pPr>
              <a:t>9</a:t>
            </a:fld>
            <a:r>
              <a:rPr sz="900"/>
              <a:t>/31</a:t>
            </a:r>
            <a:r>
              <a:rPr sz="900" spc="106"/>
              <a:t> </a:t>
            </a:r>
            <a:r>
              <a:rPr sz="900"/>
              <a:t>|</a:t>
            </a:r>
            <a:r>
              <a:rPr sz="900" spc="-7"/>
              <a:t> </a:t>
            </a:r>
            <a:r>
              <a:rPr sz="900"/>
              <a:t>Venta</a:t>
            </a:r>
            <a:r>
              <a:rPr sz="900" spc="28"/>
              <a:t> </a:t>
            </a:r>
            <a:r>
              <a:rPr sz="900"/>
              <a:t>Directa</a:t>
            </a:r>
            <a:r>
              <a:rPr sz="900" spc="134"/>
              <a:t> </a:t>
            </a:r>
            <a:r>
              <a:rPr sz="900"/>
              <a:t>2025</a:t>
            </a:r>
            <a:r>
              <a:rPr sz="900" spc="99"/>
              <a:t> </a:t>
            </a:r>
            <a:r>
              <a:rPr sz="900"/>
              <a:t>-</a:t>
            </a:r>
            <a:r>
              <a:rPr sz="900" spc="7"/>
              <a:t> </a:t>
            </a:r>
            <a:r>
              <a:rPr sz="900"/>
              <a:t>ES</a:t>
            </a:r>
            <a:r>
              <a:rPr sz="900" spc="57"/>
              <a:t> </a:t>
            </a:r>
            <a:r>
              <a:rPr sz="900"/>
              <a:t>V.1</a:t>
            </a:r>
            <a:r>
              <a:rPr sz="900" spc="14"/>
              <a:t> </a:t>
            </a:r>
            <a:r>
              <a:rPr sz="900"/>
              <a:t>| </a:t>
            </a:r>
            <a:r>
              <a:rPr sz="900" spc="-35"/>
              <a:t>V.0</a:t>
            </a:r>
          </a:p>
        </p:txBody>
      </p:sp>
      <p:pic>
        <p:nvPicPr>
          <p:cNvPr id="18" name="Imagen 17">
            <a:extLst>
              <a:ext uri="{FF2B5EF4-FFF2-40B4-BE49-F238E27FC236}">
                <a16:creationId xmlns:a16="http://schemas.microsoft.com/office/drawing/2014/main" id="{4F1F3A0E-B355-269D-47AF-C69203F8C42A}"/>
              </a:ext>
            </a:extLst>
          </p:cNvPr>
          <p:cNvPicPr>
            <a:picLocks noChangeAspect="1"/>
          </p:cNvPicPr>
          <p:nvPr/>
        </p:nvPicPr>
        <p:blipFill>
          <a:blip r:embed="rId4"/>
          <a:stretch>
            <a:fillRect/>
          </a:stretch>
        </p:blipFill>
        <p:spPr>
          <a:xfrm>
            <a:off x="716447" y="1426933"/>
            <a:ext cx="624894" cy="396274"/>
          </a:xfrm>
          <a:prstGeom prst="rect">
            <a:avLst/>
          </a:prstGeom>
        </p:spPr>
      </p:pic>
      <p:pic>
        <p:nvPicPr>
          <p:cNvPr id="20" name="Imagen 19">
            <a:extLst>
              <a:ext uri="{FF2B5EF4-FFF2-40B4-BE49-F238E27FC236}">
                <a16:creationId xmlns:a16="http://schemas.microsoft.com/office/drawing/2014/main" id="{6629E22B-FD13-E235-81F4-D831388CFE66}"/>
              </a:ext>
            </a:extLst>
          </p:cNvPr>
          <p:cNvPicPr>
            <a:picLocks noChangeAspect="1"/>
          </p:cNvPicPr>
          <p:nvPr/>
        </p:nvPicPr>
        <p:blipFill>
          <a:blip r:embed="rId5"/>
          <a:stretch>
            <a:fillRect/>
          </a:stretch>
        </p:blipFill>
        <p:spPr>
          <a:xfrm>
            <a:off x="716447" y="3627364"/>
            <a:ext cx="723963" cy="419136"/>
          </a:xfrm>
          <a:prstGeom prst="rect">
            <a:avLst/>
          </a:prstGeom>
        </p:spPr>
      </p:pic>
      <p:pic>
        <p:nvPicPr>
          <p:cNvPr id="8" name="Imagen 7">
            <a:extLst>
              <a:ext uri="{FF2B5EF4-FFF2-40B4-BE49-F238E27FC236}">
                <a16:creationId xmlns:a16="http://schemas.microsoft.com/office/drawing/2014/main" id="{9B713683-D802-62B9-F3F9-064792D36709}"/>
              </a:ext>
            </a:extLst>
          </p:cNvPr>
          <p:cNvPicPr>
            <a:picLocks noChangeAspect="1"/>
          </p:cNvPicPr>
          <p:nvPr/>
        </p:nvPicPr>
        <p:blipFill>
          <a:blip r:embed="rId6"/>
          <a:stretch>
            <a:fillRect/>
          </a:stretch>
        </p:blipFill>
        <p:spPr>
          <a:xfrm>
            <a:off x="1079490" y="3788546"/>
            <a:ext cx="9067810" cy="1570156"/>
          </a:xfrm>
          <a:prstGeom prst="rect">
            <a:avLst/>
          </a:prstGeom>
        </p:spPr>
      </p:pic>
      <p:pic>
        <p:nvPicPr>
          <p:cNvPr id="9" name="Imagen 8">
            <a:extLst>
              <a:ext uri="{FF2B5EF4-FFF2-40B4-BE49-F238E27FC236}">
                <a16:creationId xmlns:a16="http://schemas.microsoft.com/office/drawing/2014/main" id="{0DF0C8A9-AE3A-5D4F-3731-459A2B10B9D1}"/>
              </a:ext>
            </a:extLst>
          </p:cNvPr>
          <p:cNvPicPr>
            <a:picLocks noChangeAspect="1"/>
          </p:cNvPicPr>
          <p:nvPr/>
        </p:nvPicPr>
        <p:blipFill>
          <a:blip r:embed="rId7"/>
          <a:stretch>
            <a:fillRect/>
          </a:stretch>
        </p:blipFill>
        <p:spPr>
          <a:xfrm>
            <a:off x="1079491" y="1653871"/>
            <a:ext cx="9067809" cy="1570156"/>
          </a:xfrm>
          <a:prstGeom prst="rect">
            <a:avLst/>
          </a:prstGeom>
        </p:spPr>
      </p:pic>
      <p:sp>
        <p:nvSpPr>
          <p:cNvPr id="6" name="CuadroTexto 5">
            <a:extLst>
              <a:ext uri="{FF2B5EF4-FFF2-40B4-BE49-F238E27FC236}">
                <a16:creationId xmlns:a16="http://schemas.microsoft.com/office/drawing/2014/main" id="{84C313BC-9914-8E7D-4651-3FA1EFA89119}"/>
              </a:ext>
            </a:extLst>
          </p:cNvPr>
          <p:cNvSpPr txBox="1"/>
          <p:nvPr/>
        </p:nvSpPr>
        <p:spPr>
          <a:xfrm>
            <a:off x="514439" y="637957"/>
            <a:ext cx="8055439" cy="584775"/>
          </a:xfrm>
          <a:prstGeom prst="rect">
            <a:avLst/>
          </a:prstGeom>
          <a:noFill/>
        </p:spPr>
        <p:txBody>
          <a:bodyPr wrap="square" rtlCol="0">
            <a:spAutoFit/>
          </a:bodyPr>
          <a:lstStyle/>
          <a:p>
            <a:pPr algn="r"/>
            <a:r>
              <a:rPr lang="es-ES" sz="3200" b="1">
                <a:solidFill>
                  <a:srgbClr val="DF0024"/>
                </a:solidFill>
                <a:latin typeface="ActoCTT-Bold" panose="00000800000000000000" pitchFamily="2" charset="0"/>
              </a:rPr>
              <a:t>ENTREGA EN PUNTOS COLLECTT EXPRESS</a:t>
            </a:r>
          </a:p>
        </p:txBody>
      </p:sp>
    </p:spTree>
    <p:extLst>
      <p:ext uri="{BB962C8B-B14F-4D97-AF65-F5344CB8AC3E}">
        <p14:creationId xmlns:p14="http://schemas.microsoft.com/office/powerpoint/2010/main" val="1709244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6A9EFC7BEA6F349B570CD481FF0EF29" ma:contentTypeVersion="13" ma:contentTypeDescription="Crear nuevo documento." ma:contentTypeScope="" ma:versionID="bcf3e0b80c67802d7368068b94858f42">
  <xsd:schema xmlns:xsd="http://www.w3.org/2001/XMLSchema" xmlns:xs="http://www.w3.org/2001/XMLSchema" xmlns:p="http://schemas.microsoft.com/office/2006/metadata/properties" xmlns:ns2="42894fbc-ba3b-4330-80f4-f833f8c91833" xmlns:ns3="c453d42c-588e-4110-b40a-5ab66382681f" targetNamespace="http://schemas.microsoft.com/office/2006/metadata/properties" ma:root="true" ma:fieldsID="c1d3edfaa5703c5a3a28229a065d44cc" ns2:_="" ns3:_="">
    <xsd:import namespace="42894fbc-ba3b-4330-80f4-f833f8c91833"/>
    <xsd:import namespace="c453d42c-588e-4110-b40a-5ab6638268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894fbc-ba3b-4330-80f4-f833f8c918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81fc9368-cd92-4213-9c4d-c24eb0c27e7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53d42c-588e-4110-b40a-5ab66382681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2d0452f-df41-4351-9b91-ce7a14a6cfef}" ma:internalName="TaxCatchAll" ma:showField="CatchAllData" ma:web="c453d42c-588e-4110-b40a-5ab6638268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453d42c-588e-4110-b40a-5ab66382681f" xsi:nil="true"/>
    <lcf76f155ced4ddcb4097134ff3c332f xmlns="42894fbc-ba3b-4330-80f4-f833f8c91833">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144609-B85C-4720-9275-549301D00DB2}">
  <ds:schemaRefs>
    <ds:schemaRef ds:uri="42894fbc-ba3b-4330-80f4-f833f8c91833"/>
    <ds:schemaRef ds:uri="c453d42c-588e-4110-b40a-5ab66382681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1AE0320-4FD8-4EE0-8C03-FD4F0155F914}">
  <ds:schemaRefs>
    <ds:schemaRef ds:uri="42894fbc-ba3b-4330-80f4-f833f8c91833"/>
    <ds:schemaRef ds:uri="c453d42c-588e-4110-b40a-5ab66382681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293A723-5D57-415E-A656-1F026837D91C}">
  <ds:schemaRefs>
    <ds:schemaRef ds:uri="http://schemas.microsoft.com/sharepoint/v3/contenttype/forms"/>
  </ds:schemaRefs>
</ds:datastoreItem>
</file>

<file path=docMetadata/LabelInfo.xml><?xml version="1.0" encoding="utf-8"?>
<clbl:labelList xmlns:clbl="http://schemas.microsoft.com/office/2020/mipLabelMetadata">
  <clbl:label id="{119ca644-d1ee-49a6-b0b4-43515deb6754}" enabled="0" method="" siteId="{119ca644-d1ee-49a6-b0b4-43515deb6754}" removed="1"/>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Guadalupe Mateo Tiemblo</dc:creator>
  <cp:revision>1</cp:revision>
  <cp:lastPrinted>2025-07-21T10:13:39Z</cp:lastPrinted>
  <dcterms:created xsi:type="dcterms:W3CDTF">2025-05-16T10:13:07Z</dcterms:created>
  <dcterms:modified xsi:type="dcterms:W3CDTF">2025-09-02T10:58:15Z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2025-04-15T00:00:00Z</vt:filetime>
  </property>
  <property fmtid="{D5CDD505-2E9C-101B-9397-08002B2CF9AE}" pid="3" name="LastSaved">
    <vt:filetime>2025-05-16T00:00:00Z</vt:filetime>
  </property>
  <property fmtid="{D5CDD505-2E9C-101B-9397-08002B2CF9AE}" pid="4" name="Producer">
    <vt:lpwstr>jsPDF 2.3.0</vt:lpwstr>
  </property>
  <property fmtid="{D5CDD505-2E9C-101B-9397-08002B2CF9AE}" pid="5" name="ContentTypeId">
    <vt:lpwstr>0x01010046A9EFC7BEA6F349B570CD481FF0EF29</vt:lpwstr>
  </property>
  <property fmtid="{D5CDD505-2E9C-101B-9397-08002B2CF9AE}" pid="6" name="MediaServiceImageTags">
    <vt:lpwstr/>
  </property>
</Properties>
</file>