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45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6435A-26E8-4BD0-A1DB-251B3D63A9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B4D29-F955-4E9C-A80F-1A6B5F6C5122}">
      <dgm:prSet/>
      <dgm:spPr/>
      <dgm:t>
        <a:bodyPr/>
        <a:lstStyle/>
        <a:p>
          <a:r>
            <a:rPr lang="en-US" dirty="0"/>
            <a:t>Project is written in VB.NET</a:t>
          </a:r>
        </a:p>
      </dgm:t>
    </dgm:pt>
    <dgm:pt modelId="{E1C24BED-7D77-42BD-91BD-21E93F9AD286}" type="parTrans" cxnId="{B52CCB92-1AEE-41E4-B5D1-5917B57AC74F}">
      <dgm:prSet/>
      <dgm:spPr/>
      <dgm:t>
        <a:bodyPr/>
        <a:lstStyle/>
        <a:p>
          <a:endParaRPr lang="en-US"/>
        </a:p>
      </dgm:t>
    </dgm:pt>
    <dgm:pt modelId="{F8D36BF2-4790-4224-9224-7AC0EE97C0FE}" type="sibTrans" cxnId="{B52CCB92-1AEE-41E4-B5D1-5917B57AC74F}">
      <dgm:prSet/>
      <dgm:spPr/>
      <dgm:t>
        <a:bodyPr/>
        <a:lstStyle/>
        <a:p>
          <a:endParaRPr lang="en-US"/>
        </a:p>
      </dgm:t>
    </dgm:pt>
    <dgm:pt modelId="{6B0A49D8-ACAE-4A5C-89F3-13F8EC9060FB}">
      <dgm:prSet/>
      <dgm:spPr/>
      <dgm:t>
        <a:bodyPr/>
        <a:lstStyle/>
        <a:p>
          <a:r>
            <a:rPr lang="en-US" dirty="0"/>
            <a:t>The database is a strongly typed </a:t>
          </a:r>
          <a:r>
            <a:rPr lang="en-US" dirty="0" err="1"/>
            <a:t>DataSet</a:t>
          </a:r>
          <a:r>
            <a:rPr lang="en-US" dirty="0"/>
            <a:t> that is serialized and deserialized in the application startup and shutdown.</a:t>
          </a:r>
        </a:p>
      </dgm:t>
    </dgm:pt>
    <dgm:pt modelId="{3A0582E8-F1F1-4D21-A822-8C789A6AC976}" type="parTrans" cxnId="{D0610083-C2BF-4469-A66F-BC59605968C9}">
      <dgm:prSet/>
      <dgm:spPr/>
      <dgm:t>
        <a:bodyPr/>
        <a:lstStyle/>
        <a:p>
          <a:endParaRPr lang="en-US"/>
        </a:p>
      </dgm:t>
    </dgm:pt>
    <dgm:pt modelId="{6DC99F4F-2437-4E3C-93BB-871D034C566F}" type="sibTrans" cxnId="{D0610083-C2BF-4469-A66F-BC59605968C9}">
      <dgm:prSet/>
      <dgm:spPr/>
      <dgm:t>
        <a:bodyPr/>
        <a:lstStyle/>
        <a:p>
          <a:endParaRPr lang="en-US"/>
        </a:p>
      </dgm:t>
    </dgm:pt>
    <dgm:pt modelId="{46A9018D-EC77-471E-B7A4-A5CA66DEBB30}">
      <dgm:prSet/>
      <dgm:spPr/>
      <dgm:t>
        <a:bodyPr/>
        <a:lstStyle/>
        <a:p>
          <a:r>
            <a:rPr lang="en-US"/>
            <a:t>The logger simply writes to the console.</a:t>
          </a:r>
          <a:endParaRPr lang="en-US" dirty="0"/>
        </a:p>
      </dgm:t>
    </dgm:pt>
    <dgm:pt modelId="{DB38588F-5193-4CEC-B7AE-EAD6F77C26E8}" type="parTrans" cxnId="{F3A26F51-185B-4BD0-B4E9-301085B46086}">
      <dgm:prSet/>
      <dgm:spPr/>
      <dgm:t>
        <a:bodyPr/>
        <a:lstStyle/>
        <a:p>
          <a:endParaRPr lang="en-US"/>
        </a:p>
      </dgm:t>
    </dgm:pt>
    <dgm:pt modelId="{06467576-5790-43FE-BA98-D1312F2509E4}" type="sibTrans" cxnId="{F3A26F51-185B-4BD0-B4E9-301085B46086}">
      <dgm:prSet/>
      <dgm:spPr/>
      <dgm:t>
        <a:bodyPr/>
        <a:lstStyle/>
        <a:p>
          <a:endParaRPr lang="en-US"/>
        </a:p>
      </dgm:t>
    </dgm:pt>
    <dgm:pt modelId="{167F0637-A428-47A9-8967-A4DB0439A107}">
      <dgm:prSet/>
      <dgm:spPr/>
      <dgm:t>
        <a:bodyPr/>
        <a:lstStyle/>
        <a:p>
          <a:r>
            <a:rPr lang="en-US" dirty="0"/>
            <a:t>There is no ORM being used.</a:t>
          </a:r>
        </a:p>
      </dgm:t>
    </dgm:pt>
    <dgm:pt modelId="{A3594744-B09D-42D1-BB1D-D7F14346BC50}" type="parTrans" cxnId="{43365BE3-562B-4305-B337-AD75E424C520}">
      <dgm:prSet/>
      <dgm:spPr/>
      <dgm:t>
        <a:bodyPr/>
        <a:lstStyle/>
        <a:p>
          <a:endParaRPr lang="en-US"/>
        </a:p>
      </dgm:t>
    </dgm:pt>
    <dgm:pt modelId="{0B7CA7F7-FC74-4612-9A77-58B53A90B9F3}" type="sibTrans" cxnId="{43365BE3-562B-4305-B337-AD75E424C520}">
      <dgm:prSet/>
      <dgm:spPr/>
      <dgm:t>
        <a:bodyPr/>
        <a:lstStyle/>
        <a:p>
          <a:endParaRPr lang="en-US"/>
        </a:p>
      </dgm:t>
    </dgm:pt>
    <dgm:pt modelId="{38911848-2C72-44E4-AB78-E1F432AAD201}">
      <dgm:prSet/>
      <dgm:spPr/>
      <dgm:t>
        <a:bodyPr/>
        <a:lstStyle/>
        <a:p>
          <a:r>
            <a:rPr lang="en-US" dirty="0"/>
            <a:t>The web portion is architected in an MVC style</a:t>
          </a:r>
        </a:p>
      </dgm:t>
    </dgm:pt>
    <dgm:pt modelId="{6C470920-2E00-4ED5-946E-A303B123E4CE}" type="parTrans" cxnId="{6FB92835-03AB-44BC-8025-FA3C41535BE2}">
      <dgm:prSet/>
      <dgm:spPr/>
      <dgm:t>
        <a:bodyPr/>
        <a:lstStyle/>
        <a:p>
          <a:endParaRPr lang="en-US"/>
        </a:p>
      </dgm:t>
    </dgm:pt>
    <dgm:pt modelId="{A5EC0B07-7E9E-44CA-A965-43136B774E2A}" type="sibTrans" cxnId="{6FB92835-03AB-44BC-8025-FA3C41535BE2}">
      <dgm:prSet/>
      <dgm:spPr/>
      <dgm:t>
        <a:bodyPr/>
        <a:lstStyle/>
        <a:p>
          <a:endParaRPr lang="en-US"/>
        </a:p>
      </dgm:t>
    </dgm:pt>
    <dgm:pt modelId="{5C65B4A9-6D2B-416A-8D32-02605B012A3B}">
      <dgm:prSet/>
      <dgm:spPr/>
      <dgm:t>
        <a:bodyPr/>
        <a:lstStyle/>
        <a:p>
          <a:r>
            <a:rPr lang="en-US" dirty="0"/>
            <a:t>The webpages are HTML, CSS, and native JavaScript with Bootstrap 5.</a:t>
          </a:r>
        </a:p>
      </dgm:t>
    </dgm:pt>
    <dgm:pt modelId="{1CEE35DD-B808-4A81-90CA-26FD5797270A}" type="parTrans" cxnId="{6AEDEF0F-DA96-4EDC-A9F5-0AF3EF0EF757}">
      <dgm:prSet/>
      <dgm:spPr/>
      <dgm:t>
        <a:bodyPr/>
        <a:lstStyle/>
        <a:p>
          <a:endParaRPr lang="en-US"/>
        </a:p>
      </dgm:t>
    </dgm:pt>
    <dgm:pt modelId="{8B3237B7-8EF4-4D0C-B0A6-0C696E367003}" type="sibTrans" cxnId="{6AEDEF0F-DA96-4EDC-A9F5-0AF3EF0EF757}">
      <dgm:prSet/>
      <dgm:spPr/>
      <dgm:t>
        <a:bodyPr/>
        <a:lstStyle/>
        <a:p>
          <a:endParaRPr lang="en-US"/>
        </a:p>
      </dgm:t>
    </dgm:pt>
    <dgm:pt modelId="{CB5CAD47-A4CE-421B-8852-8B7CE7FDB225}" type="pres">
      <dgm:prSet presAssocID="{1876435A-26E8-4BD0-A1DB-251B3D63A914}" presName="vert0" presStyleCnt="0">
        <dgm:presLayoutVars>
          <dgm:dir/>
          <dgm:animOne val="branch"/>
          <dgm:animLvl val="lvl"/>
        </dgm:presLayoutVars>
      </dgm:prSet>
      <dgm:spPr/>
    </dgm:pt>
    <dgm:pt modelId="{74921541-C4DA-45AD-A7F8-774649F07728}" type="pres">
      <dgm:prSet presAssocID="{2EDB4D29-F955-4E9C-A80F-1A6B5F6C5122}" presName="thickLine" presStyleLbl="alignNode1" presStyleIdx="0" presStyleCnt="6"/>
      <dgm:spPr/>
    </dgm:pt>
    <dgm:pt modelId="{BB9A63F6-6DA2-41E3-8B7B-CCC25A8DC048}" type="pres">
      <dgm:prSet presAssocID="{2EDB4D29-F955-4E9C-A80F-1A6B5F6C5122}" presName="horz1" presStyleCnt="0"/>
      <dgm:spPr/>
    </dgm:pt>
    <dgm:pt modelId="{04FB8C0F-C916-40B4-9487-04A4181E59BA}" type="pres">
      <dgm:prSet presAssocID="{2EDB4D29-F955-4E9C-A80F-1A6B5F6C5122}" presName="tx1" presStyleLbl="revTx" presStyleIdx="0" presStyleCnt="6"/>
      <dgm:spPr/>
    </dgm:pt>
    <dgm:pt modelId="{DB8B4CC6-BC64-4501-999E-310226431777}" type="pres">
      <dgm:prSet presAssocID="{2EDB4D29-F955-4E9C-A80F-1A6B5F6C5122}" presName="vert1" presStyleCnt="0"/>
      <dgm:spPr/>
    </dgm:pt>
    <dgm:pt modelId="{D418944E-ED26-47EC-A893-D1D1BA6636A8}" type="pres">
      <dgm:prSet presAssocID="{5C65B4A9-6D2B-416A-8D32-02605B012A3B}" presName="thickLine" presStyleLbl="alignNode1" presStyleIdx="1" presStyleCnt="6"/>
      <dgm:spPr/>
    </dgm:pt>
    <dgm:pt modelId="{C826ABB1-F018-440B-A604-0D83C9DB8DEC}" type="pres">
      <dgm:prSet presAssocID="{5C65B4A9-6D2B-416A-8D32-02605B012A3B}" presName="horz1" presStyleCnt="0"/>
      <dgm:spPr/>
    </dgm:pt>
    <dgm:pt modelId="{E46B8F44-4BB6-424A-9053-E04949D1D8AB}" type="pres">
      <dgm:prSet presAssocID="{5C65B4A9-6D2B-416A-8D32-02605B012A3B}" presName="tx1" presStyleLbl="revTx" presStyleIdx="1" presStyleCnt="6"/>
      <dgm:spPr/>
    </dgm:pt>
    <dgm:pt modelId="{0132F2E5-2C34-4C94-97B0-EBDF16FE1CB9}" type="pres">
      <dgm:prSet presAssocID="{5C65B4A9-6D2B-416A-8D32-02605B012A3B}" presName="vert1" presStyleCnt="0"/>
      <dgm:spPr/>
    </dgm:pt>
    <dgm:pt modelId="{7660BC52-479E-45A6-ACDB-375E44F6D5AE}" type="pres">
      <dgm:prSet presAssocID="{6B0A49D8-ACAE-4A5C-89F3-13F8EC9060FB}" presName="thickLine" presStyleLbl="alignNode1" presStyleIdx="2" presStyleCnt="6"/>
      <dgm:spPr/>
    </dgm:pt>
    <dgm:pt modelId="{A7C2CCF1-B035-46A5-8FFA-5498F7654D34}" type="pres">
      <dgm:prSet presAssocID="{6B0A49D8-ACAE-4A5C-89F3-13F8EC9060FB}" presName="horz1" presStyleCnt="0"/>
      <dgm:spPr/>
    </dgm:pt>
    <dgm:pt modelId="{CD6D441A-320D-4745-9E81-D93F626050A8}" type="pres">
      <dgm:prSet presAssocID="{6B0A49D8-ACAE-4A5C-89F3-13F8EC9060FB}" presName="tx1" presStyleLbl="revTx" presStyleIdx="2" presStyleCnt="6"/>
      <dgm:spPr/>
    </dgm:pt>
    <dgm:pt modelId="{735B4BF3-9AA0-4EBD-B4A9-146BC079017A}" type="pres">
      <dgm:prSet presAssocID="{6B0A49D8-ACAE-4A5C-89F3-13F8EC9060FB}" presName="vert1" presStyleCnt="0"/>
      <dgm:spPr/>
    </dgm:pt>
    <dgm:pt modelId="{E98D2638-6D31-468B-BBCE-D584AA511F9D}" type="pres">
      <dgm:prSet presAssocID="{46A9018D-EC77-471E-B7A4-A5CA66DEBB30}" presName="thickLine" presStyleLbl="alignNode1" presStyleIdx="3" presStyleCnt="6"/>
      <dgm:spPr/>
    </dgm:pt>
    <dgm:pt modelId="{A260972A-5B0A-41E2-9F7C-A996C1571735}" type="pres">
      <dgm:prSet presAssocID="{46A9018D-EC77-471E-B7A4-A5CA66DEBB30}" presName="horz1" presStyleCnt="0"/>
      <dgm:spPr/>
    </dgm:pt>
    <dgm:pt modelId="{35FC6544-379B-43E6-87D3-7E1F36EB44AD}" type="pres">
      <dgm:prSet presAssocID="{46A9018D-EC77-471E-B7A4-A5CA66DEBB30}" presName="tx1" presStyleLbl="revTx" presStyleIdx="3" presStyleCnt="6"/>
      <dgm:spPr/>
    </dgm:pt>
    <dgm:pt modelId="{F04F1F0A-3DFC-4068-8931-1C409471720A}" type="pres">
      <dgm:prSet presAssocID="{46A9018D-EC77-471E-B7A4-A5CA66DEBB30}" presName="vert1" presStyleCnt="0"/>
      <dgm:spPr/>
    </dgm:pt>
    <dgm:pt modelId="{8614FBF1-5073-43DE-AEB2-F9DCD63D053C}" type="pres">
      <dgm:prSet presAssocID="{167F0637-A428-47A9-8967-A4DB0439A107}" presName="thickLine" presStyleLbl="alignNode1" presStyleIdx="4" presStyleCnt="6"/>
      <dgm:spPr/>
    </dgm:pt>
    <dgm:pt modelId="{F5A7319A-21EC-4E6A-9066-488060A56795}" type="pres">
      <dgm:prSet presAssocID="{167F0637-A428-47A9-8967-A4DB0439A107}" presName="horz1" presStyleCnt="0"/>
      <dgm:spPr/>
    </dgm:pt>
    <dgm:pt modelId="{B2804131-7B5D-4C10-933F-8B0E3CB3A8C5}" type="pres">
      <dgm:prSet presAssocID="{167F0637-A428-47A9-8967-A4DB0439A107}" presName="tx1" presStyleLbl="revTx" presStyleIdx="4" presStyleCnt="6"/>
      <dgm:spPr/>
    </dgm:pt>
    <dgm:pt modelId="{6D29C280-79CB-4C6C-A3DE-4636B11257A3}" type="pres">
      <dgm:prSet presAssocID="{167F0637-A428-47A9-8967-A4DB0439A107}" presName="vert1" presStyleCnt="0"/>
      <dgm:spPr/>
    </dgm:pt>
    <dgm:pt modelId="{71D4880A-3830-4248-904D-1AD3FF48C80A}" type="pres">
      <dgm:prSet presAssocID="{38911848-2C72-44E4-AB78-E1F432AAD201}" presName="thickLine" presStyleLbl="alignNode1" presStyleIdx="5" presStyleCnt="6"/>
      <dgm:spPr/>
    </dgm:pt>
    <dgm:pt modelId="{475C5405-6752-467B-8368-8ADDC40670E4}" type="pres">
      <dgm:prSet presAssocID="{38911848-2C72-44E4-AB78-E1F432AAD201}" presName="horz1" presStyleCnt="0"/>
      <dgm:spPr/>
    </dgm:pt>
    <dgm:pt modelId="{9742141D-D002-4CAB-B994-A6B247955198}" type="pres">
      <dgm:prSet presAssocID="{38911848-2C72-44E4-AB78-E1F432AAD201}" presName="tx1" presStyleLbl="revTx" presStyleIdx="5" presStyleCnt="6"/>
      <dgm:spPr/>
    </dgm:pt>
    <dgm:pt modelId="{2005C3F2-B26B-4991-9264-82982DEC57D9}" type="pres">
      <dgm:prSet presAssocID="{38911848-2C72-44E4-AB78-E1F432AAD201}" presName="vert1" presStyleCnt="0"/>
      <dgm:spPr/>
    </dgm:pt>
  </dgm:ptLst>
  <dgm:cxnLst>
    <dgm:cxn modelId="{5DAE1708-EF26-4C26-B9C8-6C0D079D5EF4}" type="presOf" srcId="{2EDB4D29-F955-4E9C-A80F-1A6B5F6C5122}" destId="{04FB8C0F-C916-40B4-9487-04A4181E59BA}" srcOrd="0" destOrd="0" presId="urn:microsoft.com/office/officeart/2008/layout/LinedList"/>
    <dgm:cxn modelId="{6AEDEF0F-DA96-4EDC-A9F5-0AF3EF0EF757}" srcId="{1876435A-26E8-4BD0-A1DB-251B3D63A914}" destId="{5C65B4A9-6D2B-416A-8D32-02605B012A3B}" srcOrd="1" destOrd="0" parTransId="{1CEE35DD-B808-4A81-90CA-26FD5797270A}" sibTransId="{8B3237B7-8EF4-4D0C-B0A6-0C696E367003}"/>
    <dgm:cxn modelId="{6FB92835-03AB-44BC-8025-FA3C41535BE2}" srcId="{1876435A-26E8-4BD0-A1DB-251B3D63A914}" destId="{38911848-2C72-44E4-AB78-E1F432AAD201}" srcOrd="5" destOrd="0" parTransId="{6C470920-2E00-4ED5-946E-A303B123E4CE}" sibTransId="{A5EC0B07-7E9E-44CA-A965-43136B774E2A}"/>
    <dgm:cxn modelId="{09F41160-A531-4A84-A115-B59186413A2D}" type="presOf" srcId="{38911848-2C72-44E4-AB78-E1F432AAD201}" destId="{9742141D-D002-4CAB-B994-A6B247955198}" srcOrd="0" destOrd="0" presId="urn:microsoft.com/office/officeart/2008/layout/LinedList"/>
    <dgm:cxn modelId="{F3A26F51-185B-4BD0-B4E9-301085B46086}" srcId="{1876435A-26E8-4BD0-A1DB-251B3D63A914}" destId="{46A9018D-EC77-471E-B7A4-A5CA66DEBB30}" srcOrd="3" destOrd="0" parTransId="{DB38588F-5193-4CEC-B7AE-EAD6F77C26E8}" sibTransId="{06467576-5790-43FE-BA98-D1312F2509E4}"/>
    <dgm:cxn modelId="{CE9ED558-9A63-471F-ACEF-CAF81344255F}" type="presOf" srcId="{46A9018D-EC77-471E-B7A4-A5CA66DEBB30}" destId="{35FC6544-379B-43E6-87D3-7E1F36EB44AD}" srcOrd="0" destOrd="0" presId="urn:microsoft.com/office/officeart/2008/layout/LinedList"/>
    <dgm:cxn modelId="{D0610083-C2BF-4469-A66F-BC59605968C9}" srcId="{1876435A-26E8-4BD0-A1DB-251B3D63A914}" destId="{6B0A49D8-ACAE-4A5C-89F3-13F8EC9060FB}" srcOrd="2" destOrd="0" parTransId="{3A0582E8-F1F1-4D21-A822-8C789A6AC976}" sibTransId="{6DC99F4F-2437-4E3C-93BB-871D034C566F}"/>
    <dgm:cxn modelId="{B52CCB92-1AEE-41E4-B5D1-5917B57AC74F}" srcId="{1876435A-26E8-4BD0-A1DB-251B3D63A914}" destId="{2EDB4D29-F955-4E9C-A80F-1A6B5F6C5122}" srcOrd="0" destOrd="0" parTransId="{E1C24BED-7D77-42BD-91BD-21E93F9AD286}" sibTransId="{F8D36BF2-4790-4224-9224-7AC0EE97C0FE}"/>
    <dgm:cxn modelId="{B2EABAAD-9617-4A02-A19B-7005E8FBF629}" type="presOf" srcId="{167F0637-A428-47A9-8967-A4DB0439A107}" destId="{B2804131-7B5D-4C10-933F-8B0E3CB3A8C5}" srcOrd="0" destOrd="0" presId="urn:microsoft.com/office/officeart/2008/layout/LinedList"/>
    <dgm:cxn modelId="{6AD30AB4-8B77-4A62-9851-32CC641AE0C8}" type="presOf" srcId="{5C65B4A9-6D2B-416A-8D32-02605B012A3B}" destId="{E46B8F44-4BB6-424A-9053-E04949D1D8AB}" srcOrd="0" destOrd="0" presId="urn:microsoft.com/office/officeart/2008/layout/LinedList"/>
    <dgm:cxn modelId="{4D57CEC0-E190-4B9E-9027-A53E9E25E5A4}" type="presOf" srcId="{6B0A49D8-ACAE-4A5C-89F3-13F8EC9060FB}" destId="{CD6D441A-320D-4745-9E81-D93F626050A8}" srcOrd="0" destOrd="0" presId="urn:microsoft.com/office/officeart/2008/layout/LinedList"/>
    <dgm:cxn modelId="{084C2CD1-5C7D-46A3-ADA3-BF306568828C}" type="presOf" srcId="{1876435A-26E8-4BD0-A1DB-251B3D63A914}" destId="{CB5CAD47-A4CE-421B-8852-8B7CE7FDB225}" srcOrd="0" destOrd="0" presId="urn:microsoft.com/office/officeart/2008/layout/LinedList"/>
    <dgm:cxn modelId="{43365BE3-562B-4305-B337-AD75E424C520}" srcId="{1876435A-26E8-4BD0-A1DB-251B3D63A914}" destId="{167F0637-A428-47A9-8967-A4DB0439A107}" srcOrd="4" destOrd="0" parTransId="{A3594744-B09D-42D1-BB1D-D7F14346BC50}" sibTransId="{0B7CA7F7-FC74-4612-9A77-58B53A90B9F3}"/>
    <dgm:cxn modelId="{B3AC5889-ADF8-48C0-B0E2-8DC0F6C48A46}" type="presParOf" srcId="{CB5CAD47-A4CE-421B-8852-8B7CE7FDB225}" destId="{74921541-C4DA-45AD-A7F8-774649F07728}" srcOrd="0" destOrd="0" presId="urn:microsoft.com/office/officeart/2008/layout/LinedList"/>
    <dgm:cxn modelId="{223EB6D5-EC32-4519-BAEC-2DB50E0BECB2}" type="presParOf" srcId="{CB5CAD47-A4CE-421B-8852-8B7CE7FDB225}" destId="{BB9A63F6-6DA2-41E3-8B7B-CCC25A8DC048}" srcOrd="1" destOrd="0" presId="urn:microsoft.com/office/officeart/2008/layout/LinedList"/>
    <dgm:cxn modelId="{04A96909-7ABE-4B4D-BAC0-4994F547ECF8}" type="presParOf" srcId="{BB9A63F6-6DA2-41E3-8B7B-CCC25A8DC048}" destId="{04FB8C0F-C916-40B4-9487-04A4181E59BA}" srcOrd="0" destOrd="0" presId="urn:microsoft.com/office/officeart/2008/layout/LinedList"/>
    <dgm:cxn modelId="{0BAF03E7-83AF-40B8-8D1F-DF0F1C01C861}" type="presParOf" srcId="{BB9A63F6-6DA2-41E3-8B7B-CCC25A8DC048}" destId="{DB8B4CC6-BC64-4501-999E-310226431777}" srcOrd="1" destOrd="0" presId="urn:microsoft.com/office/officeart/2008/layout/LinedList"/>
    <dgm:cxn modelId="{92B6620C-2564-4BA1-B883-3F67F81D18FC}" type="presParOf" srcId="{CB5CAD47-A4CE-421B-8852-8B7CE7FDB225}" destId="{D418944E-ED26-47EC-A893-D1D1BA6636A8}" srcOrd="2" destOrd="0" presId="urn:microsoft.com/office/officeart/2008/layout/LinedList"/>
    <dgm:cxn modelId="{D1B91659-863B-4827-8CC7-FF9843CF8BB7}" type="presParOf" srcId="{CB5CAD47-A4CE-421B-8852-8B7CE7FDB225}" destId="{C826ABB1-F018-440B-A604-0D83C9DB8DEC}" srcOrd="3" destOrd="0" presId="urn:microsoft.com/office/officeart/2008/layout/LinedList"/>
    <dgm:cxn modelId="{A5640B06-08AA-449A-B2C7-97CF45E3878A}" type="presParOf" srcId="{C826ABB1-F018-440B-A604-0D83C9DB8DEC}" destId="{E46B8F44-4BB6-424A-9053-E04949D1D8AB}" srcOrd="0" destOrd="0" presId="urn:microsoft.com/office/officeart/2008/layout/LinedList"/>
    <dgm:cxn modelId="{CCA92425-106E-449C-8153-CA8346DFC376}" type="presParOf" srcId="{C826ABB1-F018-440B-A604-0D83C9DB8DEC}" destId="{0132F2E5-2C34-4C94-97B0-EBDF16FE1CB9}" srcOrd="1" destOrd="0" presId="urn:microsoft.com/office/officeart/2008/layout/LinedList"/>
    <dgm:cxn modelId="{FDBBFD81-B945-47DF-9CCA-B9AA2568A990}" type="presParOf" srcId="{CB5CAD47-A4CE-421B-8852-8B7CE7FDB225}" destId="{7660BC52-479E-45A6-ACDB-375E44F6D5AE}" srcOrd="4" destOrd="0" presId="urn:microsoft.com/office/officeart/2008/layout/LinedList"/>
    <dgm:cxn modelId="{2DF4B200-A32D-4185-A2AA-97483217310F}" type="presParOf" srcId="{CB5CAD47-A4CE-421B-8852-8B7CE7FDB225}" destId="{A7C2CCF1-B035-46A5-8FFA-5498F7654D34}" srcOrd="5" destOrd="0" presId="urn:microsoft.com/office/officeart/2008/layout/LinedList"/>
    <dgm:cxn modelId="{BF64CB00-A96E-4FDE-BEEA-1083F600FECF}" type="presParOf" srcId="{A7C2CCF1-B035-46A5-8FFA-5498F7654D34}" destId="{CD6D441A-320D-4745-9E81-D93F626050A8}" srcOrd="0" destOrd="0" presId="urn:microsoft.com/office/officeart/2008/layout/LinedList"/>
    <dgm:cxn modelId="{B5F3D686-12EF-4790-944D-DFD5F234FE32}" type="presParOf" srcId="{A7C2CCF1-B035-46A5-8FFA-5498F7654D34}" destId="{735B4BF3-9AA0-4EBD-B4A9-146BC079017A}" srcOrd="1" destOrd="0" presId="urn:microsoft.com/office/officeart/2008/layout/LinedList"/>
    <dgm:cxn modelId="{E7C9E571-0D7F-4AF8-A342-9B8FD57F8EF1}" type="presParOf" srcId="{CB5CAD47-A4CE-421B-8852-8B7CE7FDB225}" destId="{E98D2638-6D31-468B-BBCE-D584AA511F9D}" srcOrd="6" destOrd="0" presId="urn:microsoft.com/office/officeart/2008/layout/LinedList"/>
    <dgm:cxn modelId="{CA1D828E-BAF3-442C-A05A-B56B730AB912}" type="presParOf" srcId="{CB5CAD47-A4CE-421B-8852-8B7CE7FDB225}" destId="{A260972A-5B0A-41E2-9F7C-A996C1571735}" srcOrd="7" destOrd="0" presId="urn:microsoft.com/office/officeart/2008/layout/LinedList"/>
    <dgm:cxn modelId="{EDCA36D8-6C9A-4D02-AE4D-F1903EE8AA40}" type="presParOf" srcId="{A260972A-5B0A-41E2-9F7C-A996C1571735}" destId="{35FC6544-379B-43E6-87D3-7E1F36EB44AD}" srcOrd="0" destOrd="0" presId="urn:microsoft.com/office/officeart/2008/layout/LinedList"/>
    <dgm:cxn modelId="{3350B4F3-437D-41CF-BD5D-755085C2F6E0}" type="presParOf" srcId="{A260972A-5B0A-41E2-9F7C-A996C1571735}" destId="{F04F1F0A-3DFC-4068-8931-1C409471720A}" srcOrd="1" destOrd="0" presId="urn:microsoft.com/office/officeart/2008/layout/LinedList"/>
    <dgm:cxn modelId="{D6532DE3-4A46-441D-A779-6DA64605B2C6}" type="presParOf" srcId="{CB5CAD47-A4CE-421B-8852-8B7CE7FDB225}" destId="{8614FBF1-5073-43DE-AEB2-F9DCD63D053C}" srcOrd="8" destOrd="0" presId="urn:microsoft.com/office/officeart/2008/layout/LinedList"/>
    <dgm:cxn modelId="{FF70C804-64D8-4AC2-8B78-0DE541A96F25}" type="presParOf" srcId="{CB5CAD47-A4CE-421B-8852-8B7CE7FDB225}" destId="{F5A7319A-21EC-4E6A-9066-488060A56795}" srcOrd="9" destOrd="0" presId="urn:microsoft.com/office/officeart/2008/layout/LinedList"/>
    <dgm:cxn modelId="{08A27594-7280-44E8-988A-224CBA9EC72A}" type="presParOf" srcId="{F5A7319A-21EC-4E6A-9066-488060A56795}" destId="{B2804131-7B5D-4C10-933F-8B0E3CB3A8C5}" srcOrd="0" destOrd="0" presId="urn:microsoft.com/office/officeart/2008/layout/LinedList"/>
    <dgm:cxn modelId="{AD620C08-07F6-4884-A459-42B247E6B1CE}" type="presParOf" srcId="{F5A7319A-21EC-4E6A-9066-488060A56795}" destId="{6D29C280-79CB-4C6C-A3DE-4636B11257A3}" srcOrd="1" destOrd="0" presId="urn:microsoft.com/office/officeart/2008/layout/LinedList"/>
    <dgm:cxn modelId="{993231EA-401B-435E-B719-7BB464AA1274}" type="presParOf" srcId="{CB5CAD47-A4CE-421B-8852-8B7CE7FDB225}" destId="{71D4880A-3830-4248-904D-1AD3FF48C80A}" srcOrd="10" destOrd="0" presId="urn:microsoft.com/office/officeart/2008/layout/LinedList"/>
    <dgm:cxn modelId="{AD1571A5-A205-4716-94AB-14B59F0061FB}" type="presParOf" srcId="{CB5CAD47-A4CE-421B-8852-8B7CE7FDB225}" destId="{475C5405-6752-467B-8368-8ADDC40670E4}" srcOrd="11" destOrd="0" presId="urn:microsoft.com/office/officeart/2008/layout/LinedList"/>
    <dgm:cxn modelId="{E992AB97-5A41-4C9C-8910-8D6760FA1C3D}" type="presParOf" srcId="{475C5405-6752-467B-8368-8ADDC40670E4}" destId="{9742141D-D002-4CAB-B994-A6B247955198}" srcOrd="0" destOrd="0" presId="urn:microsoft.com/office/officeart/2008/layout/LinedList"/>
    <dgm:cxn modelId="{15EB86EC-EB3D-4242-B2AA-CE9174F4E7A1}" type="presParOf" srcId="{475C5405-6752-467B-8368-8ADDC40670E4}" destId="{2005C3F2-B26B-4991-9264-82982DEC57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266C1-DBA1-46C2-A193-1F809A4A92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823723-6E5B-4F10-B91D-3406E8C50775}">
      <dgm:prSet/>
      <dgm:spPr/>
      <dgm:t>
        <a:bodyPr/>
        <a:lstStyle/>
        <a:p>
          <a:r>
            <a:rPr lang="en-US" dirty="0"/>
            <a:t>The WebView2 loads a webpage.</a:t>
          </a:r>
        </a:p>
      </dgm:t>
    </dgm:pt>
    <dgm:pt modelId="{94C971F6-0D41-4396-B226-94B04128ADDF}" type="parTrans" cxnId="{44CE3809-45F6-4C18-B511-0B092B286268}">
      <dgm:prSet/>
      <dgm:spPr/>
      <dgm:t>
        <a:bodyPr/>
        <a:lstStyle/>
        <a:p>
          <a:endParaRPr lang="en-US"/>
        </a:p>
      </dgm:t>
    </dgm:pt>
    <dgm:pt modelId="{E9EAE093-61F5-43DF-AB9E-580AABBD436F}" type="sibTrans" cxnId="{44CE3809-45F6-4C18-B511-0B092B286268}">
      <dgm:prSet/>
      <dgm:spPr/>
      <dgm:t>
        <a:bodyPr/>
        <a:lstStyle/>
        <a:p>
          <a:endParaRPr lang="en-US"/>
        </a:p>
      </dgm:t>
    </dgm:pt>
    <dgm:pt modelId="{9E79C34F-F7BC-4D99-BB15-17BF9F8BED4E}">
      <dgm:prSet/>
      <dgm:spPr/>
      <dgm:t>
        <a:bodyPr/>
        <a:lstStyle/>
        <a:p>
          <a:r>
            <a:rPr lang="en-US" dirty="0"/>
            <a:t>The webpage requests data from the </a:t>
          </a:r>
          <a:r>
            <a:rPr lang="en-US" dirty="0" err="1"/>
            <a:t>WinForm</a:t>
          </a:r>
          <a:r>
            <a:rPr lang="en-US" dirty="0"/>
            <a:t> application.</a:t>
          </a:r>
        </a:p>
      </dgm:t>
    </dgm:pt>
    <dgm:pt modelId="{3FDEC992-6A01-4DBA-8C34-B1211AF257B3}" type="parTrans" cxnId="{79B22C90-E854-4ECE-BA36-8D2BC52B2815}">
      <dgm:prSet/>
      <dgm:spPr/>
      <dgm:t>
        <a:bodyPr/>
        <a:lstStyle/>
        <a:p>
          <a:endParaRPr lang="en-US"/>
        </a:p>
      </dgm:t>
    </dgm:pt>
    <dgm:pt modelId="{30624588-BBD3-49CE-BE56-8074CC8474FF}" type="sibTrans" cxnId="{79B22C90-E854-4ECE-BA36-8D2BC52B2815}">
      <dgm:prSet/>
      <dgm:spPr/>
      <dgm:t>
        <a:bodyPr/>
        <a:lstStyle/>
        <a:p>
          <a:endParaRPr lang="en-US"/>
        </a:p>
      </dgm:t>
    </dgm:pt>
    <dgm:pt modelId="{05AFB512-93F0-426F-BDD6-5EEC7239C710}">
      <dgm:prSet/>
      <dgm:spPr/>
      <dgm:t>
        <a:bodyPr/>
        <a:lstStyle/>
        <a:p>
          <a:r>
            <a:rPr lang="en-US"/>
            <a:t>The WinForm application sends data back to the webpage.</a:t>
          </a:r>
        </a:p>
      </dgm:t>
    </dgm:pt>
    <dgm:pt modelId="{74756D9D-EEBE-4CB6-AC20-24163EFB7B60}" type="parTrans" cxnId="{E584E346-1600-410E-B5AC-53817F2C9697}">
      <dgm:prSet/>
      <dgm:spPr/>
      <dgm:t>
        <a:bodyPr/>
        <a:lstStyle/>
        <a:p>
          <a:endParaRPr lang="en-US"/>
        </a:p>
      </dgm:t>
    </dgm:pt>
    <dgm:pt modelId="{24411A5A-A49E-411E-A093-445C462114C8}" type="sibTrans" cxnId="{E584E346-1600-410E-B5AC-53817F2C9697}">
      <dgm:prSet/>
      <dgm:spPr/>
      <dgm:t>
        <a:bodyPr/>
        <a:lstStyle/>
        <a:p>
          <a:endParaRPr lang="en-US"/>
        </a:p>
      </dgm:t>
    </dgm:pt>
    <dgm:pt modelId="{F046B48A-C8C7-4245-8B55-8F99295FDEFD}">
      <dgm:prSet/>
      <dgm:spPr/>
      <dgm:t>
        <a:bodyPr/>
        <a:lstStyle/>
        <a:p>
          <a:r>
            <a:rPr lang="en-US" dirty="0"/>
            <a:t>The webpage listens for incoming messages from the </a:t>
          </a:r>
          <a:r>
            <a:rPr lang="en-US" dirty="0" err="1"/>
            <a:t>WinForm</a:t>
          </a:r>
          <a:r>
            <a:rPr lang="en-US" dirty="0"/>
            <a:t> application.</a:t>
          </a:r>
        </a:p>
      </dgm:t>
    </dgm:pt>
    <dgm:pt modelId="{84376EC1-9A73-4FCC-85EB-35DDBFB8E618}" type="parTrans" cxnId="{40934794-B3B5-4590-99EB-A0A8915FB4F7}">
      <dgm:prSet/>
      <dgm:spPr/>
      <dgm:t>
        <a:bodyPr/>
        <a:lstStyle/>
        <a:p>
          <a:endParaRPr lang="en-US"/>
        </a:p>
      </dgm:t>
    </dgm:pt>
    <dgm:pt modelId="{F417A8C3-A70B-4585-B7CF-DA0A85FF621B}" type="sibTrans" cxnId="{40934794-B3B5-4590-99EB-A0A8915FB4F7}">
      <dgm:prSet/>
      <dgm:spPr/>
      <dgm:t>
        <a:bodyPr/>
        <a:lstStyle/>
        <a:p>
          <a:endParaRPr lang="en-US"/>
        </a:p>
      </dgm:t>
    </dgm:pt>
    <dgm:pt modelId="{726E1E79-6903-450F-AD23-B3BE3B046D66}" type="pres">
      <dgm:prSet presAssocID="{86A266C1-DBA1-46C2-A193-1F809A4A9240}" presName="root" presStyleCnt="0">
        <dgm:presLayoutVars>
          <dgm:dir/>
          <dgm:resizeHandles val="exact"/>
        </dgm:presLayoutVars>
      </dgm:prSet>
      <dgm:spPr/>
    </dgm:pt>
    <dgm:pt modelId="{BA7B1D5A-DA5A-4599-B6EB-56C26685169B}" type="pres">
      <dgm:prSet presAssocID="{6B823723-6E5B-4F10-B91D-3406E8C50775}" presName="compNode" presStyleCnt="0"/>
      <dgm:spPr/>
    </dgm:pt>
    <dgm:pt modelId="{D6454F9F-BB9A-4437-B758-3D5FF748F99A}" type="pres">
      <dgm:prSet presAssocID="{6B823723-6E5B-4F10-B91D-3406E8C50775}" presName="bgRect" presStyleLbl="bgShp" presStyleIdx="0" presStyleCnt="4"/>
      <dgm:spPr/>
    </dgm:pt>
    <dgm:pt modelId="{5211233C-7C89-4D0D-B0FA-F5247E739322}" type="pres">
      <dgm:prSet presAssocID="{6B823723-6E5B-4F10-B91D-3406E8C507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C6EAE165-5617-4BEF-8568-A598BBAED0BE}" type="pres">
      <dgm:prSet presAssocID="{6B823723-6E5B-4F10-B91D-3406E8C50775}" presName="spaceRect" presStyleCnt="0"/>
      <dgm:spPr/>
    </dgm:pt>
    <dgm:pt modelId="{BA26BB08-FEB3-4C6D-939F-FE5B30D68932}" type="pres">
      <dgm:prSet presAssocID="{6B823723-6E5B-4F10-B91D-3406E8C50775}" presName="parTx" presStyleLbl="revTx" presStyleIdx="0" presStyleCnt="4">
        <dgm:presLayoutVars>
          <dgm:chMax val="0"/>
          <dgm:chPref val="0"/>
        </dgm:presLayoutVars>
      </dgm:prSet>
      <dgm:spPr/>
    </dgm:pt>
    <dgm:pt modelId="{1C19338A-52D8-49FB-96E8-F313939B3512}" type="pres">
      <dgm:prSet presAssocID="{E9EAE093-61F5-43DF-AB9E-580AABBD436F}" presName="sibTrans" presStyleCnt="0"/>
      <dgm:spPr/>
    </dgm:pt>
    <dgm:pt modelId="{9842FE7D-508D-4DA9-80DE-1DE5B1243456}" type="pres">
      <dgm:prSet presAssocID="{9E79C34F-F7BC-4D99-BB15-17BF9F8BED4E}" presName="compNode" presStyleCnt="0"/>
      <dgm:spPr/>
    </dgm:pt>
    <dgm:pt modelId="{AA8C3CB0-E711-4B52-BB83-B5EEDDEDE221}" type="pres">
      <dgm:prSet presAssocID="{9E79C34F-F7BC-4D99-BB15-17BF9F8BED4E}" presName="bgRect" presStyleLbl="bgShp" presStyleIdx="1" presStyleCnt="4"/>
      <dgm:spPr>
        <a:prstGeom prst="rightArrow">
          <a:avLst/>
        </a:prstGeom>
      </dgm:spPr>
    </dgm:pt>
    <dgm:pt modelId="{E3FBBA00-F0DD-48A3-B0EF-8E3B8FA45D33}" type="pres">
      <dgm:prSet presAssocID="{9E79C34F-F7BC-4D99-BB15-17BF9F8BED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805A7C8-75FE-49EC-8B8F-A3090074BFF7}" type="pres">
      <dgm:prSet presAssocID="{9E79C34F-F7BC-4D99-BB15-17BF9F8BED4E}" presName="spaceRect" presStyleCnt="0"/>
      <dgm:spPr/>
    </dgm:pt>
    <dgm:pt modelId="{CE33DD22-F704-4537-88A1-98DEDDD051E3}" type="pres">
      <dgm:prSet presAssocID="{9E79C34F-F7BC-4D99-BB15-17BF9F8BED4E}" presName="parTx" presStyleLbl="revTx" presStyleIdx="1" presStyleCnt="4">
        <dgm:presLayoutVars>
          <dgm:chMax val="0"/>
          <dgm:chPref val="0"/>
        </dgm:presLayoutVars>
      </dgm:prSet>
      <dgm:spPr/>
    </dgm:pt>
    <dgm:pt modelId="{D1F4E5AD-3069-4AE7-A628-4F3D12C3C5B9}" type="pres">
      <dgm:prSet presAssocID="{30624588-BBD3-49CE-BE56-8074CC8474FF}" presName="sibTrans" presStyleCnt="0"/>
      <dgm:spPr/>
    </dgm:pt>
    <dgm:pt modelId="{A581194B-AECA-4B22-B9CC-51AC7E531A20}" type="pres">
      <dgm:prSet presAssocID="{05AFB512-93F0-426F-BDD6-5EEC7239C710}" presName="compNode" presStyleCnt="0"/>
      <dgm:spPr/>
    </dgm:pt>
    <dgm:pt modelId="{C6BA5FCF-C570-44D3-8686-1A3A1DFA70B6}" type="pres">
      <dgm:prSet presAssocID="{05AFB512-93F0-426F-BDD6-5EEC7239C710}" presName="bgRect" presStyleLbl="bgShp" presStyleIdx="2" presStyleCnt="4"/>
      <dgm:spPr>
        <a:prstGeom prst="leftArrow">
          <a:avLst/>
        </a:prstGeom>
      </dgm:spPr>
    </dgm:pt>
    <dgm:pt modelId="{72AE1676-1D55-4BB2-A6C7-277956737D89}" type="pres">
      <dgm:prSet presAssocID="{05AFB512-93F0-426F-BDD6-5EEC7239C7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F0A0B95-708B-45DA-A5DB-A6990E8E06F2}" type="pres">
      <dgm:prSet presAssocID="{05AFB512-93F0-426F-BDD6-5EEC7239C710}" presName="spaceRect" presStyleCnt="0"/>
      <dgm:spPr/>
    </dgm:pt>
    <dgm:pt modelId="{C3C9FE4C-3038-4469-8593-116370B346CF}" type="pres">
      <dgm:prSet presAssocID="{05AFB512-93F0-426F-BDD6-5EEC7239C710}" presName="parTx" presStyleLbl="revTx" presStyleIdx="2" presStyleCnt="4">
        <dgm:presLayoutVars>
          <dgm:chMax val="0"/>
          <dgm:chPref val="0"/>
        </dgm:presLayoutVars>
      </dgm:prSet>
      <dgm:spPr/>
    </dgm:pt>
    <dgm:pt modelId="{C53DF73B-B7DE-466F-8C9E-037D854D6521}" type="pres">
      <dgm:prSet presAssocID="{24411A5A-A49E-411E-A093-445C462114C8}" presName="sibTrans" presStyleCnt="0"/>
      <dgm:spPr/>
    </dgm:pt>
    <dgm:pt modelId="{ED32FA71-995C-405D-8001-69129C81A628}" type="pres">
      <dgm:prSet presAssocID="{F046B48A-C8C7-4245-8B55-8F99295FDEFD}" presName="compNode" presStyleCnt="0"/>
      <dgm:spPr/>
    </dgm:pt>
    <dgm:pt modelId="{6888B6EA-6E87-4424-B1CE-DAA48325F7E4}" type="pres">
      <dgm:prSet presAssocID="{F046B48A-C8C7-4245-8B55-8F99295FDEFD}" presName="bgRect" presStyleLbl="bgShp" presStyleIdx="3" presStyleCnt="4"/>
      <dgm:spPr>
        <a:effectLst>
          <a:glow rad="63500">
            <a:schemeClr val="accent4">
              <a:satMod val="175000"/>
              <a:alpha val="40000"/>
            </a:schemeClr>
          </a:glow>
        </a:effectLst>
      </dgm:spPr>
    </dgm:pt>
    <dgm:pt modelId="{E138B80C-9C26-487A-B2BE-36EE11E100D7}" type="pres">
      <dgm:prSet presAssocID="{F046B48A-C8C7-4245-8B55-8F99295FDE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 outline"/>
        </a:ext>
      </dgm:extLst>
    </dgm:pt>
    <dgm:pt modelId="{CA60811E-A87E-49C8-8578-E6612F650987}" type="pres">
      <dgm:prSet presAssocID="{F046B48A-C8C7-4245-8B55-8F99295FDEFD}" presName="spaceRect" presStyleCnt="0"/>
      <dgm:spPr/>
    </dgm:pt>
    <dgm:pt modelId="{01BFDCC0-894B-4927-B3BF-6E43BCE0303D}" type="pres">
      <dgm:prSet presAssocID="{F046B48A-C8C7-4245-8B55-8F99295FDE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4CE3809-45F6-4C18-B511-0B092B286268}" srcId="{86A266C1-DBA1-46C2-A193-1F809A4A9240}" destId="{6B823723-6E5B-4F10-B91D-3406E8C50775}" srcOrd="0" destOrd="0" parTransId="{94C971F6-0D41-4396-B226-94B04128ADDF}" sibTransId="{E9EAE093-61F5-43DF-AB9E-580AABBD436F}"/>
    <dgm:cxn modelId="{3724C339-27DA-4C30-BAFB-263D1116DA0C}" type="presOf" srcId="{F046B48A-C8C7-4245-8B55-8F99295FDEFD}" destId="{01BFDCC0-894B-4927-B3BF-6E43BCE0303D}" srcOrd="0" destOrd="0" presId="urn:microsoft.com/office/officeart/2018/2/layout/IconVerticalSolidList"/>
    <dgm:cxn modelId="{E584E346-1600-410E-B5AC-53817F2C9697}" srcId="{86A266C1-DBA1-46C2-A193-1F809A4A9240}" destId="{05AFB512-93F0-426F-BDD6-5EEC7239C710}" srcOrd="2" destOrd="0" parTransId="{74756D9D-EEBE-4CB6-AC20-24163EFB7B60}" sibTransId="{24411A5A-A49E-411E-A093-445C462114C8}"/>
    <dgm:cxn modelId="{79B22C90-E854-4ECE-BA36-8D2BC52B2815}" srcId="{86A266C1-DBA1-46C2-A193-1F809A4A9240}" destId="{9E79C34F-F7BC-4D99-BB15-17BF9F8BED4E}" srcOrd="1" destOrd="0" parTransId="{3FDEC992-6A01-4DBA-8C34-B1211AF257B3}" sibTransId="{30624588-BBD3-49CE-BE56-8074CC8474FF}"/>
    <dgm:cxn modelId="{40934794-B3B5-4590-99EB-A0A8915FB4F7}" srcId="{86A266C1-DBA1-46C2-A193-1F809A4A9240}" destId="{F046B48A-C8C7-4245-8B55-8F99295FDEFD}" srcOrd="3" destOrd="0" parTransId="{84376EC1-9A73-4FCC-85EB-35DDBFB8E618}" sibTransId="{F417A8C3-A70B-4585-B7CF-DA0A85FF621B}"/>
    <dgm:cxn modelId="{3D1612B7-BEB3-490B-B5C4-3E00EB22FE9A}" type="presOf" srcId="{9E79C34F-F7BC-4D99-BB15-17BF9F8BED4E}" destId="{CE33DD22-F704-4537-88A1-98DEDDD051E3}" srcOrd="0" destOrd="0" presId="urn:microsoft.com/office/officeart/2018/2/layout/IconVerticalSolidList"/>
    <dgm:cxn modelId="{CC7A0BC5-F1C4-45A6-B685-E3799A18EB4A}" type="presOf" srcId="{86A266C1-DBA1-46C2-A193-1F809A4A9240}" destId="{726E1E79-6903-450F-AD23-B3BE3B046D66}" srcOrd="0" destOrd="0" presId="urn:microsoft.com/office/officeart/2018/2/layout/IconVerticalSolidList"/>
    <dgm:cxn modelId="{FE974CE6-B90F-49E7-AD93-9F972281CFDF}" type="presOf" srcId="{6B823723-6E5B-4F10-B91D-3406E8C50775}" destId="{BA26BB08-FEB3-4C6D-939F-FE5B30D68932}" srcOrd="0" destOrd="0" presId="urn:microsoft.com/office/officeart/2018/2/layout/IconVerticalSolidList"/>
    <dgm:cxn modelId="{61376AF2-CCBD-4EC8-8C17-29F3B1789072}" type="presOf" srcId="{05AFB512-93F0-426F-BDD6-5EEC7239C710}" destId="{C3C9FE4C-3038-4469-8593-116370B346CF}" srcOrd="0" destOrd="0" presId="urn:microsoft.com/office/officeart/2018/2/layout/IconVerticalSolidList"/>
    <dgm:cxn modelId="{268B1E91-9A4E-464C-8F06-8183AEFA4873}" type="presParOf" srcId="{726E1E79-6903-450F-AD23-B3BE3B046D66}" destId="{BA7B1D5A-DA5A-4599-B6EB-56C26685169B}" srcOrd="0" destOrd="0" presId="urn:microsoft.com/office/officeart/2018/2/layout/IconVerticalSolidList"/>
    <dgm:cxn modelId="{4414243D-8D09-4983-BDA3-BC8BC20033A5}" type="presParOf" srcId="{BA7B1D5A-DA5A-4599-B6EB-56C26685169B}" destId="{D6454F9F-BB9A-4437-B758-3D5FF748F99A}" srcOrd="0" destOrd="0" presId="urn:microsoft.com/office/officeart/2018/2/layout/IconVerticalSolidList"/>
    <dgm:cxn modelId="{4B39E924-10D7-4A71-B2C4-F5B250EF9A27}" type="presParOf" srcId="{BA7B1D5A-DA5A-4599-B6EB-56C26685169B}" destId="{5211233C-7C89-4D0D-B0FA-F5247E739322}" srcOrd="1" destOrd="0" presId="urn:microsoft.com/office/officeart/2018/2/layout/IconVerticalSolidList"/>
    <dgm:cxn modelId="{4396E0B5-008A-4326-85AE-E9E99F2F6F38}" type="presParOf" srcId="{BA7B1D5A-DA5A-4599-B6EB-56C26685169B}" destId="{C6EAE165-5617-4BEF-8568-A598BBAED0BE}" srcOrd="2" destOrd="0" presId="urn:microsoft.com/office/officeart/2018/2/layout/IconVerticalSolidList"/>
    <dgm:cxn modelId="{48F871D8-42A7-49C7-AF1E-A114B5BC652C}" type="presParOf" srcId="{BA7B1D5A-DA5A-4599-B6EB-56C26685169B}" destId="{BA26BB08-FEB3-4C6D-939F-FE5B30D68932}" srcOrd="3" destOrd="0" presId="urn:microsoft.com/office/officeart/2018/2/layout/IconVerticalSolidList"/>
    <dgm:cxn modelId="{4F6E027F-53A9-4C4B-A859-B275446F6B76}" type="presParOf" srcId="{726E1E79-6903-450F-AD23-B3BE3B046D66}" destId="{1C19338A-52D8-49FB-96E8-F313939B3512}" srcOrd="1" destOrd="0" presId="urn:microsoft.com/office/officeart/2018/2/layout/IconVerticalSolidList"/>
    <dgm:cxn modelId="{540F5D13-EFF7-4D2D-B175-49A06ACDBFCF}" type="presParOf" srcId="{726E1E79-6903-450F-AD23-B3BE3B046D66}" destId="{9842FE7D-508D-4DA9-80DE-1DE5B1243456}" srcOrd="2" destOrd="0" presId="urn:microsoft.com/office/officeart/2018/2/layout/IconVerticalSolidList"/>
    <dgm:cxn modelId="{A7692DB2-D9C2-4E7F-81E6-72214F6976BB}" type="presParOf" srcId="{9842FE7D-508D-4DA9-80DE-1DE5B1243456}" destId="{AA8C3CB0-E711-4B52-BB83-B5EEDDEDE221}" srcOrd="0" destOrd="0" presId="urn:microsoft.com/office/officeart/2018/2/layout/IconVerticalSolidList"/>
    <dgm:cxn modelId="{0FCC2E3E-5671-4D41-B314-65CA42676C14}" type="presParOf" srcId="{9842FE7D-508D-4DA9-80DE-1DE5B1243456}" destId="{E3FBBA00-F0DD-48A3-B0EF-8E3B8FA45D33}" srcOrd="1" destOrd="0" presId="urn:microsoft.com/office/officeart/2018/2/layout/IconVerticalSolidList"/>
    <dgm:cxn modelId="{F58633CE-931B-4281-93B9-37B7C949D3A3}" type="presParOf" srcId="{9842FE7D-508D-4DA9-80DE-1DE5B1243456}" destId="{C805A7C8-75FE-49EC-8B8F-A3090074BFF7}" srcOrd="2" destOrd="0" presId="urn:microsoft.com/office/officeart/2018/2/layout/IconVerticalSolidList"/>
    <dgm:cxn modelId="{AE1D40D2-EB96-4A4F-A8F8-9E9492CED1FA}" type="presParOf" srcId="{9842FE7D-508D-4DA9-80DE-1DE5B1243456}" destId="{CE33DD22-F704-4537-88A1-98DEDDD051E3}" srcOrd="3" destOrd="0" presId="urn:microsoft.com/office/officeart/2018/2/layout/IconVerticalSolidList"/>
    <dgm:cxn modelId="{FB173498-2D4D-496D-ABF7-BAECB7ED0286}" type="presParOf" srcId="{726E1E79-6903-450F-AD23-B3BE3B046D66}" destId="{D1F4E5AD-3069-4AE7-A628-4F3D12C3C5B9}" srcOrd="3" destOrd="0" presId="urn:microsoft.com/office/officeart/2018/2/layout/IconVerticalSolidList"/>
    <dgm:cxn modelId="{16244971-1376-40E5-9FD2-958104548AB8}" type="presParOf" srcId="{726E1E79-6903-450F-AD23-B3BE3B046D66}" destId="{A581194B-AECA-4B22-B9CC-51AC7E531A20}" srcOrd="4" destOrd="0" presId="urn:microsoft.com/office/officeart/2018/2/layout/IconVerticalSolidList"/>
    <dgm:cxn modelId="{9B13BD3A-003A-4AB9-9AB8-3C20378CFC28}" type="presParOf" srcId="{A581194B-AECA-4B22-B9CC-51AC7E531A20}" destId="{C6BA5FCF-C570-44D3-8686-1A3A1DFA70B6}" srcOrd="0" destOrd="0" presId="urn:microsoft.com/office/officeart/2018/2/layout/IconVerticalSolidList"/>
    <dgm:cxn modelId="{96F10427-DBE9-4937-B06E-003F323AF139}" type="presParOf" srcId="{A581194B-AECA-4B22-B9CC-51AC7E531A20}" destId="{72AE1676-1D55-4BB2-A6C7-277956737D89}" srcOrd="1" destOrd="0" presId="urn:microsoft.com/office/officeart/2018/2/layout/IconVerticalSolidList"/>
    <dgm:cxn modelId="{08A13E7D-DB70-447F-B267-152CB65928CA}" type="presParOf" srcId="{A581194B-AECA-4B22-B9CC-51AC7E531A20}" destId="{EF0A0B95-708B-45DA-A5DB-A6990E8E06F2}" srcOrd="2" destOrd="0" presId="urn:microsoft.com/office/officeart/2018/2/layout/IconVerticalSolidList"/>
    <dgm:cxn modelId="{47DA8192-6863-4177-A0A8-26BD7FA1FE5C}" type="presParOf" srcId="{A581194B-AECA-4B22-B9CC-51AC7E531A20}" destId="{C3C9FE4C-3038-4469-8593-116370B346CF}" srcOrd="3" destOrd="0" presId="urn:microsoft.com/office/officeart/2018/2/layout/IconVerticalSolidList"/>
    <dgm:cxn modelId="{723ABF58-F58A-4102-9B29-E87560A95AA5}" type="presParOf" srcId="{726E1E79-6903-450F-AD23-B3BE3B046D66}" destId="{C53DF73B-B7DE-466F-8C9E-037D854D6521}" srcOrd="5" destOrd="0" presId="urn:microsoft.com/office/officeart/2018/2/layout/IconVerticalSolidList"/>
    <dgm:cxn modelId="{BBF9224D-DC51-4595-BEE2-2F28226004C6}" type="presParOf" srcId="{726E1E79-6903-450F-AD23-B3BE3B046D66}" destId="{ED32FA71-995C-405D-8001-69129C81A628}" srcOrd="6" destOrd="0" presId="urn:microsoft.com/office/officeart/2018/2/layout/IconVerticalSolidList"/>
    <dgm:cxn modelId="{A425E343-B388-4223-8CC7-322571D37F7E}" type="presParOf" srcId="{ED32FA71-995C-405D-8001-69129C81A628}" destId="{6888B6EA-6E87-4424-B1CE-DAA48325F7E4}" srcOrd="0" destOrd="0" presId="urn:microsoft.com/office/officeart/2018/2/layout/IconVerticalSolidList"/>
    <dgm:cxn modelId="{68D672DF-2473-4004-ADCA-1408DB75BC89}" type="presParOf" srcId="{ED32FA71-995C-405D-8001-69129C81A628}" destId="{E138B80C-9C26-487A-B2BE-36EE11E100D7}" srcOrd="1" destOrd="0" presId="urn:microsoft.com/office/officeart/2018/2/layout/IconVerticalSolidList"/>
    <dgm:cxn modelId="{D9AD76C1-4B00-4705-9C39-1F7583ED331D}" type="presParOf" srcId="{ED32FA71-995C-405D-8001-69129C81A628}" destId="{CA60811E-A87E-49C8-8578-E6612F650987}" srcOrd="2" destOrd="0" presId="urn:microsoft.com/office/officeart/2018/2/layout/IconVerticalSolidList"/>
    <dgm:cxn modelId="{32873700-22AE-48AF-8060-A81B82BD2DE4}" type="presParOf" srcId="{ED32FA71-995C-405D-8001-69129C81A628}" destId="{01BFDCC0-894B-4927-B3BF-6E43BCE030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5FB1D6-317A-46A8-9547-76A791232A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29EEDC-ACD4-4C63-9D2D-86D1C9F6E189}">
      <dgm:prSet/>
      <dgm:spPr/>
      <dgm:t>
        <a:bodyPr/>
        <a:lstStyle/>
        <a:p>
          <a:r>
            <a:rPr lang="en-US"/>
            <a:t>Provides on-screen keyboard for tablets.</a:t>
          </a:r>
        </a:p>
      </dgm:t>
    </dgm:pt>
    <dgm:pt modelId="{25F2DF88-9144-46A3-8686-0D1AEC6ACDC7}" type="parTrans" cxnId="{2641AEF6-4D01-4D71-B877-DB86551F8A59}">
      <dgm:prSet/>
      <dgm:spPr/>
      <dgm:t>
        <a:bodyPr/>
        <a:lstStyle/>
        <a:p>
          <a:endParaRPr lang="en-US"/>
        </a:p>
      </dgm:t>
    </dgm:pt>
    <dgm:pt modelId="{9FF83509-5B9C-41D9-8815-58D07FCD2D9F}" type="sibTrans" cxnId="{2641AEF6-4D01-4D71-B877-DB86551F8A59}">
      <dgm:prSet/>
      <dgm:spPr/>
      <dgm:t>
        <a:bodyPr/>
        <a:lstStyle/>
        <a:p>
          <a:endParaRPr lang="en-US"/>
        </a:p>
      </dgm:t>
    </dgm:pt>
    <dgm:pt modelId="{AF87325C-C6B0-4B5D-A4DB-0DF7466B8DF2}">
      <dgm:prSet/>
      <dgm:spPr/>
      <dgm:t>
        <a:bodyPr/>
        <a:lstStyle/>
        <a:p>
          <a:r>
            <a:rPr lang="en-US"/>
            <a:t>If using proper HTML, defaults like enter key for form submission are handled.</a:t>
          </a:r>
        </a:p>
      </dgm:t>
    </dgm:pt>
    <dgm:pt modelId="{4757DF14-F01C-4593-8116-B994F286D32D}" type="parTrans" cxnId="{BDBC51A1-94F3-4D11-B266-312374B26C8B}">
      <dgm:prSet/>
      <dgm:spPr/>
      <dgm:t>
        <a:bodyPr/>
        <a:lstStyle/>
        <a:p>
          <a:endParaRPr lang="en-US"/>
        </a:p>
      </dgm:t>
    </dgm:pt>
    <dgm:pt modelId="{77ED19C0-9A0A-4C68-A52D-0F3A23C08A6E}" type="sibTrans" cxnId="{BDBC51A1-94F3-4D11-B266-312374B26C8B}">
      <dgm:prSet/>
      <dgm:spPr/>
      <dgm:t>
        <a:bodyPr/>
        <a:lstStyle/>
        <a:p>
          <a:endParaRPr lang="en-US"/>
        </a:p>
      </dgm:t>
    </dgm:pt>
    <dgm:pt modelId="{8506D82E-50AD-4AC9-A007-571D3D324443}">
      <dgm:prSet/>
      <dgm:spPr/>
      <dgm:t>
        <a:bodyPr/>
        <a:lstStyle/>
        <a:p>
          <a:r>
            <a:rPr lang="en-US"/>
            <a:t>Much more variety in UI considering the plethora of component libraries out there.</a:t>
          </a:r>
        </a:p>
      </dgm:t>
    </dgm:pt>
    <dgm:pt modelId="{1214B263-97E6-4120-A1B5-99360628010D}" type="parTrans" cxnId="{B697201D-E9A7-41BF-8F4D-7E2E4CC09CE9}">
      <dgm:prSet/>
      <dgm:spPr/>
      <dgm:t>
        <a:bodyPr/>
        <a:lstStyle/>
        <a:p>
          <a:endParaRPr lang="en-US"/>
        </a:p>
      </dgm:t>
    </dgm:pt>
    <dgm:pt modelId="{547EDACD-5107-4F86-B69B-5823D9C3B438}" type="sibTrans" cxnId="{B697201D-E9A7-41BF-8F4D-7E2E4CC09CE9}">
      <dgm:prSet/>
      <dgm:spPr/>
      <dgm:t>
        <a:bodyPr/>
        <a:lstStyle/>
        <a:p>
          <a:endParaRPr lang="en-US"/>
        </a:p>
      </dgm:t>
    </dgm:pt>
    <dgm:pt modelId="{51089733-9BBE-4BCE-8F1F-2BA63B1FCB93}" type="pres">
      <dgm:prSet presAssocID="{035FB1D6-317A-46A8-9547-76A791232A21}" presName="root" presStyleCnt="0">
        <dgm:presLayoutVars>
          <dgm:dir/>
          <dgm:resizeHandles val="exact"/>
        </dgm:presLayoutVars>
      </dgm:prSet>
      <dgm:spPr/>
    </dgm:pt>
    <dgm:pt modelId="{A06662A0-89D4-4742-B9C1-6AFD4F1089B5}" type="pres">
      <dgm:prSet presAssocID="{F829EEDC-ACD4-4C63-9D2D-86D1C9F6E189}" presName="compNode" presStyleCnt="0"/>
      <dgm:spPr/>
    </dgm:pt>
    <dgm:pt modelId="{BABF171A-44F2-4CC1-842E-E0FCCC0B219E}" type="pres">
      <dgm:prSet presAssocID="{F829EEDC-ACD4-4C63-9D2D-86D1C9F6E1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 with solid fill"/>
        </a:ext>
      </dgm:extLst>
    </dgm:pt>
    <dgm:pt modelId="{E8CED7C6-09B7-4B41-A5CA-A1A0981B24A4}" type="pres">
      <dgm:prSet presAssocID="{F829EEDC-ACD4-4C63-9D2D-86D1C9F6E189}" presName="spaceRect" presStyleCnt="0"/>
      <dgm:spPr/>
    </dgm:pt>
    <dgm:pt modelId="{6B59F28A-C859-425F-A666-41589A5307F9}" type="pres">
      <dgm:prSet presAssocID="{F829EEDC-ACD4-4C63-9D2D-86D1C9F6E189}" presName="textRect" presStyleLbl="revTx" presStyleIdx="0" presStyleCnt="3">
        <dgm:presLayoutVars>
          <dgm:chMax val="1"/>
          <dgm:chPref val="1"/>
        </dgm:presLayoutVars>
      </dgm:prSet>
      <dgm:spPr/>
    </dgm:pt>
    <dgm:pt modelId="{D0F39A5D-D289-4D1E-A2C2-618DE4390E5F}" type="pres">
      <dgm:prSet presAssocID="{9FF83509-5B9C-41D9-8815-58D07FCD2D9F}" presName="sibTrans" presStyleCnt="0"/>
      <dgm:spPr/>
    </dgm:pt>
    <dgm:pt modelId="{3197E090-B5D4-47FB-BE81-92EE5A8470BC}" type="pres">
      <dgm:prSet presAssocID="{AF87325C-C6B0-4B5D-A4DB-0DF7466B8DF2}" presName="compNode" presStyleCnt="0"/>
      <dgm:spPr/>
    </dgm:pt>
    <dgm:pt modelId="{19A6A107-81AC-472A-9085-AA5482C1176A}" type="pres">
      <dgm:prSet presAssocID="{AF87325C-C6B0-4B5D-A4DB-0DF7466B8D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4DE87A9-97F2-4580-B171-3993FB9F357D}" type="pres">
      <dgm:prSet presAssocID="{AF87325C-C6B0-4B5D-A4DB-0DF7466B8DF2}" presName="spaceRect" presStyleCnt="0"/>
      <dgm:spPr/>
    </dgm:pt>
    <dgm:pt modelId="{54BF54CB-02F0-4778-B37B-E5F4613A0D0A}" type="pres">
      <dgm:prSet presAssocID="{AF87325C-C6B0-4B5D-A4DB-0DF7466B8DF2}" presName="textRect" presStyleLbl="revTx" presStyleIdx="1" presStyleCnt="3">
        <dgm:presLayoutVars>
          <dgm:chMax val="1"/>
          <dgm:chPref val="1"/>
        </dgm:presLayoutVars>
      </dgm:prSet>
      <dgm:spPr/>
    </dgm:pt>
    <dgm:pt modelId="{7D13A0E4-F488-4C1C-845F-2EBE73045513}" type="pres">
      <dgm:prSet presAssocID="{77ED19C0-9A0A-4C68-A52D-0F3A23C08A6E}" presName="sibTrans" presStyleCnt="0"/>
      <dgm:spPr/>
    </dgm:pt>
    <dgm:pt modelId="{D2B1A235-7BB1-47CF-AA80-83753836099D}" type="pres">
      <dgm:prSet presAssocID="{8506D82E-50AD-4AC9-A007-571D3D324443}" presName="compNode" presStyleCnt="0"/>
      <dgm:spPr/>
    </dgm:pt>
    <dgm:pt modelId="{0630D947-7417-4678-BD85-7DD936405BD7}" type="pres">
      <dgm:prSet presAssocID="{8506D82E-50AD-4AC9-A007-571D3D3244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0EA1732D-CAD6-40CC-8D2A-86162EFC1E94}" type="pres">
      <dgm:prSet presAssocID="{8506D82E-50AD-4AC9-A007-571D3D324443}" presName="spaceRect" presStyleCnt="0"/>
      <dgm:spPr/>
    </dgm:pt>
    <dgm:pt modelId="{DEB93C65-8CD4-4133-B5AC-052BC2AD6901}" type="pres">
      <dgm:prSet presAssocID="{8506D82E-50AD-4AC9-A007-571D3D3244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97201D-E9A7-41BF-8F4D-7E2E4CC09CE9}" srcId="{035FB1D6-317A-46A8-9547-76A791232A21}" destId="{8506D82E-50AD-4AC9-A007-571D3D324443}" srcOrd="2" destOrd="0" parTransId="{1214B263-97E6-4120-A1B5-99360628010D}" sibTransId="{547EDACD-5107-4F86-B69B-5823D9C3B438}"/>
    <dgm:cxn modelId="{3C28E732-A51E-487E-AD77-488EF2F7D7C5}" type="presOf" srcId="{AF87325C-C6B0-4B5D-A4DB-0DF7466B8DF2}" destId="{54BF54CB-02F0-4778-B37B-E5F4613A0D0A}" srcOrd="0" destOrd="0" presId="urn:microsoft.com/office/officeart/2018/2/layout/IconLabelList"/>
    <dgm:cxn modelId="{CA4B2A73-FDBB-44AE-A39E-F3FB919B7CC2}" type="presOf" srcId="{8506D82E-50AD-4AC9-A007-571D3D324443}" destId="{DEB93C65-8CD4-4133-B5AC-052BC2AD6901}" srcOrd="0" destOrd="0" presId="urn:microsoft.com/office/officeart/2018/2/layout/IconLabelList"/>
    <dgm:cxn modelId="{75F85B8B-43A8-4E70-980E-B8669B3C3AE4}" type="presOf" srcId="{035FB1D6-317A-46A8-9547-76A791232A21}" destId="{51089733-9BBE-4BCE-8F1F-2BA63B1FCB93}" srcOrd="0" destOrd="0" presId="urn:microsoft.com/office/officeart/2018/2/layout/IconLabelList"/>
    <dgm:cxn modelId="{BDBC51A1-94F3-4D11-B266-312374B26C8B}" srcId="{035FB1D6-317A-46A8-9547-76A791232A21}" destId="{AF87325C-C6B0-4B5D-A4DB-0DF7466B8DF2}" srcOrd="1" destOrd="0" parTransId="{4757DF14-F01C-4593-8116-B994F286D32D}" sibTransId="{77ED19C0-9A0A-4C68-A52D-0F3A23C08A6E}"/>
    <dgm:cxn modelId="{C882E3A1-1881-42E0-AF4C-799961B3B140}" type="presOf" srcId="{F829EEDC-ACD4-4C63-9D2D-86D1C9F6E189}" destId="{6B59F28A-C859-425F-A666-41589A5307F9}" srcOrd="0" destOrd="0" presId="urn:microsoft.com/office/officeart/2018/2/layout/IconLabelList"/>
    <dgm:cxn modelId="{2641AEF6-4D01-4D71-B877-DB86551F8A59}" srcId="{035FB1D6-317A-46A8-9547-76A791232A21}" destId="{F829EEDC-ACD4-4C63-9D2D-86D1C9F6E189}" srcOrd="0" destOrd="0" parTransId="{25F2DF88-9144-46A3-8686-0D1AEC6ACDC7}" sibTransId="{9FF83509-5B9C-41D9-8815-58D07FCD2D9F}"/>
    <dgm:cxn modelId="{58DD65FC-7101-4E25-8A50-339ABDD6DAA6}" type="presParOf" srcId="{51089733-9BBE-4BCE-8F1F-2BA63B1FCB93}" destId="{A06662A0-89D4-4742-B9C1-6AFD4F1089B5}" srcOrd="0" destOrd="0" presId="urn:microsoft.com/office/officeart/2018/2/layout/IconLabelList"/>
    <dgm:cxn modelId="{35083651-BBB1-4CA0-BE1F-101B7194F72B}" type="presParOf" srcId="{A06662A0-89D4-4742-B9C1-6AFD4F1089B5}" destId="{BABF171A-44F2-4CC1-842E-E0FCCC0B219E}" srcOrd="0" destOrd="0" presId="urn:microsoft.com/office/officeart/2018/2/layout/IconLabelList"/>
    <dgm:cxn modelId="{6C9D8C4D-AD5A-4CB9-AA6B-EE09A142D1A6}" type="presParOf" srcId="{A06662A0-89D4-4742-B9C1-6AFD4F1089B5}" destId="{E8CED7C6-09B7-4B41-A5CA-A1A0981B24A4}" srcOrd="1" destOrd="0" presId="urn:microsoft.com/office/officeart/2018/2/layout/IconLabelList"/>
    <dgm:cxn modelId="{47FED2F3-ACD8-4BC5-88A0-69FDCBC8C651}" type="presParOf" srcId="{A06662A0-89D4-4742-B9C1-6AFD4F1089B5}" destId="{6B59F28A-C859-425F-A666-41589A5307F9}" srcOrd="2" destOrd="0" presId="urn:microsoft.com/office/officeart/2018/2/layout/IconLabelList"/>
    <dgm:cxn modelId="{A6312394-6701-4665-87EE-187121969FED}" type="presParOf" srcId="{51089733-9BBE-4BCE-8F1F-2BA63B1FCB93}" destId="{D0F39A5D-D289-4D1E-A2C2-618DE4390E5F}" srcOrd="1" destOrd="0" presId="urn:microsoft.com/office/officeart/2018/2/layout/IconLabelList"/>
    <dgm:cxn modelId="{16EF41B8-5BE3-4D22-8EF2-A1C18E9701A0}" type="presParOf" srcId="{51089733-9BBE-4BCE-8F1F-2BA63B1FCB93}" destId="{3197E090-B5D4-47FB-BE81-92EE5A8470BC}" srcOrd="2" destOrd="0" presId="urn:microsoft.com/office/officeart/2018/2/layout/IconLabelList"/>
    <dgm:cxn modelId="{A8AD2C2B-01D6-4E02-A645-34CD2F759812}" type="presParOf" srcId="{3197E090-B5D4-47FB-BE81-92EE5A8470BC}" destId="{19A6A107-81AC-472A-9085-AA5482C1176A}" srcOrd="0" destOrd="0" presId="urn:microsoft.com/office/officeart/2018/2/layout/IconLabelList"/>
    <dgm:cxn modelId="{9710EA45-D6A9-4936-85B8-D416F6E7D2B2}" type="presParOf" srcId="{3197E090-B5D4-47FB-BE81-92EE5A8470BC}" destId="{94DE87A9-97F2-4580-B171-3993FB9F357D}" srcOrd="1" destOrd="0" presId="urn:microsoft.com/office/officeart/2018/2/layout/IconLabelList"/>
    <dgm:cxn modelId="{2A1924F5-005C-4AD0-90F0-DE657662DF62}" type="presParOf" srcId="{3197E090-B5D4-47FB-BE81-92EE5A8470BC}" destId="{54BF54CB-02F0-4778-B37B-E5F4613A0D0A}" srcOrd="2" destOrd="0" presId="urn:microsoft.com/office/officeart/2018/2/layout/IconLabelList"/>
    <dgm:cxn modelId="{F5DF3AE9-8DF2-4D4E-995B-5D684CCFC520}" type="presParOf" srcId="{51089733-9BBE-4BCE-8F1F-2BA63B1FCB93}" destId="{7D13A0E4-F488-4C1C-845F-2EBE73045513}" srcOrd="3" destOrd="0" presId="urn:microsoft.com/office/officeart/2018/2/layout/IconLabelList"/>
    <dgm:cxn modelId="{5A4762BC-C7DC-4854-BF51-3279E576CE6D}" type="presParOf" srcId="{51089733-9BBE-4BCE-8F1F-2BA63B1FCB93}" destId="{D2B1A235-7BB1-47CF-AA80-83753836099D}" srcOrd="4" destOrd="0" presId="urn:microsoft.com/office/officeart/2018/2/layout/IconLabelList"/>
    <dgm:cxn modelId="{0C495593-6240-4EBF-859C-BB04D5CA438A}" type="presParOf" srcId="{D2B1A235-7BB1-47CF-AA80-83753836099D}" destId="{0630D947-7417-4678-BD85-7DD936405BD7}" srcOrd="0" destOrd="0" presId="urn:microsoft.com/office/officeart/2018/2/layout/IconLabelList"/>
    <dgm:cxn modelId="{1620C5D9-0397-420B-951F-CE1A440D8B7F}" type="presParOf" srcId="{D2B1A235-7BB1-47CF-AA80-83753836099D}" destId="{0EA1732D-CAD6-40CC-8D2A-86162EFC1E94}" srcOrd="1" destOrd="0" presId="urn:microsoft.com/office/officeart/2018/2/layout/IconLabelList"/>
    <dgm:cxn modelId="{2495BBB2-6065-42E8-ACDB-2B114166E507}" type="presParOf" srcId="{D2B1A235-7BB1-47CF-AA80-83753836099D}" destId="{DEB93C65-8CD4-4133-B5AC-052BC2AD69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1B6F17-8D41-4AFD-84D2-9FCC02D063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2CC0E4-B328-4D2D-8AF8-BCC0A3B65334}">
      <dgm:prSet/>
      <dgm:spPr/>
      <dgm:t>
        <a:bodyPr/>
        <a:lstStyle/>
        <a:p>
          <a:pPr>
            <a:defRPr cap="all"/>
          </a:pPr>
          <a:r>
            <a:rPr lang="en-US"/>
            <a:t>Controllers can have decorators that handle authentication and authorization.</a:t>
          </a:r>
        </a:p>
      </dgm:t>
    </dgm:pt>
    <dgm:pt modelId="{58906821-BBA2-44A1-9BC3-87B887F505D3}" type="parTrans" cxnId="{0E1883BE-4058-4F36-AA56-81DF4E960DA0}">
      <dgm:prSet/>
      <dgm:spPr/>
      <dgm:t>
        <a:bodyPr/>
        <a:lstStyle/>
        <a:p>
          <a:endParaRPr lang="en-US"/>
        </a:p>
      </dgm:t>
    </dgm:pt>
    <dgm:pt modelId="{24F8E154-0E41-4499-9732-0DF51BC63226}" type="sibTrans" cxnId="{0E1883BE-4058-4F36-AA56-81DF4E960DA0}">
      <dgm:prSet/>
      <dgm:spPr/>
      <dgm:t>
        <a:bodyPr/>
        <a:lstStyle/>
        <a:p>
          <a:endParaRPr lang="en-US"/>
        </a:p>
      </dgm:t>
    </dgm:pt>
    <dgm:pt modelId="{E9D3836D-EB8C-45F4-A0D7-7EA045D77FCC}">
      <dgm:prSet/>
      <dgm:spPr/>
      <dgm:t>
        <a:bodyPr/>
        <a:lstStyle/>
        <a:p>
          <a:pPr>
            <a:defRPr cap="all"/>
          </a:pPr>
          <a:r>
            <a:rPr lang="en-US"/>
            <a:t>Not all HTTP methods were used in this example and there could be a better way to handle PUT vs POST vs PATCH.</a:t>
          </a:r>
        </a:p>
      </dgm:t>
    </dgm:pt>
    <dgm:pt modelId="{6FFA3841-58CB-4AA6-A574-D5FCFD526BBE}" type="parTrans" cxnId="{684704EC-8ECC-463D-8792-BF2DA1EEABB1}">
      <dgm:prSet/>
      <dgm:spPr/>
      <dgm:t>
        <a:bodyPr/>
        <a:lstStyle/>
        <a:p>
          <a:endParaRPr lang="en-US"/>
        </a:p>
      </dgm:t>
    </dgm:pt>
    <dgm:pt modelId="{01694F30-DA7A-4965-AB20-48BBEFEAC841}" type="sibTrans" cxnId="{684704EC-8ECC-463D-8792-BF2DA1EEABB1}">
      <dgm:prSet/>
      <dgm:spPr/>
      <dgm:t>
        <a:bodyPr/>
        <a:lstStyle/>
        <a:p>
          <a:endParaRPr lang="en-US"/>
        </a:p>
      </dgm:t>
    </dgm:pt>
    <dgm:pt modelId="{9E235230-BBCD-4296-88F5-DB2348252B6B}">
      <dgm:prSet/>
      <dgm:spPr/>
      <dgm:t>
        <a:bodyPr/>
        <a:lstStyle/>
        <a:p>
          <a:pPr>
            <a:defRPr cap="all"/>
          </a:pPr>
          <a:r>
            <a:rPr lang="en-US"/>
            <a:t>A slicker integration might be a single-page application pattern where the webpages are defined in the file structure but loaded into a single page to prevent hard navigations.</a:t>
          </a:r>
        </a:p>
      </dgm:t>
    </dgm:pt>
    <dgm:pt modelId="{6DAF4913-91E6-4259-8611-0C644DFAEF3B}" type="parTrans" cxnId="{30E962FE-5D2F-404F-910C-E4A5DC54D792}">
      <dgm:prSet/>
      <dgm:spPr/>
      <dgm:t>
        <a:bodyPr/>
        <a:lstStyle/>
        <a:p>
          <a:endParaRPr lang="en-US"/>
        </a:p>
      </dgm:t>
    </dgm:pt>
    <dgm:pt modelId="{BAF30452-3809-4F90-9D99-F48EF3DB3DC5}" type="sibTrans" cxnId="{30E962FE-5D2F-404F-910C-E4A5DC54D792}">
      <dgm:prSet/>
      <dgm:spPr/>
      <dgm:t>
        <a:bodyPr/>
        <a:lstStyle/>
        <a:p>
          <a:endParaRPr lang="en-US"/>
        </a:p>
      </dgm:t>
    </dgm:pt>
    <dgm:pt modelId="{74CBA8D1-4E36-4D56-91FF-934CE5F5F6FD}" type="pres">
      <dgm:prSet presAssocID="{581B6F17-8D41-4AFD-84D2-9FCC02D063BD}" presName="root" presStyleCnt="0">
        <dgm:presLayoutVars>
          <dgm:dir/>
          <dgm:resizeHandles val="exact"/>
        </dgm:presLayoutVars>
      </dgm:prSet>
      <dgm:spPr/>
    </dgm:pt>
    <dgm:pt modelId="{0223E002-FEF9-42B3-8CCD-BC1C9687599A}" type="pres">
      <dgm:prSet presAssocID="{142CC0E4-B328-4D2D-8AF8-BCC0A3B65334}" presName="compNode" presStyleCnt="0"/>
      <dgm:spPr/>
    </dgm:pt>
    <dgm:pt modelId="{42E89755-14C9-4276-B6A1-C492B3C0170A}" type="pres">
      <dgm:prSet presAssocID="{142CC0E4-B328-4D2D-8AF8-BCC0A3B65334}" presName="iconBgRect" presStyleLbl="bgShp" presStyleIdx="0" presStyleCnt="3"/>
      <dgm:spPr/>
    </dgm:pt>
    <dgm:pt modelId="{AAD75F58-1E45-428C-AAF1-09014689F045}" type="pres">
      <dgm:prSet presAssocID="{142CC0E4-B328-4D2D-8AF8-BCC0A3B653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 outline"/>
        </a:ext>
      </dgm:extLst>
    </dgm:pt>
    <dgm:pt modelId="{8A95B650-F46C-4539-A7CA-7E1040B7ADBA}" type="pres">
      <dgm:prSet presAssocID="{142CC0E4-B328-4D2D-8AF8-BCC0A3B65334}" presName="spaceRect" presStyleCnt="0"/>
      <dgm:spPr/>
    </dgm:pt>
    <dgm:pt modelId="{45B88B37-AC4F-492F-B7AA-9E3977229729}" type="pres">
      <dgm:prSet presAssocID="{142CC0E4-B328-4D2D-8AF8-BCC0A3B65334}" presName="textRect" presStyleLbl="revTx" presStyleIdx="0" presStyleCnt="3">
        <dgm:presLayoutVars>
          <dgm:chMax val="1"/>
          <dgm:chPref val="1"/>
        </dgm:presLayoutVars>
      </dgm:prSet>
      <dgm:spPr/>
    </dgm:pt>
    <dgm:pt modelId="{89A86BAE-2E12-4C03-8BC7-4E9CB8995DD7}" type="pres">
      <dgm:prSet presAssocID="{24F8E154-0E41-4499-9732-0DF51BC63226}" presName="sibTrans" presStyleCnt="0"/>
      <dgm:spPr/>
    </dgm:pt>
    <dgm:pt modelId="{75DBB1FA-D5BB-446E-AAE9-72A5836374C6}" type="pres">
      <dgm:prSet presAssocID="{E9D3836D-EB8C-45F4-A0D7-7EA045D77FCC}" presName="compNode" presStyleCnt="0"/>
      <dgm:spPr/>
    </dgm:pt>
    <dgm:pt modelId="{526512CA-ECC6-4E97-846C-9B2E68F14C97}" type="pres">
      <dgm:prSet presAssocID="{E9D3836D-EB8C-45F4-A0D7-7EA045D77FCC}" presName="iconBgRect" presStyleLbl="bgShp" presStyleIdx="1" presStyleCnt="3"/>
      <dgm:spPr/>
    </dgm:pt>
    <dgm:pt modelId="{6AB1FA90-6A71-4571-B29A-DB977D91C7BA}" type="pres">
      <dgm:prSet presAssocID="{E9D3836D-EB8C-45F4-A0D7-7EA045D77F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 outline"/>
        </a:ext>
      </dgm:extLst>
    </dgm:pt>
    <dgm:pt modelId="{1B0FF85B-20AA-49F9-A239-65EEA589DF5B}" type="pres">
      <dgm:prSet presAssocID="{E9D3836D-EB8C-45F4-A0D7-7EA045D77FCC}" presName="spaceRect" presStyleCnt="0"/>
      <dgm:spPr/>
    </dgm:pt>
    <dgm:pt modelId="{55493CA0-BC77-4043-9B4D-848C14089F19}" type="pres">
      <dgm:prSet presAssocID="{E9D3836D-EB8C-45F4-A0D7-7EA045D77FCC}" presName="textRect" presStyleLbl="revTx" presStyleIdx="1" presStyleCnt="3">
        <dgm:presLayoutVars>
          <dgm:chMax val="1"/>
          <dgm:chPref val="1"/>
        </dgm:presLayoutVars>
      </dgm:prSet>
      <dgm:spPr/>
    </dgm:pt>
    <dgm:pt modelId="{33BBC48E-AE22-4599-9160-B23A12F9193E}" type="pres">
      <dgm:prSet presAssocID="{01694F30-DA7A-4965-AB20-48BBEFEAC841}" presName="sibTrans" presStyleCnt="0"/>
      <dgm:spPr/>
    </dgm:pt>
    <dgm:pt modelId="{A6E500AC-EBEF-437C-803D-5056E8715810}" type="pres">
      <dgm:prSet presAssocID="{9E235230-BBCD-4296-88F5-DB2348252B6B}" presName="compNode" presStyleCnt="0"/>
      <dgm:spPr/>
    </dgm:pt>
    <dgm:pt modelId="{6DF88B57-C323-4E87-B235-66254264BA86}" type="pres">
      <dgm:prSet presAssocID="{9E235230-BBCD-4296-88F5-DB2348252B6B}" presName="iconBgRect" presStyleLbl="bgShp" presStyleIdx="2" presStyleCnt="3"/>
      <dgm:spPr/>
    </dgm:pt>
    <dgm:pt modelId="{4A786BA5-0E94-497D-A893-24EA1E93584B}" type="pres">
      <dgm:prSet presAssocID="{9E235230-BBCD-4296-88F5-DB2348252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outline"/>
        </a:ext>
      </dgm:extLst>
    </dgm:pt>
    <dgm:pt modelId="{25B3D89C-8C19-47E0-AE01-4344D208A9CD}" type="pres">
      <dgm:prSet presAssocID="{9E235230-BBCD-4296-88F5-DB2348252B6B}" presName="spaceRect" presStyleCnt="0"/>
      <dgm:spPr/>
    </dgm:pt>
    <dgm:pt modelId="{B103EA78-0462-4177-B5C6-7F7F7610B932}" type="pres">
      <dgm:prSet presAssocID="{9E235230-BBCD-4296-88F5-DB2348252B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6BED6C-0721-406A-AF23-7336B6168021}" type="presOf" srcId="{142CC0E4-B328-4D2D-8AF8-BCC0A3B65334}" destId="{45B88B37-AC4F-492F-B7AA-9E3977229729}" srcOrd="0" destOrd="0" presId="urn:microsoft.com/office/officeart/2018/5/layout/IconCircleLabelList"/>
    <dgm:cxn modelId="{4A34687B-9C91-431B-9A39-6545BF87B316}" type="presOf" srcId="{9E235230-BBCD-4296-88F5-DB2348252B6B}" destId="{B103EA78-0462-4177-B5C6-7F7F7610B932}" srcOrd="0" destOrd="0" presId="urn:microsoft.com/office/officeart/2018/5/layout/IconCircleLabelList"/>
    <dgm:cxn modelId="{C37CCF9E-CBA7-431D-B17E-A79F68A7FBF6}" type="presOf" srcId="{581B6F17-8D41-4AFD-84D2-9FCC02D063BD}" destId="{74CBA8D1-4E36-4D56-91FF-934CE5F5F6FD}" srcOrd="0" destOrd="0" presId="urn:microsoft.com/office/officeart/2018/5/layout/IconCircleLabelList"/>
    <dgm:cxn modelId="{5EA2C6A5-D808-4F7B-8649-7CFBA8BC9D1C}" type="presOf" srcId="{E9D3836D-EB8C-45F4-A0D7-7EA045D77FCC}" destId="{55493CA0-BC77-4043-9B4D-848C14089F19}" srcOrd="0" destOrd="0" presId="urn:microsoft.com/office/officeart/2018/5/layout/IconCircleLabelList"/>
    <dgm:cxn modelId="{0E1883BE-4058-4F36-AA56-81DF4E960DA0}" srcId="{581B6F17-8D41-4AFD-84D2-9FCC02D063BD}" destId="{142CC0E4-B328-4D2D-8AF8-BCC0A3B65334}" srcOrd="0" destOrd="0" parTransId="{58906821-BBA2-44A1-9BC3-87B887F505D3}" sibTransId="{24F8E154-0E41-4499-9732-0DF51BC63226}"/>
    <dgm:cxn modelId="{684704EC-8ECC-463D-8792-BF2DA1EEABB1}" srcId="{581B6F17-8D41-4AFD-84D2-9FCC02D063BD}" destId="{E9D3836D-EB8C-45F4-A0D7-7EA045D77FCC}" srcOrd="1" destOrd="0" parTransId="{6FFA3841-58CB-4AA6-A574-D5FCFD526BBE}" sibTransId="{01694F30-DA7A-4965-AB20-48BBEFEAC841}"/>
    <dgm:cxn modelId="{30E962FE-5D2F-404F-910C-E4A5DC54D792}" srcId="{581B6F17-8D41-4AFD-84D2-9FCC02D063BD}" destId="{9E235230-BBCD-4296-88F5-DB2348252B6B}" srcOrd="2" destOrd="0" parTransId="{6DAF4913-91E6-4259-8611-0C644DFAEF3B}" sibTransId="{BAF30452-3809-4F90-9D99-F48EF3DB3DC5}"/>
    <dgm:cxn modelId="{73D2C4EF-6B39-4178-A521-7FF181EA7534}" type="presParOf" srcId="{74CBA8D1-4E36-4D56-91FF-934CE5F5F6FD}" destId="{0223E002-FEF9-42B3-8CCD-BC1C9687599A}" srcOrd="0" destOrd="0" presId="urn:microsoft.com/office/officeart/2018/5/layout/IconCircleLabelList"/>
    <dgm:cxn modelId="{90F0793F-1646-4611-B508-D2B0DCE58633}" type="presParOf" srcId="{0223E002-FEF9-42B3-8CCD-BC1C9687599A}" destId="{42E89755-14C9-4276-B6A1-C492B3C0170A}" srcOrd="0" destOrd="0" presId="urn:microsoft.com/office/officeart/2018/5/layout/IconCircleLabelList"/>
    <dgm:cxn modelId="{B26BDCEF-EFAF-43B7-BBBB-403CA91AA0B4}" type="presParOf" srcId="{0223E002-FEF9-42B3-8CCD-BC1C9687599A}" destId="{AAD75F58-1E45-428C-AAF1-09014689F045}" srcOrd="1" destOrd="0" presId="urn:microsoft.com/office/officeart/2018/5/layout/IconCircleLabelList"/>
    <dgm:cxn modelId="{DCF1DE47-7701-48D3-BC10-9F65869A441B}" type="presParOf" srcId="{0223E002-FEF9-42B3-8CCD-BC1C9687599A}" destId="{8A95B650-F46C-4539-A7CA-7E1040B7ADBA}" srcOrd="2" destOrd="0" presId="urn:microsoft.com/office/officeart/2018/5/layout/IconCircleLabelList"/>
    <dgm:cxn modelId="{91A5F433-6250-4DAF-A0FF-D5E3915CAE99}" type="presParOf" srcId="{0223E002-FEF9-42B3-8CCD-BC1C9687599A}" destId="{45B88B37-AC4F-492F-B7AA-9E3977229729}" srcOrd="3" destOrd="0" presId="urn:microsoft.com/office/officeart/2018/5/layout/IconCircleLabelList"/>
    <dgm:cxn modelId="{6FE41161-5795-4901-A978-416C76CBDA8E}" type="presParOf" srcId="{74CBA8D1-4E36-4D56-91FF-934CE5F5F6FD}" destId="{89A86BAE-2E12-4C03-8BC7-4E9CB8995DD7}" srcOrd="1" destOrd="0" presId="urn:microsoft.com/office/officeart/2018/5/layout/IconCircleLabelList"/>
    <dgm:cxn modelId="{FD0AE5B1-56C6-49DC-A816-46066087B799}" type="presParOf" srcId="{74CBA8D1-4E36-4D56-91FF-934CE5F5F6FD}" destId="{75DBB1FA-D5BB-446E-AAE9-72A5836374C6}" srcOrd="2" destOrd="0" presId="urn:microsoft.com/office/officeart/2018/5/layout/IconCircleLabelList"/>
    <dgm:cxn modelId="{87E11F34-5997-4CA4-8B93-1CFECCDC4ECB}" type="presParOf" srcId="{75DBB1FA-D5BB-446E-AAE9-72A5836374C6}" destId="{526512CA-ECC6-4E97-846C-9B2E68F14C97}" srcOrd="0" destOrd="0" presId="urn:microsoft.com/office/officeart/2018/5/layout/IconCircleLabelList"/>
    <dgm:cxn modelId="{CB6DA289-EBB8-4791-90ED-348C8E705AD8}" type="presParOf" srcId="{75DBB1FA-D5BB-446E-AAE9-72A5836374C6}" destId="{6AB1FA90-6A71-4571-B29A-DB977D91C7BA}" srcOrd="1" destOrd="0" presId="urn:microsoft.com/office/officeart/2018/5/layout/IconCircleLabelList"/>
    <dgm:cxn modelId="{67429FD0-D130-4B2C-A7E8-9F617345D8F9}" type="presParOf" srcId="{75DBB1FA-D5BB-446E-AAE9-72A5836374C6}" destId="{1B0FF85B-20AA-49F9-A239-65EEA589DF5B}" srcOrd="2" destOrd="0" presId="urn:microsoft.com/office/officeart/2018/5/layout/IconCircleLabelList"/>
    <dgm:cxn modelId="{69036E0C-E173-4641-B674-15B09B501D6C}" type="presParOf" srcId="{75DBB1FA-D5BB-446E-AAE9-72A5836374C6}" destId="{55493CA0-BC77-4043-9B4D-848C14089F19}" srcOrd="3" destOrd="0" presId="urn:microsoft.com/office/officeart/2018/5/layout/IconCircleLabelList"/>
    <dgm:cxn modelId="{C6481253-22FA-4320-82ED-6008223F9BBB}" type="presParOf" srcId="{74CBA8D1-4E36-4D56-91FF-934CE5F5F6FD}" destId="{33BBC48E-AE22-4599-9160-B23A12F9193E}" srcOrd="3" destOrd="0" presId="urn:microsoft.com/office/officeart/2018/5/layout/IconCircleLabelList"/>
    <dgm:cxn modelId="{FF16FA6F-0D4E-4196-8920-500C18766AE2}" type="presParOf" srcId="{74CBA8D1-4E36-4D56-91FF-934CE5F5F6FD}" destId="{A6E500AC-EBEF-437C-803D-5056E8715810}" srcOrd="4" destOrd="0" presId="urn:microsoft.com/office/officeart/2018/5/layout/IconCircleLabelList"/>
    <dgm:cxn modelId="{02941E04-38B7-444D-ACEA-B8022C480E3E}" type="presParOf" srcId="{A6E500AC-EBEF-437C-803D-5056E8715810}" destId="{6DF88B57-C323-4E87-B235-66254264BA86}" srcOrd="0" destOrd="0" presId="urn:microsoft.com/office/officeart/2018/5/layout/IconCircleLabelList"/>
    <dgm:cxn modelId="{43F63B0D-DA16-49F7-AD18-A95399D0CD66}" type="presParOf" srcId="{A6E500AC-EBEF-437C-803D-5056E8715810}" destId="{4A786BA5-0E94-497D-A893-24EA1E93584B}" srcOrd="1" destOrd="0" presId="urn:microsoft.com/office/officeart/2018/5/layout/IconCircleLabelList"/>
    <dgm:cxn modelId="{0FEFB1C9-8C69-4F75-A745-34AF16C4454F}" type="presParOf" srcId="{A6E500AC-EBEF-437C-803D-5056E8715810}" destId="{25B3D89C-8C19-47E0-AE01-4344D208A9CD}" srcOrd="2" destOrd="0" presId="urn:microsoft.com/office/officeart/2018/5/layout/IconCircleLabelList"/>
    <dgm:cxn modelId="{CB69BFA6-5F5E-4F4D-BA74-D94DAAC6A280}" type="presParOf" srcId="{A6E500AC-EBEF-437C-803D-5056E8715810}" destId="{B103EA78-0462-4177-B5C6-7F7F7610B9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21541-C4DA-45AD-A7F8-774649F07728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B8C0F-C916-40B4-9487-04A4181E59BA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 is written in VB.NET</a:t>
          </a:r>
        </a:p>
      </dsp:txBody>
      <dsp:txXfrm>
        <a:off x="0" y="2124"/>
        <a:ext cx="10515600" cy="724514"/>
      </dsp:txXfrm>
    </dsp:sp>
    <dsp:sp modelId="{D418944E-ED26-47EC-A893-D1D1BA6636A8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B8F44-4BB6-424A-9053-E04949D1D8AB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webpages are HTML, CSS, and native JavaScript with Bootstrap 5.</a:t>
          </a:r>
        </a:p>
      </dsp:txBody>
      <dsp:txXfrm>
        <a:off x="0" y="726639"/>
        <a:ext cx="10515600" cy="724514"/>
      </dsp:txXfrm>
    </dsp:sp>
    <dsp:sp modelId="{7660BC52-479E-45A6-ACDB-375E44F6D5A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441A-320D-4745-9E81-D93F626050A8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database is a strongly typed </a:t>
          </a:r>
          <a:r>
            <a:rPr lang="en-US" sz="2000" kern="1200" dirty="0" err="1"/>
            <a:t>DataSet</a:t>
          </a:r>
          <a:r>
            <a:rPr lang="en-US" sz="2000" kern="1200" dirty="0"/>
            <a:t> that is serialized and deserialized in the application startup and shutdown.</a:t>
          </a:r>
        </a:p>
      </dsp:txBody>
      <dsp:txXfrm>
        <a:off x="0" y="1451154"/>
        <a:ext cx="10515600" cy="724514"/>
      </dsp:txXfrm>
    </dsp:sp>
    <dsp:sp modelId="{E98D2638-6D31-468B-BBCE-D584AA511F9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C6544-379B-43E6-87D3-7E1F36EB44AD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logger simply writes to the console.</a:t>
          </a:r>
          <a:endParaRPr lang="en-US" sz="2000" kern="1200" dirty="0"/>
        </a:p>
      </dsp:txBody>
      <dsp:txXfrm>
        <a:off x="0" y="2175669"/>
        <a:ext cx="10515600" cy="724514"/>
      </dsp:txXfrm>
    </dsp:sp>
    <dsp:sp modelId="{8614FBF1-5073-43DE-AEB2-F9DCD63D053C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04131-7B5D-4C10-933F-8B0E3CB3A8C5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is no ORM being used.</a:t>
          </a:r>
        </a:p>
      </dsp:txBody>
      <dsp:txXfrm>
        <a:off x="0" y="2900183"/>
        <a:ext cx="10515600" cy="724514"/>
      </dsp:txXfrm>
    </dsp:sp>
    <dsp:sp modelId="{71D4880A-3830-4248-904D-1AD3FF48C80A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2141D-D002-4CAB-B994-A6B24795519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web portion is architected in an MVC style</a:t>
          </a:r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54F9F-BB9A-4437-B758-3D5FF748F99A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1233C-7C89-4D0D-B0FA-F5247E739322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6BB08-FEB3-4C6D-939F-FE5B30D68932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WebView2 loads a webpage.</a:t>
          </a:r>
        </a:p>
      </dsp:txBody>
      <dsp:txXfrm>
        <a:off x="1428292" y="2439"/>
        <a:ext cx="4873308" cy="1236616"/>
      </dsp:txXfrm>
    </dsp:sp>
    <dsp:sp modelId="{AA8C3CB0-E711-4B52-BB83-B5EEDDEDE221}">
      <dsp:nvSpPr>
        <dsp:cNvPr id="0" name=""/>
        <dsp:cNvSpPr/>
      </dsp:nvSpPr>
      <dsp:spPr>
        <a:xfrm>
          <a:off x="0" y="1548210"/>
          <a:ext cx="6301601" cy="1236616"/>
        </a:xfrm>
        <a:prstGeom prst="rightArrow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BBA00-F0DD-48A3-B0EF-8E3B8FA45D33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3DD22-F704-4537-88A1-98DEDDD051E3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webpage requests data from the </a:t>
          </a:r>
          <a:r>
            <a:rPr lang="en-US" sz="2200" kern="1200" dirty="0" err="1"/>
            <a:t>WinForm</a:t>
          </a:r>
          <a:r>
            <a:rPr lang="en-US" sz="2200" kern="1200" dirty="0"/>
            <a:t> application.</a:t>
          </a:r>
        </a:p>
      </dsp:txBody>
      <dsp:txXfrm>
        <a:off x="1428292" y="1548210"/>
        <a:ext cx="4873308" cy="1236616"/>
      </dsp:txXfrm>
    </dsp:sp>
    <dsp:sp modelId="{C6BA5FCF-C570-44D3-8686-1A3A1DFA70B6}">
      <dsp:nvSpPr>
        <dsp:cNvPr id="0" name=""/>
        <dsp:cNvSpPr/>
      </dsp:nvSpPr>
      <dsp:spPr>
        <a:xfrm>
          <a:off x="0" y="3093981"/>
          <a:ext cx="6301601" cy="1236616"/>
        </a:xfrm>
        <a:prstGeom prst="leftArrow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E1676-1D55-4BB2-A6C7-277956737D89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9FE4C-3038-4469-8593-116370B346CF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WinForm application sends data back to the webpage.</a:t>
          </a:r>
        </a:p>
      </dsp:txBody>
      <dsp:txXfrm>
        <a:off x="1428292" y="3093981"/>
        <a:ext cx="4873308" cy="1236616"/>
      </dsp:txXfrm>
    </dsp:sp>
    <dsp:sp modelId="{6888B6EA-6E87-4424-B1CE-DAA48325F7E4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8B80C-9C26-487A-B2BE-36EE11E100D7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FDCC0-894B-4927-B3BF-6E43BCE0303D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webpage listens for incoming messages from the </a:t>
          </a:r>
          <a:r>
            <a:rPr lang="en-US" sz="2200" kern="1200" dirty="0" err="1"/>
            <a:t>WinForm</a:t>
          </a:r>
          <a:r>
            <a:rPr lang="en-US" sz="2200" kern="1200" dirty="0"/>
            <a:t> application.</a:t>
          </a:r>
        </a:p>
      </dsp:txBody>
      <dsp:txXfrm>
        <a:off x="1428292" y="4639752"/>
        <a:ext cx="48733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F171A-44F2-4CC1-842E-E0FCCC0B219E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F28A-C859-425F-A666-41589A5307F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Provides on-screen keyboard for tablets.</a:t>
          </a:r>
        </a:p>
      </dsp:txBody>
      <dsp:txXfrm>
        <a:off x="59990" y="2654049"/>
        <a:ext cx="3226223" cy="720000"/>
      </dsp:txXfrm>
    </dsp:sp>
    <dsp:sp modelId="{19A6A107-81AC-472A-9085-AA5482C1176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F54CB-02F0-4778-B37B-E5F4613A0D0A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using proper HTML, defaults like enter key for form submission are handled.</a:t>
          </a:r>
        </a:p>
      </dsp:txBody>
      <dsp:txXfrm>
        <a:off x="3850802" y="2654049"/>
        <a:ext cx="3226223" cy="720000"/>
      </dsp:txXfrm>
    </dsp:sp>
    <dsp:sp modelId="{0630D947-7417-4678-BD85-7DD936405BD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93C65-8CD4-4133-B5AC-052BC2AD6901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Much more variety in UI considering the plethora of component libraries out there.</a:t>
          </a:r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89755-14C9-4276-B6A1-C492B3C0170A}">
      <dsp:nvSpPr>
        <dsp:cNvPr id="0" name=""/>
        <dsp:cNvSpPr/>
      </dsp:nvSpPr>
      <dsp:spPr>
        <a:xfrm>
          <a:off x="718664" y="420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75F58-1E45-428C-AAF1-09014689F045}">
      <dsp:nvSpPr>
        <dsp:cNvPr id="0" name=""/>
        <dsp:cNvSpPr/>
      </dsp:nvSpPr>
      <dsp:spPr>
        <a:xfrm>
          <a:off x="1135476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88B37-AC4F-492F-B7AA-9E3977229729}">
      <dsp:nvSpPr>
        <dsp:cNvPr id="0" name=""/>
        <dsp:cNvSpPr/>
      </dsp:nvSpPr>
      <dsp:spPr>
        <a:xfrm>
          <a:off x="93445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Controllers can have decorators that handle authentication and authorization.</a:t>
          </a:r>
        </a:p>
      </dsp:txBody>
      <dsp:txXfrm>
        <a:off x="93445" y="2985152"/>
        <a:ext cx="3206250" cy="787500"/>
      </dsp:txXfrm>
    </dsp:sp>
    <dsp:sp modelId="{526512CA-ECC6-4E97-846C-9B2E68F14C97}">
      <dsp:nvSpPr>
        <dsp:cNvPr id="0" name=""/>
        <dsp:cNvSpPr/>
      </dsp:nvSpPr>
      <dsp:spPr>
        <a:xfrm>
          <a:off x="4486008" y="420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1FA90-6A71-4571-B29A-DB977D91C7BA}">
      <dsp:nvSpPr>
        <dsp:cNvPr id="0" name=""/>
        <dsp:cNvSpPr/>
      </dsp:nvSpPr>
      <dsp:spPr>
        <a:xfrm>
          <a:off x="4902820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93CA0-BC77-4043-9B4D-848C14089F19}">
      <dsp:nvSpPr>
        <dsp:cNvPr id="0" name=""/>
        <dsp:cNvSpPr/>
      </dsp:nvSpPr>
      <dsp:spPr>
        <a:xfrm>
          <a:off x="3860789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Not all HTTP methods were used in this example and there could be a better way to handle PUT vs POST vs PATCH.</a:t>
          </a:r>
        </a:p>
      </dsp:txBody>
      <dsp:txXfrm>
        <a:off x="3860789" y="2985152"/>
        <a:ext cx="3206250" cy="787500"/>
      </dsp:txXfrm>
    </dsp:sp>
    <dsp:sp modelId="{6DF88B57-C323-4E87-B235-66254264BA86}">
      <dsp:nvSpPr>
        <dsp:cNvPr id="0" name=""/>
        <dsp:cNvSpPr/>
      </dsp:nvSpPr>
      <dsp:spPr>
        <a:xfrm>
          <a:off x="8253352" y="420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86BA5-0E94-497D-A893-24EA1E93584B}">
      <dsp:nvSpPr>
        <dsp:cNvPr id="0" name=""/>
        <dsp:cNvSpPr/>
      </dsp:nvSpPr>
      <dsp:spPr>
        <a:xfrm>
          <a:off x="8670164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3EA78-0462-4177-B5C6-7F7F7610B932}">
      <dsp:nvSpPr>
        <dsp:cNvPr id="0" name=""/>
        <dsp:cNvSpPr/>
      </dsp:nvSpPr>
      <dsp:spPr>
        <a:xfrm>
          <a:off x="7628133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 slicker integration might be a single-page application pattern where the webpages are defined in the file structure but loaded into a single page to prevent hard navigations.</a:t>
          </a:r>
        </a:p>
      </dsp:txBody>
      <dsp:txXfrm>
        <a:off x="7628133" y="2985152"/>
        <a:ext cx="320625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6604E-5316-4644-BEEC-B5E71E344C6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3CAA3-42E6-4B15-A78F-D2D4ECD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4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Susco Solutions is a sponsor of SQL Saturday.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27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SetVirtualHostNameToFolderMapping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call and an example of it being used in the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WidgetTypes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8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the </a:t>
            </a:r>
            <a:r>
              <a:rPr lang="en-US" dirty="0" err="1"/>
              <a:t>buildWebRequest</a:t>
            </a:r>
            <a:r>
              <a:rPr lang="en-US" dirty="0"/>
              <a:t> and Index </a:t>
            </a:r>
            <a:r>
              <a:rPr lang="en-US" dirty="0" err="1"/>
              <a:t>fetchData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Show the end of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WebMessageReceived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28600" indent="-228600"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Show the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</a:t>
            </a:r>
            <a:r>
              <a:rPr lang="en-US" dirty="0" err="1"/>
              <a:t>ispatchMessageReceived</a:t>
            </a:r>
            <a:r>
              <a:rPr lang="en-US" dirty="0"/>
              <a:t> event and Index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messageReceived</a:t>
            </a:r>
            <a:endParaRPr lang="en-US" sz="1800" dirty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pPr marL="228600" indent="-228600">
              <a:buAutoNum type="arabicPeriod"/>
            </a:pP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Walkthrough a request from start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8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things like setting up a breakpoint in the </a:t>
            </a:r>
            <a:r>
              <a:rPr lang="en-US" dirty="0" err="1"/>
              <a:t>BaseController</a:t>
            </a:r>
            <a:r>
              <a:rPr lang="en-US" dirty="0"/>
              <a:t> to simulate a long running request as well as caveats like the Widgets/</a:t>
            </a:r>
            <a:r>
              <a:rPr lang="en-US" dirty="0" err="1"/>
              <a:t>Upsert</a:t>
            </a:r>
            <a:r>
              <a:rPr lang="en-US" dirty="0"/>
              <a:t> needing not only the received record but all child records for the dropdown.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57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this was a very simple demonstration and so no everything that could be done was done. Also show that </a:t>
            </a:r>
            <a:r>
              <a:rPr lang="en-US" dirty="0" err="1"/>
              <a:t>WinForm</a:t>
            </a:r>
            <a:r>
              <a:rPr lang="en-US" dirty="0"/>
              <a:t> controls can integrate with WebView2 pages by showing the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7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 2: VB3 anyone?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 3: Microsoft finally gave in and acknowledged that IE was terrible browser and so they rebuilt everything off of Chromium.</a:t>
            </a:r>
            <a:br>
              <a:rPr lang="en-US" dirty="0"/>
            </a:br>
            <a:r>
              <a:rPr lang="en-US" dirty="0"/>
              <a:t>Point 4: </a:t>
            </a:r>
            <a:r>
              <a:rPr lang="en-US" sz="1200" dirty="0"/>
              <a:t>I have an Ionic/Cordova background for mobile development and so the idea was doing something very similar in </a:t>
            </a:r>
            <a:r>
              <a:rPr lang="en-US" sz="1200" dirty="0" err="1"/>
              <a:t>WinForm</a:t>
            </a:r>
            <a:r>
              <a:rPr lang="en-US" sz="1200" dirty="0"/>
              <a:t> apps.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 1: Let’s face it, .NET </a:t>
            </a:r>
            <a:r>
              <a:rPr lang="en-US" dirty="0" err="1"/>
              <a:t>WinForm</a:t>
            </a:r>
            <a:r>
              <a:rPr lang="en-US" dirty="0"/>
              <a:t> apps are 22 years old.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 2: It is extremely tedious to build out a custom theme for </a:t>
            </a:r>
            <a:r>
              <a:rPr lang="en-US" dirty="0" err="1"/>
              <a:t>WinForm</a:t>
            </a:r>
            <a:r>
              <a:rPr lang="en-US" dirty="0"/>
              <a:t> controls, especially entire component libraries.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 3: You are essentially limited to the existing Win32 controls like buttons, checkboxes, </a:t>
            </a:r>
            <a:r>
              <a:rPr lang="en-US" dirty="0" err="1"/>
              <a:t>radiobuttons</a:t>
            </a:r>
            <a:r>
              <a:rPr lang="en-US" dirty="0"/>
              <a:t>, textboxes. Modern controls like switches and spinners are not available out of the box.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 4: It is much easier to get HTML/CSS/JavaScript support than it is to get </a:t>
            </a:r>
            <a:r>
              <a:rPr lang="en-US" dirty="0" err="1"/>
              <a:t>WinForm</a:t>
            </a:r>
            <a:r>
              <a:rPr lang="en-US" dirty="0"/>
              <a:t> support.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1: I promise I take a .NET approach and not a VB specific approach.</a:t>
            </a:r>
          </a:p>
          <a:p>
            <a:r>
              <a:rPr lang="en-US" dirty="0"/>
              <a:t>Point 4 and 5: In larger applications, it may be more prudent to leverage an ORM and a more robust logger.</a:t>
            </a:r>
          </a:p>
          <a:p>
            <a:r>
              <a:rPr lang="en-US" dirty="0"/>
              <a:t>Point 6: MVC is what I’m most comfortable with, but really any architecture pattern could be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setup to be an MVC style project, so this was how I setup the file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in the Solution Explorer the file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two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4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</a:t>
            </a:r>
            <a:r>
              <a:rPr lang="en-US" dirty="0" err="1"/>
              <a:t>BaseController</a:t>
            </a:r>
            <a:r>
              <a:rPr lang="en-US" dirty="0"/>
              <a:t> and one of the entity controllers.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code in the </a:t>
            </a:r>
            <a:r>
              <a:rPr lang="en-US" dirty="0" err="1"/>
              <a:t>FormMain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CAA3-42E6-4B15-A78F-D2D4ECD7A3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473C-49D4-D77F-0666-52334101F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34029-2F16-1AD0-779E-B4A83BE0B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F4D6-C5D4-A74C-EECD-0F499530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AF3C-FE4C-E258-542D-11534962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A6C3-70A0-C74F-8D66-285F4F46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0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7DF8-B6A0-0925-BF91-03DE7C99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34DB8-F3E8-A4DC-97E0-8D7B805D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3EF6-85AE-FDA4-1A29-53B9F38E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0E22-CEE1-135A-2F1E-9AFFD2E4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0D7C-5B0E-2575-07E3-09125633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3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BF46A-4887-A949-0D69-1C1308BDD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ACA5-CFCB-52C0-E571-B2688277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804C-1B49-98E0-FE99-E921CC6D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CB11-E123-8427-3627-96554344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B87E-4C63-C6F8-817C-7807E8DC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D419-8F8A-47A4-90F2-89112F2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98-E559-012C-8F87-B71A9ABB2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499A-3C87-6AF6-CECF-564D8C5C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A9AB7-14BA-7613-BF94-FC815B70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3E83-37CE-D8B3-4B16-0A0CF75B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7962-D351-0D5A-71B2-28364048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E53A-F279-5984-A816-4F0165D9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4538-5B3C-3B5D-3696-F0346AC5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C534-762C-E246-D989-62FE8097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D0A5C-86A6-1B31-90AC-EB8D5824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4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A25C-1848-8FF0-9F66-3E6EA1F0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8C61-D928-E8FF-3A27-169BEF2C5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4040D-A8E4-6316-5AA8-E63C72B5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9C430-AF2E-FAEB-4558-CDB45E86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CA11B-004F-7FA4-7859-051C9F63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9C03D-C400-6E21-1150-EA96776B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2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6427-9843-09B7-A5E5-1989F2C9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565D-FDE0-4AC9-5A95-99F3C22FE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8D106-23B8-A1CE-5C73-0C2881119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D4DAE-E62B-92BF-63F7-2C3EB2784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58A82-B68A-77DE-6027-FE4DF44AB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77BC7-EBA0-BC5A-7AE3-0F6E3DF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427D9-3485-DEE0-F2C6-E30E6A5B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A3F14-F059-148C-9968-6BC3FF6C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4BF3-81B2-D518-C180-A9712010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B8C77-5671-953F-9F7D-5067BE95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AE0B4-7B9F-ABD8-AE57-70162E84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507FA-D4DA-1332-AE8B-514A1236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5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B5F47-2739-25E7-D01E-0560A82A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3C773-4A7D-D3AB-9AD2-C293826E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D744-9B00-0156-81BE-8944DE0B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879F-3419-E581-27E3-65CCF59B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F87D-9A62-7D39-2ACE-B330707B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D4102-B47A-C82A-1149-F82C60928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0A3CB-AE02-F500-B405-B842F269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135E-B11F-FACC-AFE6-C443DC60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253B0-3DC1-5DD5-1722-ABBC472F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038E-05BF-4708-F669-11543B62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0DBD8-341E-7397-8975-303ACA04D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A868-FC5B-CBC3-15D2-6401116FF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A949-27AD-4E69-15BF-89E07957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6A0A1-5E3A-679D-495D-C5B9DAA4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7F675-8DF9-185A-8F70-2CE42F00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8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ABC88-6677-D419-38E6-576F47E1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607A-3B78-C123-8320-20E7D874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08EA-FCBB-0ABE-533C-9AEC4D018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C6CDD-8D6A-4219-A856-ECD7359995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18DC-F7DF-75F3-2F2B-1F74A765B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55DF-82DC-E4E0-828B-AA9093C9B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1DEA6-9AC4-4B97-99E0-D623777F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89E97-8C07-796F-59E7-5DB349812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F3CC-DDC4-06B1-ECB0-498399C37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Modernizing WinForm UI with WebView2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1EDEF-3F6C-277D-6CCF-170954BEC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Using WebView2 to Render UI for Desktop Applications</a:t>
            </a:r>
          </a:p>
          <a:p>
            <a:pPr algn="l"/>
            <a:r>
              <a:rPr lang="en-US" sz="1800" i="1">
                <a:solidFill>
                  <a:srgbClr val="FFFFFF"/>
                </a:solidFill>
              </a:rPr>
              <a:t>David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4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D95DC-E654-E5F4-815F-66E0B9B7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DA03-4614-B123-2362-F0D3045B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Controllers store the table name of the respective controller and a collection of delegates named routes that represent the “endpoint” and respective method to execute.</a:t>
            </a:r>
          </a:p>
          <a:p>
            <a:r>
              <a:rPr lang="en-US" sz="2000" dirty="0"/>
              <a:t>There is a </a:t>
            </a:r>
            <a:r>
              <a:rPr lang="en-US" sz="2000" dirty="0" err="1"/>
              <a:t>BaseController</a:t>
            </a:r>
            <a:r>
              <a:rPr lang="en-US" sz="2000" dirty="0"/>
              <a:t> that must be inherited (aka abstract) which hold overridable methods that do basic tasks.</a:t>
            </a:r>
          </a:p>
          <a:p>
            <a:r>
              <a:rPr lang="en-US" sz="2000" dirty="0"/>
              <a:t>Each entity has its own controller that inherits from the </a:t>
            </a:r>
            <a:r>
              <a:rPr lang="en-US" sz="2000" dirty="0" err="1"/>
              <a:t>BaseController</a:t>
            </a:r>
            <a:r>
              <a:rPr lang="en-US" sz="2000" dirty="0"/>
              <a:t> and setup their routes.</a:t>
            </a:r>
          </a:p>
          <a:p>
            <a:r>
              <a:rPr lang="en-US" sz="2000" dirty="0"/>
              <a:t>Routes will accept a request and return a response.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43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38036-D960-B3E1-CDD8-8D0206C4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Configuring WebView2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FD64-0B75-1D1C-B3DB-B2C460FC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WebView2 essentially only needs to do four things to allow interaction between the client and the </a:t>
            </a:r>
            <a:r>
              <a:rPr lang="en-US" sz="1800" dirty="0" err="1">
                <a:solidFill>
                  <a:schemeClr val="tx2"/>
                </a:solidFill>
              </a:rPr>
              <a:t>WinForm</a:t>
            </a:r>
            <a:r>
              <a:rPr lang="en-US" sz="1800" dirty="0">
                <a:solidFill>
                  <a:schemeClr val="tx2"/>
                </a:solidFill>
              </a:rPr>
              <a:t> application: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 call to EnsureCoreWebView2Async must be made.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dirty="0" err="1">
                <a:solidFill>
                  <a:schemeClr val="tx2"/>
                </a:solidFill>
              </a:rPr>
              <a:t>IsWebMessageEnabled</a:t>
            </a:r>
            <a:r>
              <a:rPr lang="en-US" sz="1800" dirty="0">
                <a:solidFill>
                  <a:schemeClr val="tx2"/>
                </a:solidFill>
              </a:rPr>
              <a:t> property must be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dirty="0" err="1">
                <a:solidFill>
                  <a:schemeClr val="tx2"/>
                </a:solidFill>
              </a:rPr>
              <a:t>WebMessageReceived</a:t>
            </a:r>
            <a:r>
              <a:rPr lang="en-US" sz="1800" dirty="0">
                <a:solidFill>
                  <a:schemeClr val="tx2"/>
                </a:solidFill>
              </a:rPr>
              <a:t> event must be setup to monitor requests from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 call to Navigate must be made to load the webpage.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4F27EEA-8D65-55ED-9BF4-2730C15AB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0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BBBA9-33C4-4518-8429-E390D811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Virtual Host Mapping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A0A96617-9DBD-E1A3-6883-F51EDF980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920B-00C3-188B-C96A-5DE0CD35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Instead of relying on relative paths in the webpages, the WebView2 allows setup virtual host mapping that allows us to point to a user-friendly URL.</a:t>
            </a:r>
          </a:p>
          <a:p>
            <a:pPr marL="0" indent="0" algn="ctr">
              <a:buNone/>
            </a:pPr>
            <a:endParaRPr lang="en-US" sz="2000"/>
          </a:p>
          <a:p>
            <a:pPr marL="0" indent="0" algn="ctr">
              <a:buNone/>
            </a:pPr>
            <a:r>
              <a:rPr lang="en-US" sz="2000"/>
              <a:t>This is done by calling the SetVirtualHostNameToFolderMapping method.</a:t>
            </a:r>
          </a:p>
        </p:txBody>
      </p:sp>
    </p:spTree>
    <p:extLst>
      <p:ext uri="{BB962C8B-B14F-4D97-AF65-F5344CB8AC3E}">
        <p14:creationId xmlns:p14="http://schemas.microsoft.com/office/powerpoint/2010/main" val="354392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D82C2-0DBE-5826-14DB-09345611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Communication To and From the Client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2515-09A7-4FB0-5769-A7500325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When communicating to and from the client and </a:t>
            </a:r>
            <a:r>
              <a:rPr lang="en-US" sz="1800" dirty="0" err="1">
                <a:solidFill>
                  <a:schemeClr val="tx2"/>
                </a:solidFill>
              </a:rPr>
              <a:t>WinForm</a:t>
            </a:r>
            <a:r>
              <a:rPr lang="en-US" sz="1800" dirty="0">
                <a:solidFill>
                  <a:schemeClr val="tx2"/>
                </a:solidFill>
              </a:rPr>
              <a:t> application, unlike traditional web servers we cannot use asynchronous requests like fetch.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From client to the </a:t>
            </a:r>
            <a:r>
              <a:rPr lang="en-US" sz="1800" dirty="0" err="1">
                <a:solidFill>
                  <a:schemeClr val="tx2"/>
                </a:solidFill>
              </a:rPr>
              <a:t>WinForm</a:t>
            </a:r>
            <a:r>
              <a:rPr lang="en-US" sz="1800" dirty="0">
                <a:solidFill>
                  <a:schemeClr val="tx2"/>
                </a:solidFill>
              </a:rPr>
              <a:t> application, we must call </a:t>
            </a:r>
            <a:r>
              <a:rPr lang="en-US" sz="1800" dirty="0" err="1">
                <a:solidFill>
                  <a:schemeClr val="tx2"/>
                </a:solidFill>
              </a:rPr>
              <a:t>window.chrome.webview.postMessage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From </a:t>
            </a:r>
            <a:r>
              <a:rPr lang="en-US" sz="1800" dirty="0" err="1">
                <a:solidFill>
                  <a:schemeClr val="tx2"/>
                </a:solidFill>
              </a:rPr>
              <a:t>WinForm</a:t>
            </a:r>
            <a:r>
              <a:rPr lang="en-US" sz="1800" dirty="0">
                <a:solidFill>
                  <a:schemeClr val="tx2"/>
                </a:solidFill>
              </a:rPr>
              <a:t> application to the client, we must call </a:t>
            </a:r>
            <a:r>
              <a:rPr lang="en-US" sz="1800" dirty="0" err="1">
                <a:solidFill>
                  <a:schemeClr val="tx2"/>
                </a:solidFill>
              </a:rPr>
              <a:t>ExecuteScriptAsync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To monitor requests from </a:t>
            </a:r>
            <a:r>
              <a:rPr lang="en-US" sz="1800" dirty="0" err="1">
                <a:solidFill>
                  <a:schemeClr val="tx2"/>
                </a:solidFill>
              </a:rPr>
              <a:t>WinForm</a:t>
            </a:r>
            <a:r>
              <a:rPr lang="en-US" sz="1800" dirty="0">
                <a:solidFill>
                  <a:schemeClr val="tx2"/>
                </a:solidFill>
              </a:rPr>
              <a:t> application, I recommend dispatching an event and listening to the event in JavaScript.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22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C54412-DE1D-81C4-A433-EA206BBB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83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50F71-2CFF-52F0-B09F-862FB604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7DDBF4-6BE4-E539-44F2-F687AF1C4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8868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70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142EF-C991-BF17-DE3B-373CF453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977BD8-F0B1-DD31-4035-992F4EC36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7357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845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7AF6C-1408-A909-7B06-E66EB89D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0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719A6-AC36-70F4-2DC9-21E9D18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2DC1-1D56-22E7-88D0-614BD5F8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Demo and PowerPoint available on GitHub at github.com/dday9</a:t>
            </a:r>
          </a:p>
          <a:p>
            <a:r>
              <a:rPr lang="en-US" sz="2400"/>
              <a:t>Want to learn Visual Basic .NET, go to vblessons.com</a:t>
            </a:r>
          </a:p>
          <a:p>
            <a:r>
              <a:rPr lang="en-US" sz="2400"/>
              <a:t>Want to donate to a good cause, go to viaction.org/donate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0020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FF1F4-A128-6D29-155A-032D352C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33469A-EB7A-D5DC-CE2C-E7CA4003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Chief Technology Officer at Voluntaryism In Action</a:t>
            </a:r>
          </a:p>
          <a:p>
            <a:r>
              <a:rPr lang="en-US" sz="2200" dirty="0"/>
              <a:t>Senior Software Engineer at Susco Solutions</a:t>
            </a:r>
          </a:p>
          <a:p>
            <a:r>
              <a:rPr lang="en-US" sz="2200" dirty="0"/>
              <a:t>Proudly out of Lockport Louisiana</a:t>
            </a:r>
          </a:p>
          <a:p>
            <a:r>
              <a:rPr lang="en-US" sz="2200" dirty="0"/>
              <a:t>Yes, most of this PowerPoint was built with a combination of ChatGPT and PowerPoint Designer</a:t>
            </a:r>
          </a:p>
        </p:txBody>
      </p:sp>
      <p:pic>
        <p:nvPicPr>
          <p:cNvPr id="5" name="Content Placeholder 4" descr="A person in a suit smiling&#10;&#10;Description automatically generated">
            <a:extLst>
              <a:ext uri="{FF2B5EF4-FFF2-40B4-BE49-F238E27FC236}">
                <a16:creationId xmlns:a16="http://schemas.microsoft.com/office/drawing/2014/main" id="{49FC6F99-61D6-576E-54DD-14034EE2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00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D78-63B5-A88D-0ABF-3298DB02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1FA3-9E90-1B0D-BB1E-2D4D15D99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WinForm</a:t>
            </a:r>
            <a:r>
              <a:rPr lang="en-US" sz="1800" dirty="0"/>
              <a:t> projects were released in 2002 with the introduction of the .NET framework.</a:t>
            </a:r>
          </a:p>
          <a:p>
            <a:r>
              <a:rPr lang="en-US" sz="1800" dirty="0"/>
              <a:t>Win32 apps in general have been around since 1993.</a:t>
            </a:r>
          </a:p>
          <a:p>
            <a:r>
              <a:rPr lang="en-US" sz="1800" dirty="0"/>
              <a:t>The WebView2 control was introduced in 2020 to replace the old </a:t>
            </a:r>
            <a:r>
              <a:rPr lang="en-US" sz="1800" dirty="0" err="1"/>
              <a:t>WebBrowser</a:t>
            </a:r>
            <a:r>
              <a:rPr lang="en-US" sz="1800" dirty="0"/>
              <a:t> control.</a:t>
            </a:r>
          </a:p>
          <a:p>
            <a:r>
              <a:rPr lang="en-US" sz="1800" dirty="0"/>
              <a:t>Starting around 2022 I started toying with the idea of using a WebView2 for my UI.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E2D683-244B-9C7E-83DB-67EEE75503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7738" y="1933700"/>
            <a:ext cx="5628018" cy="27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2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D9BACEA-9A9F-0419-9E2C-90BBFA28E5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1053" y="2070668"/>
            <a:ext cx="4777381" cy="254395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D78-63B5-A88D-0ABF-3298DB02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Modernize?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1FA3-9E90-1B0D-BB1E-2D4D15D99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Older technology</a:t>
            </a:r>
          </a:p>
          <a:p>
            <a:r>
              <a:rPr lang="en-US" dirty="0"/>
              <a:t>Customizing and theming limitations</a:t>
            </a:r>
          </a:p>
          <a:p>
            <a:r>
              <a:rPr lang="en-US" dirty="0"/>
              <a:t>Limited controls</a:t>
            </a:r>
          </a:p>
          <a:p>
            <a:r>
              <a:rPr lang="en-US" dirty="0"/>
              <a:t>Decreasing popularity</a:t>
            </a:r>
          </a:p>
        </p:txBody>
      </p:sp>
    </p:spTree>
    <p:extLst>
      <p:ext uri="{BB962C8B-B14F-4D97-AF65-F5344CB8AC3E}">
        <p14:creationId xmlns:p14="http://schemas.microsoft.com/office/powerpoint/2010/main" val="326648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6680-5AD2-863D-364F-D4A32EA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34370F-FD1F-9812-6625-D3714B8D6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103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995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67CE0-5345-9B8E-F9C2-D8AFB3D4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10,000ft Overview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3ECF38A2-F9B1-9DC6-91F4-49FD23BFF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72369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40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CB8FF-C55A-D4E4-C3BE-D0FCFD55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89A6-2797-28B1-B2B3-80E5D09C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300" dirty="0">
                <a:solidFill>
                  <a:schemeClr val="tx2"/>
                </a:solidFill>
              </a:rPr>
              <a:t>Services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This is where any business or domain logic would live.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For this basic project this is where the loggers are defined.</a:t>
            </a:r>
          </a:p>
          <a:p>
            <a:r>
              <a:rPr lang="en-US" sz="1300" dirty="0" err="1">
                <a:solidFill>
                  <a:schemeClr val="tx2"/>
                </a:solidFill>
              </a:rPr>
              <a:t>WebAssets</a:t>
            </a:r>
            <a:endParaRPr lang="en-US" sz="1300" dirty="0">
              <a:solidFill>
                <a:schemeClr val="tx2"/>
              </a:solidFill>
            </a:endParaRP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This is where any third-party libraries (e.g., Bootstrap) or shared CSS/JavaScript files would live.</a:t>
            </a:r>
          </a:p>
          <a:p>
            <a:r>
              <a:rPr lang="en-US" sz="1300" dirty="0" err="1">
                <a:solidFill>
                  <a:schemeClr val="tx2"/>
                </a:solidFill>
              </a:rPr>
              <a:t>WebPages</a:t>
            </a:r>
            <a:endParaRPr lang="en-US" sz="1300" dirty="0">
              <a:solidFill>
                <a:schemeClr val="tx2"/>
              </a:solidFill>
            </a:endParaRP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This is where the HTML and CSS pages live.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The way I have it setup is such that entities have their own directory with a search page and </a:t>
            </a:r>
            <a:r>
              <a:rPr lang="en-US" sz="1300" dirty="0" err="1">
                <a:solidFill>
                  <a:schemeClr val="tx2"/>
                </a:solidFill>
              </a:rPr>
              <a:t>upsert</a:t>
            </a:r>
            <a:r>
              <a:rPr lang="en-US" sz="1300" dirty="0">
                <a:solidFill>
                  <a:schemeClr val="tx2"/>
                </a:solidFill>
              </a:rPr>
              <a:t> page.</a:t>
            </a:r>
          </a:p>
          <a:p>
            <a:r>
              <a:rPr lang="en-US" sz="1300" dirty="0" err="1">
                <a:solidFill>
                  <a:schemeClr val="tx2"/>
                </a:solidFill>
              </a:rPr>
              <a:t>WebServer</a:t>
            </a:r>
            <a:endParaRPr lang="en-US" sz="1300" dirty="0">
              <a:solidFill>
                <a:schemeClr val="tx2"/>
              </a:solidFill>
            </a:endParaRP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This is where any communication lives.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The entity controllers are here.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The simplified request/response classes are here.</a:t>
            </a:r>
          </a:p>
          <a:p>
            <a:pPr lvl="1"/>
            <a:endParaRPr lang="en-US" sz="13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raphic 18" descr="Hierarchy">
            <a:extLst>
              <a:ext uri="{FF2B5EF4-FFF2-40B4-BE49-F238E27FC236}">
                <a16:creationId xmlns:a16="http://schemas.microsoft.com/office/drawing/2014/main" id="{5EB59114-16DF-BFDD-BA4C-FCF02F97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7D570-5BC6-181D-35F7-AB7189CE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600" dirty="0" err="1"/>
              <a:t>WebAssets</a:t>
            </a:r>
            <a:r>
              <a:rPr lang="en-US" sz="5600" dirty="0"/>
              <a:t> and </a:t>
            </a:r>
            <a:r>
              <a:rPr lang="en-US" sz="5600" dirty="0" err="1"/>
              <a:t>WebPages</a:t>
            </a:r>
            <a:endParaRPr lang="en-US" sz="5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E80A-2ADD-F199-B116-AF7652BE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The most important part behind files that get used in the WebView2 is that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Build Action</a:t>
            </a:r>
            <a:r>
              <a:rPr lang="en-US" sz="2400" dirty="0"/>
              <a:t> must be “Content”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Copy to Output Directory</a:t>
            </a:r>
            <a:r>
              <a:rPr lang="en-US" sz="2400" dirty="0"/>
              <a:t> must be “Copy if newer”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allows the files to be included in the build directory.</a:t>
            </a:r>
          </a:p>
        </p:txBody>
      </p:sp>
    </p:spTree>
    <p:extLst>
      <p:ext uri="{BB962C8B-B14F-4D97-AF65-F5344CB8AC3E}">
        <p14:creationId xmlns:p14="http://schemas.microsoft.com/office/powerpoint/2010/main" val="169188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638A1-2789-C19A-46EB-A129988C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Requests and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F5DB-D764-41A1-8304-B47FBE939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WebView2Request</a:t>
            </a:r>
          </a:p>
          <a:p>
            <a:r>
              <a:rPr lang="en-US" sz="2000" dirty="0"/>
              <a:t>Contains a Body, Method, Origin, and URL properties.</a:t>
            </a:r>
          </a:p>
          <a:p>
            <a:r>
              <a:rPr lang="en-US" sz="2000" dirty="0"/>
              <a:t>Contains method to assert valid requests.</a:t>
            </a:r>
          </a:p>
          <a:p>
            <a:r>
              <a:rPr lang="en-US" sz="2000" dirty="0"/>
              <a:t>Contains helper methods to derive information from requests.</a:t>
            </a: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5D4E-6D7F-54B1-084C-02F45E5D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WebView2Response</a:t>
            </a:r>
          </a:p>
          <a:p>
            <a:r>
              <a:rPr lang="en-US" sz="2000" dirty="0"/>
              <a:t>Contain Body, Status, and read-only </a:t>
            </a:r>
            <a:r>
              <a:rPr lang="en-US" sz="2000" dirty="0" err="1"/>
              <a:t>IsOk</a:t>
            </a:r>
            <a:r>
              <a:rPr lang="en-US" sz="2000" dirty="0"/>
              <a:t> properties.</a:t>
            </a:r>
          </a:p>
          <a:p>
            <a:r>
              <a:rPr lang="en-US" sz="2000" dirty="0"/>
              <a:t>Contain helper methods to generate typical responses, e.g., 200, 404, 500, etc.</a:t>
            </a:r>
          </a:p>
        </p:txBody>
      </p:sp>
    </p:spTree>
    <p:extLst>
      <p:ext uri="{BB962C8B-B14F-4D97-AF65-F5344CB8AC3E}">
        <p14:creationId xmlns:p14="http://schemas.microsoft.com/office/powerpoint/2010/main" val="4081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1242</Words>
  <Application>Microsoft Office PowerPoint</Application>
  <PresentationFormat>Widescreen</PresentationFormat>
  <Paragraphs>126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Cascadia Mono</vt:lpstr>
      <vt:lpstr>Office Theme</vt:lpstr>
      <vt:lpstr>Modernizing WinForm UI with WebView2</vt:lpstr>
      <vt:lpstr>Introduction</vt:lpstr>
      <vt:lpstr>Background</vt:lpstr>
      <vt:lpstr>Why Modernize?</vt:lpstr>
      <vt:lpstr>Housekeeping</vt:lpstr>
      <vt:lpstr>10,000ft Overview</vt:lpstr>
      <vt:lpstr>File Structure</vt:lpstr>
      <vt:lpstr>WebAssets and WebPages</vt:lpstr>
      <vt:lpstr>Requests and Responses</vt:lpstr>
      <vt:lpstr>Controllers</vt:lpstr>
      <vt:lpstr>Configuring WebView2</vt:lpstr>
      <vt:lpstr>Virtual Host Mapping</vt:lpstr>
      <vt:lpstr>Communication To and From the Client</vt:lpstr>
      <vt:lpstr>Demonstration</vt:lpstr>
      <vt:lpstr>Benefits</vt:lpstr>
      <vt:lpstr>Enhancements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Day</dc:creator>
  <cp:lastModifiedBy>David Day</cp:lastModifiedBy>
  <cp:revision>15</cp:revision>
  <dcterms:created xsi:type="dcterms:W3CDTF">2024-07-04T16:12:09Z</dcterms:created>
  <dcterms:modified xsi:type="dcterms:W3CDTF">2024-07-04T22:30:46Z</dcterms:modified>
</cp:coreProperties>
</file>