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5" r:id="rId5"/>
    <p:sldId id="274" r:id="rId6"/>
    <p:sldId id="273" r:id="rId7"/>
    <p:sldId id="284" r:id="rId8"/>
    <p:sldId id="275" r:id="rId9"/>
    <p:sldId id="281" r:id="rId10"/>
    <p:sldId id="276" r:id="rId11"/>
    <p:sldId id="277" r:id="rId12"/>
    <p:sldId id="272" r:id="rId13"/>
    <p:sldId id="286" r:id="rId14"/>
    <p:sldId id="287" r:id="rId15"/>
    <p:sldId id="280" r:id="rId16"/>
    <p:sldId id="288" r:id="rId17"/>
    <p:sldId id="289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405-B1F0-496A-A8AE-006A358D629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AC45-DDD9-447A-BE68-B51CF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405-B1F0-496A-A8AE-006A358D629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AC45-DDD9-447A-BE68-B51CF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5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405-B1F0-496A-A8AE-006A358D629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AC45-DDD9-447A-BE68-B51CF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9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405-B1F0-496A-A8AE-006A358D629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AC45-DDD9-447A-BE68-B51CF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405-B1F0-496A-A8AE-006A358D629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AC45-DDD9-447A-BE68-B51CF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405-B1F0-496A-A8AE-006A358D629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AC45-DDD9-447A-BE68-B51CF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405-B1F0-496A-A8AE-006A358D629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AC45-DDD9-447A-BE68-B51CF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405-B1F0-496A-A8AE-006A358D629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AC45-DDD9-447A-BE68-B51CF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3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405-B1F0-496A-A8AE-006A358D629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AC45-DDD9-447A-BE68-B51CF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6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405-B1F0-496A-A8AE-006A358D629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AC45-DDD9-447A-BE68-B51CF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405-B1F0-496A-A8AE-006A358D629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AC45-DDD9-447A-BE68-B51CF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23405-B1F0-496A-A8AE-006A358D629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AC45-DDD9-447A-BE68-B51CF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Hi, I’m T.J.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569B-C47C-2A48-87B5-E7378ADB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15m – Intro Pitches!</a:t>
            </a:r>
          </a:p>
          <a:p>
            <a:pPr marL="0" indent="0">
              <a:buNone/>
            </a:pPr>
            <a:r>
              <a:rPr lang="en-US" sz="3600" b="1" dirty="0"/>
              <a:t>30m - T.J.’s five tips</a:t>
            </a:r>
          </a:p>
          <a:p>
            <a:pPr>
              <a:buFontTx/>
              <a:buChar char="-"/>
            </a:pPr>
            <a:r>
              <a:rPr lang="en-US" sz="3600" dirty="0"/>
              <a:t>Audience, Venue, &amp; Details</a:t>
            </a:r>
          </a:p>
          <a:p>
            <a:pPr>
              <a:buFontTx/>
              <a:buChar char="-"/>
            </a:pPr>
            <a:r>
              <a:rPr lang="en-US" sz="3600" dirty="0"/>
              <a:t>Storytelling Arch</a:t>
            </a:r>
          </a:p>
          <a:p>
            <a:pPr>
              <a:buFontTx/>
              <a:buChar char="-"/>
            </a:pPr>
            <a:r>
              <a:rPr lang="en-US" sz="3600" dirty="0"/>
              <a:t>PowerPoint Slides tips</a:t>
            </a:r>
          </a:p>
          <a:p>
            <a:pPr marL="0" indent="0">
              <a:buNone/>
            </a:pPr>
            <a:r>
              <a:rPr lang="en-US" sz="3600" b="1" dirty="0"/>
              <a:t>15m – Workshop – Apply the lessons to your </a:t>
            </a:r>
            <a:r>
              <a:rPr lang="en-US" sz="3600" b="1" dirty="0" err="1"/>
              <a:t>prezo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0077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3, 4 Memorize first &amp; last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592F6-4CC2-348A-2BFE-195E283A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/>
              <a:t>“My son was having a difficult time writing certain letters”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3, 4 Memorize first &amp; last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592F6-4CC2-348A-2BFE-195E283A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/>
              <a:t>“My son was having a difficult time writing certain letters”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Memorizing your first statement:</a:t>
            </a:r>
          </a:p>
          <a:p>
            <a:pPr>
              <a:buFontTx/>
              <a:buChar char="-"/>
            </a:pPr>
            <a:r>
              <a:rPr lang="en-US" dirty="0"/>
              <a:t>Avoids nervous stammering</a:t>
            </a:r>
          </a:p>
          <a:p>
            <a:pPr>
              <a:buFontTx/>
              <a:buChar char="-"/>
            </a:pPr>
            <a:r>
              <a:rPr lang="en-US" dirty="0"/>
              <a:t>Signals preparation</a:t>
            </a:r>
          </a:p>
          <a:p>
            <a:pPr>
              <a:buFontTx/>
              <a:buChar char="-"/>
            </a:pPr>
            <a:r>
              <a:rPr lang="en-US" dirty="0"/>
              <a:t>Starts you on a confident foot, “gets you out of the station”</a:t>
            </a:r>
          </a:p>
          <a:p>
            <a:pPr>
              <a:buFontTx/>
              <a:buChar char="-"/>
            </a:pPr>
            <a:r>
              <a:rPr lang="en-US" dirty="0"/>
              <a:t>Imprints trustworthiness in audience’s brain</a:t>
            </a:r>
          </a:p>
        </p:txBody>
      </p:sp>
    </p:spTree>
    <p:extLst>
      <p:ext uri="{BB962C8B-B14F-4D97-AF65-F5344CB8AC3E}">
        <p14:creationId xmlns:p14="http://schemas.microsoft.com/office/powerpoint/2010/main" val="329145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3, 4 Memorize first &amp; last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592F6-4CC2-348A-2BFE-195E283A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/>
              <a:t>“My son was having a difficult time writing certain letters”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MIDDLE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“Help us help millions of children like my son master their alphabet when it matters most.”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3, 4 Memorize first &amp; last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592F6-4CC2-348A-2BFE-195E283A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“Help us help millions of children like my son master their alphabet when it matters most.”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Memorizing the last statement:</a:t>
            </a:r>
          </a:p>
          <a:p>
            <a:pPr>
              <a:buFontTx/>
              <a:buChar char="-"/>
            </a:pPr>
            <a:r>
              <a:rPr lang="en-US" dirty="0"/>
              <a:t>Ensures a strong ending</a:t>
            </a:r>
          </a:p>
          <a:p>
            <a:pPr>
              <a:buFontTx/>
              <a:buChar char="-"/>
            </a:pPr>
            <a:r>
              <a:rPr lang="en-US" dirty="0"/>
              <a:t>Imprints trustworthiness at the end</a:t>
            </a:r>
          </a:p>
          <a:p>
            <a:pPr>
              <a:buFontTx/>
              <a:buChar char="-"/>
            </a:pPr>
            <a:r>
              <a:rPr lang="en-US" dirty="0"/>
              <a:t>Makes up quite a bit for mistakes made in the middle</a:t>
            </a:r>
          </a:p>
          <a:p>
            <a:pPr>
              <a:buFontTx/>
              <a:buChar char="-"/>
            </a:pPr>
            <a:r>
              <a:rPr lang="en-US" dirty="0"/>
              <a:t>Gives you confidence as you make it through the middle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7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Q&amp;A Tips &amp; Tricks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592F6-4CC2-348A-2BFE-195E283A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4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Move towar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 the judges after your presentation</a:t>
            </a:r>
            <a:endParaRPr lang="en-US" sz="12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Provide a concise answer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Your goal is to hear as many judges’ questions as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15 seconds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Invite further discussion after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 “Happy to discuss further afterward”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“I don’t know” is sometimes a great answer!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 “I’ll follow up with you”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Team members can join you on stage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But if they do, know who will answer which question, and have them read the above tips &amp; tricks as well!</a:t>
            </a:r>
          </a:p>
        </p:txBody>
      </p:sp>
    </p:spTree>
    <p:extLst>
      <p:ext uri="{BB962C8B-B14F-4D97-AF65-F5344CB8AC3E}">
        <p14:creationId xmlns:p14="http://schemas.microsoft.com/office/powerpoint/2010/main" val="247389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15m – Workshop Time!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592F6-4CC2-348A-2BFE-195E283A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4891"/>
          </a:xfrm>
        </p:spPr>
        <p:txBody>
          <a:bodyPr>
            <a:normAutofit/>
          </a:bodyPr>
          <a:lstStyle/>
          <a:p>
            <a:pPr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Determine your “power stance”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Define your story arch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Beginning – Capstone problem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Middle – Steps and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misteps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getting to solution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End – Success and learnings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Write out your first and last statements</a:t>
            </a:r>
          </a:p>
          <a:p>
            <a:pPr algn="l">
              <a:buFontTx/>
              <a:buChar char="-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569B-C47C-2A48-87B5-E7378ADB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Pitch your capstone using this format: 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For </a:t>
            </a:r>
            <a:r>
              <a:rPr lang="en-US" sz="3600" dirty="0"/>
              <a:t>[</a:t>
            </a:r>
            <a:r>
              <a:rPr lang="en-US" sz="3600" u="sng" dirty="0"/>
              <a:t>customers</a:t>
            </a:r>
            <a:r>
              <a:rPr lang="en-US" sz="3600" dirty="0"/>
              <a:t>] </a:t>
            </a:r>
            <a:r>
              <a:rPr lang="en-US" sz="3600" b="1" dirty="0"/>
              <a:t>who/that </a:t>
            </a:r>
            <a:r>
              <a:rPr lang="en-US" sz="3600" u="sng" dirty="0"/>
              <a:t>[problem description],</a:t>
            </a:r>
            <a:r>
              <a:rPr lang="en-US" sz="3600" dirty="0"/>
              <a:t> </a:t>
            </a:r>
            <a:r>
              <a:rPr lang="en-US" sz="3600" b="1" dirty="0"/>
              <a:t>I</a:t>
            </a:r>
            <a:r>
              <a:rPr lang="en-US" sz="3600" dirty="0"/>
              <a:t> [service/solution] </a:t>
            </a:r>
            <a:r>
              <a:rPr lang="en-US" sz="3600" b="1" dirty="0"/>
              <a:t>so that </a:t>
            </a:r>
            <a:r>
              <a:rPr lang="en-US" sz="3600" dirty="0"/>
              <a:t>[</a:t>
            </a:r>
            <a:r>
              <a:rPr lang="en-US" sz="3600" u="sng" dirty="0"/>
              <a:t>outcome</a:t>
            </a:r>
            <a:r>
              <a:rPr lang="en-US" sz="3600" dirty="0"/>
              <a:t>].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3DD36-6813-0729-5218-EEDEA49CC2BD}"/>
              </a:ext>
            </a:extLst>
          </p:cNvPr>
          <p:cNvSpPr txBox="1"/>
          <p:nvPr/>
        </p:nvSpPr>
        <p:spPr>
          <a:xfrm>
            <a:off x="838200" y="1204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10-second Pitch!</a:t>
            </a:r>
          </a:p>
        </p:txBody>
      </p:sp>
    </p:spTree>
    <p:extLst>
      <p:ext uri="{BB962C8B-B14F-4D97-AF65-F5344CB8AC3E}">
        <p14:creationId xmlns:p14="http://schemas.microsoft.com/office/powerpoint/2010/main" val="390393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Introductions: Pitch Yourself!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569B-C47C-2A48-87B5-E7378ADB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For </a:t>
            </a:r>
            <a:r>
              <a:rPr lang="en-US" sz="3600" dirty="0"/>
              <a:t>[</a:t>
            </a:r>
            <a:r>
              <a:rPr lang="en-US" sz="3600" u="sng" dirty="0"/>
              <a:t>customers</a:t>
            </a:r>
            <a:r>
              <a:rPr lang="en-US" sz="3600" dirty="0"/>
              <a:t>] </a:t>
            </a:r>
            <a:r>
              <a:rPr lang="en-US" sz="3600" b="1" dirty="0"/>
              <a:t>who/that </a:t>
            </a:r>
            <a:r>
              <a:rPr lang="en-US" sz="3600" u="sng" dirty="0"/>
              <a:t>[problem description],</a:t>
            </a:r>
            <a:r>
              <a:rPr lang="en-US" sz="3600" dirty="0"/>
              <a:t> </a:t>
            </a:r>
            <a:r>
              <a:rPr lang="en-US" sz="3600" b="1" dirty="0"/>
              <a:t>I</a:t>
            </a:r>
            <a:r>
              <a:rPr lang="en-US" sz="3600" dirty="0"/>
              <a:t> [service/solution] </a:t>
            </a:r>
            <a:r>
              <a:rPr lang="en-US" sz="3600" b="1" dirty="0"/>
              <a:t>so that </a:t>
            </a:r>
            <a:r>
              <a:rPr lang="en-US" sz="3600" dirty="0"/>
              <a:t>[</a:t>
            </a:r>
            <a:r>
              <a:rPr lang="en-US" sz="3600" u="sng" dirty="0"/>
              <a:t>outcome</a:t>
            </a:r>
            <a:r>
              <a:rPr lang="en-US" sz="3600" dirty="0"/>
              <a:t>].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Example: </a:t>
            </a:r>
          </a:p>
          <a:p>
            <a:pPr marL="0" indent="0">
              <a:buNone/>
            </a:pPr>
            <a:r>
              <a:rPr lang="en-US" sz="3600" b="1" dirty="0"/>
              <a:t>For </a:t>
            </a:r>
            <a:r>
              <a:rPr lang="en-US" sz="3600" u="sng" dirty="0"/>
              <a:t>parents with children struggling to learn the alphabet</a:t>
            </a:r>
            <a:r>
              <a:rPr lang="en-US" sz="3600" dirty="0"/>
              <a:t>, </a:t>
            </a:r>
            <a:r>
              <a:rPr lang="en-US" sz="3600" b="1" dirty="0"/>
              <a:t>we </a:t>
            </a:r>
            <a:r>
              <a:rPr lang="en-US" sz="3600" u="sng" dirty="0"/>
              <a:t>offer a proven game-based approach to penmanship</a:t>
            </a:r>
            <a:r>
              <a:rPr lang="en-US" sz="3600" dirty="0"/>
              <a:t> </a:t>
            </a:r>
            <a:r>
              <a:rPr lang="en-US" sz="3600" b="1" dirty="0"/>
              <a:t>that </a:t>
            </a:r>
            <a:r>
              <a:rPr lang="en-US" sz="3600" u="sng" dirty="0"/>
              <a:t>builds alphabet confidence and gets kids over the hump.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032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Introductions: Pitch Yourself!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569B-C47C-2A48-87B5-E7378ADB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For </a:t>
            </a:r>
            <a:r>
              <a:rPr lang="en-US" sz="3600" dirty="0"/>
              <a:t>[</a:t>
            </a:r>
            <a:r>
              <a:rPr lang="en-US" sz="3600" u="sng" dirty="0"/>
              <a:t>customers</a:t>
            </a:r>
            <a:r>
              <a:rPr lang="en-US" sz="3600" dirty="0"/>
              <a:t>] </a:t>
            </a:r>
            <a:r>
              <a:rPr lang="en-US" sz="3600" b="1" dirty="0"/>
              <a:t>who/that </a:t>
            </a:r>
            <a:r>
              <a:rPr lang="en-US" sz="3600" u="sng" dirty="0"/>
              <a:t>[problem description],</a:t>
            </a:r>
            <a:r>
              <a:rPr lang="en-US" sz="3600" dirty="0"/>
              <a:t> </a:t>
            </a:r>
            <a:r>
              <a:rPr lang="en-US" sz="3600" b="1" dirty="0"/>
              <a:t>we</a:t>
            </a:r>
            <a:r>
              <a:rPr lang="en-US" sz="3600" dirty="0"/>
              <a:t> [</a:t>
            </a:r>
            <a:r>
              <a:rPr lang="en-US" sz="3600" u="sng" dirty="0"/>
              <a:t>service/solution</a:t>
            </a:r>
            <a:r>
              <a:rPr lang="en-US" sz="3600" dirty="0"/>
              <a:t>] </a:t>
            </a:r>
            <a:r>
              <a:rPr lang="en-US" sz="3600" b="1" dirty="0"/>
              <a:t>so that </a:t>
            </a:r>
            <a:r>
              <a:rPr lang="en-US" sz="3600" dirty="0"/>
              <a:t>[</a:t>
            </a:r>
            <a:r>
              <a:rPr lang="en-US" sz="3600" u="sng" dirty="0"/>
              <a:t>outcome</a:t>
            </a:r>
            <a:r>
              <a:rPr lang="en-US" sz="3600" dirty="0"/>
              <a:t>].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Example: </a:t>
            </a:r>
            <a:r>
              <a:rPr lang="en-US" sz="3600" b="1" dirty="0"/>
              <a:t>For </a:t>
            </a:r>
            <a:r>
              <a:rPr lang="en-US" sz="3600" u="sng" dirty="0"/>
              <a:t>parents with children struggling to learn the alphabet</a:t>
            </a:r>
            <a:r>
              <a:rPr lang="en-US" sz="3600" dirty="0"/>
              <a:t>, </a:t>
            </a:r>
            <a:r>
              <a:rPr lang="en-US" sz="3600" b="1" dirty="0"/>
              <a:t>we </a:t>
            </a:r>
            <a:r>
              <a:rPr lang="en-US" sz="3600" u="sng" dirty="0"/>
              <a:t>offer a proven game-based approach to penmanship</a:t>
            </a:r>
            <a:r>
              <a:rPr lang="en-US" sz="3600" dirty="0"/>
              <a:t> </a:t>
            </a:r>
            <a:r>
              <a:rPr lang="en-US" sz="3600" b="1" dirty="0"/>
              <a:t>that </a:t>
            </a:r>
            <a:r>
              <a:rPr lang="en-US" sz="3600" u="sng" dirty="0"/>
              <a:t>builds alphabet confidence and gets kids over the hump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3600" u="sng" dirty="0"/>
          </a:p>
          <a:p>
            <a:pPr marL="0" indent="0">
              <a:buNone/>
            </a:pPr>
            <a:r>
              <a:rPr lang="en-US" sz="3600" b="1" dirty="0">
                <a:highlight>
                  <a:srgbClr val="FFFF00"/>
                </a:highlight>
              </a:rPr>
              <a:t>60 seconds to write it out and then deliver. GO!</a:t>
            </a:r>
          </a:p>
          <a:p>
            <a:pPr marL="0" indent="0">
              <a:buNone/>
            </a:pPr>
            <a:endParaRPr lang="en-US" sz="3600" u="sng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530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T.J.’s Top Five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569B-C47C-2A48-87B5-E7378ADB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Stand Strong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Tell a Great 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Memorize your first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Memorize your last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PowerPoint Do’s &amp; Don’ts</a:t>
            </a:r>
          </a:p>
        </p:txBody>
      </p:sp>
    </p:spTree>
    <p:extLst>
      <p:ext uri="{BB962C8B-B14F-4D97-AF65-F5344CB8AC3E}">
        <p14:creationId xmlns:p14="http://schemas.microsoft.com/office/powerpoint/2010/main" val="360829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Stand Strong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569B-C47C-2A48-87B5-E7378ADB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your power stance, build your confidence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Channel energy to your voice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 your Venue, Audience, &amp; Details</a:t>
            </a:r>
          </a:p>
        </p:txBody>
      </p:sp>
    </p:spTree>
    <p:extLst>
      <p:ext uri="{BB962C8B-B14F-4D97-AF65-F5344CB8AC3E}">
        <p14:creationId xmlns:p14="http://schemas.microsoft.com/office/powerpoint/2010/main" val="94804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 IoT Audience, Venue &amp;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78E9C-35BA-61B8-59EF-2F0F4CBB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discuss where, when, how of your pitch</a:t>
            </a:r>
          </a:p>
        </p:txBody>
      </p:sp>
    </p:spTree>
    <p:extLst>
      <p:ext uri="{BB962C8B-B14F-4D97-AF65-F5344CB8AC3E}">
        <p14:creationId xmlns:p14="http://schemas.microsoft.com/office/powerpoint/2010/main" val="409272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Tell a Great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569B-C47C-2A48-87B5-E7378ADB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great stories having a beginning, middle, and end.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Beginning: The HOOK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Middle: The CONFLICT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End: The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a Capstone presentation, the HOOK is the problem you chose to tackle, the CONFLICT is the problems you had to solve to build a working product [DEMO TIME], and the RESOLUTION is how you succeeded and what you learned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4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AE8-1501-BFD1-11A1-0B87528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Tell a Great Story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F963708-2F31-988C-49B8-85FE6F064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9F282F-1589-7815-2066-A518BB31C987}"/>
              </a:ext>
            </a:extLst>
          </p:cNvPr>
          <p:cNvSpPr txBox="1"/>
          <p:nvPr/>
        </p:nvSpPr>
        <p:spPr>
          <a:xfrm>
            <a:off x="1430595" y="5400265"/>
            <a:ext cx="300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“My son was having a difficult time writing certain letters”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810C0-76E2-8997-6A25-AA56765AEB9F}"/>
              </a:ext>
            </a:extLst>
          </p:cNvPr>
          <p:cNvSpPr txBox="1"/>
          <p:nvPr/>
        </p:nvSpPr>
        <p:spPr>
          <a:xfrm>
            <a:off x="2714568" y="4594849"/>
            <a:ext cx="2211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iPhone &amp; iPad launched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F5F01-FCEF-4829-4CD0-D706D028414D}"/>
              </a:ext>
            </a:extLst>
          </p:cNvPr>
          <p:cNvSpPr txBox="1"/>
          <p:nvPr/>
        </p:nvSpPr>
        <p:spPr>
          <a:xfrm>
            <a:off x="4021981" y="3167390"/>
            <a:ext cx="2211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Research showing game-based practice effective, teachers curious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EFB0E-FD6D-E5CA-BAF3-886817EB5F8F}"/>
              </a:ext>
            </a:extLst>
          </p:cNvPr>
          <p:cNvSpPr txBox="1"/>
          <p:nvPr/>
        </p:nvSpPr>
        <p:spPr>
          <a:xfrm>
            <a:off x="6096000" y="2114085"/>
            <a:ext cx="2211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Secret Agent Alpha</a:t>
            </a:r>
            <a:r>
              <a:rPr lang="en-US" sz="1400" dirty="0"/>
              <a:t>, </a:t>
            </a:r>
            <a:r>
              <a:rPr lang="en-US" sz="1400" i="1" dirty="0"/>
              <a:t>a letter writing game for iPad and iPhone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87B03-51EC-716C-B129-819ED572CB8A}"/>
              </a:ext>
            </a:extLst>
          </p:cNvPr>
          <p:cNvSpPr txBox="1"/>
          <p:nvPr/>
        </p:nvSpPr>
        <p:spPr>
          <a:xfrm>
            <a:off x="8207829" y="3295349"/>
            <a:ext cx="2211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 model, team, </a:t>
            </a:r>
            <a:r>
              <a:rPr lang="en-US" sz="1400" dirty="0" err="1"/>
              <a:t>etc</a:t>
            </a:r>
            <a:endParaRPr lang="en-US" sz="14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6A4C1-F4E5-4D03-C195-E4DCF07F8299}"/>
              </a:ext>
            </a:extLst>
          </p:cNvPr>
          <p:cNvSpPr txBox="1"/>
          <p:nvPr/>
        </p:nvSpPr>
        <p:spPr>
          <a:xfrm>
            <a:off x="9085843" y="3882535"/>
            <a:ext cx="2786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“Help us help millions of children like my son master their alphabet when it matters most.”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AE516-8E9E-1CD6-4A56-475AA36615E3}"/>
              </a:ext>
            </a:extLst>
          </p:cNvPr>
          <p:cNvSpPr txBox="1"/>
          <p:nvPr/>
        </p:nvSpPr>
        <p:spPr>
          <a:xfrm>
            <a:off x="3527892" y="3959085"/>
            <a:ext cx="182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Business success of mobile games for kids</a:t>
            </a:r>
          </a:p>
        </p:txBody>
      </p:sp>
    </p:spTree>
    <p:extLst>
      <p:ext uri="{BB962C8B-B14F-4D97-AF65-F5344CB8AC3E}">
        <p14:creationId xmlns:p14="http://schemas.microsoft.com/office/powerpoint/2010/main" val="27926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D2C639D2069A43B9E3858DD3478A25" ma:contentTypeVersion="14" ma:contentTypeDescription="Create a new document." ma:contentTypeScope="" ma:versionID="3436e7d942bfa0c535f109a22ed771ec">
  <xsd:schema xmlns:xsd="http://www.w3.org/2001/XMLSchema" xmlns:xs="http://www.w3.org/2001/XMLSchema" xmlns:p="http://schemas.microsoft.com/office/2006/metadata/properties" xmlns:ns2="5a0620e5-647f-4d35-94b0-3c2917df4201" xmlns:ns3="45bf00e4-7e1f-41b4-8df8-3b8fae512591" targetNamespace="http://schemas.microsoft.com/office/2006/metadata/properties" ma:root="true" ma:fieldsID="d22276d123ab3cfb7e40e54cff1973bf" ns2:_="" ns3:_="">
    <xsd:import namespace="5a0620e5-647f-4d35-94b0-3c2917df4201"/>
    <xsd:import namespace="45bf00e4-7e1f-41b4-8df8-3b8fae512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620e5-647f-4d35-94b0-3c2917df42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ad0fbb4-d8c4-4327-9286-d0b4a86dbb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f00e4-7e1f-41b4-8df8-3b8fae512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0c4f2cf-549c-43fc-817f-79fa85b66bbf}" ma:internalName="TaxCatchAll" ma:showField="CatchAllData" ma:web="45bf00e4-7e1f-41b4-8df8-3b8fae5125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5bf00e4-7e1f-41b4-8df8-3b8fae512591" xsi:nil="true"/>
    <lcf76f155ced4ddcb4097134ff3c332f xmlns="5a0620e5-647f-4d35-94b0-3c2917df420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28CCB1-A875-4081-A964-D95377914E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782A7C-AC85-496D-93DE-209FBBB02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0620e5-647f-4d35-94b0-3c2917df4201"/>
    <ds:schemaRef ds:uri="45bf00e4-7e1f-41b4-8df8-3b8fae512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D9E6EB-B36D-4483-B784-4D9D1F045892}">
  <ds:schemaRefs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5bf00e4-7e1f-41b4-8df8-3b8fae512591"/>
    <ds:schemaRef ds:uri="5a0620e5-647f-4d35-94b0-3c2917df420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7032</TotalTime>
  <Words>724</Words>
  <Application>Microsoft Macintosh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Hi, I’m T.J.</vt:lpstr>
      <vt:lpstr>Introductions</vt:lpstr>
      <vt:lpstr>Introductions: Pitch Yourself!</vt:lpstr>
      <vt:lpstr>Introductions: Pitch Yourself!</vt:lpstr>
      <vt:lpstr>T.J.’s Top Five Tips</vt:lpstr>
      <vt:lpstr>1. Stand Strong</vt:lpstr>
      <vt:lpstr>Deep Dive IoT Audience, Venue &amp; Details</vt:lpstr>
      <vt:lpstr>2. Tell a Great Story</vt:lpstr>
      <vt:lpstr>2. Tell a Great Story</vt:lpstr>
      <vt:lpstr>3, 4 Memorize first &amp; last statement</vt:lpstr>
      <vt:lpstr>3, 4 Memorize first &amp; last statement</vt:lpstr>
      <vt:lpstr>3, 4 Memorize first &amp; last statement</vt:lpstr>
      <vt:lpstr>3, 4 Memorize first &amp; last statement</vt:lpstr>
      <vt:lpstr>BONUS: Q&amp;A Tips &amp; Tricks</vt:lpstr>
      <vt:lpstr>15m – Workshop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Cara Michaliszyn</dc:creator>
  <cp:lastModifiedBy>COOK, T.J.</cp:lastModifiedBy>
  <cp:revision>10</cp:revision>
  <dcterms:created xsi:type="dcterms:W3CDTF">2019-08-29T22:16:37Z</dcterms:created>
  <dcterms:modified xsi:type="dcterms:W3CDTF">2024-04-12T16:24:05Z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0x010100B0D2C639D2069A43B9E3858DD3478A25</vt:lpwstr>
  </property>
  <property fmtid="{D5CDD505-2E9C-101B-9397-08002B2CF9AE}" pid="3" name="MSIP_Label_d8bb7484-22c2-4b98-9fb8-3ab13d821527_Enabled">
    <vt:lpwstr>true</vt:lpwstr>
  </property>
  <property fmtid="{D5CDD505-2E9C-101B-9397-08002B2CF9AE}" pid="4" name="MSIP_Label_d8bb7484-22c2-4b98-9fb8-3ab13d821527_SetDate">
    <vt:lpwstr>2022-09-21T15:09:17Z</vt:lpwstr>
  </property>
  <property fmtid="{D5CDD505-2E9C-101B-9397-08002B2CF9AE}" pid="5" name="MSIP_Label_d8bb7484-22c2-4b98-9fb8-3ab13d821527_Method">
    <vt:lpwstr>Standard</vt:lpwstr>
  </property>
  <property fmtid="{D5CDD505-2E9C-101B-9397-08002B2CF9AE}" pid="6" name="MSIP_Label_d8bb7484-22c2-4b98-9fb8-3ab13d821527_Name">
    <vt:lpwstr>defa4170-0d19-0005-0004-bc88714345d2</vt:lpwstr>
  </property>
  <property fmtid="{D5CDD505-2E9C-101B-9397-08002B2CF9AE}" pid="7" name="MSIP_Label_d8bb7484-22c2-4b98-9fb8-3ab13d821527_SiteId">
    <vt:lpwstr>f50e076b-86a5-45f3-87b0-3f4d0ec5e94e</vt:lpwstr>
  </property>
  <property fmtid="{D5CDD505-2E9C-101B-9397-08002B2CF9AE}" pid="8" name="MSIP_Label_d8bb7484-22c2-4b98-9fb8-3ab13d821527_ActionId">
    <vt:lpwstr>6ed77e18-6ff6-4033-979a-e590c6ef9282</vt:lpwstr>
  </property>
  <property fmtid="{D5CDD505-2E9C-101B-9397-08002B2CF9AE}" pid="9" name="MSIP_Label_d8bb7484-22c2-4b98-9fb8-3ab13d821527_ContentBits">
    <vt:lpwstr>0</vt:lpwstr>
  </property>
</Properties>
</file>