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2" r:id="rId2"/>
    <p:sldId id="363" r:id="rId3"/>
    <p:sldId id="393" r:id="rId4"/>
    <p:sldId id="391" r:id="rId5"/>
    <p:sldId id="388" r:id="rId6"/>
    <p:sldId id="366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8"/>
    <p:restoredTop sz="96271"/>
  </p:normalViewPr>
  <p:slideViewPr>
    <p:cSldViewPr snapToGrid="0" snapToObjects="1">
      <p:cViewPr varScale="1">
        <p:scale>
          <a:sx n="81" d="100"/>
          <a:sy n="81" d="100"/>
        </p:scale>
        <p:origin x="92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6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8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1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>
            <a:extLst>
              <a:ext uri="{FF2B5EF4-FFF2-40B4-BE49-F238E27FC236}">
                <a16:creationId xmlns:a16="http://schemas.microsoft.com/office/drawing/2014/main" id="{1D2E6B7C-0FB2-814B-986D-D8F07DF981C1}"/>
              </a:ext>
            </a:extLst>
          </p:cNvPr>
          <p:cNvSpPr/>
          <p:nvPr userDrawn="1"/>
        </p:nvSpPr>
        <p:spPr>
          <a:xfrm rot="5400000">
            <a:off x="251050" y="-251051"/>
            <a:ext cx="729204" cy="1231306"/>
          </a:xfrm>
          <a:custGeom>
            <a:avLst/>
            <a:gdLst>
              <a:gd name="connsiteX0" fmla="*/ 0 w 729204"/>
              <a:gd name="connsiteY0" fmla="*/ 1231306 h 1231306"/>
              <a:gd name="connsiteX1" fmla="*/ 0 w 729204"/>
              <a:gd name="connsiteY1" fmla="*/ 0 h 1231306"/>
              <a:gd name="connsiteX2" fmla="*/ 729204 w 729204"/>
              <a:gd name="connsiteY2" fmla="*/ 1231306 h 123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204" h="1231306">
                <a:moveTo>
                  <a:pt x="0" y="1231306"/>
                </a:moveTo>
                <a:lnTo>
                  <a:pt x="0" y="0"/>
                </a:lnTo>
                <a:lnTo>
                  <a:pt x="729204" y="1231306"/>
                </a:lnTo>
                <a:close/>
              </a:path>
            </a:pathLst>
          </a:cu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2A343E-B694-C446-A848-D61CB345658C}"/>
              </a:ext>
            </a:extLst>
          </p:cNvPr>
          <p:cNvSpPr/>
          <p:nvPr userDrawn="1"/>
        </p:nvSpPr>
        <p:spPr>
          <a:xfrm>
            <a:off x="0" y="6609144"/>
            <a:ext cx="12192000" cy="248856"/>
          </a:xfrm>
          <a:prstGeom prst="rect">
            <a:avLst/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647E180-2366-3C4C-A219-5FFAE691464C}"/>
              </a:ext>
            </a:extLst>
          </p:cNvPr>
          <p:cNvSpPr/>
          <p:nvPr userDrawn="1"/>
        </p:nvSpPr>
        <p:spPr>
          <a:xfrm rot="19800000">
            <a:off x="21470" y="632339"/>
            <a:ext cx="659692" cy="123743"/>
          </a:xfrm>
          <a:prstGeom prst="roundRect">
            <a:avLst>
              <a:gd name="adj" fmla="val 50000"/>
            </a:avLst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1942C331-674E-9B4E-A31E-0651BB40BA5B}"/>
              </a:ext>
            </a:extLst>
          </p:cNvPr>
          <p:cNvSpPr/>
          <p:nvPr/>
        </p:nvSpPr>
        <p:spPr>
          <a:xfrm>
            <a:off x="0" y="0"/>
            <a:ext cx="6522720" cy="6858000"/>
          </a:xfrm>
          <a:custGeom>
            <a:avLst/>
            <a:gdLst>
              <a:gd name="connsiteX0" fmla="*/ 0 w 6522720"/>
              <a:gd name="connsiteY0" fmla="*/ 0 h 6858000"/>
              <a:gd name="connsiteX1" fmla="*/ 2461275 w 6522720"/>
              <a:gd name="connsiteY1" fmla="*/ 0 h 6858000"/>
              <a:gd name="connsiteX2" fmla="*/ 6522720 w 6522720"/>
              <a:gd name="connsiteY2" fmla="*/ 6858000 h 6858000"/>
              <a:gd name="connsiteX3" fmla="*/ 0 w 65227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2720" h="6858000">
                <a:moveTo>
                  <a:pt x="0" y="0"/>
                </a:moveTo>
                <a:lnTo>
                  <a:pt x="2461275" y="0"/>
                </a:lnTo>
                <a:lnTo>
                  <a:pt x="65227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B0B8F-FC9A-ED4E-9736-93203C16C649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38FBB82-FF28-084B-9134-FA8289E1B787}"/>
              </a:ext>
            </a:extLst>
          </p:cNvPr>
          <p:cNvSpPr/>
          <p:nvPr/>
        </p:nvSpPr>
        <p:spPr>
          <a:xfrm rot="19800000">
            <a:off x="2306320" y="883920"/>
            <a:ext cx="1300480" cy="254000"/>
          </a:xfrm>
          <a:prstGeom prst="roundRect">
            <a:avLst>
              <a:gd name="adj" fmla="val 50000"/>
            </a:avLst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54CA71-8085-A048-926D-4142FB012688}"/>
              </a:ext>
            </a:extLst>
          </p:cNvPr>
          <p:cNvSpPr/>
          <p:nvPr/>
        </p:nvSpPr>
        <p:spPr>
          <a:xfrm>
            <a:off x="629920" y="5257800"/>
            <a:ext cx="2326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同心圆 8">
            <a:extLst>
              <a:ext uri="{FF2B5EF4-FFF2-40B4-BE49-F238E27FC236}">
                <a16:creationId xmlns:a16="http://schemas.microsoft.com/office/drawing/2014/main" id="{27B9EC8F-187E-5043-AD4E-448A01D19FB0}"/>
              </a:ext>
            </a:extLst>
          </p:cNvPr>
          <p:cNvSpPr/>
          <p:nvPr/>
        </p:nvSpPr>
        <p:spPr>
          <a:xfrm>
            <a:off x="9699505" y="504694"/>
            <a:ext cx="1483360" cy="1483360"/>
          </a:xfrm>
          <a:prstGeom prst="donut">
            <a:avLst>
              <a:gd name="adj" fmla="val 12646"/>
            </a:avLst>
          </a:pr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213CE9-D70F-CB4D-AD77-F2FF6CD5C6A2}"/>
              </a:ext>
            </a:extLst>
          </p:cNvPr>
          <p:cNvGrpSpPr/>
          <p:nvPr/>
        </p:nvGrpSpPr>
        <p:grpSpPr>
          <a:xfrm>
            <a:off x="10044945" y="5913120"/>
            <a:ext cx="1391460" cy="536706"/>
            <a:chOff x="8630920" y="7211060"/>
            <a:chExt cx="711200" cy="27432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DE3B68-43BE-CB43-A061-B2F917BAFCE8}"/>
                </a:ext>
              </a:extLst>
            </p:cNvPr>
            <p:cNvSpPr/>
            <p:nvPr/>
          </p:nvSpPr>
          <p:spPr>
            <a:xfrm>
              <a:off x="896112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CD9A95B-A51A-AE49-81B4-90F8B0246FDC}"/>
                </a:ext>
              </a:extLst>
            </p:cNvPr>
            <p:cNvSpPr/>
            <p:nvPr/>
          </p:nvSpPr>
          <p:spPr>
            <a:xfrm>
              <a:off x="928116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08BAEE5-1CA8-7E42-8D19-0E33AA294646}"/>
                </a:ext>
              </a:extLst>
            </p:cNvPr>
            <p:cNvSpPr/>
            <p:nvPr/>
          </p:nvSpPr>
          <p:spPr>
            <a:xfrm>
              <a:off x="89611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CB70C8F-FA2E-FC40-B7B7-C6E29806329E}"/>
                </a:ext>
              </a:extLst>
            </p:cNvPr>
            <p:cNvSpPr/>
            <p:nvPr/>
          </p:nvSpPr>
          <p:spPr>
            <a:xfrm>
              <a:off x="928116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DDAC17E-1ADC-9E41-852B-CD3E6635AE76}"/>
                </a:ext>
              </a:extLst>
            </p:cNvPr>
            <p:cNvSpPr/>
            <p:nvPr/>
          </p:nvSpPr>
          <p:spPr>
            <a:xfrm>
              <a:off x="86309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5F14452-9E59-FB4D-ACA0-B321A895CE44}"/>
              </a:ext>
            </a:extLst>
          </p:cNvPr>
          <p:cNvSpPr txBox="1"/>
          <p:nvPr/>
        </p:nvSpPr>
        <p:spPr>
          <a:xfrm>
            <a:off x="4824487" y="2716149"/>
            <a:ext cx="3037466" cy="1158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五子棋</a:t>
            </a:r>
            <a:endParaRPr kumimoji="1" lang="zh-TW" altLang="zh-TW" sz="70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F287CE7-2A50-F94F-A471-AD42147B583B}"/>
              </a:ext>
            </a:extLst>
          </p:cNvPr>
          <p:cNvGrpSpPr/>
          <p:nvPr/>
        </p:nvGrpSpPr>
        <p:grpSpPr>
          <a:xfrm>
            <a:off x="8877297" y="2605958"/>
            <a:ext cx="1563888" cy="804036"/>
            <a:chOff x="8610715" y="2435198"/>
            <a:chExt cx="1563888" cy="804036"/>
          </a:xfrm>
        </p:grpSpPr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0139A6C1-554E-4A46-A7A0-433EDEC46EFB}"/>
                </a:ext>
              </a:extLst>
            </p:cNvPr>
            <p:cNvCxnSpPr/>
            <p:nvPr/>
          </p:nvCxnSpPr>
          <p:spPr>
            <a:xfrm>
              <a:off x="8610715" y="2450783"/>
              <a:ext cx="1560019" cy="0"/>
            </a:xfrm>
            <a:prstGeom prst="line">
              <a:avLst/>
            </a:prstGeom>
            <a:ln w="38100">
              <a:solidFill>
                <a:srgbClr val="F1D5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A45038EB-BBCA-E844-A95D-EE8AB32EA46F}"/>
                </a:ext>
              </a:extLst>
            </p:cNvPr>
            <p:cNvCxnSpPr/>
            <p:nvPr/>
          </p:nvCxnSpPr>
          <p:spPr>
            <a:xfrm>
              <a:off x="9709895" y="3229395"/>
              <a:ext cx="464708" cy="0"/>
            </a:xfrm>
            <a:prstGeom prst="line">
              <a:avLst/>
            </a:prstGeom>
            <a:ln w="38100">
              <a:solidFill>
                <a:srgbClr val="F1D5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5A94410E-9F78-7543-8047-E78620B02066}"/>
                </a:ext>
              </a:extLst>
            </p:cNvPr>
            <p:cNvCxnSpPr/>
            <p:nvPr/>
          </p:nvCxnSpPr>
          <p:spPr>
            <a:xfrm flipH="1" flipV="1">
              <a:off x="10154053" y="2435198"/>
              <a:ext cx="0" cy="804036"/>
            </a:xfrm>
            <a:prstGeom prst="line">
              <a:avLst/>
            </a:prstGeom>
            <a:ln w="38100">
              <a:solidFill>
                <a:srgbClr val="F1D5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09F96D0-3456-214E-A5B3-ECB8D5ED4560}"/>
              </a:ext>
            </a:extLst>
          </p:cNvPr>
          <p:cNvGrpSpPr/>
          <p:nvPr/>
        </p:nvGrpSpPr>
        <p:grpSpPr>
          <a:xfrm flipH="1">
            <a:off x="2391693" y="2596119"/>
            <a:ext cx="1563888" cy="804036"/>
            <a:chOff x="8610715" y="2435198"/>
            <a:chExt cx="1563888" cy="804036"/>
          </a:xfrm>
        </p:grpSpPr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47E990A5-BACB-2448-808A-1642A35B2608}"/>
                </a:ext>
              </a:extLst>
            </p:cNvPr>
            <p:cNvCxnSpPr/>
            <p:nvPr/>
          </p:nvCxnSpPr>
          <p:spPr>
            <a:xfrm>
              <a:off x="8610715" y="2450783"/>
              <a:ext cx="1560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81F85824-F7FA-B04C-B43E-0FF2DB3BC3CE}"/>
                </a:ext>
              </a:extLst>
            </p:cNvPr>
            <p:cNvCxnSpPr/>
            <p:nvPr/>
          </p:nvCxnSpPr>
          <p:spPr>
            <a:xfrm>
              <a:off x="9709895" y="3229395"/>
              <a:ext cx="46470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100C85DF-4D98-A544-BC10-A13657C8F192}"/>
                </a:ext>
              </a:extLst>
            </p:cNvPr>
            <p:cNvCxnSpPr/>
            <p:nvPr/>
          </p:nvCxnSpPr>
          <p:spPr>
            <a:xfrm flipH="1" flipV="1">
              <a:off x="10154053" y="2435198"/>
              <a:ext cx="0" cy="8040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1F1AC1-ED17-0841-B471-B73DC148BE85}"/>
              </a:ext>
            </a:extLst>
          </p:cNvPr>
          <p:cNvSpPr txBox="1"/>
          <p:nvPr/>
        </p:nvSpPr>
        <p:spPr>
          <a:xfrm>
            <a:off x="1433317" y="1270910"/>
            <a:ext cx="1994309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60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目錄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5B03C4-D468-3944-891C-5ED90C7E66BE}"/>
              </a:ext>
            </a:extLst>
          </p:cNvPr>
          <p:cNvSpPr txBox="1"/>
          <p:nvPr/>
        </p:nvSpPr>
        <p:spPr>
          <a:xfrm>
            <a:off x="5247239" y="1605470"/>
            <a:ext cx="3160573" cy="2346108"/>
          </a:xfrm>
          <a:prstGeom prst="rect">
            <a:avLst/>
          </a:prstGeom>
          <a:noFill/>
        </p:spPr>
        <p:txBody>
          <a:bodyPr wrap="none" rtlCol="0">
            <a:normAutofit fontScale="77500" lnSpcReduction="20000"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39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+mj-ea"/>
              </a:rPr>
              <a:t>遊戲玩法</a:t>
            </a:r>
            <a:endParaRPr kumimoji="1" lang="en-US" altLang="zh-TW" sz="39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+mj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diagram</a:t>
            </a:r>
            <a:endParaRPr kumimoji="1" lang="zh-TW" altLang="zh-TW" sz="42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D23D4E-E86C-FA41-9018-61A33D94C617}"/>
              </a:ext>
            </a:extLst>
          </p:cNvPr>
          <p:cNvSpPr txBox="1"/>
          <p:nvPr/>
        </p:nvSpPr>
        <p:spPr>
          <a:xfrm>
            <a:off x="5247240" y="2414426"/>
            <a:ext cx="3160573" cy="2346109"/>
          </a:xfrm>
          <a:prstGeom prst="rect">
            <a:avLst/>
          </a:prstGeom>
          <a:noFill/>
        </p:spPr>
        <p:txBody>
          <a:bodyPr wrap="none" rtlCol="0">
            <a:normAutofit fontScale="77500" lnSpcReduction="20000"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3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遇到的困難</a:t>
            </a:r>
            <a:endParaRPr kumimoji="1" lang="en-US" altLang="zh-TW" sz="3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demo</a:t>
            </a:r>
            <a:endParaRPr kumimoji="1" lang="zh-TW" altLang="zh-TW" sz="42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EDFC47D7-EF25-8A47-9A88-E7F98474BD1C}"/>
              </a:ext>
            </a:extLst>
          </p:cNvPr>
          <p:cNvSpPr/>
          <p:nvPr/>
        </p:nvSpPr>
        <p:spPr>
          <a:xfrm flipH="1">
            <a:off x="7832684" y="0"/>
            <a:ext cx="4359317" cy="6858000"/>
          </a:xfrm>
          <a:custGeom>
            <a:avLst/>
            <a:gdLst>
              <a:gd name="connsiteX0" fmla="*/ 297872 w 4359317"/>
              <a:gd name="connsiteY0" fmla="*/ 0 h 6858000"/>
              <a:gd name="connsiteX1" fmla="*/ 0 w 4359317"/>
              <a:gd name="connsiteY1" fmla="*/ 0 h 6858000"/>
              <a:gd name="connsiteX2" fmla="*/ 0 w 4359317"/>
              <a:gd name="connsiteY2" fmla="*/ 6858000 h 6858000"/>
              <a:gd name="connsiteX3" fmla="*/ 4359317 w 43593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317" h="6858000">
                <a:moveTo>
                  <a:pt x="297872" y="0"/>
                </a:moveTo>
                <a:lnTo>
                  <a:pt x="0" y="0"/>
                </a:lnTo>
                <a:lnTo>
                  <a:pt x="0" y="6858000"/>
                </a:lnTo>
                <a:lnTo>
                  <a:pt x="4359317" y="6858000"/>
                </a:lnTo>
                <a:close/>
              </a:path>
            </a:pathLst>
          </a:cu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FC796D-6247-8C49-A19F-763D416609A1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4DE455-9B5E-844C-8208-F43E0918D194}"/>
              </a:ext>
            </a:extLst>
          </p:cNvPr>
          <p:cNvSpPr/>
          <p:nvPr/>
        </p:nvSpPr>
        <p:spPr>
          <a:xfrm>
            <a:off x="9527660" y="5277266"/>
            <a:ext cx="2326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87FD2ED-B3C2-8A49-A195-9823112C0240}"/>
              </a:ext>
            </a:extLst>
          </p:cNvPr>
          <p:cNvGrpSpPr/>
          <p:nvPr/>
        </p:nvGrpSpPr>
        <p:grpSpPr>
          <a:xfrm flipH="1">
            <a:off x="737587" y="5903847"/>
            <a:ext cx="1391460" cy="536706"/>
            <a:chOff x="8630920" y="7211060"/>
            <a:chExt cx="711200" cy="27432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CB05330-A6A3-F242-B829-946292C7B459}"/>
                </a:ext>
              </a:extLst>
            </p:cNvPr>
            <p:cNvSpPr/>
            <p:nvPr/>
          </p:nvSpPr>
          <p:spPr>
            <a:xfrm>
              <a:off x="896112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1879E91-2554-3F4F-A058-E2FFFE300D4B}"/>
                </a:ext>
              </a:extLst>
            </p:cNvPr>
            <p:cNvSpPr/>
            <p:nvPr/>
          </p:nvSpPr>
          <p:spPr>
            <a:xfrm>
              <a:off x="928116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74CCA4B-073A-AE48-B738-3C8F90B4B7C1}"/>
                </a:ext>
              </a:extLst>
            </p:cNvPr>
            <p:cNvSpPr/>
            <p:nvPr/>
          </p:nvSpPr>
          <p:spPr>
            <a:xfrm>
              <a:off x="89611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1ECA214-AC83-304F-870F-5752343EFFD8}"/>
                </a:ext>
              </a:extLst>
            </p:cNvPr>
            <p:cNvSpPr/>
            <p:nvPr/>
          </p:nvSpPr>
          <p:spPr>
            <a:xfrm>
              <a:off x="928116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CDF671D-7823-7449-883E-69370475D4CE}"/>
                </a:ext>
              </a:extLst>
            </p:cNvPr>
            <p:cNvSpPr/>
            <p:nvPr/>
          </p:nvSpPr>
          <p:spPr>
            <a:xfrm>
              <a:off x="86309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F3D6B959-E5E6-B74A-BA39-89EDD0B39DE1}"/>
              </a:ext>
            </a:extLst>
          </p:cNvPr>
          <p:cNvSpPr/>
          <p:nvPr/>
        </p:nvSpPr>
        <p:spPr>
          <a:xfrm rot="1800000">
            <a:off x="10339152" y="1280220"/>
            <a:ext cx="1300480" cy="254000"/>
          </a:xfrm>
          <a:prstGeom prst="roundRect">
            <a:avLst>
              <a:gd name="adj" fmla="val 50000"/>
            </a:avLst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同心圆 35">
            <a:extLst>
              <a:ext uri="{FF2B5EF4-FFF2-40B4-BE49-F238E27FC236}">
                <a16:creationId xmlns:a16="http://schemas.microsoft.com/office/drawing/2014/main" id="{94D0B536-8942-1643-9340-B4B0F69CE551}"/>
              </a:ext>
            </a:extLst>
          </p:cNvPr>
          <p:cNvSpPr/>
          <p:nvPr/>
        </p:nvSpPr>
        <p:spPr>
          <a:xfrm>
            <a:off x="10712967" y="190466"/>
            <a:ext cx="591183" cy="591183"/>
          </a:xfrm>
          <a:prstGeom prst="donut">
            <a:avLst>
              <a:gd name="adj" fmla="val 12646"/>
            </a:avLst>
          </a:pr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805DCD-E300-BE47-8792-FD001B8F7049}"/>
              </a:ext>
            </a:extLst>
          </p:cNvPr>
          <p:cNvSpPr txBox="1"/>
          <p:nvPr/>
        </p:nvSpPr>
        <p:spPr>
          <a:xfrm>
            <a:off x="1432264" y="1779151"/>
            <a:ext cx="1621333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遊戲玩法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0FCCF-8E73-5048-939C-2B6148434D4D}"/>
              </a:ext>
            </a:extLst>
          </p:cNvPr>
          <p:cNvSpPr txBox="1"/>
          <p:nvPr/>
        </p:nvSpPr>
        <p:spPr>
          <a:xfrm>
            <a:off x="1458870" y="2971142"/>
            <a:ext cx="9608198" cy="265665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一般模式</a:t>
            </a:r>
            <a:r>
              <a:rPr kumimoji="1"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比正常的五子棋多增加了</a:t>
            </a:r>
            <a:r>
              <a:rPr kumimoji="1"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秒內落子的規定</a:t>
            </a:r>
            <a:endParaRPr kumimoji="1"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ghost</a:t>
            </a:r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kumimoji="1"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在下完五顆棋子過後，每下一顆新棋子，最舊的棋子就會隱形</a:t>
            </a:r>
            <a:endParaRPr kumimoji="1"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bomb</a:t>
            </a:r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kumimoji="1"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把白棋的第三顆、黑棋的第六顆</a:t>
            </a:r>
            <a:r>
              <a:rPr kumimoji="1"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設成炸彈，炸彈會在三回合後爆炸</a:t>
            </a:r>
            <a:endParaRPr kumimoji="1"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炸彈爆炸後會把周圍的旗子都往外推一格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7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4443555" y="780710"/>
            <a:ext cx="2986475" cy="10078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遇到的困難</a:t>
            </a:r>
            <a:endParaRPr kumimoji="1" lang="zh-TW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Google Shape;1000;p29">
            <a:extLst>
              <a:ext uri="{FF2B5EF4-FFF2-40B4-BE49-F238E27FC236}">
                <a16:creationId xmlns:a16="http://schemas.microsoft.com/office/drawing/2014/main" id="{469DD6DA-91A4-F34E-9A1A-ECFCF3798AB4}"/>
              </a:ext>
            </a:extLst>
          </p:cNvPr>
          <p:cNvSpPr/>
          <p:nvPr/>
        </p:nvSpPr>
        <p:spPr>
          <a:xfrm rot="16200000">
            <a:off x="2759125" y="951355"/>
            <a:ext cx="795915" cy="24646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D5D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5" name="Google Shape;1003;p29">
            <a:extLst>
              <a:ext uri="{FF2B5EF4-FFF2-40B4-BE49-F238E27FC236}">
                <a16:creationId xmlns:a16="http://schemas.microsoft.com/office/drawing/2014/main" id="{4DD16F88-6516-214E-A782-938C09024CE8}"/>
              </a:ext>
            </a:extLst>
          </p:cNvPr>
          <p:cNvSpPr/>
          <p:nvPr/>
        </p:nvSpPr>
        <p:spPr>
          <a:xfrm>
            <a:off x="2000479" y="1850840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TW" altLang="zh-TW" sz="1400" b="1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TC"/>
                <a:ea typeface="Source Han Sans TC"/>
                <a:cs typeface="字魂105号-简雅黑" panose="00000500000000000000" pitchFamily="2" charset="-122"/>
                <a:sym typeface="Fira Sans"/>
              </a:rPr>
              <a:t>1</a:t>
            </a:r>
            <a:endParaRPr kumimoji="0" sz="1400" b="1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A006DB-7FA1-EF42-943D-BF6BD717B814}"/>
              </a:ext>
            </a:extLst>
          </p:cNvPr>
          <p:cNvSpPr txBox="1"/>
          <p:nvPr/>
        </p:nvSpPr>
        <p:spPr>
          <a:xfrm>
            <a:off x="3014165" y="1850840"/>
            <a:ext cx="1082706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前期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118">
            <a:extLst>
              <a:ext uri="{FF2B5EF4-FFF2-40B4-BE49-F238E27FC236}">
                <a16:creationId xmlns:a16="http://schemas.microsoft.com/office/drawing/2014/main" id="{05D58BE1-37FE-6C43-9781-BA88ED307F9A}"/>
              </a:ext>
            </a:extLst>
          </p:cNvPr>
          <p:cNvSpPr txBox="1"/>
          <p:nvPr/>
        </p:nvSpPr>
        <p:spPr>
          <a:xfrm>
            <a:off x="4835798" y="1716603"/>
            <a:ext cx="5047839" cy="805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1.</a:t>
            </a:r>
            <a:r>
              <a:rPr kumimoji="1"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語法的理解</a:t>
            </a:r>
            <a:endParaRPr kumimoji="1"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2.Class</a:t>
            </a:r>
            <a:r>
              <a:rPr kumimoji="1"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之間的關聯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973B19-647D-9640-A8F5-CFADFE3EA00B}"/>
              </a:ext>
            </a:extLst>
          </p:cNvPr>
          <p:cNvCxnSpPr/>
          <p:nvPr/>
        </p:nvCxnSpPr>
        <p:spPr>
          <a:xfrm>
            <a:off x="2140890" y="2935982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74259DD-1902-CF43-94F5-F4C53B3B8BB1}"/>
              </a:ext>
            </a:extLst>
          </p:cNvPr>
          <p:cNvSpPr/>
          <p:nvPr/>
        </p:nvSpPr>
        <p:spPr>
          <a:xfrm>
            <a:off x="4835798" y="3349447"/>
            <a:ext cx="5143255" cy="7640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1.</a:t>
            </a:r>
            <a:r>
              <a:rPr kumimoji="1"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實現更多功能</a:t>
            </a:r>
            <a:endParaRPr kumimoji="1"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2.</a:t>
            </a:r>
            <a:r>
              <a:rPr kumimoji="1"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完善程式碼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Google Shape;1000;p29">
            <a:extLst>
              <a:ext uri="{FF2B5EF4-FFF2-40B4-BE49-F238E27FC236}">
                <a16:creationId xmlns:a16="http://schemas.microsoft.com/office/drawing/2014/main" id="{BEAC9FEC-28FA-7D4D-BFA8-A5BD0E2C3179}"/>
              </a:ext>
            </a:extLst>
          </p:cNvPr>
          <p:cNvSpPr/>
          <p:nvPr/>
        </p:nvSpPr>
        <p:spPr>
          <a:xfrm rot="16200000">
            <a:off x="2759125" y="2515100"/>
            <a:ext cx="795915" cy="24646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0EFF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11" name="Google Shape;1003;p29">
            <a:extLst>
              <a:ext uri="{FF2B5EF4-FFF2-40B4-BE49-F238E27FC236}">
                <a16:creationId xmlns:a16="http://schemas.microsoft.com/office/drawing/2014/main" id="{723399C3-0D09-3D44-AD4E-AE0C2CB40ECC}"/>
              </a:ext>
            </a:extLst>
          </p:cNvPr>
          <p:cNvSpPr/>
          <p:nvPr/>
        </p:nvSpPr>
        <p:spPr>
          <a:xfrm>
            <a:off x="2000479" y="3414586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TW" altLang="zh-TW" sz="140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TC"/>
                <a:ea typeface="Source Han Sans TC"/>
                <a:cs typeface="字魂105号-简雅黑" panose="00000500000000000000" pitchFamily="2" charset="-122"/>
                <a:sym typeface="Fira Sans"/>
              </a:rPr>
              <a:t>2</a:t>
            </a:r>
            <a:endParaRPr kumimoji="0" sz="140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86287D-8264-2B42-9234-F6E538404369}"/>
              </a:ext>
            </a:extLst>
          </p:cNvPr>
          <p:cNvSpPr txBox="1"/>
          <p:nvPr/>
        </p:nvSpPr>
        <p:spPr>
          <a:xfrm>
            <a:off x="3030661" y="3446523"/>
            <a:ext cx="1049713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中期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78">
            <a:extLst>
              <a:ext uri="{FF2B5EF4-FFF2-40B4-BE49-F238E27FC236}">
                <a16:creationId xmlns:a16="http://schemas.microsoft.com/office/drawing/2014/main" id="{4319D1F4-B114-D14B-B88B-E60DA89B7477}"/>
              </a:ext>
            </a:extLst>
          </p:cNvPr>
          <p:cNvCxnSpPr/>
          <p:nvPr/>
        </p:nvCxnSpPr>
        <p:spPr>
          <a:xfrm>
            <a:off x="2140890" y="4444742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18">
            <a:extLst>
              <a:ext uri="{FF2B5EF4-FFF2-40B4-BE49-F238E27FC236}">
                <a16:creationId xmlns:a16="http://schemas.microsoft.com/office/drawing/2014/main" id="{A71786D6-1444-0B40-826E-9EDDCD4FA935}"/>
              </a:ext>
            </a:extLst>
          </p:cNvPr>
          <p:cNvSpPr txBox="1"/>
          <p:nvPr/>
        </p:nvSpPr>
        <p:spPr>
          <a:xfrm>
            <a:off x="4841343" y="4858154"/>
            <a:ext cx="2025252" cy="62189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美化及音效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Google Shape;1000;p29">
            <a:extLst>
              <a:ext uri="{FF2B5EF4-FFF2-40B4-BE49-F238E27FC236}">
                <a16:creationId xmlns:a16="http://schemas.microsoft.com/office/drawing/2014/main" id="{72F47FA3-B3CD-E540-9954-B76EDE143FB1}"/>
              </a:ext>
            </a:extLst>
          </p:cNvPr>
          <p:cNvSpPr/>
          <p:nvPr/>
        </p:nvSpPr>
        <p:spPr>
          <a:xfrm rot="16200000">
            <a:off x="2759125" y="3888073"/>
            <a:ext cx="795915" cy="24646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D5D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16" name="Google Shape;1003;p29">
            <a:extLst>
              <a:ext uri="{FF2B5EF4-FFF2-40B4-BE49-F238E27FC236}">
                <a16:creationId xmlns:a16="http://schemas.microsoft.com/office/drawing/2014/main" id="{5AD0ED97-0D17-0D4A-9853-D0F3D86A85ED}"/>
              </a:ext>
            </a:extLst>
          </p:cNvPr>
          <p:cNvSpPr/>
          <p:nvPr/>
        </p:nvSpPr>
        <p:spPr>
          <a:xfrm>
            <a:off x="2000479" y="4787558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TW" altLang="zh-TW" sz="140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TC"/>
                <a:ea typeface="Source Han Sans TC"/>
                <a:cs typeface="字魂105号-简雅黑" panose="00000500000000000000" pitchFamily="2" charset="-122"/>
                <a:sym typeface="Fira Sans"/>
              </a:rPr>
              <a:t>3</a:t>
            </a:r>
            <a:endParaRPr kumimoji="0" sz="140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cxnSp>
        <p:nvCxnSpPr>
          <p:cNvPr id="18" name="直接连接符 79">
            <a:extLst>
              <a:ext uri="{FF2B5EF4-FFF2-40B4-BE49-F238E27FC236}">
                <a16:creationId xmlns:a16="http://schemas.microsoft.com/office/drawing/2014/main" id="{717A5E77-2553-664A-AEF6-F60137584145}"/>
              </a:ext>
            </a:extLst>
          </p:cNvPr>
          <p:cNvCxnSpPr/>
          <p:nvPr/>
        </p:nvCxnSpPr>
        <p:spPr>
          <a:xfrm>
            <a:off x="2140890" y="5831582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1">
            <a:extLst>
              <a:ext uri="{FF2B5EF4-FFF2-40B4-BE49-F238E27FC236}">
                <a16:creationId xmlns:a16="http://schemas.microsoft.com/office/drawing/2014/main" id="{DF8C17B7-1068-4065-214A-0B7250769485}"/>
              </a:ext>
            </a:extLst>
          </p:cNvPr>
          <p:cNvSpPr txBox="1"/>
          <p:nvPr/>
        </p:nvSpPr>
        <p:spPr>
          <a:xfrm>
            <a:off x="3047158" y="4810386"/>
            <a:ext cx="1042599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後期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8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10" grpId="0" animBg="1"/>
      <p:bldP spid="11" grpId="0" animBg="1"/>
      <p:bldP spid="12" grpId="0"/>
      <p:bldP spid="14" grpId="0"/>
      <p:bldP spid="15" grpId="0" animBg="1"/>
      <p:bldP spid="16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530273-A753-1B47-AF11-E509F0EDA5B7}"/>
              </a:ext>
            </a:extLst>
          </p:cNvPr>
          <p:cNvSpPr txBox="1"/>
          <p:nvPr/>
        </p:nvSpPr>
        <p:spPr>
          <a:xfrm>
            <a:off x="4428565" y="530049"/>
            <a:ext cx="1389529" cy="52334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+mj-ea"/>
              </a:rPr>
              <a:t>diagram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C592E40F-CBB8-5A4F-8E40-5A3708A51E00}"/>
              </a:ext>
            </a:extLst>
          </p:cNvPr>
          <p:cNvSpPr/>
          <p:nvPr/>
        </p:nvSpPr>
        <p:spPr>
          <a:xfrm>
            <a:off x="0" y="0"/>
            <a:ext cx="4359317" cy="6858000"/>
          </a:xfrm>
          <a:custGeom>
            <a:avLst/>
            <a:gdLst>
              <a:gd name="connsiteX0" fmla="*/ 297872 w 4359317"/>
              <a:gd name="connsiteY0" fmla="*/ 0 h 6858000"/>
              <a:gd name="connsiteX1" fmla="*/ 0 w 4359317"/>
              <a:gd name="connsiteY1" fmla="*/ 0 h 6858000"/>
              <a:gd name="connsiteX2" fmla="*/ 0 w 4359317"/>
              <a:gd name="connsiteY2" fmla="*/ 6858000 h 6858000"/>
              <a:gd name="connsiteX3" fmla="*/ 4359317 w 43593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317" h="6858000">
                <a:moveTo>
                  <a:pt x="297872" y="0"/>
                </a:moveTo>
                <a:lnTo>
                  <a:pt x="0" y="0"/>
                </a:lnTo>
                <a:lnTo>
                  <a:pt x="0" y="6858000"/>
                </a:lnTo>
                <a:lnTo>
                  <a:pt x="4359317" y="6858000"/>
                </a:lnTo>
                <a:close/>
              </a:path>
            </a:pathLst>
          </a:cu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DE7C50-250B-944C-AD27-CA3CCC52BC4B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1F635A-272C-0F4D-9A78-A124D0EC78D5}"/>
              </a:ext>
            </a:extLst>
          </p:cNvPr>
          <p:cNvGrpSpPr/>
          <p:nvPr/>
        </p:nvGrpSpPr>
        <p:grpSpPr>
          <a:xfrm flipH="1">
            <a:off x="737587" y="5903847"/>
            <a:ext cx="1391460" cy="536706"/>
            <a:chOff x="8630920" y="7211060"/>
            <a:chExt cx="711200" cy="27432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0811F81-48ED-B740-BCEA-BCF01393B3ED}"/>
                </a:ext>
              </a:extLst>
            </p:cNvPr>
            <p:cNvSpPr/>
            <p:nvPr/>
          </p:nvSpPr>
          <p:spPr>
            <a:xfrm>
              <a:off x="896112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7F56A9C-7CA7-0840-910F-AC51F01910F6}"/>
                </a:ext>
              </a:extLst>
            </p:cNvPr>
            <p:cNvSpPr/>
            <p:nvPr/>
          </p:nvSpPr>
          <p:spPr>
            <a:xfrm>
              <a:off x="928116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7FCF659-0416-8746-8868-B0B59A70D142}"/>
                </a:ext>
              </a:extLst>
            </p:cNvPr>
            <p:cNvSpPr/>
            <p:nvPr/>
          </p:nvSpPr>
          <p:spPr>
            <a:xfrm>
              <a:off x="89611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4DA090-1464-2948-A658-4865E452B738}"/>
                </a:ext>
              </a:extLst>
            </p:cNvPr>
            <p:cNvSpPr/>
            <p:nvPr/>
          </p:nvSpPr>
          <p:spPr>
            <a:xfrm>
              <a:off x="928116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CFC3E05-6B4B-6A45-AF1B-F420D8F74333}"/>
                </a:ext>
              </a:extLst>
            </p:cNvPr>
            <p:cNvSpPr/>
            <p:nvPr/>
          </p:nvSpPr>
          <p:spPr>
            <a:xfrm>
              <a:off x="86309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同心圆 13">
            <a:extLst>
              <a:ext uri="{FF2B5EF4-FFF2-40B4-BE49-F238E27FC236}">
                <a16:creationId xmlns:a16="http://schemas.microsoft.com/office/drawing/2014/main" id="{59CDB6A1-C33E-B54E-A2DE-A71C1B001C4D}"/>
              </a:ext>
            </a:extLst>
          </p:cNvPr>
          <p:cNvSpPr/>
          <p:nvPr/>
        </p:nvSpPr>
        <p:spPr>
          <a:xfrm>
            <a:off x="11222253" y="607154"/>
            <a:ext cx="591183" cy="591183"/>
          </a:xfrm>
          <a:prstGeom prst="donut">
            <a:avLst>
              <a:gd name="adj" fmla="val 12646"/>
            </a:avLst>
          </a:pr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B050358-D462-F23F-CEB3-79F3E71D7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7A1FF1-EF9B-CD85-0CD5-220CCC852ED4}"/>
              </a:ext>
            </a:extLst>
          </p:cNvPr>
          <p:cNvSpPr txBox="1"/>
          <p:nvPr/>
        </p:nvSpPr>
        <p:spPr>
          <a:xfrm>
            <a:off x="452524" y="253211"/>
            <a:ext cx="3114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DIAGRAM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>
            <a:extLst>
              <a:ext uri="{FF2B5EF4-FFF2-40B4-BE49-F238E27FC236}">
                <a16:creationId xmlns:a16="http://schemas.microsoft.com/office/drawing/2014/main" id="{CB8073F9-A2FA-D44F-A28F-977526EFFFD7}"/>
              </a:ext>
            </a:extLst>
          </p:cNvPr>
          <p:cNvSpPr/>
          <p:nvPr/>
        </p:nvSpPr>
        <p:spPr>
          <a:xfrm>
            <a:off x="0" y="0"/>
            <a:ext cx="6522720" cy="6858000"/>
          </a:xfrm>
          <a:custGeom>
            <a:avLst/>
            <a:gdLst>
              <a:gd name="connsiteX0" fmla="*/ 0 w 6522720"/>
              <a:gd name="connsiteY0" fmla="*/ 0 h 6858000"/>
              <a:gd name="connsiteX1" fmla="*/ 2461275 w 6522720"/>
              <a:gd name="connsiteY1" fmla="*/ 0 h 6858000"/>
              <a:gd name="connsiteX2" fmla="*/ 6522720 w 6522720"/>
              <a:gd name="connsiteY2" fmla="*/ 6858000 h 6858000"/>
              <a:gd name="connsiteX3" fmla="*/ 0 w 65227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2720" h="6858000">
                <a:moveTo>
                  <a:pt x="0" y="0"/>
                </a:moveTo>
                <a:lnTo>
                  <a:pt x="2461275" y="0"/>
                </a:lnTo>
                <a:lnTo>
                  <a:pt x="65227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1FF006-FB7C-B147-8440-1C488863EB44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375A1B5-E570-D149-85B6-A9AD79FF2FB1}"/>
              </a:ext>
            </a:extLst>
          </p:cNvPr>
          <p:cNvSpPr/>
          <p:nvPr/>
        </p:nvSpPr>
        <p:spPr>
          <a:xfrm rot="19800000">
            <a:off x="2306320" y="883920"/>
            <a:ext cx="1300480" cy="254000"/>
          </a:xfrm>
          <a:prstGeom prst="roundRect">
            <a:avLst>
              <a:gd name="adj" fmla="val 50000"/>
            </a:avLst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7E321E-1EBB-F14F-BAE0-A89935D66896}"/>
              </a:ext>
            </a:extLst>
          </p:cNvPr>
          <p:cNvSpPr/>
          <p:nvPr/>
        </p:nvSpPr>
        <p:spPr>
          <a:xfrm>
            <a:off x="629920" y="5257800"/>
            <a:ext cx="2326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同心圆 5">
            <a:extLst>
              <a:ext uri="{FF2B5EF4-FFF2-40B4-BE49-F238E27FC236}">
                <a16:creationId xmlns:a16="http://schemas.microsoft.com/office/drawing/2014/main" id="{EDAB08C8-8249-D44C-8292-31E3618AB178}"/>
              </a:ext>
            </a:extLst>
          </p:cNvPr>
          <p:cNvSpPr/>
          <p:nvPr/>
        </p:nvSpPr>
        <p:spPr>
          <a:xfrm>
            <a:off x="9699505" y="504694"/>
            <a:ext cx="1483360" cy="1483360"/>
          </a:xfrm>
          <a:prstGeom prst="donut">
            <a:avLst>
              <a:gd name="adj" fmla="val 12646"/>
            </a:avLst>
          </a:pr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ADE92C-E96D-F441-BB73-4094A4DDB585}"/>
              </a:ext>
            </a:extLst>
          </p:cNvPr>
          <p:cNvGrpSpPr/>
          <p:nvPr/>
        </p:nvGrpSpPr>
        <p:grpSpPr>
          <a:xfrm>
            <a:off x="10044945" y="5913120"/>
            <a:ext cx="1391460" cy="536706"/>
            <a:chOff x="8630920" y="7211060"/>
            <a:chExt cx="711200" cy="27432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03AFCE7-3DDF-2846-82ED-BFAEAFF72937}"/>
                </a:ext>
              </a:extLst>
            </p:cNvPr>
            <p:cNvSpPr/>
            <p:nvPr/>
          </p:nvSpPr>
          <p:spPr>
            <a:xfrm>
              <a:off x="896112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7587D5E-59E3-BD41-AEEC-059CF05FA7A7}"/>
                </a:ext>
              </a:extLst>
            </p:cNvPr>
            <p:cNvSpPr/>
            <p:nvPr/>
          </p:nvSpPr>
          <p:spPr>
            <a:xfrm>
              <a:off x="928116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C57AF0C-A882-8D44-84FD-C890C2A33148}"/>
                </a:ext>
              </a:extLst>
            </p:cNvPr>
            <p:cNvSpPr/>
            <p:nvPr/>
          </p:nvSpPr>
          <p:spPr>
            <a:xfrm>
              <a:off x="89611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FDF3D27-F560-834E-95BE-7735ACC48C8B}"/>
                </a:ext>
              </a:extLst>
            </p:cNvPr>
            <p:cNvSpPr/>
            <p:nvPr/>
          </p:nvSpPr>
          <p:spPr>
            <a:xfrm>
              <a:off x="928116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5804262-28AF-C648-8C2D-18FD0824B8F0}"/>
                </a:ext>
              </a:extLst>
            </p:cNvPr>
            <p:cNvSpPr/>
            <p:nvPr/>
          </p:nvSpPr>
          <p:spPr>
            <a:xfrm>
              <a:off x="86309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FC786AD-25CB-724C-AD0A-06915E3C0786}"/>
              </a:ext>
            </a:extLst>
          </p:cNvPr>
          <p:cNvSpPr txBox="1"/>
          <p:nvPr/>
        </p:nvSpPr>
        <p:spPr>
          <a:xfrm>
            <a:off x="4850551" y="2631633"/>
            <a:ext cx="2919213" cy="159473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zh-TW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DEMO</a:t>
            </a:r>
            <a:endParaRPr kumimoji="1" lang="zh-TW" altLang="zh-TW" sz="70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5323A0-A88F-DF47-83F0-1626BC482B2F}"/>
              </a:ext>
            </a:extLst>
          </p:cNvPr>
          <p:cNvGrpSpPr/>
          <p:nvPr/>
        </p:nvGrpSpPr>
        <p:grpSpPr>
          <a:xfrm>
            <a:off x="8877297" y="2605958"/>
            <a:ext cx="1563888" cy="804036"/>
            <a:chOff x="8610715" y="2435198"/>
            <a:chExt cx="1563888" cy="804036"/>
          </a:xfrm>
        </p:grpSpPr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F76B4EDA-D340-8141-88B2-FA34C2AD9F09}"/>
                </a:ext>
              </a:extLst>
            </p:cNvPr>
            <p:cNvCxnSpPr/>
            <p:nvPr/>
          </p:nvCxnSpPr>
          <p:spPr>
            <a:xfrm>
              <a:off x="8610715" y="2450783"/>
              <a:ext cx="1560019" cy="0"/>
            </a:xfrm>
            <a:prstGeom prst="line">
              <a:avLst/>
            </a:prstGeom>
            <a:ln w="38100">
              <a:solidFill>
                <a:srgbClr val="F1D5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D7007B9D-9DF4-8E4A-A040-C79554B4DED5}"/>
                </a:ext>
              </a:extLst>
            </p:cNvPr>
            <p:cNvCxnSpPr/>
            <p:nvPr/>
          </p:nvCxnSpPr>
          <p:spPr>
            <a:xfrm>
              <a:off x="9709895" y="3229395"/>
              <a:ext cx="464708" cy="0"/>
            </a:xfrm>
            <a:prstGeom prst="line">
              <a:avLst/>
            </a:prstGeom>
            <a:ln w="38100">
              <a:solidFill>
                <a:srgbClr val="F1D5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47EB2400-5D7E-BC4E-86AB-782DFE6A411D}"/>
                </a:ext>
              </a:extLst>
            </p:cNvPr>
            <p:cNvCxnSpPr/>
            <p:nvPr/>
          </p:nvCxnSpPr>
          <p:spPr>
            <a:xfrm flipH="1" flipV="1">
              <a:off x="10154053" y="2435198"/>
              <a:ext cx="0" cy="804036"/>
            </a:xfrm>
            <a:prstGeom prst="line">
              <a:avLst/>
            </a:prstGeom>
            <a:ln w="38100">
              <a:solidFill>
                <a:srgbClr val="F1D5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B3DFF8-641C-164C-939B-FE5A2EF3EF80}"/>
              </a:ext>
            </a:extLst>
          </p:cNvPr>
          <p:cNvGrpSpPr/>
          <p:nvPr/>
        </p:nvGrpSpPr>
        <p:grpSpPr>
          <a:xfrm flipH="1">
            <a:off x="2391693" y="2596119"/>
            <a:ext cx="1563888" cy="804036"/>
            <a:chOff x="8610715" y="2435198"/>
            <a:chExt cx="1563888" cy="804036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14C6D821-FADE-1143-9A04-5F0566C778EE}"/>
                </a:ext>
              </a:extLst>
            </p:cNvPr>
            <p:cNvCxnSpPr/>
            <p:nvPr/>
          </p:nvCxnSpPr>
          <p:spPr>
            <a:xfrm>
              <a:off x="8610715" y="2450783"/>
              <a:ext cx="1560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EC95AA62-AC2D-7E40-A8B2-5DB842BCA040}"/>
                </a:ext>
              </a:extLst>
            </p:cNvPr>
            <p:cNvCxnSpPr/>
            <p:nvPr/>
          </p:nvCxnSpPr>
          <p:spPr>
            <a:xfrm>
              <a:off x="9709895" y="3229395"/>
              <a:ext cx="46470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615A2C47-EEF0-5143-B522-1922CF2933CE}"/>
                </a:ext>
              </a:extLst>
            </p:cNvPr>
            <p:cNvCxnSpPr/>
            <p:nvPr/>
          </p:nvCxnSpPr>
          <p:spPr>
            <a:xfrm flipH="1" flipV="1">
              <a:off x="10154053" y="2435198"/>
              <a:ext cx="0" cy="8040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Arial"/>
      </a:majorFont>
      <a:minorFont>
        <a:latin typeface="Arial"/>
        <a:ea typeface="思源黑体 CN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136</Words>
  <Application>Microsoft Office PowerPoint</Application>
  <PresentationFormat>寬螢幕</PresentationFormat>
  <Paragraphs>37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Source Han Sans CN Bold</vt:lpstr>
      <vt:lpstr>Source Han Sans TC</vt:lpstr>
      <vt:lpstr>DengXian</vt:lpstr>
      <vt:lpstr>宋体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柏均 劉</cp:lastModifiedBy>
  <cp:revision>655</cp:revision>
  <dcterms:created xsi:type="dcterms:W3CDTF">2018-06-17T04:53:58Z</dcterms:created>
  <dcterms:modified xsi:type="dcterms:W3CDTF">2024-06-11T10:57:50Z</dcterms:modified>
</cp:coreProperties>
</file>