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61" r:id="rId5"/>
    <p:sldId id="301" r:id="rId6"/>
    <p:sldId id="300" r:id="rId7"/>
    <p:sldId id="299" r:id="rId8"/>
    <p:sldId id="302" r:id="rId9"/>
    <p:sldId id="303" r:id="rId10"/>
    <p:sldId id="264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7BD"/>
    <a:srgbClr val="69B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6" autoAdjust="0"/>
    <p:restoredTop sz="96196" autoAdjust="0"/>
  </p:normalViewPr>
  <p:slideViewPr>
    <p:cSldViewPr>
      <p:cViewPr varScale="1">
        <p:scale>
          <a:sx n="91" d="100"/>
          <a:sy n="91" d="100"/>
        </p:scale>
        <p:origin x="72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t>2019-01-05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915816" y="2139702"/>
            <a:ext cx="3384376" cy="1048242"/>
          </a:xfrm>
        </p:spPr>
        <p:txBody>
          <a:bodyPr/>
          <a:lstStyle/>
          <a:p>
            <a:pPr lvl="0"/>
            <a:r>
              <a:rPr lang="en-US" altLang="ko-KR" b="1" dirty="0" smtClean="0">
                <a:ea typeface="맑은 고딕" pitchFamily="50" charset="-127"/>
              </a:rPr>
              <a:t>DANCING</a:t>
            </a:r>
          </a:p>
          <a:p>
            <a:pPr lvl="0"/>
            <a:r>
              <a:rPr lang="en-US" altLang="ko-KR" dirty="0" smtClean="0">
                <a:solidFill>
                  <a:srgbClr val="57A7BD"/>
                </a:solidFill>
                <a:ea typeface="맑은 고딕" pitchFamily="50" charset="-127"/>
              </a:rPr>
              <a:t>DANDELION</a:t>
            </a:r>
            <a:endParaRPr lang="en-US" altLang="ko-KR" b="1" dirty="0">
              <a:solidFill>
                <a:srgbClr val="57A7B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64" y="4515966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483518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dirty="0" smtClean="0">
                <a:solidFill>
                  <a:schemeClr val="bg1"/>
                </a:solidFill>
                <a:cs typeface="Arial" pitchFamily="34" charset="0"/>
              </a:rPr>
              <a:t>創作理</a:t>
            </a:r>
            <a:r>
              <a:rPr lang="zh-TW" altLang="en-US" sz="3600" dirty="0">
                <a:solidFill>
                  <a:schemeClr val="bg1"/>
                </a:solidFill>
                <a:cs typeface="Arial" pitchFamily="34" charset="0"/>
              </a:rPr>
              <a:t>念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497532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429759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75998" y="3361986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55776" y="1550778"/>
            <a:ext cx="5860929" cy="502781"/>
            <a:chOff x="3017859" y="4363106"/>
            <a:chExt cx="1879883" cy="502781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從一部曾經看過的動畫作為發想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米奇幻想曲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55776" y="2483005"/>
            <a:ext cx="5848470" cy="502781"/>
            <a:chOff x="3017859" y="4363106"/>
            <a:chExt cx="1875887" cy="502781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能不能自己做出跟音樂結合的創作</a:t>
              </a:r>
              <a:r>
                <a:rPr lang="en-US" altLang="zh-TW" sz="1200" dirty="0" smtClean="0">
                  <a:solidFill>
                    <a:schemeClr val="bg1"/>
                  </a:solidFill>
                  <a:cs typeface="Arial" pitchFamily="34" charset="0"/>
                </a:rPr>
                <a:t>?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音樂、畫面、與想像結合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39954" y="3415232"/>
            <a:ext cx="5836009" cy="502781"/>
            <a:chOff x="3012784" y="4363106"/>
            <a:chExt cx="1871890" cy="502781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2784" y="4363106"/>
              <a:ext cx="18718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透過物聯網技術</a:t>
              </a:r>
              <a:r>
                <a:rPr lang="zh-TW" altLang="en-US" sz="1400" b="1" dirty="0">
                  <a:solidFill>
                    <a:schemeClr val="bg1"/>
                  </a:solidFill>
                  <a:cs typeface="Arial" pitchFamily="34" charset="0"/>
                </a:rPr>
                <a:t>實現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21"/>
          <p:cNvSpPr>
            <a:spLocks noChangeAspect="1"/>
          </p:cNvSpPr>
          <p:nvPr/>
        </p:nvSpPr>
        <p:spPr>
          <a:xfrm>
            <a:off x="1799001" y="3583536"/>
            <a:ext cx="347934" cy="35084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Rectangle 9"/>
          <p:cNvSpPr/>
          <p:nvPr/>
        </p:nvSpPr>
        <p:spPr>
          <a:xfrm>
            <a:off x="1823962" y="4190046"/>
            <a:ext cx="298013" cy="27896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Oval 66">
            <a:extLst>
              <a:ext uri="{FF2B5EF4-FFF2-40B4-BE49-F238E27FC236}">
                <a16:creationId xmlns:a16="http://schemas.microsoft.com/office/drawing/2014/main" id="{404993F7-F2E1-4E1F-BB9C-ADD3B5CF95AE}"/>
              </a:ext>
            </a:extLst>
          </p:cNvPr>
          <p:cNvSpPr/>
          <p:nvPr/>
        </p:nvSpPr>
        <p:spPr>
          <a:xfrm rot="20700000">
            <a:off x="1785617" y="1740633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7" name="Rounded Rectangle 51">
            <a:extLst>
              <a:ext uri="{FF2B5EF4-FFF2-40B4-BE49-F238E27FC236}">
                <a16:creationId xmlns:a16="http://schemas.microsoft.com/office/drawing/2014/main" id="{B4FFB3DB-4891-43A3-93F3-84D4A5427744}"/>
              </a:ext>
            </a:extLst>
          </p:cNvPr>
          <p:cNvSpPr/>
          <p:nvPr/>
        </p:nvSpPr>
        <p:spPr>
          <a:xfrm rot="16200000" flipH="1">
            <a:off x="1791862" y="2653451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051720" y="483518"/>
            <a:ext cx="709228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3600" dirty="0" smtClean="0">
                <a:solidFill>
                  <a:schemeClr val="bg1"/>
                </a:solidFill>
                <a:cs typeface="Arial" pitchFamily="34" charset="0"/>
              </a:rPr>
              <a:t>檔案</a:t>
            </a:r>
            <a:r>
              <a:rPr lang="zh-TW" altLang="en-US" sz="3600" dirty="0">
                <a:solidFill>
                  <a:schemeClr val="bg1"/>
                </a:solidFill>
                <a:cs typeface="Arial" pitchFamily="34" charset="0"/>
              </a:rPr>
              <a:t>功能</a:t>
            </a:r>
            <a:endParaRPr 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575998" y="1781687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575998" y="2713914"/>
            <a:ext cx="793940" cy="79394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549546" y="1988821"/>
            <a:ext cx="5860929" cy="502781"/>
            <a:chOff x="3017859" y="4363106"/>
            <a:chExt cx="1879883" cy="502781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bg1"/>
                  </a:solidFill>
                  <a:cs typeface="Arial" pitchFamily="34" charset="0"/>
                </a:rPr>
                <a:t>DAI.py for Dandelion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35404" y="2924314"/>
            <a:ext cx="5848470" cy="502781"/>
            <a:chOff x="3017859" y="4363106"/>
            <a:chExt cx="1875887" cy="502781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17859" y="4363106"/>
              <a:ext cx="18758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err="1" smtClean="0">
                  <a:solidFill>
                    <a:schemeClr val="bg1"/>
                  </a:solidFill>
                  <a:cs typeface="Arial" pitchFamily="34" charset="0"/>
                </a:rPr>
                <a:t>Music_idf</a:t>
              </a:r>
              <a:r>
                <a:rPr lang="en-US" altLang="zh-TW" sz="1400" b="1" dirty="0" smtClean="0">
                  <a:solidFill>
                    <a:schemeClr val="bg1"/>
                  </a:solidFill>
                  <a:cs typeface="Arial" pitchFamily="34" charset="0"/>
                </a:rPr>
                <a:t> for Music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Right Triangle 17">
            <a:extLst>
              <a:ext uri="{FF2B5EF4-FFF2-40B4-BE49-F238E27FC236}">
                <a16:creationId xmlns:a16="http://schemas.microsoft.com/office/drawing/2014/main" id="{10B4807F-EB10-425F-BCDE-5A3CFCCBF90D}"/>
              </a:ext>
            </a:extLst>
          </p:cNvPr>
          <p:cNvSpPr/>
          <p:nvPr/>
        </p:nvSpPr>
        <p:spPr>
          <a:xfrm>
            <a:off x="1841237" y="1988821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0" name="Right Triangle 17">
            <a:extLst>
              <a:ext uri="{FF2B5EF4-FFF2-40B4-BE49-F238E27FC236}">
                <a16:creationId xmlns:a16="http://schemas.microsoft.com/office/drawing/2014/main" id="{10B4807F-EB10-425F-BCDE-5A3CFCCBF90D}"/>
              </a:ext>
            </a:extLst>
          </p:cNvPr>
          <p:cNvSpPr/>
          <p:nvPr/>
        </p:nvSpPr>
        <p:spPr>
          <a:xfrm>
            <a:off x="1858513" y="2924314"/>
            <a:ext cx="263462" cy="373139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33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46930" y="352518"/>
            <a:ext cx="7524328" cy="576064"/>
          </a:xfrm>
        </p:spPr>
        <p:txBody>
          <a:bodyPr/>
          <a:lstStyle/>
          <a:p>
            <a:r>
              <a:rPr lang="en-US" altLang="ko-KR" dirty="0" smtClean="0"/>
              <a:t>Code</a:t>
            </a:r>
            <a:r>
              <a:rPr lang="zh-TW" altLang="en-US" dirty="0"/>
              <a:t>介紹</a:t>
            </a:r>
            <a:endParaRPr lang="ko-KR" alt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069967" y="1778926"/>
            <a:ext cx="2448271" cy="579152"/>
            <a:chOff x="1069967" y="1778926"/>
            <a:chExt cx="2448271" cy="579152"/>
          </a:xfrm>
        </p:grpSpPr>
        <p:sp>
          <p:nvSpPr>
            <p:cNvPr id="7" name="Rounded Rectangle 6"/>
            <p:cNvSpPr/>
            <p:nvPr/>
          </p:nvSpPr>
          <p:spPr>
            <a:xfrm rot="2573601">
              <a:off x="1069967" y="1778926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 rot="2573601">
              <a:off x="1285990" y="2250078"/>
              <a:ext cx="2232248" cy="108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Rounded Rectangle 7"/>
          <p:cNvSpPr/>
          <p:nvPr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80" y="1536889"/>
            <a:ext cx="3600400" cy="2031325"/>
          </a:xfrm>
          <a:prstGeom prst="rect">
            <a:avLst/>
          </a:prstGeom>
          <a:solidFill>
            <a:srgbClr val="69B6CC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400" dirty="0" err="1" smtClean="0">
                <a:solidFill>
                  <a:schemeClr val="bg1"/>
                </a:solidFill>
                <a:cs typeface="Arial" pitchFamily="34" charset="0"/>
              </a:rPr>
              <a:t>job_of_play_music</a:t>
            </a:r>
            <a:r>
              <a:rPr lang="en-US" altLang="zh-TW" sz="1400" dirty="0" smtClean="0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altLang="zh-TW" sz="1400" dirty="0" err="1" smtClean="0">
                <a:solidFill>
                  <a:schemeClr val="bg1"/>
                </a:solidFill>
                <a:cs typeface="Arial" pitchFamily="34" charset="0"/>
              </a:rPr>
              <a:t>music_file</a:t>
            </a:r>
            <a:r>
              <a:rPr lang="en-US" altLang="zh-TW" sz="140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lvl="1"/>
            <a:r>
              <a:rPr lang="zh-TW" altLang="en-US" sz="1400" dirty="0" smtClean="0">
                <a:solidFill>
                  <a:schemeClr val="bg1"/>
                </a:solidFill>
                <a:cs typeface="Arial" pitchFamily="34" charset="0"/>
              </a:rPr>
              <a:t>負責播放音樂</a:t>
            </a:r>
            <a:endParaRPr lang="en-US" altLang="zh-TW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lvl="1"/>
            <a:endParaRPr lang="en-US" altLang="zh-TW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zh-TW" sz="1400" dirty="0" err="1" smtClean="0">
                <a:solidFill>
                  <a:schemeClr val="bg1"/>
                </a:solidFill>
                <a:cs typeface="Arial" pitchFamily="34" charset="0"/>
              </a:rPr>
              <a:t>Job_of_time_action_info</a:t>
            </a:r>
            <a:r>
              <a:rPr lang="en-US" altLang="zh-TW" sz="1400" dirty="0" smtClean="0">
                <a:solidFill>
                  <a:schemeClr val="bg1"/>
                </a:solidFill>
                <a:cs typeface="Arial" pitchFamily="34" charset="0"/>
              </a:rPr>
              <a:t>(_</a:t>
            </a:r>
            <a:r>
              <a:rPr lang="en-US" altLang="zh-TW" sz="1400" dirty="0" err="1" smtClean="0">
                <a:solidFill>
                  <a:schemeClr val="bg1"/>
                </a:solidFill>
                <a:cs typeface="Arial" pitchFamily="34" charset="0"/>
              </a:rPr>
              <a:t>action_list</a:t>
            </a:r>
            <a:r>
              <a:rPr lang="en-US" altLang="zh-TW" sz="1400" dirty="0" smtClean="0">
                <a:solidFill>
                  <a:schemeClr val="bg1"/>
                </a:solidFill>
                <a:cs typeface="Arial" pitchFamily="34" charset="0"/>
              </a:rPr>
              <a:t>)</a:t>
            </a:r>
          </a:p>
          <a:p>
            <a:pPr lvl="1"/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決定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dandelion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要在什麼時間點做什麼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action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，並在時間點上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push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給</a:t>
            </a:r>
            <a:r>
              <a:rPr lang="en-US" altLang="zh-TW" sz="1400" dirty="0" err="1">
                <a:solidFill>
                  <a:schemeClr val="bg1"/>
                </a:solidFill>
                <a:cs typeface="Arial" pitchFamily="34" charset="0"/>
              </a:rPr>
              <a:t>IotTalk</a:t>
            </a:r>
            <a:endParaRPr lang="en-US" altLang="zh-TW" sz="1400" dirty="0">
              <a:solidFill>
                <a:schemeClr val="bg1"/>
              </a:solidFill>
              <a:cs typeface="Arial" pitchFamily="34" charset="0"/>
            </a:endParaRPr>
          </a:p>
          <a:p>
            <a:pPr lvl="1"/>
            <a:endParaRPr lang="en-US" altLang="zh-TW" sz="1400" dirty="0" smtClean="0">
              <a:solidFill>
                <a:schemeClr val="bg1"/>
              </a:solidFill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zh-TW" altLang="en-US" sz="1400" dirty="0" smtClean="0">
                <a:solidFill>
                  <a:schemeClr val="bg1"/>
                </a:solidFill>
                <a:cs typeface="Arial" pitchFamily="34" charset="0"/>
              </a:rPr>
              <a:t>利用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python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的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threading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讓兩個</a:t>
            </a:r>
            <a:r>
              <a:rPr lang="en-US" altLang="zh-TW" sz="1400" dirty="0">
                <a:solidFill>
                  <a:schemeClr val="bg1"/>
                </a:solidFill>
                <a:cs typeface="Arial" pitchFamily="34" charset="0"/>
              </a:rPr>
              <a:t>function</a:t>
            </a:r>
            <a:r>
              <a:rPr lang="zh-TW" altLang="en-US" sz="1400" dirty="0">
                <a:solidFill>
                  <a:schemeClr val="bg1"/>
                </a:solidFill>
                <a:cs typeface="Arial" pitchFamily="34" charset="0"/>
              </a:rPr>
              <a:t>可以同時</a:t>
            </a:r>
            <a:r>
              <a:rPr lang="zh-TW" altLang="en-US" sz="1400" dirty="0" smtClean="0">
                <a:solidFill>
                  <a:schemeClr val="bg1"/>
                </a:solidFill>
                <a:cs typeface="Arial" pitchFamily="34" charset="0"/>
              </a:rPr>
              <a:t>運行</a:t>
            </a:r>
            <a:endParaRPr lang="zh-TW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3965"/>
          <a:stretch/>
        </p:blipFill>
        <p:spPr>
          <a:xfrm>
            <a:off x="662489" y="997791"/>
            <a:ext cx="4572000" cy="39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2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349980" y="389439"/>
            <a:ext cx="9144000" cy="576064"/>
          </a:xfrm>
        </p:spPr>
        <p:txBody>
          <a:bodyPr/>
          <a:lstStyle/>
          <a:p>
            <a:r>
              <a:rPr lang="en-US" altLang="zh-TW" dirty="0" smtClean="0"/>
              <a:t>How to Run the Code?</a:t>
            </a:r>
            <a:endParaRPr lang="ko-KR" alt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0" y="0"/>
            <a:ext cx="9144000" cy="514350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27157" y="3481976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390177" y="2617880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953197" y="1753784"/>
            <a:ext cx="720080" cy="720080"/>
          </a:xfrm>
          <a:prstGeom prst="ellipse">
            <a:avLst/>
          </a:prstGeom>
          <a:solidFill>
            <a:schemeClr val="accent2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516216" y="889688"/>
            <a:ext cx="720080" cy="720080"/>
          </a:xfrm>
          <a:prstGeom prst="ellipse">
            <a:avLst/>
          </a:prstGeom>
          <a:solidFill>
            <a:schemeClr val="accent4"/>
          </a:solidFill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35169" y="3589988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/>
          <p:cNvSpPr/>
          <p:nvPr/>
        </p:nvSpPr>
        <p:spPr>
          <a:xfrm>
            <a:off x="3498189" y="2725892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/>
          <p:cNvSpPr/>
          <p:nvPr/>
        </p:nvSpPr>
        <p:spPr>
          <a:xfrm>
            <a:off x="5061209" y="1861796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6624229" y="997700"/>
            <a:ext cx="504056" cy="5040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"/>
          <p:cNvSpPr/>
          <p:nvPr/>
        </p:nvSpPr>
        <p:spPr>
          <a:xfrm>
            <a:off x="2693823" y="3867942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71388" y="2779847"/>
            <a:ext cx="1891502" cy="528659"/>
            <a:chOff x="2841072" y="4337228"/>
            <a:chExt cx="2047599" cy="528659"/>
          </a:xfrm>
        </p:grpSpPr>
        <p:sp>
          <p:nvSpPr>
            <p:cNvPr id="20" name="TextBox 19"/>
            <p:cNvSpPr txBox="1"/>
            <p:nvPr/>
          </p:nvSpPr>
          <p:spPr>
            <a:xfrm>
              <a:off x="2841072" y="4588888"/>
              <a:ext cx="20475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執行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Dandelion DAI </a:t>
              </a:r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檔案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7859" y="433722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STEP 1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34717" y="2539957"/>
            <a:ext cx="2112788" cy="720515"/>
            <a:chOff x="2874904" y="4337228"/>
            <a:chExt cx="2013768" cy="720515"/>
          </a:xfrm>
        </p:grpSpPr>
        <p:sp>
          <p:nvSpPr>
            <p:cNvPr id="24" name="TextBox 23"/>
            <p:cNvSpPr txBox="1"/>
            <p:nvPr/>
          </p:nvSpPr>
          <p:spPr>
            <a:xfrm>
              <a:off x="2874904" y="4596078"/>
              <a:ext cx="201376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在</a:t>
              </a:r>
              <a:r>
                <a:rPr lang="en-US" altLang="zh-TW" sz="1200" dirty="0" err="1" smtClean="0">
                  <a:solidFill>
                    <a:schemeClr val="bg1"/>
                  </a:solidFill>
                  <a:cs typeface="Arial" pitchFamily="34" charset="0"/>
                </a:rPr>
                <a:t>IotTalk</a:t>
              </a:r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頁面</a:t>
              </a:r>
              <a:endParaRPr lang="en-US" altLang="zh-TW" sz="12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連接兩個</a:t>
              </a:r>
              <a:r>
                <a:rPr lang="en-US" altLang="zh-TW" sz="1200" dirty="0" smtClean="0">
                  <a:solidFill>
                    <a:schemeClr val="bg1"/>
                  </a:solidFill>
                  <a:cs typeface="Arial" pitchFamily="34" charset="0"/>
                </a:rPr>
                <a:t>Device Model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17859" y="433722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STEP 3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96803" y="3417456"/>
            <a:ext cx="1728192" cy="528659"/>
            <a:chOff x="3017859" y="4337228"/>
            <a:chExt cx="1870812" cy="528659"/>
          </a:xfrm>
        </p:grpSpPr>
        <p:sp>
          <p:nvSpPr>
            <p:cNvPr id="28" name="TextBox 27"/>
            <p:cNvSpPr txBox="1"/>
            <p:nvPr/>
          </p:nvSpPr>
          <p:spPr>
            <a:xfrm>
              <a:off x="3021856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執行</a:t>
              </a:r>
              <a:r>
                <a:rPr lang="en-US" altLang="zh-TW" sz="1200" dirty="0" smtClean="0">
                  <a:solidFill>
                    <a:schemeClr val="bg1"/>
                  </a:solidFill>
                  <a:cs typeface="Arial" pitchFamily="34" charset="0"/>
                </a:rPr>
                <a:t>music.p</a:t>
              </a:r>
              <a:r>
                <a:rPr lang="en-US" altLang="zh-TW" sz="1200" dirty="0">
                  <a:solidFill>
                    <a:schemeClr val="bg1"/>
                  </a:solidFill>
                  <a:cs typeface="Arial" pitchFamily="34" charset="0"/>
                </a:rPr>
                <a:t>y</a:t>
              </a:r>
              <a:r>
                <a:rPr lang="en-US" altLang="ko-KR" sz="1200" dirty="0" smtClean="0">
                  <a:solidFill>
                    <a:schemeClr val="bg1"/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7859" y="4337228"/>
              <a:ext cx="1870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bg1"/>
                  </a:solidFill>
                  <a:cs typeface="Arial" pitchFamily="34" charset="0"/>
                </a:rPr>
                <a:t>STEP 2</a:t>
              </a:r>
              <a:endParaRPr lang="ko-KR" altLang="en-US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직사각형 1"/>
          <p:cNvSpPr/>
          <p:nvPr/>
        </p:nvSpPr>
        <p:spPr>
          <a:xfrm>
            <a:off x="7340046" y="1209863"/>
            <a:ext cx="1056394" cy="43200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ENJOY!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Frame 17">
            <a:extLst>
              <a:ext uri="{FF2B5EF4-FFF2-40B4-BE49-F238E27FC236}">
                <a16:creationId xmlns:a16="http://schemas.microsoft.com/office/drawing/2014/main" id="{97AD0666-1281-44FC-8168-4346AC42B548}"/>
              </a:ext>
            </a:extLst>
          </p:cNvPr>
          <p:cNvSpPr/>
          <p:nvPr/>
        </p:nvSpPr>
        <p:spPr>
          <a:xfrm>
            <a:off x="6702743" y="1081414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Frame 17">
            <a:extLst>
              <a:ext uri="{FF2B5EF4-FFF2-40B4-BE49-F238E27FC236}">
                <a16:creationId xmlns:a16="http://schemas.microsoft.com/office/drawing/2014/main" id="{97AD0666-1281-44FC-8168-4346AC42B548}"/>
              </a:ext>
            </a:extLst>
          </p:cNvPr>
          <p:cNvSpPr/>
          <p:nvPr/>
        </p:nvSpPr>
        <p:spPr>
          <a:xfrm>
            <a:off x="5134717" y="1934826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Frame 17">
            <a:extLst>
              <a:ext uri="{FF2B5EF4-FFF2-40B4-BE49-F238E27FC236}">
                <a16:creationId xmlns:a16="http://schemas.microsoft.com/office/drawing/2014/main" id="{97AD0666-1281-44FC-8168-4346AC42B548}"/>
              </a:ext>
            </a:extLst>
          </p:cNvPr>
          <p:cNvSpPr/>
          <p:nvPr/>
        </p:nvSpPr>
        <p:spPr>
          <a:xfrm>
            <a:off x="3580405" y="2812184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Frame 17">
            <a:extLst>
              <a:ext uri="{FF2B5EF4-FFF2-40B4-BE49-F238E27FC236}">
                <a16:creationId xmlns:a16="http://schemas.microsoft.com/office/drawing/2014/main" id="{97AD0666-1281-44FC-8168-4346AC42B548}"/>
              </a:ext>
            </a:extLst>
          </p:cNvPr>
          <p:cNvSpPr/>
          <p:nvPr/>
        </p:nvSpPr>
        <p:spPr>
          <a:xfrm>
            <a:off x="2013684" y="3668503"/>
            <a:ext cx="347025" cy="34702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5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未來目標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可以再增加的功能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82420" y="3579862"/>
            <a:ext cx="200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>
                <a:solidFill>
                  <a:schemeClr val="bg1"/>
                </a:solidFill>
                <a:cs typeface="Arial" pitchFamily="34" charset="0"/>
              </a:rPr>
              <a:t>讓顏色改變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424" y="3385071"/>
            <a:ext cx="200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cs typeface="Arial" pitchFamily="34" charset="0"/>
              </a:rPr>
              <a:t>增加更多動畫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6277" y="3579862"/>
            <a:ext cx="200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4087" y="2556102"/>
            <a:ext cx="200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cs typeface="Arial" pitchFamily="34" charset="0"/>
              </a:rPr>
              <a:t>增加使用者</a:t>
            </a:r>
            <a:r>
              <a:rPr lang="en-US" altLang="zh-TW" sz="1400" b="1" dirty="0" smtClean="0">
                <a:solidFill>
                  <a:schemeClr val="bg1"/>
                </a:solidFill>
                <a:cs typeface="Arial" pitchFamily="34" charset="0"/>
              </a:rPr>
              <a:t>GUI</a:t>
            </a:r>
            <a:r>
              <a:rPr lang="zh-TW" altLang="en-US" sz="1400" b="1" dirty="0">
                <a:solidFill>
                  <a:schemeClr val="bg1"/>
                </a:solidFill>
                <a:cs typeface="Arial" pitchFamily="34" charset="0"/>
              </a:rPr>
              <a:t>介面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-29680" y="1611100"/>
            <a:ext cx="8545108" cy="2095162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9" name="Oval 18"/>
          <p:cNvSpPr/>
          <p:nvPr/>
        </p:nvSpPr>
        <p:spPr>
          <a:xfrm>
            <a:off x="683568" y="1761710"/>
            <a:ext cx="1260000" cy="12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Oval 19"/>
          <p:cNvSpPr/>
          <p:nvPr/>
        </p:nvSpPr>
        <p:spPr>
          <a:xfrm>
            <a:off x="2378709" y="1507109"/>
            <a:ext cx="1080000" cy="108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Oval 20"/>
          <p:cNvSpPr/>
          <p:nvPr/>
        </p:nvSpPr>
        <p:spPr>
          <a:xfrm>
            <a:off x="3893850" y="1372127"/>
            <a:ext cx="900000" cy="90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Oval 21"/>
          <p:cNvSpPr/>
          <p:nvPr/>
        </p:nvSpPr>
        <p:spPr>
          <a:xfrm>
            <a:off x="5228992" y="1356763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560DC9C0-A327-4B45-A933-6BBB21588984}"/>
              </a:ext>
            </a:extLst>
          </p:cNvPr>
          <p:cNvSpPr/>
          <p:nvPr/>
        </p:nvSpPr>
        <p:spPr>
          <a:xfrm>
            <a:off x="1043608" y="2172331"/>
            <a:ext cx="504056" cy="495973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TextBox 14"/>
          <p:cNvSpPr txBox="1"/>
          <p:nvPr/>
        </p:nvSpPr>
        <p:spPr>
          <a:xfrm>
            <a:off x="3592037" y="3035692"/>
            <a:ext cx="2009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chemeClr val="bg1"/>
                </a:solidFill>
                <a:cs typeface="Arial" pitchFamily="34" charset="0"/>
              </a:rPr>
              <a:t>做成很多曲子的音樂</a:t>
            </a:r>
            <a:r>
              <a:rPr lang="zh-TW" altLang="en-US" sz="1400" b="1" dirty="0">
                <a:solidFill>
                  <a:schemeClr val="bg1"/>
                </a:solidFill>
                <a:cs typeface="Arial" pitchFamily="34" charset="0"/>
              </a:rPr>
              <a:t>盒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Oval 66">
            <a:extLst>
              <a:ext uri="{FF2B5EF4-FFF2-40B4-BE49-F238E27FC236}">
                <a16:creationId xmlns:a16="http://schemas.microsoft.com/office/drawing/2014/main" id="{404993F7-F2E1-4E1F-BB9C-ADD3B5CF95AE}"/>
              </a:ext>
            </a:extLst>
          </p:cNvPr>
          <p:cNvSpPr/>
          <p:nvPr/>
        </p:nvSpPr>
        <p:spPr>
          <a:xfrm rot="20700000">
            <a:off x="4162146" y="1678668"/>
            <a:ext cx="374702" cy="320962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A0A34EC5-0C9F-446C-BA16-FD892FF3EC02}"/>
              </a:ext>
            </a:extLst>
          </p:cNvPr>
          <p:cNvSpPr/>
          <p:nvPr/>
        </p:nvSpPr>
        <p:spPr>
          <a:xfrm>
            <a:off x="2699792" y="1885264"/>
            <a:ext cx="476665" cy="39845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rapezoid 13">
            <a:extLst>
              <a:ext uri="{FF2B5EF4-FFF2-40B4-BE49-F238E27FC236}">
                <a16:creationId xmlns:a16="http://schemas.microsoft.com/office/drawing/2014/main" id="{CC7AB181-7B2F-48F4-A325-8143C082CA47}"/>
              </a:ext>
            </a:extLst>
          </p:cNvPr>
          <p:cNvSpPr/>
          <p:nvPr/>
        </p:nvSpPr>
        <p:spPr>
          <a:xfrm>
            <a:off x="5420927" y="1563638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80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51920" y="885256"/>
            <a:ext cx="3672408" cy="516830"/>
            <a:chOff x="5004048" y="933547"/>
            <a:chExt cx="3456384" cy="516830"/>
          </a:xfrm>
        </p:grpSpPr>
        <p:sp>
          <p:nvSpPr>
            <p:cNvPr id="9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0516312 </a:t>
              </a:r>
              <a:r>
                <a:rPr lang="zh-TW" alt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陳皓婷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04048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主要程式撰寫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51920" y="2729127"/>
            <a:ext cx="3672408" cy="516830"/>
            <a:chOff x="5004048" y="933547"/>
            <a:chExt cx="3456384" cy="516830"/>
          </a:xfrm>
        </p:grpSpPr>
        <p:sp>
          <p:nvSpPr>
            <p:cNvPr id="13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0516022 </a:t>
              </a:r>
              <a:r>
                <a:rPr lang="zh-TW" alt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吳禹璇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04048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校正誤差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1920" y="3670454"/>
            <a:ext cx="3672408" cy="516830"/>
            <a:chOff x="5004048" y="933547"/>
            <a:chExt cx="3456384" cy="516830"/>
          </a:xfrm>
        </p:grpSpPr>
        <p:sp>
          <p:nvSpPr>
            <p:cNvPr id="16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0516044 </a:t>
              </a:r>
              <a:r>
                <a:rPr lang="zh-TW" alt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陳思妤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04048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簡報</a:t>
              </a:r>
              <a:r>
                <a:rPr lang="zh-TW" altLang="en-US" sz="1200" dirty="0">
                  <a:solidFill>
                    <a:schemeClr val="bg1"/>
                  </a:solidFill>
                  <a:cs typeface="Arial" pitchFamily="34" charset="0"/>
                </a:rPr>
                <a:t>製作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 Placeholder 1"/>
          <p:cNvSpPr txBox="1">
            <a:spLocks/>
          </p:cNvSpPr>
          <p:nvPr/>
        </p:nvSpPr>
        <p:spPr>
          <a:xfrm>
            <a:off x="1523189" y="1646804"/>
            <a:ext cx="1896683" cy="1849893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Our 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Team</a:t>
            </a:r>
          </a:p>
          <a:p>
            <a:pPr marL="0" indent="0"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Layout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8" name="Group 10"/>
          <p:cNvGrpSpPr/>
          <p:nvPr/>
        </p:nvGrpSpPr>
        <p:grpSpPr>
          <a:xfrm>
            <a:off x="3851920" y="1770198"/>
            <a:ext cx="3672408" cy="516830"/>
            <a:chOff x="5004048" y="933547"/>
            <a:chExt cx="3456384" cy="516830"/>
          </a:xfrm>
        </p:grpSpPr>
        <p:sp>
          <p:nvSpPr>
            <p:cNvPr id="19" name="Text Placeholder 17"/>
            <p:cNvSpPr txBox="1">
              <a:spLocks/>
            </p:cNvSpPr>
            <p:nvPr/>
          </p:nvSpPr>
          <p:spPr>
            <a:xfrm>
              <a:off x="5004048" y="933547"/>
              <a:ext cx="3456384" cy="246087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0510532</a:t>
              </a:r>
              <a:r>
                <a:rPr lang="zh-TW" altLang="en-US" sz="1400" b="1" dirty="0" smtClean="0">
                  <a:solidFill>
                    <a:schemeClr val="bg1"/>
                  </a:solidFill>
                  <a:cs typeface="Arial" pitchFamily="34" charset="0"/>
                </a:rPr>
                <a:t> 楊上萱</a:t>
              </a:r>
              <a:endParaRPr 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9"/>
            <p:cNvSpPr txBox="1"/>
            <p:nvPr/>
          </p:nvSpPr>
          <p:spPr>
            <a:xfrm>
              <a:off x="5004048" y="1173378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 sz="1200" dirty="0" smtClean="0">
                  <a:solidFill>
                    <a:schemeClr val="bg1"/>
                  </a:solidFill>
                  <a:cs typeface="Arial" pitchFamily="34" charset="0"/>
                </a:rPr>
                <a:t>主要程式撰寫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83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Live Demo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</TotalTime>
  <Words>175</Words>
  <Application>Microsoft Office PowerPoint</Application>
  <PresentationFormat>如螢幕大小 (16:9)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思妤 陳</cp:lastModifiedBy>
  <cp:revision>148</cp:revision>
  <dcterms:created xsi:type="dcterms:W3CDTF">2016-12-05T23:26:54Z</dcterms:created>
  <dcterms:modified xsi:type="dcterms:W3CDTF">2019-01-05T14:33:10Z</dcterms:modified>
</cp:coreProperties>
</file>