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0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321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92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2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2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7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6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0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5A809-ED1E-35CF-E00C-1B431D3DFD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269" r="-1" b="36467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754A46-8AD7-41E6-35D8-90FE55778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Python Sport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6E3B6-2402-9E5B-A78D-925EECCAB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Spring 2025</a:t>
            </a:r>
          </a:p>
          <a:p>
            <a:r>
              <a:rPr lang="en-US" dirty="0">
                <a:solidFill>
                  <a:srgbClr val="FFFFFF"/>
                </a:solidFill>
              </a:rPr>
              <a:t>A Comparison of the effects of Win Shares in he SEC and Big 12</a:t>
            </a:r>
          </a:p>
        </p:txBody>
      </p:sp>
    </p:spTree>
    <p:extLst>
      <p:ext uri="{BB962C8B-B14F-4D97-AF65-F5344CB8AC3E}">
        <p14:creationId xmlns:p14="http://schemas.microsoft.com/office/powerpoint/2010/main" val="104212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BB0D-F835-BAA9-09C8-80CC7971F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viewing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D7A70-34F8-5CEB-A219-BC145198F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92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6EBA1-C173-DBEE-871E-1AEBCBC0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5CEF2E-400D-813B-6B15-3FF93058CE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276" b="3647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B8E3E-07F4-3B6E-4801-A2E09DDD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1"/>
            <a:ext cx="7213092" cy="4475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used for this project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- Big 12 and SEC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- 2022-23 basketball season (last time Arkansas was good)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- Conference game schedule data only (NOT non-conference)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- data from basketball-reference.com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27AD2-E4CF-23BE-092F-F3B7EF36D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6768" y="4014913"/>
            <a:ext cx="3334330" cy="188305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Python Sport analytics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Syracuse university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Spring 2025  </a:t>
            </a:r>
          </a:p>
        </p:txBody>
      </p:sp>
    </p:spTree>
    <p:extLst>
      <p:ext uri="{BB962C8B-B14F-4D97-AF65-F5344CB8AC3E}">
        <p14:creationId xmlns:p14="http://schemas.microsoft.com/office/powerpoint/2010/main" val="37039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225E-2282-48A7-B39D-D17439EA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br>
              <a:rPr lang="en-US" dirty="0"/>
            </a:br>
            <a:r>
              <a:rPr lang="en-US" sz="2100" dirty="0"/>
              <a:t>One of the requirements was to allow the user to provide input (I just included a basic “Hello World” type input for now…more to come later).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B1E9576-4EB1-3365-C69F-81BB71019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58" y="1853248"/>
            <a:ext cx="8881751" cy="4195762"/>
          </a:xfrm>
        </p:spPr>
      </p:pic>
    </p:spTree>
    <p:extLst>
      <p:ext uri="{BB962C8B-B14F-4D97-AF65-F5344CB8AC3E}">
        <p14:creationId xmlns:p14="http://schemas.microsoft.com/office/powerpoint/2010/main" val="239077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0168-20D9-39A3-A2FD-D5652090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AE3E-EF49-E5EA-DD96-345CF45C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06" y="2052918"/>
            <a:ext cx="3958682" cy="4195481"/>
          </a:xfrm>
        </p:spPr>
        <p:txBody>
          <a:bodyPr/>
          <a:lstStyle/>
          <a:p>
            <a:r>
              <a:rPr lang="en-US" dirty="0"/>
              <a:t>Secondly, I read in the data which I downloaded as csv files for all 24 teams from basketball-reference.com </a:t>
            </a:r>
          </a:p>
          <a:p>
            <a:r>
              <a:rPr lang="en-US" dirty="0"/>
              <a:t>Each file contained player data. I also read in team Won loss record data as well (used to calc win pct)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9FC065C-F431-6EE6-8799-7C5C0DEB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27" y="2052918"/>
            <a:ext cx="7187643" cy="43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3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39B1-014E-193B-1B93-C1B706C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E0BB-777E-695B-8618-9C5D40B9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088093" cy="41954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demonstrate the merging of data…</a:t>
            </a:r>
          </a:p>
          <a:p>
            <a:r>
              <a:rPr lang="en-US" dirty="0"/>
              <a:t>A) I combined each team’s individual </a:t>
            </a:r>
            <a:r>
              <a:rPr lang="en-US" dirty="0" err="1"/>
              <a:t>cata</a:t>
            </a:r>
            <a:r>
              <a:rPr lang="en-US" dirty="0"/>
              <a:t> using the concatenation of data frames into 2 large conference tables</a:t>
            </a:r>
          </a:p>
          <a:p>
            <a:r>
              <a:rPr lang="en-US" dirty="0"/>
              <a:t>B) Under the “Awards” section, there wasn’t an “</a:t>
            </a:r>
            <a:r>
              <a:rPr lang="en-US" dirty="0" err="1"/>
              <a:t>NaN</a:t>
            </a:r>
            <a:r>
              <a:rPr lang="en-US" dirty="0"/>
              <a:t>” award given in either conference, so we needed to get rid of the </a:t>
            </a:r>
            <a:r>
              <a:rPr lang="en-US" dirty="0" err="1"/>
              <a:t>NaN</a:t>
            </a:r>
            <a:r>
              <a:rPr lang="en-US" dirty="0"/>
              <a:t> (see bottom image)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B24078-862A-F075-4FEC-725F87630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76" y="522519"/>
            <a:ext cx="7051287" cy="274512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5F01D1-C651-7A9F-7766-F357721D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406" y="3429000"/>
            <a:ext cx="7831873" cy="31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005A-B3CD-7116-8A27-C9C4ECB1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about the WS data used…..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85ED-67A6-5615-3224-322A5654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539205" cy="419548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WS_x</a:t>
            </a:r>
            <a:r>
              <a:rPr lang="en-US" dirty="0"/>
              <a:t> category represents the average WS data for each team.</a:t>
            </a:r>
          </a:p>
          <a:p>
            <a:r>
              <a:rPr lang="en-US" dirty="0"/>
              <a:t>The </a:t>
            </a:r>
            <a:r>
              <a:rPr lang="en-US" dirty="0" err="1"/>
              <a:t>WS_y</a:t>
            </a:r>
            <a:r>
              <a:rPr lang="en-US" dirty="0"/>
              <a:t> data represents the overall SUM of the WS (Win Shares) for each team.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D63E4A51-C215-60C0-BD8F-9F34609D5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41" y="2156104"/>
            <a:ext cx="654170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8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E261-E5F8-7F0B-0B3B-69A4E062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 vs. Win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1D96-9ED9-E6FA-EABB-9E64026E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145959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Definitively speaking, there is a </a:t>
            </a:r>
            <a:r>
              <a:rPr lang="en-US" dirty="0" err="1"/>
              <a:t>correlaton</a:t>
            </a:r>
            <a:r>
              <a:rPr lang="en-US" dirty="0"/>
              <a:t> between Win shares and win pct. Looking at the graph, there is a more defined graph for the Overall SUM (</a:t>
            </a:r>
            <a:r>
              <a:rPr lang="en-US" dirty="0" err="1"/>
              <a:t>WS_y</a:t>
            </a:r>
            <a:r>
              <a:rPr lang="en-US" dirty="0"/>
              <a:t>) of win shares (slightly) than the avg.</a:t>
            </a:r>
          </a:p>
          <a:p>
            <a:r>
              <a:rPr lang="en-US" dirty="0"/>
              <a:t>Why is that? My theory: Most important factor is that this takes into consideration Games played, etc. so if a player has played 16 conference games, weight is heavier than a player that played in 8.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931ECDBD-8592-1F3A-F3B8-2C21FB5B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19" y="452718"/>
            <a:ext cx="7677667" cy="2160722"/>
          </a:xfrm>
          <a:prstGeom prst="rect">
            <a:avLst/>
          </a:prstGeom>
        </p:spPr>
      </p:pic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4CADE429-4999-D633-3BCC-4CA852E5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06" y="2829006"/>
            <a:ext cx="7135380" cy="34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B916-A41A-03E9-FE93-6225031A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– Pt2 (Player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D9B9-C45B-1963-E9D5-E6269677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178232" cy="4195481"/>
          </a:xfrm>
        </p:spPr>
        <p:txBody>
          <a:bodyPr/>
          <a:lstStyle/>
          <a:p>
            <a:r>
              <a:rPr lang="en-US" dirty="0"/>
              <a:t>Here the user is prompted to input which conference (Big 12 or SEC) for the next portion of the project.</a:t>
            </a:r>
          </a:p>
          <a:p>
            <a:r>
              <a:rPr lang="en-US" dirty="0"/>
              <a:t>The idea is to determine of the minimum qualifiers (top 20 or 25 players by WS) do these players correlate to team success.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2B39AA-34D5-DF35-02ED-674428634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46" y="1536478"/>
            <a:ext cx="8230563" cy="3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0629-8686-8BC5-27A5-BBF6A35F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players:</a:t>
            </a:r>
            <a:br>
              <a:rPr lang="en-US" dirty="0"/>
            </a:br>
            <a:r>
              <a:rPr lang="en-US" sz="2200" dirty="0"/>
              <a:t>Good players make up good teams…..</a:t>
            </a:r>
            <a:br>
              <a:rPr lang="en-US" sz="2200" dirty="0"/>
            </a:br>
            <a:r>
              <a:rPr lang="en-US" sz="2200" dirty="0"/>
              <a:t>…..most of the time(?)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3FF7-223A-C779-A9BB-2B79CB3C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840750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study, It is important to note that only the 16-game conference schedule for each conference was used. </a:t>
            </a:r>
          </a:p>
          <a:p>
            <a:r>
              <a:rPr lang="en-US" dirty="0"/>
              <a:t>There was a minimum (1.5) WS used where 21 Big 12 and 25 SEC players qualified</a:t>
            </a:r>
          </a:p>
          <a:p>
            <a:r>
              <a:rPr lang="en-US" dirty="0"/>
              <a:t>There appears to be no connection AT ALL in the Big 12 between any of the Win share components used. (The data is sorted by win-pct – smallest to largest).</a:t>
            </a:r>
          </a:p>
          <a:p>
            <a:r>
              <a:rPr lang="en-US" dirty="0"/>
              <a:t>However, in the SEC, the DWS has a moderate correlation, and the WS appears to slightly coincide with the win percentage.</a:t>
            </a:r>
          </a:p>
        </p:txBody>
      </p:sp>
      <p:pic>
        <p:nvPicPr>
          <p:cNvPr id="5" name="Picture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1CF0699-2C89-30A1-7ACA-24F9FE7E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19" y="260857"/>
            <a:ext cx="4133870" cy="3170172"/>
          </a:xfrm>
          <a:prstGeom prst="rect">
            <a:avLst/>
          </a:prstGeom>
        </p:spPr>
      </p:pic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C16D6AF-F3D2-06E1-2CC0-325E76495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95" y="3429000"/>
            <a:ext cx="4291675" cy="32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9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520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Python Sport Analytics</vt:lpstr>
      <vt:lpstr>Data used for this project  - Big 12 and SEC - 2022-23 basketball season (last time Arkansas was good) - Conference game schedule data only (NOT non-conference) - data from basketball-reference.com</vt:lpstr>
      <vt:lpstr>Input One of the requirements was to allow the user to provide input (I just included a basic “Hello World” type input for now…more to come later).</vt:lpstr>
      <vt:lpstr>Read_csv</vt:lpstr>
      <vt:lpstr>Combining data</vt:lpstr>
      <vt:lpstr>So about the WS data used….. </vt:lpstr>
      <vt:lpstr>WS vs. Win %</vt:lpstr>
      <vt:lpstr>Interactive – Pt2 (Player data)</vt:lpstr>
      <vt:lpstr>Individual players: Good players make up good teams….. …..most of the time(?)</vt:lpstr>
      <vt:lpstr>Thanks for viewing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Darren X</dc:creator>
  <cp:lastModifiedBy>Darren X</cp:lastModifiedBy>
  <cp:revision>1</cp:revision>
  <dcterms:created xsi:type="dcterms:W3CDTF">2025-03-07T02:52:43Z</dcterms:created>
  <dcterms:modified xsi:type="dcterms:W3CDTF">2025-03-07T03:20:13Z</dcterms:modified>
</cp:coreProperties>
</file>