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943AB1-CBC3-46B8-A00A-726BA1E19285}">
          <p14:sldIdLst>
            <p14:sldId id="256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116" d="100"/>
          <a:sy n="116" d="100"/>
        </p:scale>
        <p:origin x="10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8/4/2015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Chronicles of Academia Finals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Surviving College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Shooting Weapons (Fireball, Knife)</a:t>
            </a:r>
          </a:p>
          <a:p>
            <a:pPr lvl="1"/>
            <a:r>
              <a:rPr lang="en-US" dirty="0" smtClean="0"/>
              <a:t>Knife does more damage than Fireball</a:t>
            </a:r>
            <a:endParaRPr dirty="0" smtClean="0"/>
          </a:p>
          <a:p>
            <a:r>
              <a:rPr lang="en-US" dirty="0" smtClean="0"/>
              <a:t>Running (Stamina Bar)</a:t>
            </a:r>
          </a:p>
          <a:p>
            <a:pPr lvl="1"/>
            <a:r>
              <a:rPr lang="en-US" dirty="0" smtClean="0"/>
              <a:t>When Stamina Runs out,  cannot RUN</a:t>
            </a:r>
          </a:p>
          <a:p>
            <a:r>
              <a:rPr lang="en-US" dirty="0" smtClean="0"/>
              <a:t>Stages of Combat </a:t>
            </a:r>
          </a:p>
          <a:p>
            <a:pPr lvl="1"/>
            <a:r>
              <a:rPr lang="en-US" dirty="0" smtClean="0"/>
              <a:t>First Stage:  Zombies</a:t>
            </a:r>
          </a:p>
          <a:p>
            <a:pPr lvl="1"/>
            <a:r>
              <a:rPr lang="en-US" dirty="0" smtClean="0"/>
              <a:t>Second Stage:  Boss  +  Zombies</a:t>
            </a:r>
          </a:p>
          <a:p>
            <a:pPr lvl="2"/>
            <a:r>
              <a:rPr lang="en-US" dirty="0" smtClean="0"/>
              <a:t>Boss Ability:  Shoot Slimes </a:t>
            </a:r>
          </a:p>
          <a:p>
            <a:r>
              <a:rPr lang="en-US" dirty="0" smtClean="0"/>
              <a:t>Power Ups Items</a:t>
            </a:r>
          </a:p>
          <a:p>
            <a:pPr lvl="1"/>
            <a:r>
              <a:rPr lang="en-US" dirty="0" smtClean="0"/>
              <a:t>Health Item:  Increases Health</a:t>
            </a:r>
          </a:p>
          <a:p>
            <a:pPr lvl="1"/>
            <a:r>
              <a:rPr lang="en-US" dirty="0" smtClean="0"/>
              <a:t>Ammo Items:  Add Fireball or Knife </a:t>
            </a:r>
            <a:r>
              <a:rPr lang="en-US" dirty="0" smtClean="0"/>
              <a:t>Ammo</a:t>
            </a:r>
          </a:p>
          <a:p>
            <a:r>
              <a:rPr lang="en-US" dirty="0" smtClean="0"/>
              <a:t>Xbox 360  Controller  or Keyboard to PLAY</a:t>
            </a:r>
            <a:r>
              <a:rPr lang="en-US" dirty="0"/>
              <a:t>	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05000"/>
            <a:ext cx="1600200" cy="2362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Bugs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resetting GAME after a win or loss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TIMEPLAYED does not reset</a:t>
            </a:r>
          </a:p>
          <a:p>
            <a:r>
              <a:rPr lang="en-US" dirty="0" smtClean="0"/>
              <a:t>Sometimes Zombies and Slime animation flicker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209800"/>
            <a:ext cx="1752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Come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Levels and Bosses enemies</a:t>
            </a:r>
            <a:endParaRPr dirty="0"/>
          </a:p>
          <a:p>
            <a:r>
              <a:rPr lang="en-US" dirty="0" smtClean="0"/>
              <a:t>Melee weapon and melee animation</a:t>
            </a:r>
            <a:endParaRPr dirty="0"/>
          </a:p>
          <a:p>
            <a:r>
              <a:rPr lang="en-US" dirty="0" smtClean="0"/>
              <a:t>New Power Ups that increase DAMAGE </a:t>
            </a:r>
          </a:p>
          <a:p>
            <a:pPr lvl="1"/>
            <a:r>
              <a:rPr lang="en-US" dirty="0" smtClean="0"/>
              <a:t>Items that DEBUFF enemies</a:t>
            </a:r>
          </a:p>
          <a:p>
            <a:r>
              <a:rPr lang="en-US" dirty="0" smtClean="0"/>
              <a:t>Add Choice of PLAYER Sprite</a:t>
            </a:r>
          </a:p>
          <a:p>
            <a:r>
              <a:rPr lang="en-US" dirty="0" smtClean="0"/>
              <a:t>New Environments</a:t>
            </a:r>
          </a:p>
          <a:p>
            <a:pPr lvl="1"/>
            <a:r>
              <a:rPr lang="en-US" dirty="0" smtClean="0"/>
              <a:t>And Movement between Environments</a:t>
            </a:r>
          </a:p>
          <a:p>
            <a:r>
              <a:rPr lang="en-US" dirty="0" smtClean="0"/>
              <a:t>Add Story  Prologue AND Ongoing Story Elements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  <a:p>
            <a:pPr marL="365760" lvl="1" indent="0"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828800"/>
            <a:ext cx="220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136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Chronicles of Academia Finals</vt:lpstr>
      <vt:lpstr>Game Features</vt:lpstr>
      <vt:lpstr>Game Bugs</vt:lpstr>
      <vt:lpstr>Features to 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2015-07-29T06:43:30Z</dcterms:created>
  <dcterms:modified xsi:type="dcterms:W3CDTF">2015-08-04T21:25:28Z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