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8.xml"/>
  <Override ContentType="application/vnd.ms-office.chartcolorstyle+xml" PartName="/ppt/charts/colors7.xml"/>
  <Override ContentType="application/vnd.ms-office.chartcolorstyle+xml" PartName="/ppt/charts/colors10.xml"/>
  <Override ContentType="application/vnd.ms-office.chartcolorstyle+xml" PartName="/ppt/charts/colors9.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spreadsheetml.sheet" PartName="/ppt/embeddings/Microsoft_Excel_Sheet1.xlsx"/>
  <Override ContentType="application/binary" PartName="/ppt/metadata"/>
  <Override ContentType="application/vnd.openxmlformats-officedocument.presentationml.notesMaster+xml" PartName="/ppt/notesMasters/notesMaster1.xml"/>
  <Override ContentType="application/vnd.ms-office.chartstyle+xml" PartName="/ppt/charts/style9.xml"/>
  <Override ContentType="application/vnd.ms-office.chartstyle+xml" PartName="/ppt/charts/style3.xml"/>
  <Override ContentType="application/vnd.ms-office.chartstyle+xml" PartName="/ppt/charts/style4.xml"/>
  <Override ContentType="application/vnd.ms-office.chartstyle+xml" PartName="/ppt/charts/style10.xml"/>
  <Override ContentType="application/vnd.ms-office.chartstyle+xml" PartName="/ppt/charts/style5.xml"/>
  <Override ContentType="application/vnd.ms-office.chartstyle+xml" PartName="/ppt/charts/style7.xml"/>
  <Override ContentType="application/vnd.ms-office.chartstyle+xml" PartName="/ppt/charts/style8.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Sorts Mill Goudy"/>
      <p:regular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GtZ+eF1YJ+JqDivXjJ+x19jko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CD1FBC-98B7-4F58-8E24-FDB949B8126E}">
  <a:tblStyle styleId="{B0CD1FBC-98B7-4F58-8E24-FDB949B8126E}" styleName="Table_0">
    <a:wholeTbl>
      <a:tcTxStyle b="off" i="off">
        <a:font>
          <a:latin typeface="Goudy Old Style"/>
          <a:ea typeface="Goudy Old Style"/>
          <a:cs typeface="Goudy Old Styl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1F1"/>
          </a:solidFill>
        </a:fill>
      </a:tcStyle>
    </a:wholeTbl>
    <a:band1H>
      <a:tcTxStyle/>
      <a:tcStyle>
        <a:fill>
          <a:solidFill>
            <a:srgbClr val="DCE1E1"/>
          </a:solidFill>
        </a:fill>
      </a:tcStyle>
    </a:band1H>
    <a:band2H>
      <a:tcTxStyle/>
    </a:band2H>
    <a:band1V>
      <a:tcTxStyle/>
      <a:tcStyle>
        <a:fill>
          <a:solidFill>
            <a:srgbClr val="DCE1E1"/>
          </a:solidFill>
        </a:fill>
      </a:tcStyle>
    </a:band1V>
    <a:band2V>
      <a:tcTxStyle/>
    </a:band2V>
    <a:lastCol>
      <a:tcTxStyle b="on" i="off">
        <a:font>
          <a:latin typeface="Goudy Old Style"/>
          <a:ea typeface="Goudy Old Style"/>
          <a:cs typeface="Goudy Old Style"/>
        </a:font>
        <a:schemeClr val="lt1"/>
      </a:tcTxStyle>
      <a:tcStyle>
        <a:fill>
          <a:solidFill>
            <a:schemeClr val="accent1"/>
          </a:solidFill>
        </a:fill>
      </a:tcStyle>
    </a:lastCol>
    <a:firstCol>
      <a:tcTxStyle b="on" i="off">
        <a:font>
          <a:latin typeface="Goudy Old Style"/>
          <a:ea typeface="Goudy Old Style"/>
          <a:cs typeface="Goudy Old Style"/>
        </a:font>
        <a:schemeClr val="lt1"/>
      </a:tcTxStyle>
      <a:tcStyle>
        <a:fill>
          <a:solidFill>
            <a:schemeClr val="accent1"/>
          </a:solidFill>
        </a:fill>
      </a:tcStyle>
    </a:firstCol>
    <a:lastRow>
      <a:tcTxStyle b="on" i="off">
        <a:font>
          <a:latin typeface="Goudy Old Style"/>
          <a:ea typeface="Goudy Old Style"/>
          <a:cs typeface="Goudy Old Styl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oudy Old Style"/>
          <a:ea typeface="Goudy Old Style"/>
          <a:cs typeface="Goudy Old Styl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SortsMillGoudy-italic.fntdata"/><Relationship Id="rId12" Type="http://schemas.openxmlformats.org/officeDocument/2006/relationships/slide" Target="slides/slide6.xml"/><Relationship Id="rId34" Type="http://schemas.openxmlformats.org/officeDocument/2006/relationships/font" Target="fonts/SortsMillGoudy-regular.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DC-CSUN\Documents\Current%20Classes\COMP%20490L\Final%20Presentation\charts\project_burndown_chart_002.xlsx" TargetMode="Externa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C:\Users\DC-CSUN\Documents\Current%20Classes\COMP%20490L\Final%20Presentation\charts\project_burndown_chart_002.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DC-CSUN\Documents\Current%20Classes\COMP%20490L\Final%20Presentation\charts\project_burndown_chart_002.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DC-CSUN\Documents\Current%20Classes\COMP%20490L\Final%20Presentation\charts\project_burndown_chart_002.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DC-CSUN\Documents\Current%20Classes\COMP%20490L\Final%20Presentation\charts\project_burndown_chart_002.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Users\DC-CSUN\Documents\Current%20Classes\COMP%20490L\Final%20Presentation\charts\project_burndown_chart_002.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C:\Users\DC-CSUN\Documents\Current%20Classes\COMP%20490L\Final%20Presentation\charts\project_burndown_chart_002.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C:\Users\DC-CSUN\Documents\Current%20Classes\COMP%20490L\Final%20Presentation\charts\project_burndown_chart_002.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C:\Users\DC-CSUN\Documents\Current%20Classes\COMP%20490L\Final%20Presentation\charts\project_burndown_chart_002.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C:\Users\DC-CSUN\Documents\Current%20Classes\COMP%20490L\Final%20Presentation\charts\project_burndown_chart_0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Project Level</a:t>
            </a:r>
            <a:r>
              <a:rPr lang="en-US" baseline="0"/>
              <a:t> Burndown</a:t>
            </a:r>
            <a:endParaRPr lang="en-US"/>
          </a:p>
        </c:rich>
      </c:tx>
      <c:layout>
        <c:manualLayout>
          <c:xMode val="edge"/>
          <c:yMode val="edge"/>
          <c:x val="0.40949300087489071"/>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Plan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m/d/yyyy</c:formatCode>
                <c:ptCount val="25"/>
                <c:pt idx="0">
                  <c:v>43724</c:v>
                </c:pt>
                <c:pt idx="1">
                  <c:v>43726</c:v>
                </c:pt>
                <c:pt idx="2">
                  <c:v>43731</c:v>
                </c:pt>
                <c:pt idx="3">
                  <c:v>43733</c:v>
                </c:pt>
                <c:pt idx="4">
                  <c:v>43738</c:v>
                </c:pt>
                <c:pt idx="5">
                  <c:v>43740</c:v>
                </c:pt>
                <c:pt idx="6">
                  <c:v>43745</c:v>
                </c:pt>
                <c:pt idx="7">
                  <c:v>43747</c:v>
                </c:pt>
                <c:pt idx="8">
                  <c:v>43752</c:v>
                </c:pt>
                <c:pt idx="9">
                  <c:v>43754</c:v>
                </c:pt>
                <c:pt idx="10">
                  <c:v>43759</c:v>
                </c:pt>
                <c:pt idx="11">
                  <c:v>43761</c:v>
                </c:pt>
                <c:pt idx="12">
                  <c:v>43766</c:v>
                </c:pt>
                <c:pt idx="13">
                  <c:v>43768</c:v>
                </c:pt>
                <c:pt idx="14">
                  <c:v>43773</c:v>
                </c:pt>
                <c:pt idx="15">
                  <c:v>43775</c:v>
                </c:pt>
                <c:pt idx="16">
                  <c:v>43780</c:v>
                </c:pt>
                <c:pt idx="17">
                  <c:v>43782</c:v>
                </c:pt>
                <c:pt idx="18">
                  <c:v>43787</c:v>
                </c:pt>
                <c:pt idx="19">
                  <c:v>43789</c:v>
                </c:pt>
                <c:pt idx="20">
                  <c:v>43794</c:v>
                </c:pt>
                <c:pt idx="21">
                  <c:v>43796</c:v>
                </c:pt>
                <c:pt idx="22">
                  <c:v>43801</c:v>
                </c:pt>
                <c:pt idx="23">
                  <c:v>43803</c:v>
                </c:pt>
                <c:pt idx="24">
                  <c:v>43808</c:v>
                </c:pt>
              </c:numCache>
            </c:numRef>
          </c:cat>
          <c:val>
            <c:numRef>
              <c:f>Sheet1!$B$2:$B$26</c:f>
              <c:numCache>
                <c:formatCode>General</c:formatCode>
                <c:ptCount val="25"/>
                <c:pt idx="0">
                  <c:v>40</c:v>
                </c:pt>
                <c:pt idx="1">
                  <c:v>36</c:v>
                </c:pt>
                <c:pt idx="2">
                  <c:v>20</c:v>
                </c:pt>
                <c:pt idx="3">
                  <c:v>16</c:v>
                </c:pt>
                <c:pt idx="4">
                  <c:v>0</c:v>
                </c:pt>
                <c:pt idx="5">
                  <c:v>36</c:v>
                </c:pt>
                <c:pt idx="6">
                  <c:v>20</c:v>
                </c:pt>
                <c:pt idx="7">
                  <c:v>16</c:v>
                </c:pt>
                <c:pt idx="8">
                  <c:v>0</c:v>
                </c:pt>
                <c:pt idx="9">
                  <c:v>44</c:v>
                </c:pt>
                <c:pt idx="10">
                  <c:v>26</c:v>
                </c:pt>
                <c:pt idx="11">
                  <c:v>20</c:v>
                </c:pt>
                <c:pt idx="12">
                  <c:v>0</c:v>
                </c:pt>
                <c:pt idx="13">
                  <c:v>40</c:v>
                </c:pt>
                <c:pt idx="14">
                  <c:v>24</c:v>
                </c:pt>
                <c:pt idx="15">
                  <c:v>18</c:v>
                </c:pt>
                <c:pt idx="16">
                  <c:v>0</c:v>
                </c:pt>
                <c:pt idx="17">
                  <c:v>36</c:v>
                </c:pt>
                <c:pt idx="18">
                  <c:v>20</c:v>
                </c:pt>
                <c:pt idx="19">
                  <c:v>16</c:v>
                </c:pt>
                <c:pt idx="20">
                  <c:v>0</c:v>
                </c:pt>
                <c:pt idx="21">
                  <c:v>36</c:v>
                </c:pt>
                <c:pt idx="22">
                  <c:v>20</c:v>
                </c:pt>
                <c:pt idx="23">
                  <c:v>16</c:v>
                </c:pt>
                <c:pt idx="24">
                  <c:v>0</c:v>
                </c:pt>
              </c:numCache>
            </c:numRef>
          </c:val>
          <c:smooth val="0"/>
          <c:extLst>
            <c:ext xmlns:c16="http://schemas.microsoft.com/office/drawing/2014/chart" uri="{C3380CC4-5D6E-409C-BE32-E72D297353CC}">
              <c16:uniqueId val="{00000000-D7D9-43A7-9261-7D7001737FCE}"/>
            </c:ext>
          </c:extLst>
        </c:ser>
        <c:ser>
          <c:idx val="1"/>
          <c:order val="1"/>
          <c:tx>
            <c:strRef>
              <c:f>Sheet1!$C$1</c:f>
              <c:strCache>
                <c:ptCount val="1"/>
                <c:pt idx="0">
                  <c:v>Actual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m/d/yyyy</c:formatCode>
                <c:ptCount val="25"/>
                <c:pt idx="0">
                  <c:v>43724</c:v>
                </c:pt>
                <c:pt idx="1">
                  <c:v>43726</c:v>
                </c:pt>
                <c:pt idx="2">
                  <c:v>43731</c:v>
                </c:pt>
                <c:pt idx="3">
                  <c:v>43733</c:v>
                </c:pt>
                <c:pt idx="4">
                  <c:v>43738</c:v>
                </c:pt>
                <c:pt idx="5">
                  <c:v>43740</c:v>
                </c:pt>
                <c:pt idx="6">
                  <c:v>43745</c:v>
                </c:pt>
                <c:pt idx="7">
                  <c:v>43747</c:v>
                </c:pt>
                <c:pt idx="8">
                  <c:v>43752</c:v>
                </c:pt>
                <c:pt idx="9">
                  <c:v>43754</c:v>
                </c:pt>
                <c:pt idx="10">
                  <c:v>43759</c:v>
                </c:pt>
                <c:pt idx="11">
                  <c:v>43761</c:v>
                </c:pt>
                <c:pt idx="12">
                  <c:v>43766</c:v>
                </c:pt>
                <c:pt idx="13">
                  <c:v>43768</c:v>
                </c:pt>
                <c:pt idx="14">
                  <c:v>43773</c:v>
                </c:pt>
                <c:pt idx="15">
                  <c:v>43775</c:v>
                </c:pt>
                <c:pt idx="16">
                  <c:v>43780</c:v>
                </c:pt>
                <c:pt idx="17">
                  <c:v>43782</c:v>
                </c:pt>
                <c:pt idx="18">
                  <c:v>43787</c:v>
                </c:pt>
                <c:pt idx="19">
                  <c:v>43789</c:v>
                </c:pt>
                <c:pt idx="20">
                  <c:v>43794</c:v>
                </c:pt>
                <c:pt idx="21">
                  <c:v>43796</c:v>
                </c:pt>
                <c:pt idx="22">
                  <c:v>43801</c:v>
                </c:pt>
                <c:pt idx="23">
                  <c:v>43803</c:v>
                </c:pt>
                <c:pt idx="24">
                  <c:v>43808</c:v>
                </c:pt>
              </c:numCache>
            </c:numRef>
          </c:cat>
          <c:val>
            <c:numRef>
              <c:f>Sheet1!$C$2:$C$26</c:f>
              <c:numCache>
                <c:formatCode>General</c:formatCode>
                <c:ptCount val="25"/>
                <c:pt idx="0">
                  <c:v>38</c:v>
                </c:pt>
                <c:pt idx="1">
                  <c:v>34</c:v>
                </c:pt>
                <c:pt idx="2">
                  <c:v>20</c:v>
                </c:pt>
                <c:pt idx="3">
                  <c:v>18</c:v>
                </c:pt>
                <c:pt idx="4">
                  <c:v>0</c:v>
                </c:pt>
                <c:pt idx="5">
                  <c:v>36</c:v>
                </c:pt>
                <c:pt idx="6">
                  <c:v>22</c:v>
                </c:pt>
                <c:pt idx="7">
                  <c:v>20</c:v>
                </c:pt>
                <c:pt idx="8">
                  <c:v>8</c:v>
                </c:pt>
                <c:pt idx="9">
                  <c:v>48</c:v>
                </c:pt>
                <c:pt idx="10">
                  <c:v>26</c:v>
                </c:pt>
                <c:pt idx="11">
                  <c:v>18</c:v>
                </c:pt>
                <c:pt idx="12">
                  <c:v>4</c:v>
                </c:pt>
                <c:pt idx="13">
                  <c:v>38</c:v>
                </c:pt>
                <c:pt idx="14">
                  <c:v>22</c:v>
                </c:pt>
                <c:pt idx="15">
                  <c:v>14</c:v>
                </c:pt>
                <c:pt idx="16">
                  <c:v>0</c:v>
                </c:pt>
                <c:pt idx="17">
                  <c:v>38</c:v>
                </c:pt>
                <c:pt idx="18">
                  <c:v>26</c:v>
                </c:pt>
                <c:pt idx="19">
                  <c:v>20</c:v>
                </c:pt>
                <c:pt idx="20">
                  <c:v>10</c:v>
                </c:pt>
                <c:pt idx="21">
                  <c:v>34</c:v>
                </c:pt>
                <c:pt idx="22">
                  <c:v>22</c:v>
                </c:pt>
                <c:pt idx="23">
                  <c:v>18</c:v>
                </c:pt>
                <c:pt idx="24">
                  <c:v>0</c:v>
                </c:pt>
              </c:numCache>
            </c:numRef>
          </c:val>
          <c:smooth val="0"/>
          <c:extLst>
            <c:ext xmlns:c16="http://schemas.microsoft.com/office/drawing/2014/chart" uri="{C3380CC4-5D6E-409C-BE32-E72D297353CC}">
              <c16:uniqueId val="{00000001-D7D9-43A7-9261-7D7001737FCE}"/>
            </c:ext>
          </c:extLst>
        </c:ser>
        <c:dLbls>
          <c:showLegendKey val="0"/>
          <c:showVal val="0"/>
          <c:showCatName val="0"/>
          <c:showSerName val="0"/>
          <c:showPercent val="0"/>
          <c:showBubbleSize val="0"/>
        </c:dLbls>
        <c:marker val="1"/>
        <c:smooth val="0"/>
        <c:axId val="566207864"/>
        <c:axId val="566212344"/>
      </c:lineChart>
      <c:dateAx>
        <c:axId val="566207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Sprint</a:t>
                </a:r>
                <a:r>
                  <a:rPr lang="en-US" baseline="0"/>
                  <a:t> Days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212344"/>
        <c:crosses val="autoZero"/>
        <c:auto val="1"/>
        <c:lblOffset val="100"/>
        <c:baseTimeUnit val="days"/>
      </c:dateAx>
      <c:valAx>
        <c:axId val="566212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Remaining Effort (hours)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207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Sprint 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Sheet1!$N$13</c:f>
              <c:strCache>
                <c:ptCount val="1"/>
                <c:pt idx="0">
                  <c:v>Plan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Sheet1!$M$14:$M$17</c:f>
              <c:numCache>
                <c:formatCode>m/d/yyyy</c:formatCode>
                <c:ptCount val="4"/>
                <c:pt idx="0">
                  <c:v>43796</c:v>
                </c:pt>
                <c:pt idx="1">
                  <c:v>43801</c:v>
                </c:pt>
                <c:pt idx="2">
                  <c:v>43803</c:v>
                </c:pt>
                <c:pt idx="3">
                  <c:v>43808</c:v>
                </c:pt>
              </c:numCache>
            </c:numRef>
          </c:cat>
          <c:val>
            <c:numRef>
              <c:f>Sheet1!$N$14:$N$17</c:f>
              <c:numCache>
                <c:formatCode>General</c:formatCode>
                <c:ptCount val="4"/>
                <c:pt idx="0">
                  <c:v>36</c:v>
                </c:pt>
                <c:pt idx="1">
                  <c:v>20</c:v>
                </c:pt>
                <c:pt idx="2">
                  <c:v>16</c:v>
                </c:pt>
                <c:pt idx="3">
                  <c:v>0</c:v>
                </c:pt>
              </c:numCache>
            </c:numRef>
          </c:val>
          <c:smooth val="0"/>
          <c:extLst>
            <c:ext xmlns:c16="http://schemas.microsoft.com/office/drawing/2014/chart" uri="{C3380CC4-5D6E-409C-BE32-E72D297353CC}">
              <c16:uniqueId val="{00000000-D7FA-4377-90DB-35AA1C7FD20E}"/>
            </c:ext>
          </c:extLst>
        </c:ser>
        <c:ser>
          <c:idx val="1"/>
          <c:order val="1"/>
          <c:tx>
            <c:strRef>
              <c:f>Sheet1!$O$13</c:f>
              <c:strCache>
                <c:ptCount val="1"/>
                <c:pt idx="0">
                  <c:v>Actual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Sheet1!$M$14:$M$17</c:f>
              <c:numCache>
                <c:formatCode>m/d/yyyy</c:formatCode>
                <c:ptCount val="4"/>
                <c:pt idx="0">
                  <c:v>43796</c:v>
                </c:pt>
                <c:pt idx="1">
                  <c:v>43801</c:v>
                </c:pt>
                <c:pt idx="2">
                  <c:v>43803</c:v>
                </c:pt>
                <c:pt idx="3">
                  <c:v>43808</c:v>
                </c:pt>
              </c:numCache>
            </c:numRef>
          </c:cat>
          <c:val>
            <c:numRef>
              <c:f>Sheet1!$O$14:$O$17</c:f>
              <c:numCache>
                <c:formatCode>General</c:formatCode>
                <c:ptCount val="4"/>
                <c:pt idx="0">
                  <c:v>34</c:v>
                </c:pt>
                <c:pt idx="1">
                  <c:v>22</c:v>
                </c:pt>
                <c:pt idx="2">
                  <c:v>18</c:v>
                </c:pt>
                <c:pt idx="3">
                  <c:v>0</c:v>
                </c:pt>
              </c:numCache>
            </c:numRef>
          </c:val>
          <c:smooth val="0"/>
          <c:extLst>
            <c:ext xmlns:c16="http://schemas.microsoft.com/office/drawing/2014/chart" uri="{C3380CC4-5D6E-409C-BE32-E72D297353CC}">
              <c16:uniqueId val="{00000001-D7FA-4377-90DB-35AA1C7FD20E}"/>
            </c:ext>
          </c:extLst>
        </c:ser>
        <c:dLbls>
          <c:showLegendKey val="0"/>
          <c:showVal val="0"/>
          <c:showCatName val="0"/>
          <c:showSerName val="0"/>
          <c:showPercent val="0"/>
          <c:showBubbleSize val="0"/>
        </c:dLbls>
        <c:marker val="1"/>
        <c:smooth val="0"/>
        <c:axId val="563000528"/>
        <c:axId val="563000848"/>
      </c:lineChart>
      <c:dateAx>
        <c:axId val="563000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Sprint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00848"/>
        <c:crosses val="autoZero"/>
        <c:auto val="1"/>
        <c:lblOffset val="100"/>
        <c:baseTimeUnit val="days"/>
      </c:dateAx>
      <c:valAx>
        <c:axId val="563000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Remaining Effort (hours)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00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Project Velocity</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Sheet1!$F$1</c:f>
              <c:strCache>
                <c:ptCount val="1"/>
                <c:pt idx="0">
                  <c:v>Effort Hours (per Week)</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Sheet1!$E$2:$E$7</c:f>
              <c:strCache>
                <c:ptCount val="6"/>
                <c:pt idx="0">
                  <c:v>Sprint 1</c:v>
                </c:pt>
                <c:pt idx="1">
                  <c:v>Sprint 2</c:v>
                </c:pt>
                <c:pt idx="2">
                  <c:v>Sprint 3</c:v>
                </c:pt>
                <c:pt idx="3">
                  <c:v>Sprint 4</c:v>
                </c:pt>
                <c:pt idx="4">
                  <c:v>Sprint 5</c:v>
                </c:pt>
                <c:pt idx="5">
                  <c:v>Sprint 6</c:v>
                </c:pt>
              </c:strCache>
            </c:strRef>
          </c:cat>
          <c:val>
            <c:numRef>
              <c:f>Sheet1!$F$2:$F$7</c:f>
              <c:numCache>
                <c:formatCode>General</c:formatCode>
                <c:ptCount val="6"/>
                <c:pt idx="0">
                  <c:v>20</c:v>
                </c:pt>
                <c:pt idx="1">
                  <c:v>16</c:v>
                </c:pt>
                <c:pt idx="2">
                  <c:v>22</c:v>
                </c:pt>
                <c:pt idx="3">
                  <c:v>22</c:v>
                </c:pt>
                <c:pt idx="4">
                  <c:v>15</c:v>
                </c:pt>
                <c:pt idx="5">
                  <c:v>20</c:v>
                </c:pt>
              </c:numCache>
            </c:numRef>
          </c:val>
          <c:smooth val="0"/>
          <c:extLst>
            <c:ext xmlns:c16="http://schemas.microsoft.com/office/drawing/2014/chart" uri="{C3380CC4-5D6E-409C-BE32-E72D297353CC}">
              <c16:uniqueId val="{00000000-F299-48B6-BBE5-EFBDF93098FB}"/>
            </c:ext>
          </c:extLst>
        </c:ser>
        <c:dLbls>
          <c:dLblPos val="ctr"/>
          <c:showLegendKey val="0"/>
          <c:showVal val="1"/>
          <c:showCatName val="0"/>
          <c:showSerName val="0"/>
          <c:showPercent val="0"/>
          <c:showBubbleSize val="0"/>
        </c:dLbls>
        <c:marker val="1"/>
        <c:smooth val="0"/>
        <c:axId val="548455312"/>
        <c:axId val="548455632"/>
      </c:lineChart>
      <c:catAx>
        <c:axId val="54845531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48455632"/>
        <c:crosses val="autoZero"/>
        <c:auto val="1"/>
        <c:lblAlgn val="ctr"/>
        <c:lblOffset val="100"/>
        <c:noMultiLvlLbl val="0"/>
      </c:catAx>
      <c:valAx>
        <c:axId val="5484556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Effort Hours (per week)</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548455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SLOC : Source Lines of Code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Sheet1!$E$10:$E$12</c:f>
              <c:strCache>
                <c:ptCount val="3"/>
                <c:pt idx="0">
                  <c:v>LCM and Route Planner</c:v>
                </c:pt>
                <c:pt idx="1">
                  <c:v>Mission Control and UI</c:v>
                </c:pt>
                <c:pt idx="2">
                  <c:v>Simulation</c:v>
                </c:pt>
              </c:strCache>
            </c:strRef>
          </c:cat>
          <c:val>
            <c:numRef>
              <c:f>Sheet1!$F$10:$F$12</c:f>
              <c:numCache>
                <c:formatCode>General</c:formatCode>
                <c:ptCount val="3"/>
                <c:pt idx="0">
                  <c:v>500</c:v>
                </c:pt>
                <c:pt idx="1">
                  <c:v>4000</c:v>
                </c:pt>
                <c:pt idx="2">
                  <c:v>3000</c:v>
                </c:pt>
              </c:numCache>
            </c:numRef>
          </c:val>
          <c:extLst>
            <c:ext xmlns:c16="http://schemas.microsoft.com/office/drawing/2014/chart" uri="{C3380CC4-5D6E-409C-BE32-E72D297353CC}">
              <c16:uniqueId val="{00000000-E176-42F6-B5E0-0623CB4C8B7B}"/>
            </c:ext>
          </c:extLst>
        </c:ser>
        <c:dLbls>
          <c:dLblPos val="inEnd"/>
          <c:showLegendKey val="0"/>
          <c:showVal val="1"/>
          <c:showCatName val="0"/>
          <c:showSerName val="0"/>
          <c:showPercent val="0"/>
          <c:showBubbleSize val="0"/>
        </c:dLbls>
        <c:gapWidth val="65"/>
        <c:axId val="408642288"/>
        <c:axId val="441113136"/>
      </c:barChart>
      <c:catAx>
        <c:axId val="40864228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41113136"/>
        <c:crosses val="autoZero"/>
        <c:auto val="1"/>
        <c:lblAlgn val="ctr"/>
        <c:lblOffset val="100"/>
        <c:noMultiLvlLbl val="0"/>
      </c:catAx>
      <c:valAx>
        <c:axId val="44111313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08642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SLOC</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4F4-460D-8013-C88CC457F79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4F4-460D-8013-C88CC457F79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4F4-460D-8013-C88CC457F79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Sheet1!$E$10:$E$12</c:f>
              <c:strCache>
                <c:ptCount val="3"/>
                <c:pt idx="0">
                  <c:v>LCM and Route Planner</c:v>
                </c:pt>
                <c:pt idx="1">
                  <c:v>Mission Control and UI</c:v>
                </c:pt>
                <c:pt idx="2">
                  <c:v>Simulation</c:v>
                </c:pt>
              </c:strCache>
            </c:strRef>
          </c:cat>
          <c:val>
            <c:numRef>
              <c:f>Sheet1!$F$10:$F$12</c:f>
              <c:numCache>
                <c:formatCode>General</c:formatCode>
                <c:ptCount val="3"/>
                <c:pt idx="0">
                  <c:v>500</c:v>
                </c:pt>
                <c:pt idx="1">
                  <c:v>4000</c:v>
                </c:pt>
                <c:pt idx="2">
                  <c:v>3000</c:v>
                </c:pt>
              </c:numCache>
            </c:numRef>
          </c:val>
          <c:extLst>
            <c:ext xmlns:c16="http://schemas.microsoft.com/office/drawing/2014/chart" uri="{C3380CC4-5D6E-409C-BE32-E72D297353CC}">
              <c16:uniqueId val="{00000006-94F4-460D-8013-C88CC457F79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Sprint 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Plan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Sheet1!$A$2:$A$6</c:f>
              <c:numCache>
                <c:formatCode>m/d/yyyy</c:formatCode>
                <c:ptCount val="5"/>
                <c:pt idx="0">
                  <c:v>43724</c:v>
                </c:pt>
                <c:pt idx="1">
                  <c:v>43726</c:v>
                </c:pt>
                <c:pt idx="2">
                  <c:v>43731</c:v>
                </c:pt>
                <c:pt idx="3">
                  <c:v>43733</c:v>
                </c:pt>
                <c:pt idx="4">
                  <c:v>43738</c:v>
                </c:pt>
              </c:numCache>
            </c:numRef>
          </c:cat>
          <c:val>
            <c:numRef>
              <c:f>Sheet1!$B$2:$B$6</c:f>
              <c:numCache>
                <c:formatCode>General</c:formatCode>
                <c:ptCount val="5"/>
                <c:pt idx="0">
                  <c:v>40</c:v>
                </c:pt>
                <c:pt idx="1">
                  <c:v>36</c:v>
                </c:pt>
                <c:pt idx="2">
                  <c:v>20</c:v>
                </c:pt>
                <c:pt idx="3">
                  <c:v>16</c:v>
                </c:pt>
                <c:pt idx="4">
                  <c:v>0</c:v>
                </c:pt>
              </c:numCache>
            </c:numRef>
          </c:val>
          <c:smooth val="0"/>
          <c:extLst>
            <c:ext xmlns:c16="http://schemas.microsoft.com/office/drawing/2014/chart" uri="{C3380CC4-5D6E-409C-BE32-E72D297353CC}">
              <c16:uniqueId val="{00000000-DC58-4624-80B3-6613CC54ED97}"/>
            </c:ext>
          </c:extLst>
        </c:ser>
        <c:ser>
          <c:idx val="1"/>
          <c:order val="1"/>
          <c:tx>
            <c:strRef>
              <c:f>Sheet1!$C$1</c:f>
              <c:strCache>
                <c:ptCount val="1"/>
                <c:pt idx="0">
                  <c:v>Actual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Sheet1!$A$2:$A$6</c:f>
              <c:numCache>
                <c:formatCode>m/d/yyyy</c:formatCode>
                <c:ptCount val="5"/>
                <c:pt idx="0">
                  <c:v>43724</c:v>
                </c:pt>
                <c:pt idx="1">
                  <c:v>43726</c:v>
                </c:pt>
                <c:pt idx="2">
                  <c:v>43731</c:v>
                </c:pt>
                <c:pt idx="3">
                  <c:v>43733</c:v>
                </c:pt>
                <c:pt idx="4">
                  <c:v>43738</c:v>
                </c:pt>
              </c:numCache>
            </c:numRef>
          </c:cat>
          <c:val>
            <c:numRef>
              <c:f>Sheet1!$C$2:$C$6</c:f>
              <c:numCache>
                <c:formatCode>General</c:formatCode>
                <c:ptCount val="5"/>
                <c:pt idx="0">
                  <c:v>38</c:v>
                </c:pt>
                <c:pt idx="1">
                  <c:v>34</c:v>
                </c:pt>
                <c:pt idx="2">
                  <c:v>20</c:v>
                </c:pt>
                <c:pt idx="3">
                  <c:v>18</c:v>
                </c:pt>
                <c:pt idx="4">
                  <c:v>0</c:v>
                </c:pt>
              </c:numCache>
            </c:numRef>
          </c:val>
          <c:smooth val="0"/>
          <c:extLst>
            <c:ext xmlns:c16="http://schemas.microsoft.com/office/drawing/2014/chart" uri="{C3380CC4-5D6E-409C-BE32-E72D297353CC}">
              <c16:uniqueId val="{00000001-DC58-4624-80B3-6613CC54ED97}"/>
            </c:ext>
          </c:extLst>
        </c:ser>
        <c:dLbls>
          <c:showLegendKey val="0"/>
          <c:showVal val="0"/>
          <c:showCatName val="0"/>
          <c:showSerName val="0"/>
          <c:showPercent val="0"/>
          <c:showBubbleSize val="0"/>
        </c:dLbls>
        <c:marker val="1"/>
        <c:smooth val="0"/>
        <c:axId val="505756408"/>
        <c:axId val="505757048"/>
      </c:lineChart>
      <c:dateAx>
        <c:axId val="505756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Sprint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757048"/>
        <c:crosses val="autoZero"/>
        <c:auto val="1"/>
        <c:lblOffset val="100"/>
        <c:baseTimeUnit val="days"/>
      </c:dateAx>
      <c:valAx>
        <c:axId val="505757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Remaining Effort (hours)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756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Sprint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Sheet1!$J$7</c:f>
              <c:strCache>
                <c:ptCount val="1"/>
                <c:pt idx="0">
                  <c:v>Plan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Sheet1!$I$8:$I$11</c:f>
              <c:numCache>
                <c:formatCode>m/d/yyyy</c:formatCode>
                <c:ptCount val="4"/>
                <c:pt idx="0">
                  <c:v>43740</c:v>
                </c:pt>
                <c:pt idx="1">
                  <c:v>43745</c:v>
                </c:pt>
                <c:pt idx="2">
                  <c:v>43747</c:v>
                </c:pt>
                <c:pt idx="3">
                  <c:v>43752</c:v>
                </c:pt>
              </c:numCache>
            </c:numRef>
          </c:cat>
          <c:val>
            <c:numRef>
              <c:f>Sheet1!$J$8:$J$11</c:f>
              <c:numCache>
                <c:formatCode>General</c:formatCode>
                <c:ptCount val="4"/>
                <c:pt idx="0">
                  <c:v>36</c:v>
                </c:pt>
                <c:pt idx="1">
                  <c:v>20</c:v>
                </c:pt>
                <c:pt idx="2">
                  <c:v>16</c:v>
                </c:pt>
                <c:pt idx="3">
                  <c:v>0</c:v>
                </c:pt>
              </c:numCache>
            </c:numRef>
          </c:val>
          <c:smooth val="0"/>
          <c:extLst>
            <c:ext xmlns:c16="http://schemas.microsoft.com/office/drawing/2014/chart" uri="{C3380CC4-5D6E-409C-BE32-E72D297353CC}">
              <c16:uniqueId val="{00000000-96F1-4372-81BB-FF64B1D3DBE3}"/>
            </c:ext>
          </c:extLst>
        </c:ser>
        <c:ser>
          <c:idx val="1"/>
          <c:order val="1"/>
          <c:tx>
            <c:strRef>
              <c:f>Sheet1!$K$7</c:f>
              <c:strCache>
                <c:ptCount val="1"/>
                <c:pt idx="0">
                  <c:v>Actual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Sheet1!$I$8:$I$11</c:f>
              <c:numCache>
                <c:formatCode>m/d/yyyy</c:formatCode>
                <c:ptCount val="4"/>
                <c:pt idx="0">
                  <c:v>43740</c:v>
                </c:pt>
                <c:pt idx="1">
                  <c:v>43745</c:v>
                </c:pt>
                <c:pt idx="2">
                  <c:v>43747</c:v>
                </c:pt>
                <c:pt idx="3">
                  <c:v>43752</c:v>
                </c:pt>
              </c:numCache>
            </c:numRef>
          </c:cat>
          <c:val>
            <c:numRef>
              <c:f>Sheet1!$K$8:$K$11</c:f>
              <c:numCache>
                <c:formatCode>General</c:formatCode>
                <c:ptCount val="4"/>
                <c:pt idx="0">
                  <c:v>36</c:v>
                </c:pt>
                <c:pt idx="1">
                  <c:v>22</c:v>
                </c:pt>
                <c:pt idx="2">
                  <c:v>20</c:v>
                </c:pt>
                <c:pt idx="3">
                  <c:v>8</c:v>
                </c:pt>
              </c:numCache>
            </c:numRef>
          </c:val>
          <c:smooth val="0"/>
          <c:extLst>
            <c:ext xmlns:c16="http://schemas.microsoft.com/office/drawing/2014/chart" uri="{C3380CC4-5D6E-409C-BE32-E72D297353CC}">
              <c16:uniqueId val="{00000001-96F1-4372-81BB-FF64B1D3DBE3}"/>
            </c:ext>
          </c:extLst>
        </c:ser>
        <c:dLbls>
          <c:showLegendKey val="0"/>
          <c:showVal val="0"/>
          <c:showCatName val="0"/>
          <c:showSerName val="0"/>
          <c:showPercent val="0"/>
          <c:showBubbleSize val="0"/>
        </c:dLbls>
        <c:marker val="1"/>
        <c:smooth val="0"/>
        <c:axId val="581122960"/>
        <c:axId val="581123280"/>
      </c:lineChart>
      <c:dateAx>
        <c:axId val="5811229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Sprint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123280"/>
        <c:crosses val="autoZero"/>
        <c:auto val="1"/>
        <c:lblOffset val="100"/>
        <c:baseTimeUnit val="days"/>
      </c:dateAx>
      <c:valAx>
        <c:axId val="581123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Remaining Effort</a:t>
                </a:r>
                <a:r>
                  <a:rPr lang="en-US" baseline="0"/>
                  <a:t> (hours)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12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Sprint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Sheet1!$J$12</c:f>
              <c:strCache>
                <c:ptCount val="1"/>
                <c:pt idx="0">
                  <c:v>Plan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Sheet1!$I$13:$I$16</c:f>
              <c:numCache>
                <c:formatCode>m/d/yyyy</c:formatCode>
                <c:ptCount val="4"/>
                <c:pt idx="0">
                  <c:v>43754</c:v>
                </c:pt>
                <c:pt idx="1">
                  <c:v>43759</c:v>
                </c:pt>
                <c:pt idx="2">
                  <c:v>43761</c:v>
                </c:pt>
                <c:pt idx="3">
                  <c:v>43766</c:v>
                </c:pt>
              </c:numCache>
            </c:numRef>
          </c:cat>
          <c:val>
            <c:numRef>
              <c:f>Sheet1!$J$13:$J$16</c:f>
              <c:numCache>
                <c:formatCode>General</c:formatCode>
                <c:ptCount val="4"/>
                <c:pt idx="0">
                  <c:v>44</c:v>
                </c:pt>
                <c:pt idx="1">
                  <c:v>26</c:v>
                </c:pt>
                <c:pt idx="2">
                  <c:v>20</c:v>
                </c:pt>
                <c:pt idx="3">
                  <c:v>0</c:v>
                </c:pt>
              </c:numCache>
            </c:numRef>
          </c:val>
          <c:smooth val="0"/>
          <c:extLst>
            <c:ext xmlns:c16="http://schemas.microsoft.com/office/drawing/2014/chart" uri="{C3380CC4-5D6E-409C-BE32-E72D297353CC}">
              <c16:uniqueId val="{00000000-5A16-46B1-8579-752B8004B0E6}"/>
            </c:ext>
          </c:extLst>
        </c:ser>
        <c:ser>
          <c:idx val="1"/>
          <c:order val="1"/>
          <c:tx>
            <c:strRef>
              <c:f>Sheet1!$K$12</c:f>
              <c:strCache>
                <c:ptCount val="1"/>
                <c:pt idx="0">
                  <c:v>Actual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Sheet1!$I$13:$I$16</c:f>
              <c:numCache>
                <c:formatCode>m/d/yyyy</c:formatCode>
                <c:ptCount val="4"/>
                <c:pt idx="0">
                  <c:v>43754</c:v>
                </c:pt>
                <c:pt idx="1">
                  <c:v>43759</c:v>
                </c:pt>
                <c:pt idx="2">
                  <c:v>43761</c:v>
                </c:pt>
                <c:pt idx="3">
                  <c:v>43766</c:v>
                </c:pt>
              </c:numCache>
            </c:numRef>
          </c:cat>
          <c:val>
            <c:numRef>
              <c:f>Sheet1!$K$13:$K$16</c:f>
              <c:numCache>
                <c:formatCode>General</c:formatCode>
                <c:ptCount val="4"/>
                <c:pt idx="0">
                  <c:v>48</c:v>
                </c:pt>
                <c:pt idx="1">
                  <c:v>26</c:v>
                </c:pt>
                <c:pt idx="2">
                  <c:v>18</c:v>
                </c:pt>
                <c:pt idx="3">
                  <c:v>4</c:v>
                </c:pt>
              </c:numCache>
            </c:numRef>
          </c:val>
          <c:smooth val="0"/>
          <c:extLst>
            <c:ext xmlns:c16="http://schemas.microsoft.com/office/drawing/2014/chart" uri="{C3380CC4-5D6E-409C-BE32-E72D297353CC}">
              <c16:uniqueId val="{00000001-5A16-46B1-8579-752B8004B0E6}"/>
            </c:ext>
          </c:extLst>
        </c:ser>
        <c:dLbls>
          <c:showLegendKey val="0"/>
          <c:showVal val="0"/>
          <c:showCatName val="0"/>
          <c:showSerName val="0"/>
          <c:showPercent val="0"/>
          <c:showBubbleSize val="0"/>
        </c:dLbls>
        <c:marker val="1"/>
        <c:smooth val="0"/>
        <c:axId val="481885648"/>
        <c:axId val="481882448"/>
      </c:lineChart>
      <c:dateAx>
        <c:axId val="4818856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Sprint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1882448"/>
        <c:crosses val="autoZero"/>
        <c:auto val="1"/>
        <c:lblOffset val="100"/>
        <c:baseTimeUnit val="days"/>
      </c:dateAx>
      <c:valAx>
        <c:axId val="481882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Remaining Effort (hours)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188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Sprint 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Sheet1!$J$21</c:f>
              <c:strCache>
                <c:ptCount val="1"/>
                <c:pt idx="0">
                  <c:v>Plan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Sheet1!$I$22:$I$25</c:f>
              <c:numCache>
                <c:formatCode>m/d/yyyy</c:formatCode>
                <c:ptCount val="4"/>
                <c:pt idx="0">
                  <c:v>43768</c:v>
                </c:pt>
                <c:pt idx="1">
                  <c:v>43773</c:v>
                </c:pt>
                <c:pt idx="2">
                  <c:v>43775</c:v>
                </c:pt>
                <c:pt idx="3">
                  <c:v>43780</c:v>
                </c:pt>
              </c:numCache>
            </c:numRef>
          </c:cat>
          <c:val>
            <c:numRef>
              <c:f>Sheet1!$J$22:$J$25</c:f>
              <c:numCache>
                <c:formatCode>General</c:formatCode>
                <c:ptCount val="4"/>
                <c:pt idx="0">
                  <c:v>40</c:v>
                </c:pt>
                <c:pt idx="1">
                  <c:v>24</c:v>
                </c:pt>
                <c:pt idx="2">
                  <c:v>18</c:v>
                </c:pt>
                <c:pt idx="3">
                  <c:v>0</c:v>
                </c:pt>
              </c:numCache>
            </c:numRef>
          </c:val>
          <c:smooth val="0"/>
          <c:extLst>
            <c:ext xmlns:c16="http://schemas.microsoft.com/office/drawing/2014/chart" uri="{C3380CC4-5D6E-409C-BE32-E72D297353CC}">
              <c16:uniqueId val="{00000000-7873-4EE6-BC07-26C38C7D42EF}"/>
            </c:ext>
          </c:extLst>
        </c:ser>
        <c:ser>
          <c:idx val="1"/>
          <c:order val="1"/>
          <c:tx>
            <c:strRef>
              <c:f>Sheet1!$K$21</c:f>
              <c:strCache>
                <c:ptCount val="1"/>
                <c:pt idx="0">
                  <c:v>Actual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Sheet1!$I$22:$I$25</c:f>
              <c:numCache>
                <c:formatCode>m/d/yyyy</c:formatCode>
                <c:ptCount val="4"/>
                <c:pt idx="0">
                  <c:v>43768</c:v>
                </c:pt>
                <c:pt idx="1">
                  <c:v>43773</c:v>
                </c:pt>
                <c:pt idx="2">
                  <c:v>43775</c:v>
                </c:pt>
                <c:pt idx="3">
                  <c:v>43780</c:v>
                </c:pt>
              </c:numCache>
            </c:numRef>
          </c:cat>
          <c:val>
            <c:numRef>
              <c:f>Sheet1!$K$22:$K$25</c:f>
              <c:numCache>
                <c:formatCode>General</c:formatCode>
                <c:ptCount val="4"/>
                <c:pt idx="0">
                  <c:v>38</c:v>
                </c:pt>
                <c:pt idx="1">
                  <c:v>22</c:v>
                </c:pt>
                <c:pt idx="2">
                  <c:v>14</c:v>
                </c:pt>
                <c:pt idx="3">
                  <c:v>0</c:v>
                </c:pt>
              </c:numCache>
            </c:numRef>
          </c:val>
          <c:smooth val="0"/>
          <c:extLst>
            <c:ext xmlns:c16="http://schemas.microsoft.com/office/drawing/2014/chart" uri="{C3380CC4-5D6E-409C-BE32-E72D297353CC}">
              <c16:uniqueId val="{00000001-7873-4EE6-BC07-26C38C7D42EF}"/>
            </c:ext>
          </c:extLst>
        </c:ser>
        <c:dLbls>
          <c:showLegendKey val="0"/>
          <c:showVal val="0"/>
          <c:showCatName val="0"/>
          <c:showSerName val="0"/>
          <c:showPercent val="0"/>
          <c:showBubbleSize val="0"/>
        </c:dLbls>
        <c:marker val="1"/>
        <c:smooth val="0"/>
        <c:axId val="581143120"/>
        <c:axId val="581143440"/>
      </c:lineChart>
      <c:dateAx>
        <c:axId val="581143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Sprint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143440"/>
        <c:crosses val="autoZero"/>
        <c:auto val="1"/>
        <c:lblOffset val="100"/>
        <c:baseTimeUnit val="days"/>
      </c:dateAx>
      <c:valAx>
        <c:axId val="581143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Remaining Effort (hours)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143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Sprint</a:t>
            </a:r>
            <a:r>
              <a:rPr lang="en-US" baseline="0"/>
              <a:t> 5</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Sheet1!$N$7</c:f>
              <c:strCache>
                <c:ptCount val="1"/>
                <c:pt idx="0">
                  <c:v>Plan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Sheet1!$M$8:$M$11</c:f>
              <c:numCache>
                <c:formatCode>m/d/yyyy</c:formatCode>
                <c:ptCount val="4"/>
                <c:pt idx="0">
                  <c:v>43782</c:v>
                </c:pt>
                <c:pt idx="1">
                  <c:v>43787</c:v>
                </c:pt>
                <c:pt idx="2">
                  <c:v>43789</c:v>
                </c:pt>
                <c:pt idx="3">
                  <c:v>43794</c:v>
                </c:pt>
              </c:numCache>
            </c:numRef>
          </c:cat>
          <c:val>
            <c:numRef>
              <c:f>Sheet1!$N$8:$N$11</c:f>
              <c:numCache>
                <c:formatCode>General</c:formatCode>
                <c:ptCount val="4"/>
                <c:pt idx="0">
                  <c:v>36</c:v>
                </c:pt>
                <c:pt idx="1">
                  <c:v>20</c:v>
                </c:pt>
                <c:pt idx="2">
                  <c:v>16</c:v>
                </c:pt>
                <c:pt idx="3">
                  <c:v>0</c:v>
                </c:pt>
              </c:numCache>
            </c:numRef>
          </c:val>
          <c:smooth val="0"/>
          <c:extLst>
            <c:ext xmlns:c16="http://schemas.microsoft.com/office/drawing/2014/chart" uri="{C3380CC4-5D6E-409C-BE32-E72D297353CC}">
              <c16:uniqueId val="{00000000-D87B-422E-9076-BD016D2B8CDC}"/>
            </c:ext>
          </c:extLst>
        </c:ser>
        <c:ser>
          <c:idx val="1"/>
          <c:order val="1"/>
          <c:tx>
            <c:strRef>
              <c:f>Sheet1!$O$7</c:f>
              <c:strCache>
                <c:ptCount val="1"/>
                <c:pt idx="0">
                  <c:v>Actual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Sheet1!$M$8:$M$11</c:f>
              <c:numCache>
                <c:formatCode>m/d/yyyy</c:formatCode>
                <c:ptCount val="4"/>
                <c:pt idx="0">
                  <c:v>43782</c:v>
                </c:pt>
                <c:pt idx="1">
                  <c:v>43787</c:v>
                </c:pt>
                <c:pt idx="2">
                  <c:v>43789</c:v>
                </c:pt>
                <c:pt idx="3">
                  <c:v>43794</c:v>
                </c:pt>
              </c:numCache>
            </c:numRef>
          </c:cat>
          <c:val>
            <c:numRef>
              <c:f>Sheet1!$O$8:$O$11</c:f>
              <c:numCache>
                <c:formatCode>General</c:formatCode>
                <c:ptCount val="4"/>
                <c:pt idx="0">
                  <c:v>38</c:v>
                </c:pt>
                <c:pt idx="1">
                  <c:v>26</c:v>
                </c:pt>
                <c:pt idx="2">
                  <c:v>20</c:v>
                </c:pt>
                <c:pt idx="3">
                  <c:v>10</c:v>
                </c:pt>
              </c:numCache>
            </c:numRef>
          </c:val>
          <c:smooth val="0"/>
          <c:extLst>
            <c:ext xmlns:c16="http://schemas.microsoft.com/office/drawing/2014/chart" uri="{C3380CC4-5D6E-409C-BE32-E72D297353CC}">
              <c16:uniqueId val="{00000001-D87B-422E-9076-BD016D2B8CDC}"/>
            </c:ext>
          </c:extLst>
        </c:ser>
        <c:dLbls>
          <c:showLegendKey val="0"/>
          <c:showVal val="0"/>
          <c:showCatName val="0"/>
          <c:showSerName val="0"/>
          <c:showPercent val="0"/>
          <c:showBubbleSize val="0"/>
        </c:dLbls>
        <c:marker val="1"/>
        <c:smooth val="0"/>
        <c:axId val="495770360"/>
        <c:axId val="495768440"/>
      </c:lineChart>
      <c:dateAx>
        <c:axId val="495770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Sprint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768440"/>
        <c:crosses val="autoZero"/>
        <c:auto val="1"/>
        <c:lblOffset val="100"/>
        <c:baseTimeUnit val="days"/>
      </c:dateAx>
      <c:valAx>
        <c:axId val="495768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Remaining Effort (hours)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770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31"/>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0" name="Google Shape;20;p31"/>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1"/>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1"/>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31"/>
          <p:cNvGrpSpPr/>
          <p:nvPr/>
        </p:nvGrpSpPr>
        <p:grpSpPr>
          <a:xfrm>
            <a:off x="5250180" y="1267730"/>
            <a:ext cx="1691640" cy="615934"/>
            <a:chOff x="5250180" y="1267730"/>
            <a:chExt cx="1691640" cy="615934"/>
          </a:xfrm>
        </p:grpSpPr>
        <p:cxnSp>
          <p:nvCxnSpPr>
            <p:cNvPr id="24" name="Google Shape;24;p31"/>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5" name="Google Shape;25;p31"/>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6" name="Google Shape;26;p31"/>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7" name="Google Shape;27;p31"/>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Sorts Mill Goudy"/>
              <a:buNone/>
              <a:defRPr b="0" sz="6800" cap="none">
                <a:solidFill>
                  <a:srgbClr val="FEFEFE"/>
                </a:solidFill>
                <a:latin typeface="Sorts Mill Goudy"/>
                <a:ea typeface="Sorts Mill Goudy"/>
                <a:cs typeface="Sorts Mill Goudy"/>
                <a:sym typeface="Sorts Mill Goud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1"/>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9" name="Google Shape;29;p31"/>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Sorts Mill Goudy"/>
                <a:ea typeface="Sorts Mill Goudy"/>
                <a:cs typeface="Sorts Mill Goudy"/>
                <a:sym typeface="Sorts Mill Goud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EFEFE"/>
                </a:solidFill>
                <a:latin typeface="Sorts Mill Goudy"/>
                <a:ea typeface="Sorts Mill Goudy"/>
                <a:cs typeface="Sorts Mill Goudy"/>
                <a:sym typeface="Sorts Mill Goudy"/>
              </a:defRPr>
            </a:lvl1pPr>
            <a:lvl2pPr indent="0" lvl="1" marL="0" algn="r">
              <a:spcBef>
                <a:spcPts val="0"/>
              </a:spcBef>
              <a:buNone/>
              <a:defRPr b="0" i="0" sz="1000" u="none" cap="none" strike="noStrike">
                <a:solidFill>
                  <a:srgbClr val="FEFEFE"/>
                </a:solidFill>
                <a:latin typeface="Sorts Mill Goudy"/>
                <a:ea typeface="Sorts Mill Goudy"/>
                <a:cs typeface="Sorts Mill Goudy"/>
                <a:sym typeface="Sorts Mill Goudy"/>
              </a:defRPr>
            </a:lvl2pPr>
            <a:lvl3pPr indent="0" lvl="2" marL="0" algn="r">
              <a:spcBef>
                <a:spcPts val="0"/>
              </a:spcBef>
              <a:buNone/>
              <a:defRPr b="0" i="0" sz="1000" u="none" cap="none" strike="noStrike">
                <a:solidFill>
                  <a:srgbClr val="FEFEFE"/>
                </a:solidFill>
                <a:latin typeface="Sorts Mill Goudy"/>
                <a:ea typeface="Sorts Mill Goudy"/>
                <a:cs typeface="Sorts Mill Goudy"/>
                <a:sym typeface="Sorts Mill Goudy"/>
              </a:defRPr>
            </a:lvl3pPr>
            <a:lvl4pPr indent="0" lvl="3" marL="0" algn="r">
              <a:spcBef>
                <a:spcPts val="0"/>
              </a:spcBef>
              <a:buNone/>
              <a:defRPr b="0" i="0" sz="1000" u="none" cap="none" strike="noStrike">
                <a:solidFill>
                  <a:srgbClr val="FEFEFE"/>
                </a:solidFill>
                <a:latin typeface="Sorts Mill Goudy"/>
                <a:ea typeface="Sorts Mill Goudy"/>
                <a:cs typeface="Sorts Mill Goudy"/>
                <a:sym typeface="Sorts Mill Goudy"/>
              </a:defRPr>
            </a:lvl4pPr>
            <a:lvl5pPr indent="0" lvl="4" marL="0" algn="r">
              <a:spcBef>
                <a:spcPts val="0"/>
              </a:spcBef>
              <a:buNone/>
              <a:defRPr b="0" i="0" sz="1000" u="none" cap="none" strike="noStrike">
                <a:solidFill>
                  <a:srgbClr val="FEFEFE"/>
                </a:solidFill>
                <a:latin typeface="Sorts Mill Goudy"/>
                <a:ea typeface="Sorts Mill Goudy"/>
                <a:cs typeface="Sorts Mill Goudy"/>
                <a:sym typeface="Sorts Mill Goudy"/>
              </a:defRPr>
            </a:lvl5pPr>
            <a:lvl6pPr indent="0" lvl="5" marL="0" algn="r">
              <a:spcBef>
                <a:spcPts val="0"/>
              </a:spcBef>
              <a:buNone/>
              <a:defRPr b="0" i="0" sz="1000" u="none" cap="none" strike="noStrike">
                <a:solidFill>
                  <a:srgbClr val="FEFEFE"/>
                </a:solidFill>
                <a:latin typeface="Sorts Mill Goudy"/>
                <a:ea typeface="Sorts Mill Goudy"/>
                <a:cs typeface="Sorts Mill Goudy"/>
                <a:sym typeface="Sorts Mill Goudy"/>
              </a:defRPr>
            </a:lvl6pPr>
            <a:lvl7pPr indent="0" lvl="6" marL="0" algn="r">
              <a:spcBef>
                <a:spcPts val="0"/>
              </a:spcBef>
              <a:buNone/>
              <a:defRPr b="0" i="0" sz="1000" u="none" cap="none" strike="noStrike">
                <a:solidFill>
                  <a:srgbClr val="FEFEFE"/>
                </a:solidFill>
                <a:latin typeface="Sorts Mill Goudy"/>
                <a:ea typeface="Sorts Mill Goudy"/>
                <a:cs typeface="Sorts Mill Goudy"/>
                <a:sym typeface="Sorts Mill Goudy"/>
              </a:defRPr>
            </a:lvl7pPr>
            <a:lvl8pPr indent="0" lvl="7" marL="0" algn="r">
              <a:spcBef>
                <a:spcPts val="0"/>
              </a:spcBef>
              <a:buNone/>
              <a:defRPr b="0" i="0" sz="1000" u="none" cap="none" strike="noStrike">
                <a:solidFill>
                  <a:srgbClr val="FEFEFE"/>
                </a:solidFill>
                <a:latin typeface="Sorts Mill Goudy"/>
                <a:ea typeface="Sorts Mill Goudy"/>
                <a:cs typeface="Sorts Mill Goudy"/>
                <a:sym typeface="Sorts Mill Goudy"/>
              </a:defRPr>
            </a:lvl8pPr>
            <a:lvl9pPr indent="0" lvl="8" marL="0" algn="r">
              <a:spcBef>
                <a:spcPts val="0"/>
              </a:spcBef>
              <a:buNone/>
              <a:defRPr b="0" i="0" sz="1000" u="none" cap="none" strike="noStrike">
                <a:solidFill>
                  <a:srgbClr val="FEFEFE"/>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6" name="Shape 116"/>
        <p:cNvGrpSpPr/>
        <p:nvPr/>
      </p:nvGrpSpPr>
      <p:grpSpPr>
        <a:xfrm>
          <a:off x="0" y="0"/>
          <a:ext cx="0" cy="0"/>
          <a:chOff x="0" y="0"/>
          <a:chExt cx="0" cy="0"/>
        </a:xfrm>
      </p:grpSpPr>
      <p:sp>
        <p:nvSpPr>
          <p:cNvPr id="117" name="Google Shape;117;p3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20" name="Shape 120"/>
        <p:cNvGrpSpPr/>
        <p:nvPr/>
      </p:nvGrpSpPr>
      <p:grpSpPr>
        <a:xfrm>
          <a:off x="0" y="0"/>
          <a:ext cx="0" cy="0"/>
          <a:chOff x="0" y="0"/>
          <a:chExt cx="0" cy="0"/>
        </a:xfrm>
      </p:grpSpPr>
      <p:sp>
        <p:nvSpPr>
          <p:cNvPr id="121" name="Google Shape;121;p40"/>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0"/>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0"/>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Sorts Mill Goudy"/>
              <a:buNone/>
              <a:defRPr b="0" sz="3200" cap="none">
                <a:solidFill>
                  <a:schemeClr val="dk1"/>
                </a:solidFill>
                <a:latin typeface="Sorts Mill Goudy"/>
                <a:ea typeface="Sorts Mill Goudy"/>
                <a:cs typeface="Sorts Mill Goudy"/>
                <a:sym typeface="Sorts Mill Goud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40"/>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25" name="Google Shape;125;p40"/>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26" name="Google Shape;126;p40"/>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0"/>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0"/>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000">
                <a:solidFill>
                  <a:srgbClr val="262626"/>
                </a:solidFill>
                <a:latin typeface="Sorts Mill Goudy"/>
                <a:ea typeface="Sorts Mill Goudy"/>
                <a:cs typeface="Sorts Mill Goudy"/>
                <a:sym typeface="Sorts Mill Goudy"/>
              </a:defRPr>
            </a:lvl1pPr>
            <a:lvl2pPr indent="0" lvl="1" marL="0" algn="r">
              <a:spcBef>
                <a:spcPts val="0"/>
              </a:spcBef>
              <a:buNone/>
              <a:defRPr sz="1000">
                <a:solidFill>
                  <a:srgbClr val="262626"/>
                </a:solidFill>
                <a:latin typeface="Sorts Mill Goudy"/>
                <a:ea typeface="Sorts Mill Goudy"/>
                <a:cs typeface="Sorts Mill Goudy"/>
                <a:sym typeface="Sorts Mill Goudy"/>
              </a:defRPr>
            </a:lvl2pPr>
            <a:lvl3pPr indent="0" lvl="2" marL="0" algn="r">
              <a:spcBef>
                <a:spcPts val="0"/>
              </a:spcBef>
              <a:buNone/>
              <a:defRPr sz="1000">
                <a:solidFill>
                  <a:srgbClr val="262626"/>
                </a:solidFill>
                <a:latin typeface="Sorts Mill Goudy"/>
                <a:ea typeface="Sorts Mill Goudy"/>
                <a:cs typeface="Sorts Mill Goudy"/>
                <a:sym typeface="Sorts Mill Goudy"/>
              </a:defRPr>
            </a:lvl3pPr>
            <a:lvl4pPr indent="0" lvl="3" marL="0" algn="r">
              <a:spcBef>
                <a:spcPts val="0"/>
              </a:spcBef>
              <a:buNone/>
              <a:defRPr sz="1000">
                <a:solidFill>
                  <a:srgbClr val="262626"/>
                </a:solidFill>
                <a:latin typeface="Sorts Mill Goudy"/>
                <a:ea typeface="Sorts Mill Goudy"/>
                <a:cs typeface="Sorts Mill Goudy"/>
                <a:sym typeface="Sorts Mill Goudy"/>
              </a:defRPr>
            </a:lvl4pPr>
            <a:lvl5pPr indent="0" lvl="4" marL="0" algn="r">
              <a:spcBef>
                <a:spcPts val="0"/>
              </a:spcBef>
              <a:buNone/>
              <a:defRPr sz="1000">
                <a:solidFill>
                  <a:srgbClr val="262626"/>
                </a:solidFill>
                <a:latin typeface="Sorts Mill Goudy"/>
                <a:ea typeface="Sorts Mill Goudy"/>
                <a:cs typeface="Sorts Mill Goudy"/>
                <a:sym typeface="Sorts Mill Goudy"/>
              </a:defRPr>
            </a:lvl5pPr>
            <a:lvl6pPr indent="0" lvl="5" marL="0" algn="r">
              <a:spcBef>
                <a:spcPts val="0"/>
              </a:spcBef>
              <a:buNone/>
              <a:defRPr sz="1000">
                <a:solidFill>
                  <a:srgbClr val="262626"/>
                </a:solidFill>
                <a:latin typeface="Sorts Mill Goudy"/>
                <a:ea typeface="Sorts Mill Goudy"/>
                <a:cs typeface="Sorts Mill Goudy"/>
                <a:sym typeface="Sorts Mill Goudy"/>
              </a:defRPr>
            </a:lvl6pPr>
            <a:lvl7pPr indent="0" lvl="6" marL="0" algn="r">
              <a:spcBef>
                <a:spcPts val="0"/>
              </a:spcBef>
              <a:buNone/>
              <a:defRPr sz="1000">
                <a:solidFill>
                  <a:srgbClr val="262626"/>
                </a:solidFill>
                <a:latin typeface="Sorts Mill Goudy"/>
                <a:ea typeface="Sorts Mill Goudy"/>
                <a:cs typeface="Sorts Mill Goudy"/>
                <a:sym typeface="Sorts Mill Goudy"/>
              </a:defRPr>
            </a:lvl7pPr>
            <a:lvl8pPr indent="0" lvl="7" marL="0" algn="r">
              <a:spcBef>
                <a:spcPts val="0"/>
              </a:spcBef>
              <a:buNone/>
              <a:defRPr sz="1000">
                <a:solidFill>
                  <a:srgbClr val="262626"/>
                </a:solidFill>
                <a:latin typeface="Sorts Mill Goudy"/>
                <a:ea typeface="Sorts Mill Goudy"/>
                <a:cs typeface="Sorts Mill Goudy"/>
                <a:sym typeface="Sorts Mill Goudy"/>
              </a:defRPr>
            </a:lvl8pPr>
            <a:lvl9pPr indent="0" lvl="8" marL="0" algn="r">
              <a:spcBef>
                <a:spcPts val="0"/>
              </a:spcBef>
              <a:buNone/>
              <a:defRPr sz="1000">
                <a:solidFill>
                  <a:srgbClr val="262626"/>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29" name="Shape 129"/>
        <p:cNvGrpSpPr/>
        <p:nvPr/>
      </p:nvGrpSpPr>
      <p:grpSpPr>
        <a:xfrm>
          <a:off x="0" y="0"/>
          <a:ext cx="0" cy="0"/>
          <a:chOff x="0" y="0"/>
          <a:chExt cx="0" cy="0"/>
        </a:xfrm>
      </p:grpSpPr>
      <p:sp>
        <p:nvSpPr>
          <p:cNvPr id="130" name="Google Shape;130;p41"/>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1"/>
          <p:cNvSpPr/>
          <p:nvPr>
            <p:ph idx="2" type="pic"/>
          </p:nvPr>
        </p:nvSpPr>
        <p:spPr>
          <a:xfrm>
            <a:off x="228599" y="237744"/>
            <a:ext cx="7696201" cy="6382512"/>
          </a:xfrm>
          <a:prstGeom prst="rect">
            <a:avLst/>
          </a:prstGeom>
          <a:solidFill>
            <a:srgbClr val="BFCBCB"/>
          </a:solidFill>
          <a:ln>
            <a:noFill/>
          </a:ln>
        </p:spPr>
        <p:txBody>
          <a:bodyPr anchorCtr="0" anchor="t" bIns="45700" lIns="91425" spcFirstLastPara="1" rIns="91425" wrap="square" tIns="45700">
            <a:normAutofit/>
          </a:bodyPr>
          <a:lstStyle>
            <a:lvl1pPr lvl="0" marR="0" rtl="0" algn="l">
              <a:lnSpc>
                <a:spcPct val="110000"/>
              </a:lnSpc>
              <a:spcBef>
                <a:spcPts val="900"/>
              </a:spcBef>
              <a:spcAft>
                <a:spcPts val="0"/>
              </a:spcAft>
              <a:buClr>
                <a:srgbClr val="262626"/>
              </a:buClr>
              <a:buSzPts val="3200"/>
              <a:buFont typeface="Garamond"/>
              <a:buNone/>
              <a:defRPr b="0" i="0" sz="3200" u="none" cap="none" strike="noStrike">
                <a:solidFill>
                  <a:schemeClr val="dk1"/>
                </a:solidFill>
                <a:latin typeface="Sorts Mill Goudy"/>
                <a:ea typeface="Sorts Mill Goudy"/>
                <a:cs typeface="Sorts Mill Goudy"/>
                <a:sym typeface="Sorts Mill Goudy"/>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Sorts Mill Goudy"/>
                <a:ea typeface="Sorts Mill Goudy"/>
                <a:cs typeface="Sorts Mill Goudy"/>
                <a:sym typeface="Sorts Mill Goudy"/>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Sorts Mill Goudy"/>
                <a:ea typeface="Sorts Mill Goudy"/>
                <a:cs typeface="Sorts Mill Goudy"/>
                <a:sym typeface="Sorts Mill Goudy"/>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Sorts Mill Goudy"/>
                <a:ea typeface="Sorts Mill Goudy"/>
                <a:cs typeface="Sorts Mill Goudy"/>
                <a:sym typeface="Sorts Mill Goudy"/>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Sorts Mill Goudy"/>
                <a:ea typeface="Sorts Mill Goudy"/>
                <a:cs typeface="Sorts Mill Goudy"/>
                <a:sym typeface="Sorts Mill Goudy"/>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Sorts Mill Goudy"/>
                <a:ea typeface="Sorts Mill Goudy"/>
                <a:cs typeface="Sorts Mill Goudy"/>
                <a:sym typeface="Sorts Mill Goudy"/>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Sorts Mill Goudy"/>
                <a:ea typeface="Sorts Mill Goudy"/>
                <a:cs typeface="Sorts Mill Goudy"/>
                <a:sym typeface="Sorts Mill Goudy"/>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Sorts Mill Goudy"/>
                <a:ea typeface="Sorts Mill Goudy"/>
                <a:cs typeface="Sorts Mill Goudy"/>
                <a:sym typeface="Sorts Mill Goudy"/>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Sorts Mill Goudy"/>
                <a:ea typeface="Sorts Mill Goudy"/>
                <a:cs typeface="Sorts Mill Goudy"/>
                <a:sym typeface="Sorts Mill Goudy"/>
              </a:defRPr>
            </a:lvl9pPr>
          </a:lstStyle>
          <a:p/>
        </p:txBody>
      </p:sp>
      <p:sp>
        <p:nvSpPr>
          <p:cNvPr id="132" name="Google Shape;132;p41"/>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1"/>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Sorts Mill Goudy"/>
                <a:ea typeface="Sorts Mill Goudy"/>
                <a:cs typeface="Sorts Mill Goudy"/>
                <a:sym typeface="Sorts Mill Goud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1"/>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41"/>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1"/>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Sorts Mill Goudy"/>
              <a:buNone/>
              <a:defRPr b="0" sz="3200">
                <a:solidFill>
                  <a:schemeClr val="dk1"/>
                </a:solidFill>
                <a:latin typeface="Sorts Mill Goudy"/>
                <a:ea typeface="Sorts Mill Goudy"/>
                <a:cs typeface="Sorts Mill Goudy"/>
                <a:sym typeface="Sorts Mill Goud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1"/>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8" name="Shape 138"/>
        <p:cNvGrpSpPr/>
        <p:nvPr/>
      </p:nvGrpSpPr>
      <p:grpSpPr>
        <a:xfrm>
          <a:off x="0" y="0"/>
          <a:ext cx="0" cy="0"/>
          <a:chOff x="0" y="0"/>
          <a:chExt cx="0" cy="0"/>
        </a:xfrm>
      </p:grpSpPr>
      <p:sp>
        <p:nvSpPr>
          <p:cNvPr id="139" name="Google Shape;139;p4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42"/>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41" name="Google Shape;141;p4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43"/>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43"/>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47" name="Google Shape;147;p4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2" name="Shape 32"/>
        <p:cNvGrpSpPr/>
        <p:nvPr/>
      </p:nvGrpSpPr>
      <p:grpSpPr>
        <a:xfrm>
          <a:off x="0" y="0"/>
          <a:ext cx="0" cy="0"/>
          <a:chOff x="0" y="0"/>
          <a:chExt cx="0" cy="0"/>
        </a:xfrm>
      </p:grpSpPr>
      <p:sp>
        <p:nvSpPr>
          <p:cNvPr id="33" name="Google Shape;33;p34"/>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34" name="Google Shape;34;p34"/>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4"/>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4"/>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4"/>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Sorts Mill Goudy"/>
              <a:buNone/>
              <a:defRPr sz="6800" cap="none">
                <a:solidFill>
                  <a:srgbClr val="FEFEFE"/>
                </a:solidFill>
                <a:latin typeface="Sorts Mill Goudy"/>
                <a:ea typeface="Sorts Mill Goudy"/>
                <a:cs typeface="Sorts Mill Goudy"/>
                <a:sym typeface="Sorts Mill Goud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8" name="Google Shape;38;p34"/>
          <p:cNvGrpSpPr/>
          <p:nvPr/>
        </p:nvGrpSpPr>
        <p:grpSpPr>
          <a:xfrm>
            <a:off x="5250180" y="1267730"/>
            <a:ext cx="1691640" cy="615934"/>
            <a:chOff x="5250180" y="1267730"/>
            <a:chExt cx="1691640" cy="615934"/>
          </a:xfrm>
        </p:grpSpPr>
        <p:cxnSp>
          <p:nvCxnSpPr>
            <p:cNvPr id="39" name="Google Shape;39;p34"/>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40" name="Google Shape;40;p34"/>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41" name="Google Shape;41;p34"/>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42" name="Google Shape;42;p34"/>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FEFEFE"/>
                </a:solidFill>
              </a:defRPr>
            </a:lvl1pPr>
            <a:lvl2pPr indent="-228600" lvl="1" marL="914400" algn="l">
              <a:lnSpc>
                <a:spcPct val="100000"/>
              </a:lnSpc>
              <a:spcBef>
                <a:spcPts val="500"/>
              </a:spcBef>
              <a:spcAft>
                <a:spcPts val="0"/>
              </a:spcAft>
              <a:buSzPts val="1600"/>
              <a:buNone/>
              <a:defRPr sz="1600">
                <a:solidFill>
                  <a:schemeClr val="lt1"/>
                </a:solidFill>
              </a:defRPr>
            </a:lvl2pPr>
            <a:lvl3pPr indent="-228600" lvl="2" marL="1371600" algn="l">
              <a:lnSpc>
                <a:spcPct val="100000"/>
              </a:lnSpc>
              <a:spcBef>
                <a:spcPts val="500"/>
              </a:spcBef>
              <a:spcAft>
                <a:spcPts val="0"/>
              </a:spcAft>
              <a:buSzPts val="1600"/>
              <a:buNone/>
              <a:defRPr sz="1600">
                <a:solidFill>
                  <a:schemeClr val="lt1"/>
                </a:solidFill>
              </a:defRPr>
            </a:lvl3pPr>
            <a:lvl4pPr indent="-228600" lvl="3" marL="1828800" algn="l">
              <a:lnSpc>
                <a:spcPct val="100000"/>
              </a:lnSpc>
              <a:spcBef>
                <a:spcPts val="500"/>
              </a:spcBef>
              <a:spcAft>
                <a:spcPts val="0"/>
              </a:spcAft>
              <a:buSzPts val="1400"/>
              <a:buNone/>
              <a:defRPr sz="1400">
                <a:solidFill>
                  <a:schemeClr val="lt1"/>
                </a:solidFill>
              </a:defRPr>
            </a:lvl4pPr>
            <a:lvl5pPr indent="-228600" lvl="4" marL="2286000" algn="l">
              <a:lnSpc>
                <a:spcPct val="100000"/>
              </a:lnSpc>
              <a:spcBef>
                <a:spcPts val="500"/>
              </a:spcBef>
              <a:spcAft>
                <a:spcPts val="0"/>
              </a:spcAft>
              <a:buSzPts val="1400"/>
              <a:buNone/>
              <a:defRPr sz="1400">
                <a:solidFill>
                  <a:schemeClr val="lt1"/>
                </a:solidFill>
              </a:defRPr>
            </a:lvl5pPr>
            <a:lvl6pPr indent="-228600" lvl="5" marL="2743200" algn="l">
              <a:lnSpc>
                <a:spcPct val="100000"/>
              </a:lnSpc>
              <a:spcBef>
                <a:spcPts val="500"/>
              </a:spcBef>
              <a:spcAft>
                <a:spcPts val="0"/>
              </a:spcAft>
              <a:buSzPts val="1400"/>
              <a:buNone/>
              <a:defRPr sz="1400">
                <a:solidFill>
                  <a:schemeClr val="lt1"/>
                </a:solidFill>
              </a:defRPr>
            </a:lvl6pPr>
            <a:lvl7pPr indent="-228600" lvl="6" marL="3200400" algn="l">
              <a:lnSpc>
                <a:spcPct val="100000"/>
              </a:lnSpc>
              <a:spcBef>
                <a:spcPts val="500"/>
              </a:spcBef>
              <a:spcAft>
                <a:spcPts val="0"/>
              </a:spcAft>
              <a:buSzPts val="1400"/>
              <a:buNone/>
              <a:defRPr sz="1400">
                <a:solidFill>
                  <a:schemeClr val="lt1"/>
                </a:solidFill>
              </a:defRPr>
            </a:lvl7pPr>
            <a:lvl8pPr indent="-228600" lvl="7" marL="3657600" algn="l">
              <a:lnSpc>
                <a:spcPct val="100000"/>
              </a:lnSpc>
              <a:spcBef>
                <a:spcPts val="500"/>
              </a:spcBef>
              <a:spcAft>
                <a:spcPts val="0"/>
              </a:spcAft>
              <a:buSzPts val="1400"/>
              <a:buNone/>
              <a:defRPr sz="1400">
                <a:solidFill>
                  <a:schemeClr val="lt1"/>
                </a:solidFill>
              </a:defRPr>
            </a:lvl8pPr>
            <a:lvl9pPr indent="-228600" lvl="8" marL="4114800" algn="l">
              <a:lnSpc>
                <a:spcPct val="100000"/>
              </a:lnSpc>
              <a:spcBef>
                <a:spcPts val="500"/>
              </a:spcBef>
              <a:spcAft>
                <a:spcPts val="0"/>
              </a:spcAft>
              <a:buSzPts val="1400"/>
              <a:buNone/>
              <a:defRPr sz="1400">
                <a:solidFill>
                  <a:schemeClr val="lt1"/>
                </a:solidFill>
              </a:defRPr>
            </a:lvl9pPr>
          </a:lstStyle>
          <a:p/>
        </p:txBody>
      </p:sp>
      <p:sp>
        <p:nvSpPr>
          <p:cNvPr id="43" name="Google Shape;43;p34"/>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Sorts Mill Goudy"/>
                <a:ea typeface="Sorts Mill Goudy"/>
                <a:cs typeface="Sorts Mill Goudy"/>
                <a:sym typeface="Sorts Mill Goud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4"/>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EFEFE"/>
                </a:solidFill>
                <a:latin typeface="Sorts Mill Goudy"/>
                <a:ea typeface="Sorts Mill Goudy"/>
                <a:cs typeface="Sorts Mill Goudy"/>
                <a:sym typeface="Sorts Mill Goudy"/>
              </a:defRPr>
            </a:lvl1pPr>
            <a:lvl2pPr indent="0" lvl="1" marL="0" algn="r">
              <a:spcBef>
                <a:spcPts val="0"/>
              </a:spcBef>
              <a:buNone/>
              <a:defRPr b="0" i="0" sz="1000" u="none" cap="none" strike="noStrike">
                <a:solidFill>
                  <a:srgbClr val="FEFEFE"/>
                </a:solidFill>
                <a:latin typeface="Sorts Mill Goudy"/>
                <a:ea typeface="Sorts Mill Goudy"/>
                <a:cs typeface="Sorts Mill Goudy"/>
                <a:sym typeface="Sorts Mill Goudy"/>
              </a:defRPr>
            </a:lvl2pPr>
            <a:lvl3pPr indent="0" lvl="2" marL="0" algn="r">
              <a:spcBef>
                <a:spcPts val="0"/>
              </a:spcBef>
              <a:buNone/>
              <a:defRPr b="0" i="0" sz="1000" u="none" cap="none" strike="noStrike">
                <a:solidFill>
                  <a:srgbClr val="FEFEFE"/>
                </a:solidFill>
                <a:latin typeface="Sorts Mill Goudy"/>
                <a:ea typeface="Sorts Mill Goudy"/>
                <a:cs typeface="Sorts Mill Goudy"/>
                <a:sym typeface="Sorts Mill Goudy"/>
              </a:defRPr>
            </a:lvl3pPr>
            <a:lvl4pPr indent="0" lvl="3" marL="0" algn="r">
              <a:spcBef>
                <a:spcPts val="0"/>
              </a:spcBef>
              <a:buNone/>
              <a:defRPr b="0" i="0" sz="1000" u="none" cap="none" strike="noStrike">
                <a:solidFill>
                  <a:srgbClr val="FEFEFE"/>
                </a:solidFill>
                <a:latin typeface="Sorts Mill Goudy"/>
                <a:ea typeface="Sorts Mill Goudy"/>
                <a:cs typeface="Sorts Mill Goudy"/>
                <a:sym typeface="Sorts Mill Goudy"/>
              </a:defRPr>
            </a:lvl4pPr>
            <a:lvl5pPr indent="0" lvl="4" marL="0" algn="r">
              <a:spcBef>
                <a:spcPts val="0"/>
              </a:spcBef>
              <a:buNone/>
              <a:defRPr b="0" i="0" sz="1000" u="none" cap="none" strike="noStrike">
                <a:solidFill>
                  <a:srgbClr val="FEFEFE"/>
                </a:solidFill>
                <a:latin typeface="Sorts Mill Goudy"/>
                <a:ea typeface="Sorts Mill Goudy"/>
                <a:cs typeface="Sorts Mill Goudy"/>
                <a:sym typeface="Sorts Mill Goudy"/>
              </a:defRPr>
            </a:lvl5pPr>
            <a:lvl6pPr indent="0" lvl="5" marL="0" algn="r">
              <a:spcBef>
                <a:spcPts val="0"/>
              </a:spcBef>
              <a:buNone/>
              <a:defRPr b="0" i="0" sz="1000" u="none" cap="none" strike="noStrike">
                <a:solidFill>
                  <a:srgbClr val="FEFEFE"/>
                </a:solidFill>
                <a:latin typeface="Sorts Mill Goudy"/>
                <a:ea typeface="Sorts Mill Goudy"/>
                <a:cs typeface="Sorts Mill Goudy"/>
                <a:sym typeface="Sorts Mill Goudy"/>
              </a:defRPr>
            </a:lvl6pPr>
            <a:lvl7pPr indent="0" lvl="6" marL="0" algn="r">
              <a:spcBef>
                <a:spcPts val="0"/>
              </a:spcBef>
              <a:buNone/>
              <a:defRPr b="0" i="0" sz="1000" u="none" cap="none" strike="noStrike">
                <a:solidFill>
                  <a:srgbClr val="FEFEFE"/>
                </a:solidFill>
                <a:latin typeface="Sorts Mill Goudy"/>
                <a:ea typeface="Sorts Mill Goudy"/>
                <a:cs typeface="Sorts Mill Goudy"/>
                <a:sym typeface="Sorts Mill Goudy"/>
              </a:defRPr>
            </a:lvl7pPr>
            <a:lvl8pPr indent="0" lvl="7" marL="0" algn="r">
              <a:spcBef>
                <a:spcPts val="0"/>
              </a:spcBef>
              <a:buNone/>
              <a:defRPr b="0" i="0" sz="1000" u="none" cap="none" strike="noStrike">
                <a:solidFill>
                  <a:srgbClr val="FEFEFE"/>
                </a:solidFill>
                <a:latin typeface="Sorts Mill Goudy"/>
                <a:ea typeface="Sorts Mill Goudy"/>
                <a:cs typeface="Sorts Mill Goudy"/>
                <a:sym typeface="Sorts Mill Goudy"/>
              </a:defRPr>
            </a:lvl8pPr>
            <a:lvl9pPr indent="0" lvl="8" marL="0" algn="r">
              <a:spcBef>
                <a:spcPts val="0"/>
              </a:spcBef>
              <a:buNone/>
              <a:defRPr b="0" i="0" sz="1000" u="none" cap="none" strike="noStrike">
                <a:solidFill>
                  <a:srgbClr val="FEFEFE"/>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6" name="Shape 46"/>
        <p:cNvGrpSpPr/>
        <p:nvPr/>
      </p:nvGrpSpPr>
      <p:grpSpPr>
        <a:xfrm>
          <a:off x="0" y="0"/>
          <a:ext cx="0" cy="0"/>
          <a:chOff x="0" y="0"/>
          <a:chExt cx="0" cy="0"/>
        </a:xfrm>
      </p:grpSpPr>
      <p:sp>
        <p:nvSpPr>
          <p:cNvPr id="47" name="Google Shape;47;p3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6"/>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9" name="Google Shape;49;p36"/>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Google Shape;62;p3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4" name="Google Shape;64;p32"/>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5" name="Google Shape;65;p3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8" name="Shape 68"/>
        <p:cNvGrpSpPr/>
        <p:nvPr/>
      </p:nvGrpSpPr>
      <p:grpSpPr>
        <a:xfrm>
          <a:off x="0" y="0"/>
          <a:ext cx="0" cy="0"/>
          <a:chOff x="0" y="0"/>
          <a:chExt cx="0" cy="0"/>
        </a:xfrm>
      </p:grpSpPr>
      <p:sp>
        <p:nvSpPr>
          <p:cNvPr id="69" name="Google Shape;69;p3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71" name="Google Shape;71;p35"/>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4" name="Shape 74"/>
        <p:cNvGrpSpPr/>
        <p:nvPr/>
      </p:nvGrpSpPr>
      <p:grpSpPr>
        <a:xfrm>
          <a:off x="0" y="0"/>
          <a:ext cx="0" cy="0"/>
          <a:chOff x="0" y="0"/>
          <a:chExt cx="0" cy="0"/>
        </a:xfrm>
      </p:grpSpPr>
      <p:sp>
        <p:nvSpPr>
          <p:cNvPr id="75" name="Google Shape;75;p3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Sorts Mill Goudy"/>
                <a:ea typeface="Sorts Mill Goudy"/>
                <a:cs typeface="Sorts Mill Goudy"/>
                <a:sym typeface="Sorts Mill Goudy"/>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77" name="Google Shape;77;p37"/>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8" name="Google Shape;78;p37"/>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79" name="Google Shape;79;p37"/>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0" name="Google Shape;80;p3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83" name="Shape 83"/>
        <p:cNvGrpSpPr/>
        <p:nvPr/>
      </p:nvGrpSpPr>
      <p:grpSpPr>
        <a:xfrm>
          <a:off x="0" y="0"/>
          <a:ext cx="0" cy="0"/>
          <a:chOff x="0" y="0"/>
          <a:chExt cx="0" cy="0"/>
        </a:xfrm>
      </p:grpSpPr>
      <p:sp>
        <p:nvSpPr>
          <p:cNvPr id="84" name="Google Shape;84;p33"/>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85" name="Google Shape;85;p33"/>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3"/>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3"/>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3"/>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Sorts Mill Goudy"/>
              <a:buNone/>
              <a:defRPr sz="6800" cap="none">
                <a:solidFill>
                  <a:srgbClr val="262626"/>
                </a:solidFill>
                <a:latin typeface="Sorts Mill Goudy"/>
                <a:ea typeface="Sorts Mill Goudy"/>
                <a:cs typeface="Sorts Mill Goudy"/>
                <a:sym typeface="Sorts Mill Goud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9" name="Google Shape;89;p33"/>
          <p:cNvGrpSpPr/>
          <p:nvPr/>
        </p:nvGrpSpPr>
        <p:grpSpPr>
          <a:xfrm>
            <a:off x="5250180" y="1267730"/>
            <a:ext cx="1691640" cy="615934"/>
            <a:chOff x="5250180" y="1267730"/>
            <a:chExt cx="1691640" cy="615934"/>
          </a:xfrm>
        </p:grpSpPr>
        <p:cxnSp>
          <p:nvCxnSpPr>
            <p:cNvPr id="90" name="Google Shape;90;p33"/>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91" name="Google Shape;91;p33"/>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92" name="Google Shape;92;p33"/>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93" name="Google Shape;93;p33"/>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94" name="Google Shape;94;p33"/>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Sorts Mill Goudy"/>
                <a:ea typeface="Sorts Mill Goudy"/>
                <a:cs typeface="Sorts Mill Goudy"/>
                <a:sym typeface="Sorts Mill Goud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Sorts Mill Goudy"/>
                <a:ea typeface="Sorts Mill Goudy"/>
                <a:cs typeface="Sorts Mill Goudy"/>
                <a:sym typeface="Sorts Mill Goudy"/>
              </a:defRPr>
            </a:lvl1pPr>
            <a:lvl2pPr indent="0" lvl="1" marL="0" algn="r">
              <a:spcBef>
                <a:spcPts val="0"/>
              </a:spcBef>
              <a:buNone/>
              <a:defRPr b="0" i="0" sz="1000" u="none" cap="none" strike="noStrike">
                <a:solidFill>
                  <a:srgbClr val="262626"/>
                </a:solidFill>
                <a:latin typeface="Sorts Mill Goudy"/>
                <a:ea typeface="Sorts Mill Goudy"/>
                <a:cs typeface="Sorts Mill Goudy"/>
                <a:sym typeface="Sorts Mill Goudy"/>
              </a:defRPr>
            </a:lvl2pPr>
            <a:lvl3pPr indent="0" lvl="2" marL="0" algn="r">
              <a:spcBef>
                <a:spcPts val="0"/>
              </a:spcBef>
              <a:buNone/>
              <a:defRPr b="0" i="0" sz="1000" u="none" cap="none" strike="noStrike">
                <a:solidFill>
                  <a:srgbClr val="262626"/>
                </a:solidFill>
                <a:latin typeface="Sorts Mill Goudy"/>
                <a:ea typeface="Sorts Mill Goudy"/>
                <a:cs typeface="Sorts Mill Goudy"/>
                <a:sym typeface="Sorts Mill Goudy"/>
              </a:defRPr>
            </a:lvl3pPr>
            <a:lvl4pPr indent="0" lvl="3" marL="0" algn="r">
              <a:spcBef>
                <a:spcPts val="0"/>
              </a:spcBef>
              <a:buNone/>
              <a:defRPr b="0" i="0" sz="1000" u="none" cap="none" strike="noStrike">
                <a:solidFill>
                  <a:srgbClr val="262626"/>
                </a:solidFill>
                <a:latin typeface="Sorts Mill Goudy"/>
                <a:ea typeface="Sorts Mill Goudy"/>
                <a:cs typeface="Sorts Mill Goudy"/>
                <a:sym typeface="Sorts Mill Goudy"/>
              </a:defRPr>
            </a:lvl4pPr>
            <a:lvl5pPr indent="0" lvl="4" marL="0" algn="r">
              <a:spcBef>
                <a:spcPts val="0"/>
              </a:spcBef>
              <a:buNone/>
              <a:defRPr b="0" i="0" sz="1000" u="none" cap="none" strike="noStrike">
                <a:solidFill>
                  <a:srgbClr val="262626"/>
                </a:solidFill>
                <a:latin typeface="Sorts Mill Goudy"/>
                <a:ea typeface="Sorts Mill Goudy"/>
                <a:cs typeface="Sorts Mill Goudy"/>
                <a:sym typeface="Sorts Mill Goudy"/>
              </a:defRPr>
            </a:lvl5pPr>
            <a:lvl6pPr indent="0" lvl="5" marL="0" algn="r">
              <a:spcBef>
                <a:spcPts val="0"/>
              </a:spcBef>
              <a:buNone/>
              <a:defRPr b="0" i="0" sz="1000" u="none" cap="none" strike="noStrike">
                <a:solidFill>
                  <a:srgbClr val="262626"/>
                </a:solidFill>
                <a:latin typeface="Sorts Mill Goudy"/>
                <a:ea typeface="Sorts Mill Goudy"/>
                <a:cs typeface="Sorts Mill Goudy"/>
                <a:sym typeface="Sorts Mill Goudy"/>
              </a:defRPr>
            </a:lvl6pPr>
            <a:lvl7pPr indent="0" lvl="6" marL="0" algn="r">
              <a:spcBef>
                <a:spcPts val="0"/>
              </a:spcBef>
              <a:buNone/>
              <a:defRPr b="0" i="0" sz="1000" u="none" cap="none" strike="noStrike">
                <a:solidFill>
                  <a:srgbClr val="262626"/>
                </a:solidFill>
                <a:latin typeface="Sorts Mill Goudy"/>
                <a:ea typeface="Sorts Mill Goudy"/>
                <a:cs typeface="Sorts Mill Goudy"/>
                <a:sym typeface="Sorts Mill Goudy"/>
              </a:defRPr>
            </a:lvl7pPr>
            <a:lvl8pPr indent="0" lvl="7" marL="0" algn="r">
              <a:spcBef>
                <a:spcPts val="0"/>
              </a:spcBef>
              <a:buNone/>
              <a:defRPr b="0" i="0" sz="1000" u="none" cap="none" strike="noStrike">
                <a:solidFill>
                  <a:srgbClr val="262626"/>
                </a:solidFill>
                <a:latin typeface="Sorts Mill Goudy"/>
                <a:ea typeface="Sorts Mill Goudy"/>
                <a:cs typeface="Sorts Mill Goudy"/>
                <a:sym typeface="Sorts Mill Goudy"/>
              </a:defRPr>
            </a:lvl8pPr>
            <a:lvl9pPr indent="0" lvl="8" marL="0" algn="r">
              <a:spcBef>
                <a:spcPts val="0"/>
              </a:spcBef>
              <a:buNone/>
              <a:defRPr b="0" i="0" sz="1000" u="none" cap="none" strike="noStrike">
                <a:solidFill>
                  <a:srgbClr val="262626"/>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97" name="Shape 97"/>
        <p:cNvGrpSpPr/>
        <p:nvPr/>
      </p:nvGrpSpPr>
      <p:grpSpPr>
        <a:xfrm>
          <a:off x="0" y="0"/>
          <a:ext cx="0" cy="0"/>
          <a:chOff x="0" y="0"/>
          <a:chExt cx="0" cy="0"/>
        </a:xfrm>
      </p:grpSpPr>
      <p:sp>
        <p:nvSpPr>
          <p:cNvPr id="98" name="Google Shape;98;p30"/>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99" name="Google Shape;99;p30"/>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0"/>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0"/>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30"/>
          <p:cNvGrpSpPr/>
          <p:nvPr/>
        </p:nvGrpSpPr>
        <p:grpSpPr>
          <a:xfrm>
            <a:off x="5250180" y="1267730"/>
            <a:ext cx="1691640" cy="615934"/>
            <a:chOff x="5250180" y="1267730"/>
            <a:chExt cx="1691640" cy="615934"/>
          </a:xfrm>
        </p:grpSpPr>
        <p:cxnSp>
          <p:nvCxnSpPr>
            <p:cNvPr id="103" name="Google Shape;103;p30"/>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104" name="Google Shape;104;p30"/>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105" name="Google Shape;105;p30"/>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106" name="Google Shape;106;p30"/>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Sorts Mill Goudy"/>
              <a:buNone/>
              <a:defRPr b="0" sz="6800" cap="none">
                <a:solidFill>
                  <a:srgbClr val="262626"/>
                </a:solidFill>
                <a:latin typeface="Sorts Mill Goudy"/>
                <a:ea typeface="Sorts Mill Goudy"/>
                <a:cs typeface="Sorts Mill Goudy"/>
                <a:sym typeface="Sorts Mill Goud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30"/>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108" name="Google Shape;108;p30"/>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Sorts Mill Goudy"/>
                <a:ea typeface="Sorts Mill Goudy"/>
                <a:cs typeface="Sorts Mill Goudy"/>
                <a:sym typeface="Sorts Mill Goud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0"/>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0"/>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Sorts Mill Goudy"/>
                <a:ea typeface="Sorts Mill Goudy"/>
                <a:cs typeface="Sorts Mill Goudy"/>
                <a:sym typeface="Sorts Mill Goudy"/>
              </a:defRPr>
            </a:lvl1pPr>
            <a:lvl2pPr indent="0" lvl="1" marL="0" algn="r">
              <a:spcBef>
                <a:spcPts val="0"/>
              </a:spcBef>
              <a:buNone/>
              <a:defRPr b="0" i="0" sz="1000" u="none" cap="none" strike="noStrike">
                <a:solidFill>
                  <a:srgbClr val="262626"/>
                </a:solidFill>
                <a:latin typeface="Sorts Mill Goudy"/>
                <a:ea typeface="Sorts Mill Goudy"/>
                <a:cs typeface="Sorts Mill Goudy"/>
                <a:sym typeface="Sorts Mill Goudy"/>
              </a:defRPr>
            </a:lvl2pPr>
            <a:lvl3pPr indent="0" lvl="2" marL="0" algn="r">
              <a:spcBef>
                <a:spcPts val="0"/>
              </a:spcBef>
              <a:buNone/>
              <a:defRPr b="0" i="0" sz="1000" u="none" cap="none" strike="noStrike">
                <a:solidFill>
                  <a:srgbClr val="262626"/>
                </a:solidFill>
                <a:latin typeface="Sorts Mill Goudy"/>
                <a:ea typeface="Sorts Mill Goudy"/>
                <a:cs typeface="Sorts Mill Goudy"/>
                <a:sym typeface="Sorts Mill Goudy"/>
              </a:defRPr>
            </a:lvl3pPr>
            <a:lvl4pPr indent="0" lvl="3" marL="0" algn="r">
              <a:spcBef>
                <a:spcPts val="0"/>
              </a:spcBef>
              <a:buNone/>
              <a:defRPr b="0" i="0" sz="1000" u="none" cap="none" strike="noStrike">
                <a:solidFill>
                  <a:srgbClr val="262626"/>
                </a:solidFill>
                <a:latin typeface="Sorts Mill Goudy"/>
                <a:ea typeface="Sorts Mill Goudy"/>
                <a:cs typeface="Sorts Mill Goudy"/>
                <a:sym typeface="Sorts Mill Goudy"/>
              </a:defRPr>
            </a:lvl4pPr>
            <a:lvl5pPr indent="0" lvl="4" marL="0" algn="r">
              <a:spcBef>
                <a:spcPts val="0"/>
              </a:spcBef>
              <a:buNone/>
              <a:defRPr b="0" i="0" sz="1000" u="none" cap="none" strike="noStrike">
                <a:solidFill>
                  <a:srgbClr val="262626"/>
                </a:solidFill>
                <a:latin typeface="Sorts Mill Goudy"/>
                <a:ea typeface="Sorts Mill Goudy"/>
                <a:cs typeface="Sorts Mill Goudy"/>
                <a:sym typeface="Sorts Mill Goudy"/>
              </a:defRPr>
            </a:lvl5pPr>
            <a:lvl6pPr indent="0" lvl="5" marL="0" algn="r">
              <a:spcBef>
                <a:spcPts val="0"/>
              </a:spcBef>
              <a:buNone/>
              <a:defRPr b="0" i="0" sz="1000" u="none" cap="none" strike="noStrike">
                <a:solidFill>
                  <a:srgbClr val="262626"/>
                </a:solidFill>
                <a:latin typeface="Sorts Mill Goudy"/>
                <a:ea typeface="Sorts Mill Goudy"/>
                <a:cs typeface="Sorts Mill Goudy"/>
                <a:sym typeface="Sorts Mill Goudy"/>
              </a:defRPr>
            </a:lvl6pPr>
            <a:lvl7pPr indent="0" lvl="6" marL="0" algn="r">
              <a:spcBef>
                <a:spcPts val="0"/>
              </a:spcBef>
              <a:buNone/>
              <a:defRPr b="0" i="0" sz="1000" u="none" cap="none" strike="noStrike">
                <a:solidFill>
                  <a:srgbClr val="262626"/>
                </a:solidFill>
                <a:latin typeface="Sorts Mill Goudy"/>
                <a:ea typeface="Sorts Mill Goudy"/>
                <a:cs typeface="Sorts Mill Goudy"/>
                <a:sym typeface="Sorts Mill Goudy"/>
              </a:defRPr>
            </a:lvl7pPr>
            <a:lvl8pPr indent="0" lvl="7" marL="0" algn="r">
              <a:spcBef>
                <a:spcPts val="0"/>
              </a:spcBef>
              <a:buNone/>
              <a:defRPr b="0" i="0" sz="1000" u="none" cap="none" strike="noStrike">
                <a:solidFill>
                  <a:srgbClr val="262626"/>
                </a:solidFill>
                <a:latin typeface="Sorts Mill Goudy"/>
                <a:ea typeface="Sorts Mill Goudy"/>
                <a:cs typeface="Sorts Mill Goudy"/>
                <a:sym typeface="Sorts Mill Goudy"/>
              </a:defRPr>
            </a:lvl8pPr>
            <a:lvl9pPr indent="0" lvl="8" marL="0" algn="r">
              <a:spcBef>
                <a:spcPts val="0"/>
              </a:spcBef>
              <a:buNone/>
              <a:defRPr b="0" i="0" sz="1000" u="none" cap="none" strike="noStrike">
                <a:solidFill>
                  <a:srgbClr val="262626"/>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1" name="Shape 111"/>
        <p:cNvGrpSpPr/>
        <p:nvPr/>
      </p:nvGrpSpPr>
      <p:grpSpPr>
        <a:xfrm>
          <a:off x="0" y="0"/>
          <a:ext cx="0" cy="0"/>
          <a:chOff x="0" y="0"/>
          <a:chExt cx="0" cy="0"/>
        </a:xfrm>
      </p:grpSpPr>
      <p:sp>
        <p:nvSpPr>
          <p:cNvPr id="112" name="Google Shape;112;p3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2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11" name="Google Shape;11;p29"/>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9"/>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800"/>
              <a:buFont typeface="Sorts Mill Goudy"/>
              <a:buNone/>
              <a:defRPr b="0" i="1" sz="4800" u="none" cap="none" strike="noStrike">
                <a:solidFill>
                  <a:srgbClr val="FEFEFE"/>
                </a:solidFill>
                <a:latin typeface="Sorts Mill Goudy"/>
                <a:ea typeface="Sorts Mill Goudy"/>
                <a:cs typeface="Sorts Mill Goudy"/>
                <a:sym typeface="Sorts Mill Goud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9"/>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0000"/>
              </a:lnSpc>
              <a:spcBef>
                <a:spcPts val="900"/>
              </a:spcBef>
              <a:spcAft>
                <a:spcPts val="0"/>
              </a:spcAft>
              <a:buClr>
                <a:srgbClr val="FEFEFE"/>
              </a:buClr>
              <a:buSzPts val="1700"/>
              <a:buFont typeface="Garamond"/>
              <a:buChar char="◦"/>
              <a:defRPr b="0" i="0" sz="1700" u="none" cap="none" strike="noStrike">
                <a:solidFill>
                  <a:schemeClr val="lt1"/>
                </a:solidFill>
                <a:latin typeface="Sorts Mill Goudy"/>
                <a:ea typeface="Sorts Mill Goudy"/>
                <a:cs typeface="Sorts Mill Goudy"/>
                <a:sym typeface="Sorts Mill Goudy"/>
              </a:defRPr>
            </a:lvl1pPr>
            <a:lvl2pPr indent="-323850" lvl="1" marL="914400" marR="0" rtl="0" algn="l">
              <a:lnSpc>
                <a:spcPct val="100000"/>
              </a:lnSpc>
              <a:spcBef>
                <a:spcPts val="500"/>
              </a:spcBef>
              <a:spcAft>
                <a:spcPts val="0"/>
              </a:spcAft>
              <a:buClr>
                <a:srgbClr val="FEFEFE"/>
              </a:buClr>
              <a:buSzPts val="1500"/>
              <a:buFont typeface="Garamond"/>
              <a:buChar char="◦"/>
              <a:defRPr b="0" i="0" sz="1500" u="none" cap="none" strike="noStrike">
                <a:solidFill>
                  <a:schemeClr val="lt1"/>
                </a:solidFill>
                <a:latin typeface="Sorts Mill Goudy"/>
                <a:ea typeface="Sorts Mill Goudy"/>
                <a:cs typeface="Sorts Mill Goudy"/>
                <a:sym typeface="Sorts Mill Goudy"/>
              </a:defRPr>
            </a:lvl2pPr>
            <a:lvl3pPr indent="-311150" lvl="2" marL="13716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Sorts Mill Goudy"/>
                <a:ea typeface="Sorts Mill Goudy"/>
                <a:cs typeface="Sorts Mill Goudy"/>
                <a:sym typeface="Sorts Mill Goudy"/>
              </a:defRPr>
            </a:lvl3pPr>
            <a:lvl4pPr indent="-311150" lvl="3" marL="18288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Sorts Mill Goudy"/>
                <a:ea typeface="Sorts Mill Goudy"/>
                <a:cs typeface="Sorts Mill Goudy"/>
                <a:sym typeface="Sorts Mill Goudy"/>
              </a:defRPr>
            </a:lvl4pPr>
            <a:lvl5pPr indent="-311150" lvl="4" marL="22860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Sorts Mill Goudy"/>
                <a:ea typeface="Sorts Mill Goudy"/>
                <a:cs typeface="Sorts Mill Goudy"/>
                <a:sym typeface="Sorts Mill Goudy"/>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Sorts Mill Goudy"/>
                <a:ea typeface="Sorts Mill Goudy"/>
                <a:cs typeface="Sorts Mill Goudy"/>
                <a:sym typeface="Sorts Mill Goudy"/>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Sorts Mill Goudy"/>
                <a:ea typeface="Sorts Mill Goudy"/>
                <a:cs typeface="Sorts Mill Goudy"/>
                <a:sym typeface="Sorts Mill Goudy"/>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Sorts Mill Goudy"/>
                <a:ea typeface="Sorts Mill Goudy"/>
                <a:cs typeface="Sorts Mill Goudy"/>
                <a:sym typeface="Sorts Mill Goudy"/>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Sorts Mill Goudy"/>
                <a:ea typeface="Sorts Mill Goudy"/>
                <a:cs typeface="Sorts Mill Goudy"/>
                <a:sym typeface="Sorts Mill Goudy"/>
              </a:defRPr>
            </a:lvl9pPr>
          </a:lstStyle>
          <a:p/>
        </p:txBody>
      </p:sp>
      <p:sp>
        <p:nvSpPr>
          <p:cNvPr id="15" name="Google Shape;15;p2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6" name="Google Shape;16;p2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7" name="Google Shape;17;p2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FEFEFE"/>
                </a:solidFill>
                <a:latin typeface="Sorts Mill Goudy"/>
                <a:ea typeface="Sorts Mill Goudy"/>
                <a:cs typeface="Sorts Mill Goudy"/>
                <a:sym typeface="Sorts Mill Goudy"/>
              </a:defRPr>
            </a:lvl1pPr>
            <a:lvl2pPr indent="0" lvl="1" marL="0" marR="0" rtl="0" algn="r">
              <a:spcBef>
                <a:spcPts val="0"/>
              </a:spcBef>
              <a:buNone/>
              <a:defRPr b="0" i="0" sz="1000" u="none" cap="none" strike="noStrike">
                <a:solidFill>
                  <a:srgbClr val="FEFEFE"/>
                </a:solidFill>
                <a:latin typeface="Sorts Mill Goudy"/>
                <a:ea typeface="Sorts Mill Goudy"/>
                <a:cs typeface="Sorts Mill Goudy"/>
                <a:sym typeface="Sorts Mill Goudy"/>
              </a:defRPr>
            </a:lvl2pPr>
            <a:lvl3pPr indent="0" lvl="2" marL="0" marR="0" rtl="0" algn="r">
              <a:spcBef>
                <a:spcPts val="0"/>
              </a:spcBef>
              <a:buNone/>
              <a:defRPr b="0" i="0" sz="1000" u="none" cap="none" strike="noStrike">
                <a:solidFill>
                  <a:srgbClr val="FEFEFE"/>
                </a:solidFill>
                <a:latin typeface="Sorts Mill Goudy"/>
                <a:ea typeface="Sorts Mill Goudy"/>
                <a:cs typeface="Sorts Mill Goudy"/>
                <a:sym typeface="Sorts Mill Goudy"/>
              </a:defRPr>
            </a:lvl3pPr>
            <a:lvl4pPr indent="0" lvl="3" marL="0" marR="0" rtl="0" algn="r">
              <a:spcBef>
                <a:spcPts val="0"/>
              </a:spcBef>
              <a:buNone/>
              <a:defRPr b="0" i="0" sz="1000" u="none" cap="none" strike="noStrike">
                <a:solidFill>
                  <a:srgbClr val="FEFEFE"/>
                </a:solidFill>
                <a:latin typeface="Sorts Mill Goudy"/>
                <a:ea typeface="Sorts Mill Goudy"/>
                <a:cs typeface="Sorts Mill Goudy"/>
                <a:sym typeface="Sorts Mill Goudy"/>
              </a:defRPr>
            </a:lvl4pPr>
            <a:lvl5pPr indent="0" lvl="4" marL="0" marR="0" rtl="0" algn="r">
              <a:spcBef>
                <a:spcPts val="0"/>
              </a:spcBef>
              <a:buNone/>
              <a:defRPr b="0" i="0" sz="1000" u="none" cap="none" strike="noStrike">
                <a:solidFill>
                  <a:srgbClr val="FEFEFE"/>
                </a:solidFill>
                <a:latin typeface="Sorts Mill Goudy"/>
                <a:ea typeface="Sorts Mill Goudy"/>
                <a:cs typeface="Sorts Mill Goudy"/>
                <a:sym typeface="Sorts Mill Goudy"/>
              </a:defRPr>
            </a:lvl5pPr>
            <a:lvl6pPr indent="0" lvl="5" marL="0" marR="0" rtl="0" algn="r">
              <a:spcBef>
                <a:spcPts val="0"/>
              </a:spcBef>
              <a:buNone/>
              <a:defRPr b="0" i="0" sz="1000" u="none" cap="none" strike="noStrike">
                <a:solidFill>
                  <a:srgbClr val="FEFEFE"/>
                </a:solidFill>
                <a:latin typeface="Sorts Mill Goudy"/>
                <a:ea typeface="Sorts Mill Goudy"/>
                <a:cs typeface="Sorts Mill Goudy"/>
                <a:sym typeface="Sorts Mill Goudy"/>
              </a:defRPr>
            </a:lvl6pPr>
            <a:lvl7pPr indent="0" lvl="6" marL="0" marR="0" rtl="0" algn="r">
              <a:spcBef>
                <a:spcPts val="0"/>
              </a:spcBef>
              <a:buNone/>
              <a:defRPr b="0" i="0" sz="1000" u="none" cap="none" strike="noStrike">
                <a:solidFill>
                  <a:srgbClr val="FEFEFE"/>
                </a:solidFill>
                <a:latin typeface="Sorts Mill Goudy"/>
                <a:ea typeface="Sorts Mill Goudy"/>
                <a:cs typeface="Sorts Mill Goudy"/>
                <a:sym typeface="Sorts Mill Goudy"/>
              </a:defRPr>
            </a:lvl7pPr>
            <a:lvl8pPr indent="0" lvl="7" marL="0" marR="0" rtl="0" algn="r">
              <a:spcBef>
                <a:spcPts val="0"/>
              </a:spcBef>
              <a:buNone/>
              <a:defRPr b="0" i="0" sz="1000" u="none" cap="none" strike="noStrike">
                <a:solidFill>
                  <a:srgbClr val="FEFEFE"/>
                </a:solidFill>
                <a:latin typeface="Sorts Mill Goudy"/>
                <a:ea typeface="Sorts Mill Goudy"/>
                <a:cs typeface="Sorts Mill Goudy"/>
                <a:sym typeface="Sorts Mill Goudy"/>
              </a:defRPr>
            </a:lvl8pPr>
            <a:lvl9pPr indent="0" lvl="8" marL="0" marR="0" rtl="0" algn="r">
              <a:spcBef>
                <a:spcPts val="0"/>
              </a:spcBef>
              <a:buNone/>
              <a:defRPr b="0" i="0" sz="1000" u="none" cap="none" strike="noStrike">
                <a:solidFill>
                  <a:srgbClr val="FEFEFE"/>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 name="Shape 52"/>
        <p:cNvGrpSpPr/>
        <p:nvPr/>
      </p:nvGrpSpPr>
      <p:grpSpPr>
        <a:xfrm>
          <a:off x="0" y="0"/>
          <a:ext cx="0" cy="0"/>
          <a:chOff x="0" y="0"/>
          <a:chExt cx="0" cy="0"/>
        </a:xfrm>
      </p:grpSpPr>
      <p:sp>
        <p:nvSpPr>
          <p:cNvPr id="53" name="Google Shape;53;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54" name="Google Shape;54;p28"/>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8"/>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800"/>
              <a:buFont typeface="Sorts Mill Goudy"/>
              <a:buNone/>
              <a:defRPr b="0" i="1" sz="4800" u="none" cap="none" strike="noStrike">
                <a:solidFill>
                  <a:srgbClr val="262626"/>
                </a:solidFill>
                <a:latin typeface="Sorts Mill Goudy"/>
                <a:ea typeface="Sorts Mill Goudy"/>
                <a:cs typeface="Sorts Mill Goudy"/>
                <a:sym typeface="Sorts Mill Goud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2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0000"/>
              </a:lnSpc>
              <a:spcBef>
                <a:spcPts val="900"/>
              </a:spcBef>
              <a:spcAft>
                <a:spcPts val="0"/>
              </a:spcAft>
              <a:buClr>
                <a:srgbClr val="262626"/>
              </a:buClr>
              <a:buSzPts val="1700"/>
              <a:buFont typeface="Garamond"/>
              <a:buChar char="◦"/>
              <a:defRPr b="0" i="0" sz="1700" u="none" cap="none" strike="noStrike">
                <a:solidFill>
                  <a:schemeClr val="dk1"/>
                </a:solidFill>
                <a:latin typeface="Sorts Mill Goudy"/>
                <a:ea typeface="Sorts Mill Goudy"/>
                <a:cs typeface="Sorts Mill Goudy"/>
                <a:sym typeface="Sorts Mill Goudy"/>
              </a:defRPr>
            </a:lvl1pPr>
            <a:lvl2pPr indent="-323850" lvl="1" marL="914400" marR="0" rtl="0" algn="l">
              <a:lnSpc>
                <a:spcPct val="100000"/>
              </a:lnSpc>
              <a:spcBef>
                <a:spcPts val="500"/>
              </a:spcBef>
              <a:spcAft>
                <a:spcPts val="0"/>
              </a:spcAft>
              <a:buClr>
                <a:srgbClr val="262626"/>
              </a:buClr>
              <a:buSzPts val="1500"/>
              <a:buFont typeface="Garamond"/>
              <a:buChar char="◦"/>
              <a:defRPr b="0" i="0" sz="1500" u="none" cap="none" strike="noStrike">
                <a:solidFill>
                  <a:schemeClr val="dk1"/>
                </a:solidFill>
                <a:latin typeface="Sorts Mill Goudy"/>
                <a:ea typeface="Sorts Mill Goudy"/>
                <a:cs typeface="Sorts Mill Goudy"/>
                <a:sym typeface="Sorts Mill Goudy"/>
              </a:defRPr>
            </a:lvl2pPr>
            <a:lvl3pPr indent="-311150" lvl="2" marL="13716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Sorts Mill Goudy"/>
                <a:ea typeface="Sorts Mill Goudy"/>
                <a:cs typeface="Sorts Mill Goudy"/>
                <a:sym typeface="Sorts Mill Goudy"/>
              </a:defRPr>
            </a:lvl3pPr>
            <a:lvl4pPr indent="-311150" lvl="3" marL="18288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Sorts Mill Goudy"/>
                <a:ea typeface="Sorts Mill Goudy"/>
                <a:cs typeface="Sorts Mill Goudy"/>
                <a:sym typeface="Sorts Mill Goudy"/>
              </a:defRPr>
            </a:lvl4pPr>
            <a:lvl5pPr indent="-311150" lvl="4" marL="22860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Sorts Mill Goudy"/>
                <a:ea typeface="Sorts Mill Goudy"/>
                <a:cs typeface="Sorts Mill Goudy"/>
                <a:sym typeface="Sorts Mill Goudy"/>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Sorts Mill Goudy"/>
                <a:ea typeface="Sorts Mill Goudy"/>
                <a:cs typeface="Sorts Mill Goudy"/>
                <a:sym typeface="Sorts Mill Goudy"/>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Sorts Mill Goudy"/>
                <a:ea typeface="Sorts Mill Goudy"/>
                <a:cs typeface="Sorts Mill Goudy"/>
                <a:sym typeface="Sorts Mill Goudy"/>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Sorts Mill Goudy"/>
                <a:ea typeface="Sorts Mill Goudy"/>
                <a:cs typeface="Sorts Mill Goudy"/>
                <a:sym typeface="Sorts Mill Goudy"/>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Sorts Mill Goudy"/>
                <a:ea typeface="Sorts Mill Goudy"/>
                <a:cs typeface="Sorts Mill Goudy"/>
                <a:sym typeface="Sorts Mill Goudy"/>
              </a:defRPr>
            </a:lvl9pPr>
          </a:lstStyle>
          <a:p/>
        </p:txBody>
      </p:sp>
      <p:sp>
        <p:nvSpPr>
          <p:cNvPr id="58" name="Google Shape;58;p2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3F3F3F"/>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9pPr>
          </a:lstStyle>
          <a:p/>
        </p:txBody>
      </p:sp>
      <p:sp>
        <p:nvSpPr>
          <p:cNvPr id="59" name="Google Shape;59;p2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262626"/>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dk1"/>
                </a:solidFill>
                <a:latin typeface="Sorts Mill Goudy"/>
                <a:ea typeface="Sorts Mill Goudy"/>
                <a:cs typeface="Sorts Mill Goudy"/>
                <a:sym typeface="Sorts Mill Goudy"/>
              </a:defRPr>
            </a:lvl9pPr>
          </a:lstStyle>
          <a:p/>
        </p:txBody>
      </p:sp>
      <p:sp>
        <p:nvSpPr>
          <p:cNvPr id="60" name="Google Shape;60;p2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Sorts Mill Goudy"/>
                <a:ea typeface="Sorts Mill Goudy"/>
                <a:cs typeface="Sorts Mill Goudy"/>
                <a:sym typeface="Sorts Mill Goudy"/>
              </a:defRPr>
            </a:lvl1pPr>
            <a:lvl2pPr indent="0" lvl="1" marL="0" marR="0" rtl="0" algn="r">
              <a:spcBef>
                <a:spcPts val="0"/>
              </a:spcBef>
              <a:buNone/>
              <a:defRPr b="0" i="0" sz="1000" u="none" cap="none" strike="noStrike">
                <a:solidFill>
                  <a:srgbClr val="3F3F3F"/>
                </a:solidFill>
                <a:latin typeface="Sorts Mill Goudy"/>
                <a:ea typeface="Sorts Mill Goudy"/>
                <a:cs typeface="Sorts Mill Goudy"/>
                <a:sym typeface="Sorts Mill Goudy"/>
              </a:defRPr>
            </a:lvl2pPr>
            <a:lvl3pPr indent="0" lvl="2" marL="0" marR="0" rtl="0" algn="r">
              <a:spcBef>
                <a:spcPts val="0"/>
              </a:spcBef>
              <a:buNone/>
              <a:defRPr b="0" i="0" sz="1000" u="none" cap="none" strike="noStrike">
                <a:solidFill>
                  <a:srgbClr val="3F3F3F"/>
                </a:solidFill>
                <a:latin typeface="Sorts Mill Goudy"/>
                <a:ea typeface="Sorts Mill Goudy"/>
                <a:cs typeface="Sorts Mill Goudy"/>
                <a:sym typeface="Sorts Mill Goudy"/>
              </a:defRPr>
            </a:lvl3pPr>
            <a:lvl4pPr indent="0" lvl="3" marL="0" marR="0" rtl="0" algn="r">
              <a:spcBef>
                <a:spcPts val="0"/>
              </a:spcBef>
              <a:buNone/>
              <a:defRPr b="0" i="0" sz="1000" u="none" cap="none" strike="noStrike">
                <a:solidFill>
                  <a:srgbClr val="3F3F3F"/>
                </a:solidFill>
                <a:latin typeface="Sorts Mill Goudy"/>
                <a:ea typeface="Sorts Mill Goudy"/>
                <a:cs typeface="Sorts Mill Goudy"/>
                <a:sym typeface="Sorts Mill Goudy"/>
              </a:defRPr>
            </a:lvl4pPr>
            <a:lvl5pPr indent="0" lvl="4" marL="0" marR="0" rtl="0" algn="r">
              <a:spcBef>
                <a:spcPts val="0"/>
              </a:spcBef>
              <a:buNone/>
              <a:defRPr b="0" i="0" sz="1000" u="none" cap="none" strike="noStrike">
                <a:solidFill>
                  <a:srgbClr val="3F3F3F"/>
                </a:solidFill>
                <a:latin typeface="Sorts Mill Goudy"/>
                <a:ea typeface="Sorts Mill Goudy"/>
                <a:cs typeface="Sorts Mill Goudy"/>
                <a:sym typeface="Sorts Mill Goudy"/>
              </a:defRPr>
            </a:lvl5pPr>
            <a:lvl6pPr indent="0" lvl="5" marL="0" marR="0" rtl="0" algn="r">
              <a:spcBef>
                <a:spcPts val="0"/>
              </a:spcBef>
              <a:buNone/>
              <a:defRPr b="0" i="0" sz="1000" u="none" cap="none" strike="noStrike">
                <a:solidFill>
                  <a:srgbClr val="3F3F3F"/>
                </a:solidFill>
                <a:latin typeface="Sorts Mill Goudy"/>
                <a:ea typeface="Sorts Mill Goudy"/>
                <a:cs typeface="Sorts Mill Goudy"/>
                <a:sym typeface="Sorts Mill Goudy"/>
              </a:defRPr>
            </a:lvl6pPr>
            <a:lvl7pPr indent="0" lvl="6" marL="0" marR="0" rtl="0" algn="r">
              <a:spcBef>
                <a:spcPts val="0"/>
              </a:spcBef>
              <a:buNone/>
              <a:defRPr b="0" i="0" sz="1000" u="none" cap="none" strike="noStrike">
                <a:solidFill>
                  <a:srgbClr val="3F3F3F"/>
                </a:solidFill>
                <a:latin typeface="Sorts Mill Goudy"/>
                <a:ea typeface="Sorts Mill Goudy"/>
                <a:cs typeface="Sorts Mill Goudy"/>
                <a:sym typeface="Sorts Mill Goudy"/>
              </a:defRPr>
            </a:lvl7pPr>
            <a:lvl8pPr indent="0" lvl="7" marL="0" marR="0" rtl="0" algn="r">
              <a:spcBef>
                <a:spcPts val="0"/>
              </a:spcBef>
              <a:buNone/>
              <a:defRPr b="0" i="0" sz="1000" u="none" cap="none" strike="noStrike">
                <a:solidFill>
                  <a:srgbClr val="3F3F3F"/>
                </a:solidFill>
                <a:latin typeface="Sorts Mill Goudy"/>
                <a:ea typeface="Sorts Mill Goudy"/>
                <a:cs typeface="Sorts Mill Goudy"/>
                <a:sym typeface="Sorts Mill Goudy"/>
              </a:defRPr>
            </a:lvl8pPr>
            <a:lvl9pPr indent="0" lvl="8" marL="0" marR="0" rtl="0" algn="r">
              <a:spcBef>
                <a:spcPts val="0"/>
              </a:spcBef>
              <a:buNone/>
              <a:defRPr b="0" i="0" sz="1000" u="none" cap="none" strike="noStrike">
                <a:solidFill>
                  <a:srgbClr val="3F3F3F"/>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18.png"/><Relationship Id="rId5" Type="http://schemas.openxmlformats.org/officeDocument/2006/relationships/image" Target="../media/image2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vmlDrawing" Target="../drawings/vmlDrawing1.vml"/><Relationship Id="rId4" Type="http://schemas.openxmlformats.org/officeDocument/2006/relationships/package" Target="../embeddings/Microsoft_Excel_Sheet1.xlsx"/><Relationship Id="rId5" Type="http://schemas.openxmlformats.org/officeDocument/2006/relationships/package" Target="../embeddings/Microsoft_Excel_Sheet1.xlsx"/><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chart" Target="../charts/chart7.xml"/><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chart" Target="../charts/chart8.xml"/><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chart" Target="../charts/char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chart" Target="../charts/char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40.png"/><Relationship Id="rId5" Type="http://schemas.openxmlformats.org/officeDocument/2006/relationships/image" Target="../media/image38.png"/><Relationship Id="rId6" Type="http://schemas.openxmlformats.org/officeDocument/2006/relationships/image" Target="../media/image33.png"/><Relationship Id="rId7" Type="http://schemas.openxmlformats.org/officeDocument/2006/relationships/image" Target="../media/image41.png"/><Relationship Id="rId8"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drive.google.com/file/d/1xxcdVbxQL0MJTnIOwbbnNJ1DLLtFoCWU/view" TargetMode="External"/><Relationship Id="rId4" Type="http://schemas.openxmlformats.org/officeDocument/2006/relationships/image" Target="../media/image4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hart" Target="../charts/chart3.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3" name="Shape 153"/>
        <p:cNvGrpSpPr/>
        <p:nvPr/>
      </p:nvGrpSpPr>
      <p:grpSpPr>
        <a:xfrm>
          <a:off x="0" y="0"/>
          <a:ext cx="0" cy="0"/>
          <a:chOff x="0" y="0"/>
          <a:chExt cx="0" cy="0"/>
        </a:xfrm>
      </p:grpSpPr>
      <p:pic>
        <p:nvPicPr>
          <p:cNvPr id="154" name="Google Shape;154;p1"/>
          <p:cNvPicPr preferRelativeResize="0"/>
          <p:nvPr/>
        </p:nvPicPr>
        <p:blipFill rotWithShape="1">
          <a:blip r:embed="rId3">
            <a:alphaModFix amt="90000"/>
          </a:blip>
          <a:srcRect b="6209" l="0" r="0" t="9204"/>
          <a:stretch/>
        </p:blipFill>
        <p:spPr>
          <a:xfrm>
            <a:off x="1" y="10"/>
            <a:ext cx="12191999" cy="6857989"/>
          </a:xfrm>
          <a:prstGeom prst="rect">
            <a:avLst/>
          </a:prstGeom>
          <a:noFill/>
          <a:ln>
            <a:noFill/>
          </a:ln>
        </p:spPr>
      </p:pic>
      <p:sp>
        <p:nvSpPr>
          <p:cNvPr id="155" name="Google Shape;155;p1"/>
          <p:cNvSpPr/>
          <p:nvPr/>
        </p:nvSpPr>
        <p:spPr>
          <a:xfrm>
            <a:off x="1307870" y="1267730"/>
            <a:ext cx="9576262" cy="4307950"/>
          </a:xfrm>
          <a:prstGeom prst="rect">
            <a:avLst/>
          </a:prstGeom>
          <a:solidFill>
            <a:srgbClr val="262626">
              <a:alpha val="9294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
          <p:cNvSpPr/>
          <p:nvPr/>
        </p:nvSpPr>
        <p:spPr>
          <a:xfrm>
            <a:off x="1447801" y="1411615"/>
            <a:ext cx="9296400" cy="4034770"/>
          </a:xfrm>
          <a:prstGeom prst="rect">
            <a:avLst/>
          </a:prstGeom>
          <a:noFill/>
          <a:ln cap="sq" cmpd="sng" w="9525">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FEFEFE"/>
              </a:buClr>
              <a:buSzPts val="6800"/>
              <a:buFont typeface="Sorts Mill Goudy"/>
              <a:buNone/>
            </a:pPr>
            <a:r>
              <a:rPr lang="en-US"/>
              <a:t>Atlantis Project</a:t>
            </a:r>
            <a:br>
              <a:rPr lang="en-US"/>
            </a:br>
            <a:r>
              <a:rPr lang="en-US"/>
              <a:t>Aquabot</a:t>
            </a:r>
            <a:endParaRPr/>
          </a:p>
        </p:txBody>
      </p:sp>
      <p:sp>
        <p:nvSpPr>
          <p:cNvPr id="158" name="Google Shape;158;p1"/>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00"/>
              <a:buNone/>
            </a:pPr>
            <a:r>
              <a:rPr lang="en-US"/>
              <a:t>Gigi Lucena, Gage Aschenbrenner, Daniel Cardenas, Brandon Umansky</a:t>
            </a:r>
            <a:endParaRPr/>
          </a:p>
        </p:txBody>
      </p:sp>
      <p:sp>
        <p:nvSpPr>
          <p:cNvPr id="159" name="Google Shape;159;p1"/>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1"/>
          <p:cNvCxnSpPr/>
          <p:nvPr/>
        </p:nvCxnSpPr>
        <p:spPr>
          <a:xfrm>
            <a:off x="5250180" y="1267730"/>
            <a:ext cx="0" cy="640080"/>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161" name="Google Shape;161;p1"/>
          <p:cNvCxnSpPr/>
          <p:nvPr/>
        </p:nvCxnSpPr>
        <p:spPr>
          <a:xfrm>
            <a:off x="6941820" y="1267730"/>
            <a:ext cx="0" cy="640080"/>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162" name="Google Shape;162;p1"/>
          <p:cNvCxnSpPr/>
          <p:nvPr/>
        </p:nvCxnSpPr>
        <p:spPr>
          <a:xfrm>
            <a:off x="5250180" y="1913025"/>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2" name="Shape 302"/>
        <p:cNvGrpSpPr/>
        <p:nvPr/>
      </p:nvGrpSpPr>
      <p:grpSpPr>
        <a:xfrm>
          <a:off x="0" y="0"/>
          <a:ext cx="0" cy="0"/>
          <a:chOff x="0" y="0"/>
          <a:chExt cx="0" cy="0"/>
        </a:xfrm>
      </p:grpSpPr>
      <p:sp>
        <p:nvSpPr>
          <p:cNvPr id="303" name="Google Shape;303;p10"/>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04" name="Google Shape;304;p10"/>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10"/>
          <p:cNvGrpSpPr/>
          <p:nvPr/>
        </p:nvGrpSpPr>
        <p:grpSpPr>
          <a:xfrm>
            <a:off x="5250180" y="1267730"/>
            <a:ext cx="1691640" cy="615934"/>
            <a:chOff x="5250180" y="1267730"/>
            <a:chExt cx="1691640" cy="615934"/>
          </a:xfrm>
        </p:grpSpPr>
        <p:cxnSp>
          <p:nvCxnSpPr>
            <p:cNvPr id="308" name="Google Shape;308;p10"/>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309" name="Google Shape;309;p10"/>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310" name="Google Shape;310;p10"/>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311" name="Google Shape;311;p10"/>
          <p:cNvSpPr/>
          <p:nvPr/>
        </p:nvSpPr>
        <p:spPr>
          <a:xfrm>
            <a:off x="0" y="0"/>
            <a:ext cx="12192000" cy="685799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A screenshot of a cell phone&#10;&#10;Description automatically generated" id="312" name="Google Shape;312;p10"/>
          <p:cNvPicPr preferRelativeResize="0"/>
          <p:nvPr>
            <p:ph idx="1" type="body"/>
          </p:nvPr>
        </p:nvPicPr>
        <p:blipFill rotWithShape="1">
          <a:blip r:embed="rId3">
            <a:alphaModFix/>
          </a:blip>
          <a:srcRect b="0" l="0" r="0" t="0"/>
          <a:stretch/>
        </p:blipFill>
        <p:spPr>
          <a:xfrm>
            <a:off x="2292593" y="643467"/>
            <a:ext cx="1832545" cy="3447288"/>
          </a:xfrm>
          <a:prstGeom prst="rect">
            <a:avLst/>
          </a:prstGeom>
          <a:noFill/>
          <a:ln>
            <a:noFill/>
          </a:ln>
        </p:spPr>
      </p:pic>
      <p:pic>
        <p:nvPicPr>
          <p:cNvPr descr="A screenshot of a cell phone&#10;&#10;Description automatically generated" id="313" name="Google Shape;313;p10"/>
          <p:cNvPicPr preferRelativeResize="0"/>
          <p:nvPr>
            <p:ph idx="2" type="body"/>
          </p:nvPr>
        </p:nvPicPr>
        <p:blipFill rotWithShape="1">
          <a:blip r:embed="rId4">
            <a:alphaModFix/>
          </a:blip>
          <a:srcRect b="0" l="0" r="0" t="0"/>
          <a:stretch/>
        </p:blipFill>
        <p:spPr>
          <a:xfrm>
            <a:off x="7721263" y="644075"/>
            <a:ext cx="2523740" cy="3446072"/>
          </a:xfrm>
          <a:prstGeom prst="rect">
            <a:avLst/>
          </a:prstGeom>
          <a:noFill/>
          <a:ln>
            <a:noFill/>
          </a:ln>
        </p:spPr>
      </p:pic>
      <p:sp>
        <p:nvSpPr>
          <p:cNvPr id="314" name="Google Shape;314;p10"/>
          <p:cNvSpPr/>
          <p:nvPr/>
        </p:nvSpPr>
        <p:spPr>
          <a:xfrm>
            <a:off x="0" y="4606119"/>
            <a:ext cx="12192000" cy="2251881"/>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15" name="Google Shape;315;p10"/>
          <p:cNvSpPr/>
          <p:nvPr/>
        </p:nvSpPr>
        <p:spPr>
          <a:xfrm>
            <a:off x="0" y="4530074"/>
            <a:ext cx="12192000" cy="2327925"/>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0"/>
          <p:cNvSpPr/>
          <p:nvPr/>
        </p:nvSpPr>
        <p:spPr>
          <a:xfrm>
            <a:off x="166116" y="4692768"/>
            <a:ext cx="11859768" cy="2002536"/>
          </a:xfrm>
          <a:prstGeom prst="rect">
            <a:avLst/>
          </a:prstGeom>
          <a:noFill/>
          <a:ln cap="sq"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0"/>
          <p:cNvSpPr txBox="1"/>
          <p:nvPr>
            <p:ph type="title"/>
          </p:nvPr>
        </p:nvSpPr>
        <p:spPr>
          <a:xfrm>
            <a:off x="372723" y="4956811"/>
            <a:ext cx="11439414" cy="897439"/>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chemeClr val="dk1"/>
              </a:buClr>
              <a:buSzPts val="4400"/>
              <a:buFont typeface="Sorts Mill Goudy"/>
              <a:buNone/>
            </a:pPr>
            <a:r>
              <a:rPr lang="en-US" sz="4400" cap="none">
                <a:solidFill>
                  <a:schemeClr val="dk1"/>
                </a:solidFill>
              </a:rPr>
              <a:t>PRODUCT BACKLOG</a:t>
            </a:r>
            <a:endParaRPr/>
          </a:p>
        </p:txBody>
      </p:sp>
      <p:cxnSp>
        <p:nvCxnSpPr>
          <p:cNvPr id="318" name="Google Shape;318;p10"/>
          <p:cNvCxnSpPr/>
          <p:nvPr/>
        </p:nvCxnSpPr>
        <p:spPr>
          <a:xfrm>
            <a:off x="6096000" y="1493533"/>
            <a:ext cx="0" cy="1747157"/>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2" name="Shape 322"/>
        <p:cNvGrpSpPr/>
        <p:nvPr/>
      </p:nvGrpSpPr>
      <p:grpSpPr>
        <a:xfrm>
          <a:off x="0" y="0"/>
          <a:ext cx="0" cy="0"/>
          <a:chOff x="0" y="0"/>
          <a:chExt cx="0" cy="0"/>
        </a:xfrm>
      </p:grpSpPr>
      <p:sp>
        <p:nvSpPr>
          <p:cNvPr id="323" name="Google Shape;323;p11"/>
          <p:cNvSpPr txBox="1"/>
          <p:nvPr>
            <p:ph type="title"/>
          </p:nvPr>
        </p:nvSpPr>
        <p:spPr>
          <a:xfrm>
            <a:off x="1066800" y="642594"/>
            <a:ext cx="10058400" cy="92494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Projected Risks</a:t>
            </a:r>
            <a:endParaRPr/>
          </a:p>
        </p:txBody>
      </p:sp>
      <p:graphicFrame>
        <p:nvGraphicFramePr>
          <p:cNvPr id="324" name="Google Shape;324;p11"/>
          <p:cNvGraphicFramePr/>
          <p:nvPr/>
        </p:nvGraphicFramePr>
        <p:xfrm>
          <a:off x="638630" y="1567542"/>
          <a:ext cx="3000000" cy="3000000"/>
        </p:xfrm>
        <a:graphic>
          <a:graphicData uri="http://schemas.openxmlformats.org/drawingml/2006/table">
            <a:tbl>
              <a:tblPr bandRow="1" firstCol="1" firstRow="1">
                <a:noFill/>
                <a:tableStyleId>{B0CD1FBC-98B7-4F58-8E24-FDB949B8126E}</a:tableStyleId>
              </a:tblPr>
              <a:tblGrid>
                <a:gridCol w="174525"/>
                <a:gridCol w="466225"/>
                <a:gridCol w="3494700"/>
                <a:gridCol w="609425"/>
                <a:gridCol w="498050"/>
                <a:gridCol w="3474800"/>
                <a:gridCol w="2284100"/>
              </a:tblGrid>
              <a:tr h="192050">
                <a:tc>
                  <a:txBody>
                    <a:bodyPr/>
                    <a:lstStyle/>
                    <a:p>
                      <a:pPr indent="0" lvl="0" marL="0" marR="0" rtl="0" algn="l">
                        <a:lnSpc>
                          <a:spcPct val="107000"/>
                        </a:lnSpc>
                        <a:spcBef>
                          <a:spcPts val="0"/>
                        </a:spcBef>
                        <a:spcAft>
                          <a:spcPts val="0"/>
                        </a:spcAft>
                        <a:buNone/>
                      </a:pPr>
                      <a:r>
                        <a:rPr lang="en-US" sz="1000" u="none" cap="none" strike="noStrike"/>
                        <a:t>#</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Date</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Description</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Probability</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Severity</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Planning/Mitigation Methods</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Status/Date</a:t>
                      </a:r>
                      <a:endParaRPr sz="1000" u="none" cap="none" strike="noStrike">
                        <a:latin typeface="Calibri"/>
                        <a:ea typeface="Calibri"/>
                        <a:cs typeface="Calibri"/>
                        <a:sym typeface="Calibri"/>
                      </a:endParaRPr>
                    </a:p>
                  </a:txBody>
                  <a:tcPr marT="0" marB="0" marR="16000" marL="16000"/>
                </a:tc>
              </a:tr>
              <a:tr h="682925">
                <a:tc>
                  <a:txBody>
                    <a:bodyPr/>
                    <a:lstStyle/>
                    <a:p>
                      <a:pPr indent="0" lvl="0" marL="0" marR="0" rtl="0" algn="l">
                        <a:lnSpc>
                          <a:spcPct val="107000"/>
                        </a:lnSpc>
                        <a:spcBef>
                          <a:spcPts val="0"/>
                        </a:spcBef>
                        <a:spcAft>
                          <a:spcPts val="0"/>
                        </a:spcAft>
                        <a:buNone/>
                      </a:pPr>
                      <a:r>
                        <a:rPr lang="en-US" sz="1000" u="none" cap="none" strike="noStrike"/>
                        <a:t>1</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9/16/19</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Tools used (ROS, LCM, Ubuntu/Linux) are new to some members.  Each member will familiarize themselves with these tools.  Time spent doing this is undetermined and may be more than planned.</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High</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High</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Each member installs their own VM with the same version of Ubuntu.  Each team member instructed to learn tools on their own.  Online resources will be sought.  Team members will tutor each other when able.</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9/18/2019 – Ubuntu version distributed and VM instructed</a:t>
                      </a:r>
                      <a:endParaRPr sz="1000" u="none" cap="none" strike="noStrike">
                        <a:latin typeface="Calibri"/>
                        <a:ea typeface="Calibri"/>
                        <a:cs typeface="Calibri"/>
                        <a:sym typeface="Calibri"/>
                      </a:endParaRPr>
                    </a:p>
                  </a:txBody>
                  <a:tcPr marT="0" marB="0" marR="16000" marL="16000"/>
                </a:tc>
              </a:tr>
              <a:tr h="682925">
                <a:tc>
                  <a:txBody>
                    <a:bodyPr/>
                    <a:lstStyle/>
                    <a:p>
                      <a:pPr indent="0" lvl="0" marL="0" marR="0" rtl="0" algn="l">
                        <a:lnSpc>
                          <a:spcPct val="107000"/>
                        </a:lnSpc>
                        <a:spcBef>
                          <a:spcPts val="0"/>
                        </a:spcBef>
                        <a:spcAft>
                          <a:spcPts val="0"/>
                        </a:spcAft>
                        <a:buNone/>
                      </a:pPr>
                      <a:r>
                        <a:rPr lang="en-US" sz="1000" u="none" cap="none" strike="noStrike"/>
                        <a:t>2</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9/16/19</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Coordination of VirtualBox and Ubuntu installation requires that every member have same version.  Each member may have their own hardware and installation issues which may delay development, since this is completed only when all members are completed.</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Low</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Medium</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Application versions are kept up to date and used versions made clear.  Team members may help with installation if necessary.</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9/23/2019 – Issues with VM and Ubuntu installation occurred.  Members will install up-to-date versions from online sources.</a:t>
                      </a:r>
                      <a:endParaRPr sz="1000" u="none" cap="none" strike="noStrike">
                        <a:latin typeface="Calibri"/>
                        <a:ea typeface="Calibri"/>
                        <a:cs typeface="Calibri"/>
                        <a:sym typeface="Calibri"/>
                      </a:endParaRPr>
                    </a:p>
                  </a:txBody>
                  <a:tcPr marT="0" marB="0" marR="16000" marL="16000"/>
                </a:tc>
              </a:tr>
              <a:tr h="846550">
                <a:tc>
                  <a:txBody>
                    <a:bodyPr/>
                    <a:lstStyle/>
                    <a:p>
                      <a:pPr indent="0" lvl="0" marL="0" marR="0" rtl="0" algn="l">
                        <a:lnSpc>
                          <a:spcPct val="107000"/>
                        </a:lnSpc>
                        <a:spcBef>
                          <a:spcPts val="0"/>
                        </a:spcBef>
                        <a:spcAft>
                          <a:spcPts val="0"/>
                        </a:spcAft>
                        <a:buNone/>
                      </a:pPr>
                      <a:r>
                        <a:rPr lang="en-US" sz="1000" u="none" cap="none" strike="noStrike"/>
                        <a:t>3</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9/18/19</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Unforeseen circumstances may prevent one or more team members from being able to attend one or more lab classes.</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Medium</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Low</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Out of school communication systems (such as WhatsApp, Slack, GitHub) will allow communication and planning to continue even when a member is not physically present.  File transfers and voice communications will provide pathways for retrieving and providing information and/or data.</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9/19/19 - WhatsApp, Slack, GitHub, and Trello registered for all members.  Implementation of communication apps have been successful so far.</a:t>
                      </a:r>
                      <a:endParaRPr sz="1000" u="none" cap="none" strike="noStrike">
                        <a:latin typeface="Calibri"/>
                        <a:ea typeface="Calibri"/>
                        <a:cs typeface="Calibri"/>
                        <a:sym typeface="Calibri"/>
                      </a:endParaRPr>
                    </a:p>
                  </a:txBody>
                  <a:tcPr marT="0" marB="0" marR="16000" marL="16000"/>
                </a:tc>
              </a:tr>
              <a:tr h="519300">
                <a:tc>
                  <a:txBody>
                    <a:bodyPr/>
                    <a:lstStyle/>
                    <a:p>
                      <a:pPr indent="0" lvl="0" marL="0" marR="0" rtl="0" algn="l">
                        <a:lnSpc>
                          <a:spcPct val="107000"/>
                        </a:lnSpc>
                        <a:spcBef>
                          <a:spcPts val="0"/>
                        </a:spcBef>
                        <a:spcAft>
                          <a:spcPts val="0"/>
                        </a:spcAft>
                        <a:buNone/>
                      </a:pPr>
                      <a:r>
                        <a:rPr lang="en-US" sz="1000" u="none" cap="none" strike="noStrike"/>
                        <a:t>4</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9/11/19</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Potential high cost of software tools and ROV use may hinder development and testing.</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Medium</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Low</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Acceptable, free and open source software will be utilized.  Attempts to simulate ROV movement and logic will provide a more cost-effective method of testing, rather than physical test cases.</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9/16/19 - ROS, GitHub, Ubuntu 18.04.3 LTS, Unity, and Online tutorials/manuals are being utilized at no cost.</a:t>
                      </a:r>
                      <a:endParaRPr sz="1000" u="none" cap="none" strike="noStrike">
                        <a:latin typeface="Calibri"/>
                        <a:ea typeface="Calibri"/>
                        <a:cs typeface="Calibri"/>
                        <a:sym typeface="Calibri"/>
                      </a:endParaRPr>
                    </a:p>
                  </a:txBody>
                  <a:tcPr marT="0" marB="0" marR="16000" marL="16000"/>
                </a:tc>
              </a:tr>
              <a:tr h="849175">
                <a:tc>
                  <a:txBody>
                    <a:bodyPr/>
                    <a:lstStyle/>
                    <a:p>
                      <a:pPr indent="0" lvl="0" marL="0" marR="0" rtl="0" algn="l">
                        <a:lnSpc>
                          <a:spcPct val="107000"/>
                        </a:lnSpc>
                        <a:spcBef>
                          <a:spcPts val="0"/>
                        </a:spcBef>
                        <a:spcAft>
                          <a:spcPts val="0"/>
                        </a:spcAft>
                        <a:buNone/>
                      </a:pPr>
                      <a:r>
                        <a:rPr lang="en-US" sz="1000" u="none" cap="none" strike="noStrike"/>
                        <a:t>5</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9/23/19</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Due to the project not being a full-time job for any member, other school/work responsibilities may lead to a loss of time for working on the project.  Inconsistent schedules due to sporadic homework, tests, or work-related obligations may interfere with scheduling.</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High</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Medium</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Foreseeable schedule issues (such as Exams, other Projects) can be taken into consideration when scheduling tasks during each Sprint.  When a member or members anticipate a heavy workload in other classes or work during an upcoming 2-week Sprint, tasks should be assigned appropriate to their feasibility.</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9/23/19 - Work for Project Development Plan divided among members based on ability and schedule.</a:t>
                      </a:r>
                      <a:endParaRPr sz="1000" u="none" cap="none" strike="noStrike">
                        <a:latin typeface="Calibri"/>
                        <a:ea typeface="Calibri"/>
                        <a:cs typeface="Calibri"/>
                        <a:sym typeface="Calibri"/>
                      </a:endParaRPr>
                    </a:p>
                  </a:txBody>
                  <a:tcPr marT="0" marB="0" marR="16000" marL="16000"/>
                </a:tc>
              </a:tr>
              <a:tr h="355675">
                <a:tc>
                  <a:txBody>
                    <a:bodyPr/>
                    <a:lstStyle/>
                    <a:p>
                      <a:pPr indent="0" lvl="0" marL="0" marR="0" rtl="0" algn="l">
                        <a:lnSpc>
                          <a:spcPct val="107000"/>
                        </a:lnSpc>
                        <a:spcBef>
                          <a:spcPts val="0"/>
                        </a:spcBef>
                        <a:spcAft>
                          <a:spcPts val="0"/>
                        </a:spcAft>
                        <a:buNone/>
                      </a:pPr>
                      <a:r>
                        <a:rPr lang="en-US" sz="1000" u="none" cap="none" strike="noStrike"/>
                        <a:t>6</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9/13/19</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Unity may have issues with LCM and VirtualBox VM.</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Medium</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High</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User Interface may need to be scaled back if issues arise with LCM.  Other UI options will be considered as an alternative.</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 </a:t>
                      </a:r>
                      <a:endParaRPr sz="1000" u="none" cap="none" strike="noStrike">
                        <a:latin typeface="Calibri"/>
                        <a:ea typeface="Calibri"/>
                        <a:cs typeface="Calibri"/>
                        <a:sym typeface="Calibri"/>
                      </a:endParaRPr>
                    </a:p>
                  </a:txBody>
                  <a:tcPr marT="0" marB="0" marR="16000" marL="16000"/>
                </a:tc>
              </a:tr>
              <a:tr h="519300">
                <a:tc>
                  <a:txBody>
                    <a:bodyPr/>
                    <a:lstStyle/>
                    <a:p>
                      <a:pPr indent="0" lvl="0" marL="0" marR="0" rtl="0" algn="l">
                        <a:lnSpc>
                          <a:spcPct val="107000"/>
                        </a:lnSpc>
                        <a:spcBef>
                          <a:spcPts val="0"/>
                        </a:spcBef>
                        <a:spcAft>
                          <a:spcPts val="0"/>
                        </a:spcAft>
                        <a:buNone/>
                      </a:pPr>
                      <a:r>
                        <a:rPr lang="en-US" sz="1000" u="none" cap="none" strike="noStrike"/>
                        <a:t>7</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9/23/19</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Time of communication to modules may be critical to mission success.  If processes take too long to provide navigation to the ROV, the route planner may become less effective or error prone.</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Medium</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High</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Testing should provide a better scope of process timing, as well as identify any possible delays or errors.</a:t>
                      </a:r>
                      <a:endParaRPr sz="1000" u="none" cap="none" strike="noStrike">
                        <a:latin typeface="Calibri"/>
                        <a:ea typeface="Calibri"/>
                        <a:cs typeface="Calibri"/>
                        <a:sym typeface="Calibri"/>
                      </a:endParaRPr>
                    </a:p>
                  </a:txBody>
                  <a:tcPr marT="0" marB="0" marR="16000" marL="16000"/>
                </a:tc>
                <a:tc>
                  <a:txBody>
                    <a:bodyPr/>
                    <a:lstStyle/>
                    <a:p>
                      <a:pPr indent="0" lvl="0" marL="0" marR="0" rtl="0" algn="l">
                        <a:lnSpc>
                          <a:spcPct val="107000"/>
                        </a:lnSpc>
                        <a:spcBef>
                          <a:spcPts val="0"/>
                        </a:spcBef>
                        <a:spcAft>
                          <a:spcPts val="0"/>
                        </a:spcAft>
                        <a:buNone/>
                      </a:pPr>
                      <a:r>
                        <a:rPr lang="en-US" sz="1000" u="none" cap="none" strike="noStrike"/>
                        <a:t> </a:t>
                      </a:r>
                      <a:endParaRPr sz="1000" u="none" cap="none" strike="noStrike">
                        <a:latin typeface="Calibri"/>
                        <a:ea typeface="Calibri"/>
                        <a:cs typeface="Calibri"/>
                        <a:sym typeface="Calibri"/>
                      </a:endParaRPr>
                    </a:p>
                  </a:txBody>
                  <a:tcPr marT="0" marB="0" marR="16000" marL="160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28" name="Shape 328"/>
        <p:cNvGrpSpPr/>
        <p:nvPr/>
      </p:nvGrpSpPr>
      <p:grpSpPr>
        <a:xfrm>
          <a:off x="0" y="0"/>
          <a:ext cx="0" cy="0"/>
          <a:chOff x="0" y="0"/>
          <a:chExt cx="0" cy="0"/>
        </a:xfrm>
      </p:grpSpPr>
      <p:sp>
        <p:nvSpPr>
          <p:cNvPr id="329" name="Google Shape;329;p12"/>
          <p:cNvSpPr/>
          <p:nvPr/>
        </p:nvSpPr>
        <p:spPr>
          <a:xfrm>
            <a:off x="-1867" y="0"/>
            <a:ext cx="1219386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30" name="Google Shape;330;p12"/>
          <p:cNvSpPr/>
          <p:nvPr/>
        </p:nvSpPr>
        <p:spPr>
          <a:xfrm>
            <a:off x="630501" y="4212709"/>
            <a:ext cx="10905302" cy="1997060"/>
          </a:xfrm>
          <a:prstGeom prst="rect">
            <a:avLst/>
          </a:prstGeom>
          <a:solidFill>
            <a:srgbClr val="3C5054"/>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2"/>
          <p:cNvSpPr/>
          <p:nvPr/>
        </p:nvSpPr>
        <p:spPr>
          <a:xfrm>
            <a:off x="793348" y="4379135"/>
            <a:ext cx="10579608" cy="1664208"/>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2"/>
          <p:cNvSpPr txBox="1"/>
          <p:nvPr>
            <p:ph type="title"/>
          </p:nvPr>
        </p:nvSpPr>
        <p:spPr>
          <a:xfrm>
            <a:off x="956234" y="4495894"/>
            <a:ext cx="4942542" cy="144471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400"/>
              <a:buFont typeface="Sorts Mill Goudy"/>
              <a:buNone/>
            </a:pPr>
            <a:r>
              <a:rPr lang="en-US" sz="4400">
                <a:solidFill>
                  <a:srgbClr val="FFFFFF"/>
                </a:solidFill>
              </a:rPr>
              <a:t>Code</a:t>
            </a:r>
            <a:endParaRPr/>
          </a:p>
        </p:txBody>
      </p:sp>
      <p:pic>
        <p:nvPicPr>
          <p:cNvPr descr="A screenshot of a cell phone&#10;&#10;Description automatically generated" id="333" name="Google Shape;333;p12"/>
          <p:cNvPicPr preferRelativeResize="0"/>
          <p:nvPr/>
        </p:nvPicPr>
        <p:blipFill rotWithShape="1">
          <a:blip r:embed="rId3">
            <a:alphaModFix/>
          </a:blip>
          <a:srcRect b="0" l="0" r="0" t="0"/>
          <a:stretch/>
        </p:blipFill>
        <p:spPr>
          <a:xfrm>
            <a:off x="630501" y="917388"/>
            <a:ext cx="2473828" cy="3044711"/>
          </a:xfrm>
          <a:prstGeom prst="rect">
            <a:avLst/>
          </a:prstGeom>
          <a:noFill/>
          <a:ln>
            <a:noFill/>
          </a:ln>
        </p:spPr>
      </p:pic>
      <p:pic>
        <p:nvPicPr>
          <p:cNvPr descr="A screenshot of a social media post&#10;&#10;Description automatically generated" id="334" name="Google Shape;334;p12"/>
          <p:cNvPicPr preferRelativeResize="0"/>
          <p:nvPr/>
        </p:nvPicPr>
        <p:blipFill rotWithShape="1">
          <a:blip r:embed="rId4">
            <a:alphaModFix/>
          </a:blip>
          <a:srcRect b="0" l="0" r="0" t="0"/>
          <a:stretch/>
        </p:blipFill>
        <p:spPr>
          <a:xfrm>
            <a:off x="6533701" y="744766"/>
            <a:ext cx="1541142" cy="3220765"/>
          </a:xfrm>
          <a:prstGeom prst="rect">
            <a:avLst/>
          </a:prstGeom>
          <a:noFill/>
          <a:ln>
            <a:noFill/>
          </a:ln>
        </p:spPr>
      </p:pic>
      <p:pic>
        <p:nvPicPr>
          <p:cNvPr descr="A screenshot of a cell phone&#10;&#10;Description automatically generated" id="335" name="Google Shape;335;p12"/>
          <p:cNvPicPr preferRelativeResize="0"/>
          <p:nvPr/>
        </p:nvPicPr>
        <p:blipFill rotWithShape="1">
          <a:blip r:embed="rId5">
            <a:alphaModFix/>
          </a:blip>
          <a:srcRect b="0" l="0" r="0" t="0"/>
          <a:stretch/>
        </p:blipFill>
        <p:spPr>
          <a:xfrm>
            <a:off x="3427505" y="744766"/>
            <a:ext cx="2278111" cy="3217333"/>
          </a:xfrm>
          <a:prstGeom prst="rect">
            <a:avLst/>
          </a:prstGeom>
          <a:noFill/>
          <a:ln>
            <a:noFill/>
          </a:ln>
        </p:spPr>
      </p:pic>
      <p:pic>
        <p:nvPicPr>
          <p:cNvPr descr="A screenshot of a social media post&#10;&#10;Description automatically generated" id="336" name="Google Shape;336;p12"/>
          <p:cNvPicPr preferRelativeResize="0"/>
          <p:nvPr/>
        </p:nvPicPr>
        <p:blipFill rotWithShape="1">
          <a:blip r:embed="rId6">
            <a:alphaModFix/>
          </a:blip>
          <a:srcRect b="0" l="0" r="0" t="0"/>
          <a:stretch/>
        </p:blipFill>
        <p:spPr>
          <a:xfrm>
            <a:off x="9017761" y="979406"/>
            <a:ext cx="2474991" cy="2554981"/>
          </a:xfrm>
          <a:prstGeom prst="rect">
            <a:avLst/>
          </a:prstGeom>
          <a:noFill/>
          <a:ln>
            <a:noFill/>
          </a:ln>
        </p:spPr>
      </p:pic>
      <p:cxnSp>
        <p:nvCxnSpPr>
          <p:cNvPr id="337" name="Google Shape;337;p12"/>
          <p:cNvCxnSpPr/>
          <p:nvPr/>
        </p:nvCxnSpPr>
        <p:spPr>
          <a:xfrm>
            <a:off x="6096000" y="4634895"/>
            <a:ext cx="0" cy="1152689"/>
          </a:xfrm>
          <a:prstGeom prst="straightConnector1">
            <a:avLst/>
          </a:prstGeom>
          <a:noFill/>
          <a:ln cap="flat" cmpd="sng" w="9525">
            <a:solidFill>
              <a:srgbClr val="FFFFFF"/>
            </a:solidFill>
            <a:prstDash val="solid"/>
            <a:round/>
            <a:headEnd len="sm" w="sm" type="none"/>
            <a:tailEnd len="sm" w="sm" type="none"/>
          </a:ln>
        </p:spPr>
      </p:cxnSp>
      <p:sp>
        <p:nvSpPr>
          <p:cNvPr id="338" name="Google Shape;338;p12"/>
          <p:cNvSpPr txBox="1"/>
          <p:nvPr>
            <p:ph idx="1" type="body"/>
          </p:nvPr>
        </p:nvSpPr>
        <p:spPr>
          <a:xfrm>
            <a:off x="6256866" y="4495894"/>
            <a:ext cx="4978899" cy="1444718"/>
          </a:xfrm>
          <a:prstGeom prst="rect">
            <a:avLst/>
          </a:prstGeom>
          <a:noFill/>
          <a:ln>
            <a:noFill/>
          </a:ln>
        </p:spPr>
        <p:txBody>
          <a:bodyPr anchorCtr="0" anchor="ctr" bIns="45700" lIns="91425" spcFirstLastPara="1" rIns="91425" wrap="square" tIns="45700">
            <a:normAutofit/>
          </a:bodyPr>
          <a:lstStyle/>
          <a:p>
            <a:pPr indent="-74929" lvl="0" marL="182880" rtl="0" algn="l">
              <a:lnSpc>
                <a:spcPct val="110000"/>
              </a:lnSpc>
              <a:spcBef>
                <a:spcPts val="0"/>
              </a:spcBef>
              <a:spcAft>
                <a:spcPts val="0"/>
              </a:spcAft>
              <a:buSzPts val="1700"/>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42" name="Shape 342"/>
        <p:cNvGrpSpPr/>
        <p:nvPr/>
      </p:nvGrpSpPr>
      <p:grpSpPr>
        <a:xfrm>
          <a:off x="0" y="0"/>
          <a:ext cx="0" cy="0"/>
          <a:chOff x="0" y="0"/>
          <a:chExt cx="0" cy="0"/>
        </a:xfrm>
      </p:grpSpPr>
      <p:sp>
        <p:nvSpPr>
          <p:cNvPr id="343" name="Google Shape;343;p13"/>
          <p:cNvSpPr/>
          <p:nvPr/>
        </p:nvSpPr>
        <p:spPr>
          <a:xfrm>
            <a:off x="-1867" y="0"/>
            <a:ext cx="1219386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A close up of a whiteboard&#10;&#10;Description automatically generated" id="344" name="Google Shape;344;p13"/>
          <p:cNvPicPr preferRelativeResize="0"/>
          <p:nvPr/>
        </p:nvPicPr>
        <p:blipFill rotWithShape="1">
          <a:blip r:embed="rId3">
            <a:alphaModFix/>
          </a:blip>
          <a:srcRect b="0" l="0" r="0" t="0"/>
          <a:stretch/>
        </p:blipFill>
        <p:spPr>
          <a:xfrm>
            <a:off x="630501" y="979550"/>
            <a:ext cx="3406261" cy="2554695"/>
          </a:xfrm>
          <a:prstGeom prst="rect">
            <a:avLst/>
          </a:prstGeom>
          <a:noFill/>
          <a:ln>
            <a:noFill/>
          </a:ln>
        </p:spPr>
      </p:pic>
      <p:pic>
        <p:nvPicPr>
          <p:cNvPr descr="A close up of a logo&#10;&#10;Description automatically generated" id="345" name="Google Shape;345;p13"/>
          <p:cNvPicPr preferRelativeResize="0"/>
          <p:nvPr/>
        </p:nvPicPr>
        <p:blipFill rotWithShape="1">
          <a:blip r:embed="rId4">
            <a:alphaModFix/>
          </a:blip>
          <a:srcRect b="0" l="0" r="0" t="0"/>
          <a:stretch/>
        </p:blipFill>
        <p:spPr>
          <a:xfrm>
            <a:off x="4357915" y="900365"/>
            <a:ext cx="3406261" cy="2716492"/>
          </a:xfrm>
          <a:prstGeom prst="rect">
            <a:avLst/>
          </a:prstGeom>
          <a:noFill/>
          <a:ln>
            <a:noFill/>
          </a:ln>
        </p:spPr>
      </p:pic>
      <p:pic>
        <p:nvPicPr>
          <p:cNvPr descr="A picture containing text, whiteboard&#10;&#10;Description automatically generated" id="346" name="Google Shape;346;p13"/>
          <p:cNvPicPr preferRelativeResize="0"/>
          <p:nvPr/>
        </p:nvPicPr>
        <p:blipFill rotWithShape="1">
          <a:blip r:embed="rId5">
            <a:alphaModFix/>
          </a:blip>
          <a:srcRect b="0" l="0" r="0" t="0"/>
          <a:stretch/>
        </p:blipFill>
        <p:spPr>
          <a:xfrm>
            <a:off x="8086489" y="979548"/>
            <a:ext cx="3406263" cy="2554697"/>
          </a:xfrm>
          <a:prstGeom prst="rect">
            <a:avLst/>
          </a:prstGeom>
          <a:noFill/>
          <a:ln>
            <a:noFill/>
          </a:ln>
        </p:spPr>
      </p:pic>
      <p:sp>
        <p:nvSpPr>
          <p:cNvPr id="347" name="Google Shape;347;p13"/>
          <p:cNvSpPr/>
          <p:nvPr/>
        </p:nvSpPr>
        <p:spPr>
          <a:xfrm>
            <a:off x="630501" y="4212709"/>
            <a:ext cx="10905302" cy="1997060"/>
          </a:xfrm>
          <a:prstGeom prst="rect">
            <a:avLst/>
          </a:prstGeom>
          <a:solidFill>
            <a:schemeClr val="accen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793348" y="4379135"/>
            <a:ext cx="10579608" cy="1664208"/>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txBox="1"/>
          <p:nvPr>
            <p:ph type="title"/>
          </p:nvPr>
        </p:nvSpPr>
        <p:spPr>
          <a:xfrm>
            <a:off x="956234" y="4495894"/>
            <a:ext cx="4942542" cy="144471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400"/>
              <a:buFont typeface="Sorts Mill Goudy"/>
              <a:buNone/>
            </a:pPr>
            <a:r>
              <a:rPr lang="en-US" sz="4400">
                <a:solidFill>
                  <a:srgbClr val="FFFFFF"/>
                </a:solidFill>
              </a:rPr>
              <a:t>Diagrams</a:t>
            </a:r>
            <a:endParaRPr/>
          </a:p>
        </p:txBody>
      </p:sp>
      <p:cxnSp>
        <p:nvCxnSpPr>
          <p:cNvPr id="350" name="Google Shape;350;p13"/>
          <p:cNvCxnSpPr/>
          <p:nvPr/>
        </p:nvCxnSpPr>
        <p:spPr>
          <a:xfrm>
            <a:off x="6096000" y="4634895"/>
            <a:ext cx="0" cy="1152689"/>
          </a:xfrm>
          <a:prstGeom prst="straightConnector1">
            <a:avLst/>
          </a:prstGeom>
          <a:noFill/>
          <a:ln cap="flat" cmpd="sng" w="9525">
            <a:solidFill>
              <a:srgbClr val="FFFFFF"/>
            </a:solidFill>
            <a:prstDash val="solid"/>
            <a:round/>
            <a:headEnd len="sm" w="sm" type="none"/>
            <a:tailEnd len="sm" w="sm" type="none"/>
          </a:ln>
        </p:spPr>
      </p:cxnSp>
      <p:sp>
        <p:nvSpPr>
          <p:cNvPr id="351" name="Google Shape;351;p13"/>
          <p:cNvSpPr txBox="1"/>
          <p:nvPr>
            <p:ph idx="1" type="body"/>
          </p:nvPr>
        </p:nvSpPr>
        <p:spPr>
          <a:xfrm>
            <a:off x="6256866" y="4495894"/>
            <a:ext cx="4978899" cy="1444718"/>
          </a:xfrm>
          <a:prstGeom prst="rect">
            <a:avLst/>
          </a:prstGeom>
          <a:noFill/>
          <a:ln>
            <a:noFill/>
          </a:ln>
        </p:spPr>
        <p:txBody>
          <a:bodyPr anchorCtr="0" anchor="ctr" bIns="45700" lIns="91425" spcFirstLastPara="1" rIns="91425" wrap="square" tIns="45700">
            <a:normAutofit/>
          </a:bodyPr>
          <a:lstStyle/>
          <a:p>
            <a:pPr indent="-74929" lvl="0" marL="182880" rtl="0" algn="l">
              <a:lnSpc>
                <a:spcPct val="110000"/>
              </a:lnSpc>
              <a:spcBef>
                <a:spcPts val="0"/>
              </a:spcBef>
              <a:spcAft>
                <a:spcPts val="0"/>
              </a:spcAft>
              <a:buSzPts val="1700"/>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55" name="Shape 355"/>
        <p:cNvGrpSpPr/>
        <p:nvPr/>
      </p:nvGrpSpPr>
      <p:grpSpPr>
        <a:xfrm>
          <a:off x="0" y="0"/>
          <a:ext cx="0" cy="0"/>
          <a:chOff x="0" y="0"/>
          <a:chExt cx="0" cy="0"/>
        </a:xfrm>
      </p:grpSpPr>
      <p:sp>
        <p:nvSpPr>
          <p:cNvPr id="356" name="Google Shape;356;p14"/>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57" name="Google Shape;357;p14"/>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14"/>
          <p:cNvGrpSpPr/>
          <p:nvPr/>
        </p:nvGrpSpPr>
        <p:grpSpPr>
          <a:xfrm>
            <a:off x="5250180" y="1267730"/>
            <a:ext cx="1691640" cy="615934"/>
            <a:chOff x="5250180" y="1267730"/>
            <a:chExt cx="1691640" cy="615934"/>
          </a:xfrm>
        </p:grpSpPr>
        <p:cxnSp>
          <p:nvCxnSpPr>
            <p:cNvPr id="361" name="Google Shape;361;p14"/>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362" name="Google Shape;362;p14"/>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363" name="Google Shape;363;p14"/>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364" name="Google Shape;364;p1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65" name="Google Shape;365;p14"/>
          <p:cNvSpPr/>
          <p:nvPr/>
        </p:nvSpPr>
        <p:spPr>
          <a:xfrm>
            <a:off x="0" y="-2384"/>
            <a:ext cx="12192000" cy="6858000"/>
          </a:xfrm>
          <a:prstGeom prst="rect">
            <a:avLst/>
          </a:prstGeom>
          <a:blipFill rotWithShape="1">
            <a:blip r:embed="rId3">
              <a:alphaModFix amt="40000"/>
            </a:blip>
            <a:tile algn="tl" flip="xy" tx="-133350" sx="85000" ty="3302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1" y="0"/>
            <a:ext cx="1219386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67" name="Google Shape;367;p14"/>
          <p:cNvSpPr/>
          <p:nvPr/>
        </p:nvSpPr>
        <p:spPr>
          <a:xfrm>
            <a:off x="656197" y="643464"/>
            <a:ext cx="4143830" cy="5566305"/>
          </a:xfrm>
          <a:prstGeom prst="rect">
            <a:avLst/>
          </a:prstGeom>
          <a:solidFill>
            <a:srgbClr val="FEFEFE"/>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821587" y="806860"/>
            <a:ext cx="3813048" cy="5239512"/>
          </a:xfrm>
          <a:prstGeom prst="rect">
            <a:avLst/>
          </a:prstGeom>
          <a:noFill/>
          <a:ln cap="sq"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txBox="1"/>
          <p:nvPr>
            <p:ph type="title"/>
          </p:nvPr>
        </p:nvSpPr>
        <p:spPr>
          <a:xfrm>
            <a:off x="1134212" y="1559775"/>
            <a:ext cx="3187800" cy="3104400"/>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chemeClr val="dk1"/>
              </a:buClr>
              <a:buSzPts val="3700"/>
              <a:buFont typeface="Sorts Mill Goudy"/>
              <a:buNone/>
            </a:pPr>
            <a:r>
              <a:rPr lang="en-US" sz="3700" cap="none">
                <a:solidFill>
                  <a:schemeClr val="dk1"/>
                </a:solidFill>
              </a:rPr>
              <a:t>DIAGRAMS : SIMULATION REXROV2</a:t>
            </a:r>
            <a:endParaRPr/>
          </a:p>
        </p:txBody>
      </p:sp>
      <p:sp>
        <p:nvSpPr>
          <p:cNvPr id="370" name="Google Shape;370;p14"/>
          <p:cNvSpPr/>
          <p:nvPr/>
        </p:nvSpPr>
        <p:spPr>
          <a:xfrm>
            <a:off x="1767992" y="640856"/>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1" name="Google Shape;371;p14"/>
          <p:cNvCxnSpPr/>
          <p:nvPr/>
        </p:nvCxnSpPr>
        <p:spPr>
          <a:xfrm>
            <a:off x="1882292" y="640855"/>
            <a:ext cx="0" cy="640080"/>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372" name="Google Shape;372;p14"/>
          <p:cNvCxnSpPr/>
          <p:nvPr/>
        </p:nvCxnSpPr>
        <p:spPr>
          <a:xfrm>
            <a:off x="3573932" y="640855"/>
            <a:ext cx="0" cy="640080"/>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373" name="Google Shape;373;p14"/>
          <p:cNvCxnSpPr/>
          <p:nvPr/>
        </p:nvCxnSpPr>
        <p:spPr>
          <a:xfrm>
            <a:off x="1882292" y="1286150"/>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pic>
        <p:nvPicPr>
          <p:cNvPr id="374" name="Google Shape;374;p14"/>
          <p:cNvPicPr preferRelativeResize="0"/>
          <p:nvPr>
            <p:ph idx="1" type="body"/>
          </p:nvPr>
        </p:nvPicPr>
        <p:blipFill rotWithShape="1">
          <a:blip r:embed="rId4">
            <a:alphaModFix/>
          </a:blip>
          <a:srcRect b="-2399" l="-2213" r="-2203" t="2837"/>
          <a:stretch/>
        </p:blipFill>
        <p:spPr>
          <a:xfrm>
            <a:off x="6204675" y="150650"/>
            <a:ext cx="4932900" cy="65421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15"/>
          <p:cNvSpPr txBox="1"/>
          <p:nvPr>
            <p:ph type="title"/>
          </p:nvPr>
        </p:nvSpPr>
        <p:spPr>
          <a:xfrm>
            <a:off x="1066800" y="561176"/>
            <a:ext cx="10058400" cy="649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320"/>
              <a:buFont typeface="Sorts Mill Goudy"/>
              <a:buNone/>
            </a:pPr>
            <a:r>
              <a:rPr lang="en-US" sz="4320"/>
              <a:t>Project Schedule</a:t>
            </a:r>
            <a:endParaRPr/>
          </a:p>
        </p:txBody>
      </p:sp>
      <p:graphicFrame>
        <p:nvGraphicFramePr>
          <p:cNvPr id="380" name="Google Shape;380;p15"/>
          <p:cNvGraphicFramePr/>
          <p:nvPr/>
        </p:nvGraphicFramePr>
        <p:xfrm>
          <a:off x="1066799" y="1291772"/>
          <a:ext cx="10058400" cy="5021346"/>
        </p:xfrm>
        <a:graphic>
          <a:graphicData uri="http://schemas.openxmlformats.org/presentationml/2006/ole">
            <mc:AlternateContent>
              <mc:Choice Requires="v">
                <p:oleObj r:id="rId4" imgH="5021346" imgW="10058400" progId="Excel.Sheet.12" spid="_x0000_s1">
                  <p:embed/>
                </p:oleObj>
              </mc:Choice>
              <mc:Fallback>
                <p:oleObj r:id="rId5" imgH="5021346" imgW="10058400" progId="Excel.Sheet.12">
                  <p:embed/>
                  <p:pic>
                    <p:nvPicPr>
                      <p:cNvPr id="380" name="Google Shape;380;p15"/>
                      <p:cNvPicPr preferRelativeResize="0"/>
                      <p:nvPr/>
                    </p:nvPicPr>
                    <p:blipFill rotWithShape="1">
                      <a:blip r:embed="rId6">
                        <a:alphaModFix/>
                      </a:blip>
                      <a:srcRect b="0" l="0" r="0" t="0"/>
                      <a:stretch/>
                    </p:blipFill>
                    <p:spPr>
                      <a:xfrm>
                        <a:off x="1066799" y="1291772"/>
                        <a:ext cx="10058400" cy="5021346"/>
                      </a:xfrm>
                      <a:prstGeom prst="rect">
                        <a:avLst/>
                      </a:prstGeom>
                      <a:no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84" name="Shape 384"/>
        <p:cNvGrpSpPr/>
        <p:nvPr/>
      </p:nvGrpSpPr>
      <p:grpSpPr>
        <a:xfrm>
          <a:off x="0" y="0"/>
          <a:ext cx="0" cy="0"/>
          <a:chOff x="0" y="0"/>
          <a:chExt cx="0" cy="0"/>
        </a:xfrm>
      </p:grpSpPr>
      <p:sp>
        <p:nvSpPr>
          <p:cNvPr id="385" name="Google Shape;385;p16"/>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86" name="Google Shape;386;p16"/>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16"/>
          <p:cNvGrpSpPr/>
          <p:nvPr/>
        </p:nvGrpSpPr>
        <p:grpSpPr>
          <a:xfrm>
            <a:off x="5250180" y="1267730"/>
            <a:ext cx="1691640" cy="615934"/>
            <a:chOff x="5250180" y="1267730"/>
            <a:chExt cx="1691640" cy="615934"/>
          </a:xfrm>
        </p:grpSpPr>
        <p:cxnSp>
          <p:nvCxnSpPr>
            <p:cNvPr id="390" name="Google Shape;390;p16"/>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391" name="Google Shape;391;p16"/>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392" name="Google Shape;392;p16"/>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393" name="Google Shape;393;p16"/>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94" name="Google Shape;394;p1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id="395" name="Google Shape;395;p16"/>
          <p:cNvPicPr preferRelativeResize="0"/>
          <p:nvPr/>
        </p:nvPicPr>
        <p:blipFill rotWithShape="1">
          <a:blip r:embed="rId3">
            <a:alphaModFix amt="45000"/>
          </a:blip>
          <a:srcRect b="14220" l="0" r="0" t="1509"/>
          <a:stretch/>
        </p:blipFill>
        <p:spPr>
          <a:xfrm>
            <a:off x="20" y="10"/>
            <a:ext cx="12191980" cy="6857990"/>
          </a:xfrm>
          <a:prstGeom prst="rect">
            <a:avLst/>
          </a:prstGeom>
          <a:noFill/>
          <a:ln>
            <a:noFill/>
          </a:ln>
        </p:spPr>
      </p:pic>
      <p:sp>
        <p:nvSpPr>
          <p:cNvPr id="396" name="Google Shape;396;p16"/>
          <p:cNvSpPr/>
          <p:nvPr/>
        </p:nvSpPr>
        <p:spPr>
          <a:xfrm>
            <a:off x="1307870" y="1267730"/>
            <a:ext cx="9576262" cy="430795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6"/>
          <p:cNvSpPr txBox="1"/>
          <p:nvPr>
            <p:ph type="title"/>
          </p:nvPr>
        </p:nvSpPr>
        <p:spPr>
          <a:xfrm>
            <a:off x="1769532" y="2091263"/>
            <a:ext cx="8652938" cy="2461504"/>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FEFEFE"/>
              </a:buClr>
              <a:buSzPts val="6800"/>
              <a:buFont typeface="Sorts Mill Goudy"/>
              <a:buNone/>
            </a:pPr>
            <a:r>
              <a:rPr lang="en-US" cap="none"/>
              <a:t>TRELLO</a:t>
            </a:r>
            <a:br>
              <a:rPr lang="en-US" cap="none"/>
            </a:br>
            <a:r>
              <a:rPr lang="en-US" cap="none"/>
              <a:t>PROJECT TRACKING</a:t>
            </a:r>
            <a:endParaRPr/>
          </a:p>
        </p:txBody>
      </p:sp>
      <p:sp>
        <p:nvSpPr>
          <p:cNvPr id="398" name="Google Shape;398;p16"/>
          <p:cNvSpPr txBox="1"/>
          <p:nvPr>
            <p:ph idx="1" type="body"/>
          </p:nvPr>
        </p:nvSpPr>
        <p:spPr>
          <a:xfrm>
            <a:off x="1769532" y="4623127"/>
            <a:ext cx="8655200" cy="45720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solidFill>
                  <a:schemeClr val="lt1"/>
                </a:solidFill>
              </a:rPr>
              <a:t>Sprint Backlogs and Burndown Charts</a:t>
            </a:r>
            <a:endParaRPr/>
          </a:p>
        </p:txBody>
      </p:sp>
      <p:sp>
        <p:nvSpPr>
          <p:cNvPr id="399" name="Google Shape;399;p16"/>
          <p:cNvSpPr/>
          <p:nvPr/>
        </p:nvSpPr>
        <p:spPr>
          <a:xfrm>
            <a:off x="1447801" y="1411615"/>
            <a:ext cx="9296400" cy="4034770"/>
          </a:xfrm>
          <a:prstGeom prst="rect">
            <a:avLst/>
          </a:prstGeom>
          <a:noFill/>
          <a:ln cap="sq" cmpd="sng" w="9525">
            <a:solidFill>
              <a:srgbClr val="FEFEFE">
                <a:alpha val="800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Trello : Sprint 1</a:t>
            </a:r>
            <a:endParaRPr/>
          </a:p>
        </p:txBody>
      </p:sp>
      <p:sp>
        <p:nvSpPr>
          <p:cNvPr id="405" name="Google Shape;405;p17"/>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Tasks</a:t>
            </a:r>
            <a:endParaRPr/>
          </a:p>
        </p:txBody>
      </p:sp>
      <p:pic>
        <p:nvPicPr>
          <p:cNvPr descr="A screenshot of a cell phone&#10;&#10;Description automatically generated" id="406" name="Google Shape;406;p17"/>
          <p:cNvPicPr preferRelativeResize="0"/>
          <p:nvPr>
            <p:ph idx="2" type="body"/>
          </p:nvPr>
        </p:nvPicPr>
        <p:blipFill rotWithShape="1">
          <a:blip r:embed="rId3">
            <a:alphaModFix/>
          </a:blip>
          <a:srcRect b="0" l="0" r="0" t="0"/>
          <a:stretch/>
        </p:blipFill>
        <p:spPr>
          <a:xfrm>
            <a:off x="2535108" y="2792413"/>
            <a:ext cx="1733809" cy="316388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407" name="Google Shape;407;p17"/>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Burndown Chart</a:t>
            </a:r>
            <a:endParaRPr/>
          </a:p>
        </p:txBody>
      </p:sp>
      <p:graphicFrame>
        <p:nvGraphicFramePr>
          <p:cNvPr id="408" name="Google Shape;408;p17"/>
          <p:cNvGraphicFramePr/>
          <p:nvPr/>
        </p:nvGraphicFramePr>
        <p:xfrm>
          <a:off x="6457950" y="2792413"/>
          <a:ext cx="4664075" cy="3163887"/>
        </p:xfrm>
        <a:graphic>
          <a:graphicData uri="http://schemas.openxmlformats.org/drawingml/2006/chart">
            <c:chart r:id="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Trello : Sprint 2</a:t>
            </a:r>
            <a:endParaRPr/>
          </a:p>
        </p:txBody>
      </p:sp>
      <p:sp>
        <p:nvSpPr>
          <p:cNvPr id="414" name="Google Shape;414;p18"/>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Tasks</a:t>
            </a:r>
            <a:endParaRPr/>
          </a:p>
        </p:txBody>
      </p:sp>
      <p:pic>
        <p:nvPicPr>
          <p:cNvPr descr="A screenshot of a cell phone&#10;&#10;Description automatically generated" id="415" name="Google Shape;415;p18"/>
          <p:cNvPicPr preferRelativeResize="0"/>
          <p:nvPr>
            <p:ph idx="2" type="body"/>
          </p:nvPr>
        </p:nvPicPr>
        <p:blipFill rotWithShape="1">
          <a:blip r:embed="rId3">
            <a:alphaModFix/>
          </a:blip>
          <a:srcRect b="0" l="0" r="0" t="0"/>
          <a:stretch/>
        </p:blipFill>
        <p:spPr>
          <a:xfrm>
            <a:off x="2585718" y="2792413"/>
            <a:ext cx="1632589" cy="316388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416" name="Google Shape;416;p18"/>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Burndown Chart</a:t>
            </a:r>
            <a:endParaRPr/>
          </a:p>
        </p:txBody>
      </p:sp>
      <p:graphicFrame>
        <p:nvGraphicFramePr>
          <p:cNvPr id="417" name="Google Shape;417;p18"/>
          <p:cNvGraphicFramePr/>
          <p:nvPr/>
        </p:nvGraphicFramePr>
        <p:xfrm>
          <a:off x="6457950" y="2792413"/>
          <a:ext cx="4664075" cy="3163887"/>
        </p:xfrm>
        <a:graphic>
          <a:graphicData uri="http://schemas.openxmlformats.org/drawingml/2006/chart">
            <c:chart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Trello : Sprint 3</a:t>
            </a:r>
            <a:endParaRPr/>
          </a:p>
        </p:txBody>
      </p:sp>
      <p:sp>
        <p:nvSpPr>
          <p:cNvPr id="423" name="Google Shape;423;p19"/>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Tasks</a:t>
            </a:r>
            <a:endParaRPr/>
          </a:p>
        </p:txBody>
      </p:sp>
      <p:pic>
        <p:nvPicPr>
          <p:cNvPr descr="A screenshot of a cell phone&#10;&#10;Description automatically generated" id="424" name="Google Shape;424;p19"/>
          <p:cNvPicPr preferRelativeResize="0"/>
          <p:nvPr>
            <p:ph idx="2" type="body"/>
          </p:nvPr>
        </p:nvPicPr>
        <p:blipFill rotWithShape="1">
          <a:blip r:embed="rId3">
            <a:alphaModFix/>
          </a:blip>
          <a:srcRect b="0" l="0" r="0" t="0"/>
          <a:stretch/>
        </p:blipFill>
        <p:spPr>
          <a:xfrm>
            <a:off x="1723850" y="2792413"/>
            <a:ext cx="1677718" cy="316388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425" name="Google Shape;425;p19"/>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Burndown Chart</a:t>
            </a:r>
            <a:endParaRPr/>
          </a:p>
        </p:txBody>
      </p:sp>
      <p:graphicFrame>
        <p:nvGraphicFramePr>
          <p:cNvPr id="426" name="Google Shape;426;p19"/>
          <p:cNvGraphicFramePr/>
          <p:nvPr/>
        </p:nvGraphicFramePr>
        <p:xfrm>
          <a:off x="6457950" y="2792413"/>
          <a:ext cx="4664075" cy="3163887"/>
        </p:xfrm>
        <a:graphic>
          <a:graphicData uri="http://schemas.openxmlformats.org/drawingml/2006/chart">
            <c:chart r:id="rId4"/>
          </a:graphicData>
        </a:graphic>
      </p:graphicFrame>
      <p:pic>
        <p:nvPicPr>
          <p:cNvPr descr="A screenshot of a cell phone&#10;&#10;Description automatically generated" id="427" name="Google Shape;427;p19"/>
          <p:cNvPicPr preferRelativeResize="0"/>
          <p:nvPr/>
        </p:nvPicPr>
        <p:blipFill rotWithShape="1">
          <a:blip r:embed="rId5">
            <a:alphaModFix/>
          </a:blip>
          <a:srcRect b="0" l="0" r="0" t="0"/>
          <a:stretch/>
        </p:blipFill>
        <p:spPr>
          <a:xfrm>
            <a:off x="3526829" y="4103401"/>
            <a:ext cx="1802430" cy="185289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
          <p:cNvSpPr txBox="1"/>
          <p:nvPr>
            <p:ph idx="1" type="body"/>
          </p:nvPr>
        </p:nvSpPr>
        <p:spPr>
          <a:xfrm>
            <a:off x="587828" y="522514"/>
            <a:ext cx="3084286" cy="5675086"/>
          </a:xfrm>
          <a:prstGeom prst="rect">
            <a:avLst/>
          </a:prstGeom>
          <a:noFill/>
          <a:ln>
            <a:noFill/>
          </a:ln>
        </p:spPr>
        <p:txBody>
          <a:bodyPr anchorCtr="0" anchor="t" bIns="45700" lIns="91425" spcFirstLastPara="1" rIns="91425" wrap="square" tIns="45700">
            <a:normAutofit/>
          </a:bodyPr>
          <a:lstStyle/>
          <a:p>
            <a:pPr indent="-173990" lvl="0" marL="182880" rtl="0" algn="l">
              <a:lnSpc>
                <a:spcPct val="90000"/>
              </a:lnSpc>
              <a:spcBef>
                <a:spcPts val="0"/>
              </a:spcBef>
              <a:spcAft>
                <a:spcPts val="0"/>
              </a:spcAft>
              <a:buSzPts val="1900"/>
              <a:buChar char="◦"/>
            </a:pPr>
            <a:r>
              <a:rPr lang="en-US" sz="1900"/>
              <a:t>Vision : The ROV (Remotely Operated Vehicle) should be able to navigate autonomously when predetermined waypoints are given.  Having an unmanned ROV can cut the costs of using and maintaining it.  The system can be useful to companies researching and exploring new and undiscovered underwater areas.  It may also carry to on-land exploration.  There may be times when it is not feasible for a human person to directly man or direct the ROV .</a:t>
            </a:r>
            <a:endParaRPr sz="1900"/>
          </a:p>
          <a:p>
            <a:pPr indent="-85724" lvl="0" marL="182880" rtl="0" algn="l">
              <a:lnSpc>
                <a:spcPct val="90000"/>
              </a:lnSpc>
              <a:spcBef>
                <a:spcPts val="900"/>
              </a:spcBef>
              <a:spcAft>
                <a:spcPts val="0"/>
              </a:spcAft>
              <a:buSzPts val="1530"/>
              <a:buNone/>
            </a:pPr>
            <a:r>
              <a:t/>
            </a:r>
            <a:endParaRPr sz="1900"/>
          </a:p>
        </p:txBody>
      </p:sp>
      <p:sp>
        <p:nvSpPr>
          <p:cNvPr id="168" name="Google Shape;168;p2"/>
          <p:cNvSpPr txBox="1"/>
          <p:nvPr>
            <p:ph idx="2" type="body"/>
          </p:nvPr>
        </p:nvSpPr>
        <p:spPr>
          <a:xfrm>
            <a:off x="7662097" y="687977"/>
            <a:ext cx="3299095" cy="5344160"/>
          </a:xfrm>
          <a:prstGeom prst="rect">
            <a:avLst/>
          </a:prstGeom>
          <a:noFill/>
          <a:ln>
            <a:noFill/>
          </a:ln>
        </p:spPr>
        <p:txBody>
          <a:bodyPr anchorCtr="0" anchor="t" bIns="45700" lIns="91425" spcFirstLastPara="1" rIns="91425" wrap="square" tIns="45700">
            <a:noAutofit/>
          </a:bodyPr>
          <a:lstStyle/>
          <a:p>
            <a:pPr indent="0" lvl="1" marL="274320" rtl="0" algn="l">
              <a:lnSpc>
                <a:spcPct val="100000"/>
              </a:lnSpc>
              <a:spcBef>
                <a:spcPts val="0"/>
              </a:spcBef>
              <a:spcAft>
                <a:spcPts val="0"/>
              </a:spcAft>
              <a:buSzPts val="1200"/>
              <a:buNone/>
            </a:pPr>
            <a:r>
              <a:rPr lang="en-US" sz="1200"/>
              <a:t>Development Methodologies</a:t>
            </a:r>
            <a:endParaRPr/>
          </a:p>
          <a:p>
            <a:pPr indent="-182880" lvl="1" marL="457200" rtl="0" algn="l">
              <a:lnSpc>
                <a:spcPct val="100000"/>
              </a:lnSpc>
              <a:spcBef>
                <a:spcPts val="500"/>
              </a:spcBef>
              <a:spcAft>
                <a:spcPts val="0"/>
              </a:spcAft>
              <a:buSzPts val="1200"/>
              <a:buChar char="◦"/>
            </a:pPr>
            <a:r>
              <a:rPr lang="en-US" sz="1200"/>
              <a:t>Requirements:</a:t>
            </a:r>
            <a:endParaRPr/>
          </a:p>
          <a:p>
            <a:pPr indent="-182879" lvl="2" marL="731520" rtl="0" algn="l">
              <a:lnSpc>
                <a:spcPct val="100000"/>
              </a:lnSpc>
              <a:spcBef>
                <a:spcPts val="500"/>
              </a:spcBef>
              <a:spcAft>
                <a:spcPts val="0"/>
              </a:spcAft>
              <a:buSzPts val="1200"/>
              <a:buChar char="◦"/>
            </a:pPr>
            <a:r>
              <a:rPr lang="en-US" sz="1200"/>
              <a:t>Use Cases</a:t>
            </a:r>
            <a:endParaRPr/>
          </a:p>
          <a:p>
            <a:pPr indent="-182880" lvl="1" marL="457200" rtl="0" algn="l">
              <a:lnSpc>
                <a:spcPct val="100000"/>
              </a:lnSpc>
              <a:spcBef>
                <a:spcPts val="500"/>
              </a:spcBef>
              <a:spcAft>
                <a:spcPts val="0"/>
              </a:spcAft>
              <a:buSzPts val="1200"/>
              <a:buChar char="◦"/>
            </a:pPr>
            <a:r>
              <a:rPr lang="en-US" sz="1200"/>
              <a:t>Design: </a:t>
            </a:r>
            <a:endParaRPr/>
          </a:p>
          <a:p>
            <a:pPr indent="-182879" lvl="2" marL="731520" rtl="0" algn="l">
              <a:lnSpc>
                <a:spcPct val="100000"/>
              </a:lnSpc>
              <a:spcBef>
                <a:spcPts val="500"/>
              </a:spcBef>
              <a:spcAft>
                <a:spcPts val="0"/>
              </a:spcAft>
              <a:buSzPts val="1200"/>
              <a:buChar char="◦"/>
            </a:pPr>
            <a:r>
              <a:rPr lang="en-US" sz="1200"/>
              <a:t>UML (Unified Modeling Language)</a:t>
            </a:r>
            <a:endParaRPr/>
          </a:p>
          <a:p>
            <a:pPr indent="-182880" lvl="1" marL="457200" rtl="0" algn="l">
              <a:lnSpc>
                <a:spcPct val="100000"/>
              </a:lnSpc>
              <a:spcBef>
                <a:spcPts val="500"/>
              </a:spcBef>
              <a:spcAft>
                <a:spcPts val="0"/>
              </a:spcAft>
              <a:buSzPts val="1200"/>
              <a:buChar char="◦"/>
            </a:pPr>
            <a:r>
              <a:rPr lang="en-US" sz="1200"/>
              <a:t>Implementation:</a:t>
            </a:r>
            <a:endParaRPr/>
          </a:p>
          <a:p>
            <a:pPr indent="-182879" lvl="2" marL="731520" rtl="0" algn="l">
              <a:lnSpc>
                <a:spcPct val="100000"/>
              </a:lnSpc>
              <a:spcBef>
                <a:spcPts val="500"/>
              </a:spcBef>
              <a:spcAft>
                <a:spcPts val="0"/>
              </a:spcAft>
              <a:buSzPts val="1200"/>
              <a:buChar char="◦"/>
            </a:pPr>
            <a:r>
              <a:rPr lang="en-US" sz="1200"/>
              <a:t>Languages: Python, C#, C</a:t>
            </a:r>
            <a:endParaRPr/>
          </a:p>
          <a:p>
            <a:pPr indent="-182880" lvl="1" marL="457200" rtl="0" algn="l">
              <a:lnSpc>
                <a:spcPct val="100000"/>
              </a:lnSpc>
              <a:spcBef>
                <a:spcPts val="500"/>
              </a:spcBef>
              <a:spcAft>
                <a:spcPts val="0"/>
              </a:spcAft>
              <a:buSzPts val="1200"/>
              <a:buChar char="◦"/>
            </a:pPr>
            <a:r>
              <a:rPr lang="en-US" sz="1200"/>
              <a:t>Verification / Validation:</a:t>
            </a:r>
            <a:endParaRPr/>
          </a:p>
          <a:p>
            <a:pPr indent="-182879" lvl="2" marL="731520" rtl="0" algn="l">
              <a:lnSpc>
                <a:spcPct val="100000"/>
              </a:lnSpc>
              <a:spcBef>
                <a:spcPts val="500"/>
              </a:spcBef>
              <a:spcAft>
                <a:spcPts val="0"/>
              </a:spcAft>
              <a:buSzPts val="1200"/>
              <a:buChar char="◦"/>
            </a:pPr>
            <a:r>
              <a:rPr lang="en-US" sz="1200"/>
              <a:t>Test Cases</a:t>
            </a:r>
            <a:endParaRPr/>
          </a:p>
          <a:p>
            <a:pPr indent="-182879" lvl="2" marL="731520" rtl="0" algn="l">
              <a:lnSpc>
                <a:spcPct val="100000"/>
              </a:lnSpc>
              <a:spcBef>
                <a:spcPts val="500"/>
              </a:spcBef>
              <a:spcAft>
                <a:spcPts val="0"/>
              </a:spcAft>
              <a:buSzPts val="1200"/>
              <a:buChar char="◦"/>
            </a:pPr>
            <a:r>
              <a:rPr lang="en-US" sz="1200"/>
              <a:t>Unit Testing</a:t>
            </a:r>
            <a:endParaRPr/>
          </a:p>
          <a:p>
            <a:pPr indent="-182879" lvl="2" marL="731520" rtl="0" algn="l">
              <a:lnSpc>
                <a:spcPct val="100000"/>
              </a:lnSpc>
              <a:spcBef>
                <a:spcPts val="500"/>
              </a:spcBef>
              <a:spcAft>
                <a:spcPts val="0"/>
              </a:spcAft>
              <a:buSzPts val="1200"/>
              <a:buChar char="◦"/>
            </a:pPr>
            <a:r>
              <a:rPr lang="en-US" sz="1200"/>
              <a:t>Integration Testing</a:t>
            </a:r>
            <a:endParaRPr/>
          </a:p>
          <a:p>
            <a:pPr indent="-182879" lvl="2" marL="731520" rtl="0" algn="l">
              <a:lnSpc>
                <a:spcPct val="100000"/>
              </a:lnSpc>
              <a:spcBef>
                <a:spcPts val="500"/>
              </a:spcBef>
              <a:spcAft>
                <a:spcPts val="0"/>
              </a:spcAft>
              <a:buSzPts val="1200"/>
              <a:buChar char="◦"/>
            </a:pPr>
            <a:r>
              <a:rPr lang="en-US" sz="1200"/>
              <a:t>Review</a:t>
            </a:r>
            <a:endParaRPr/>
          </a:p>
          <a:p>
            <a:pPr indent="-182879" lvl="2" marL="731520" rtl="0" algn="l">
              <a:lnSpc>
                <a:spcPct val="100000"/>
              </a:lnSpc>
              <a:spcBef>
                <a:spcPts val="500"/>
              </a:spcBef>
              <a:spcAft>
                <a:spcPts val="0"/>
              </a:spcAft>
              <a:buSzPts val="1200"/>
              <a:buChar char="◦"/>
            </a:pPr>
            <a:r>
              <a:rPr lang="en-US" sz="1200"/>
              <a:t>Walkthrough</a:t>
            </a:r>
            <a:endParaRPr/>
          </a:p>
          <a:p>
            <a:pPr indent="-182880" lvl="1" marL="457200" rtl="0" algn="l">
              <a:lnSpc>
                <a:spcPct val="100000"/>
              </a:lnSpc>
              <a:spcBef>
                <a:spcPts val="500"/>
              </a:spcBef>
              <a:spcAft>
                <a:spcPts val="0"/>
              </a:spcAft>
              <a:buSzPts val="1400"/>
              <a:buChar char="◦"/>
            </a:pPr>
            <a:r>
              <a:rPr lang="en-US" sz="1400"/>
              <a:t>Tools: Unity; ROS (Robot Operating System); VirtualBox VM (Virtual Machine); Ubuntu (Linux)</a:t>
            </a:r>
            <a:endParaRPr/>
          </a:p>
          <a:p>
            <a:pPr indent="-182880" lvl="1" marL="457200" rtl="0" algn="l">
              <a:lnSpc>
                <a:spcPct val="100000"/>
              </a:lnSpc>
              <a:spcBef>
                <a:spcPts val="500"/>
              </a:spcBef>
              <a:spcAft>
                <a:spcPts val="0"/>
              </a:spcAft>
              <a:buSzPts val="1200"/>
              <a:buChar char="◦"/>
            </a:pPr>
            <a:r>
              <a:rPr lang="en-US" sz="1200"/>
              <a:t>Libraries: LCM (Lightweight Communication and Marshalling); ROS</a:t>
            </a:r>
            <a:endParaRPr/>
          </a:p>
          <a:p>
            <a:pPr indent="-182880" lvl="1" marL="457200" rtl="0" algn="l">
              <a:lnSpc>
                <a:spcPct val="100000"/>
              </a:lnSpc>
              <a:spcBef>
                <a:spcPts val="500"/>
              </a:spcBef>
              <a:spcAft>
                <a:spcPts val="0"/>
              </a:spcAft>
              <a:buSzPts val="1200"/>
              <a:buChar char="◦"/>
            </a:pPr>
            <a:r>
              <a:rPr lang="en-US" sz="1200"/>
              <a:t>Atom (text editor)</a:t>
            </a:r>
            <a:endParaRPr/>
          </a:p>
          <a:p>
            <a:pPr indent="-182880" lvl="1" marL="457200" rtl="0" algn="l">
              <a:lnSpc>
                <a:spcPct val="100000"/>
              </a:lnSpc>
              <a:spcBef>
                <a:spcPts val="500"/>
              </a:spcBef>
              <a:spcAft>
                <a:spcPts val="0"/>
              </a:spcAft>
              <a:buSzPts val="1200"/>
              <a:buChar char="◦"/>
            </a:pPr>
            <a:r>
              <a:rPr lang="en-US" sz="1200"/>
              <a:t>PyCharm (IDE for python)</a:t>
            </a:r>
            <a:endParaRPr/>
          </a:p>
          <a:p>
            <a:pPr indent="-182880" lvl="1" marL="457200" rtl="0" algn="l">
              <a:lnSpc>
                <a:spcPct val="100000"/>
              </a:lnSpc>
              <a:spcBef>
                <a:spcPts val="500"/>
              </a:spcBef>
              <a:spcAft>
                <a:spcPts val="0"/>
              </a:spcAft>
              <a:buSzPts val="1200"/>
              <a:buChar char="◦"/>
            </a:pPr>
            <a:r>
              <a:rPr lang="en-US" sz="1200"/>
              <a:t>Draw.io (UML drawing)</a:t>
            </a:r>
            <a:endParaRPr/>
          </a:p>
          <a:p>
            <a:pPr indent="-182880" lvl="1" marL="457200" rtl="0" algn="l">
              <a:lnSpc>
                <a:spcPct val="100000"/>
              </a:lnSpc>
              <a:spcBef>
                <a:spcPts val="500"/>
              </a:spcBef>
              <a:spcAft>
                <a:spcPts val="0"/>
              </a:spcAft>
              <a:buSzPts val="1200"/>
              <a:buChar char="◦"/>
            </a:pPr>
            <a:r>
              <a:rPr lang="en-US" sz="1200"/>
              <a:t>Word (Use Cases)</a:t>
            </a:r>
            <a:endParaRPr/>
          </a:p>
        </p:txBody>
      </p:sp>
      <p:sp>
        <p:nvSpPr>
          <p:cNvPr id="169" name="Google Shape;169;p2"/>
          <p:cNvSpPr txBox="1"/>
          <p:nvPr/>
        </p:nvSpPr>
        <p:spPr>
          <a:xfrm>
            <a:off x="7339877" y="522514"/>
            <a:ext cx="3299095" cy="5344160"/>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rgbClr val="262626"/>
              </a:buClr>
              <a:buSzPts val="1800"/>
              <a:buFont typeface="Garamond"/>
              <a:buNone/>
            </a:pPr>
            <a:r>
              <a:t/>
            </a:r>
            <a:endParaRPr b="0" i="0" sz="1800" u="none" cap="none" strike="noStrike">
              <a:solidFill>
                <a:schemeClr val="dk1"/>
              </a:solidFill>
              <a:latin typeface="Sorts Mill Goudy"/>
              <a:ea typeface="Sorts Mill Goudy"/>
              <a:cs typeface="Sorts Mill Goudy"/>
              <a:sym typeface="Sorts Mill Goudy"/>
            </a:endParaRPr>
          </a:p>
        </p:txBody>
      </p:sp>
      <p:sp>
        <p:nvSpPr>
          <p:cNvPr id="170" name="Google Shape;170;p2"/>
          <p:cNvSpPr txBox="1"/>
          <p:nvPr/>
        </p:nvSpPr>
        <p:spPr>
          <a:xfrm>
            <a:off x="4008848" y="703942"/>
            <a:ext cx="3299095" cy="5344160"/>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110000"/>
              </a:lnSpc>
              <a:spcBef>
                <a:spcPts val="0"/>
              </a:spcBef>
              <a:spcAft>
                <a:spcPts val="0"/>
              </a:spcAft>
              <a:buClr>
                <a:srgbClr val="262626"/>
              </a:buClr>
              <a:buSzPts val="1800"/>
              <a:buFont typeface="Garamond"/>
              <a:buChar char="◦"/>
            </a:pPr>
            <a:r>
              <a:rPr b="0" i="0" lang="en-US" sz="1800" u="none" cap="none" strike="noStrike">
                <a:solidFill>
                  <a:schemeClr val="dk1"/>
                </a:solidFill>
                <a:latin typeface="Sorts Mill Goudy"/>
                <a:ea typeface="Sorts Mill Goudy"/>
                <a:cs typeface="Sorts Mill Goudy"/>
                <a:sym typeface="Sorts Mill Goudy"/>
              </a:rPr>
              <a:t>Roadmap:</a:t>
            </a:r>
            <a:endParaRPr/>
          </a:p>
          <a:p>
            <a:pPr indent="-182880" lvl="0" marL="182880" marR="0" rtl="0" algn="l">
              <a:lnSpc>
                <a:spcPct val="110000"/>
              </a:lnSpc>
              <a:spcBef>
                <a:spcPts val="900"/>
              </a:spcBef>
              <a:spcAft>
                <a:spcPts val="0"/>
              </a:spcAft>
              <a:buClr>
                <a:srgbClr val="262626"/>
              </a:buClr>
              <a:buSzPts val="1800"/>
              <a:buFont typeface="Garamond"/>
              <a:buChar char="◦"/>
            </a:pPr>
            <a:r>
              <a:rPr b="0" i="0" lang="en-US" sz="1800" u="none" cap="none" strike="noStrike">
                <a:solidFill>
                  <a:schemeClr val="dk1"/>
                </a:solidFill>
                <a:latin typeface="Sorts Mill Goudy"/>
                <a:ea typeface="Sorts Mill Goudy"/>
                <a:cs typeface="Sorts Mill Goudy"/>
                <a:sym typeface="Sorts Mill Goudy"/>
              </a:rPr>
              <a:t>1</a:t>
            </a:r>
            <a:r>
              <a:rPr b="0" baseline="30000" i="0" lang="en-US" sz="1800" u="none" cap="none" strike="noStrike">
                <a:solidFill>
                  <a:schemeClr val="dk1"/>
                </a:solidFill>
                <a:latin typeface="Sorts Mill Goudy"/>
                <a:ea typeface="Sorts Mill Goudy"/>
                <a:cs typeface="Sorts Mill Goudy"/>
                <a:sym typeface="Sorts Mill Goudy"/>
              </a:rPr>
              <a:t>st</a:t>
            </a:r>
            <a:r>
              <a:rPr b="0" i="0" lang="en-US" sz="1800" u="none" cap="none" strike="noStrike">
                <a:solidFill>
                  <a:schemeClr val="dk1"/>
                </a:solidFill>
                <a:latin typeface="Sorts Mill Goudy"/>
                <a:ea typeface="Sorts Mill Goudy"/>
                <a:cs typeface="Sorts Mill Goudy"/>
                <a:sym typeface="Sorts Mill Goudy"/>
              </a:rPr>
              <a:t> Semester</a:t>
            </a:r>
            <a:endParaRPr b="0" i="0" sz="2000" u="none" cap="none" strike="noStrike">
              <a:solidFill>
                <a:schemeClr val="dk1"/>
              </a:solidFill>
              <a:latin typeface="Sorts Mill Goudy"/>
              <a:ea typeface="Sorts Mill Goudy"/>
              <a:cs typeface="Sorts Mill Goudy"/>
              <a:sym typeface="Sorts Mill Goudy"/>
            </a:endParaRPr>
          </a:p>
          <a:p>
            <a:pPr indent="-182880" lvl="1" marL="457200" marR="0" rtl="0" algn="l">
              <a:lnSpc>
                <a:spcPct val="100000"/>
              </a:lnSpc>
              <a:spcBef>
                <a:spcPts val="500"/>
              </a:spcBef>
              <a:spcAft>
                <a:spcPts val="0"/>
              </a:spcAft>
              <a:buClr>
                <a:srgbClr val="262626"/>
              </a:buClr>
              <a:buSzPts val="1600"/>
              <a:buFont typeface="Garamond"/>
              <a:buChar char="◦"/>
            </a:pPr>
            <a:r>
              <a:rPr b="0" i="0" lang="en-US" sz="1600" u="none" cap="none" strike="noStrike">
                <a:solidFill>
                  <a:schemeClr val="dk1"/>
                </a:solidFill>
                <a:latin typeface="Sorts Mill Goudy"/>
                <a:ea typeface="Sorts Mill Goudy"/>
                <a:cs typeface="Sorts Mill Goudy"/>
                <a:sym typeface="Sorts Mill Goudy"/>
              </a:rPr>
              <a:t>Mission Control Module to initiate missions</a:t>
            </a:r>
            <a:endParaRPr b="0" i="0" sz="1800" u="none" cap="none" strike="noStrike">
              <a:solidFill>
                <a:schemeClr val="dk1"/>
              </a:solidFill>
              <a:latin typeface="Sorts Mill Goudy"/>
              <a:ea typeface="Sorts Mill Goudy"/>
              <a:cs typeface="Sorts Mill Goudy"/>
              <a:sym typeface="Sorts Mill Goudy"/>
            </a:endParaRPr>
          </a:p>
          <a:p>
            <a:pPr indent="-182880" lvl="1" marL="457200" marR="0" rtl="0" algn="l">
              <a:lnSpc>
                <a:spcPct val="100000"/>
              </a:lnSpc>
              <a:spcBef>
                <a:spcPts val="500"/>
              </a:spcBef>
              <a:spcAft>
                <a:spcPts val="0"/>
              </a:spcAft>
              <a:buClr>
                <a:srgbClr val="262626"/>
              </a:buClr>
              <a:buSzPts val="1600"/>
              <a:buFont typeface="Garamond"/>
              <a:buChar char="◦"/>
            </a:pPr>
            <a:r>
              <a:rPr b="0" i="0" lang="en-US" sz="1600" u="none" cap="none" strike="noStrike">
                <a:solidFill>
                  <a:schemeClr val="dk1"/>
                </a:solidFill>
                <a:latin typeface="Sorts Mill Goudy"/>
                <a:ea typeface="Sorts Mill Goudy"/>
                <a:cs typeface="Sorts Mill Goudy"/>
                <a:sym typeface="Sorts Mill Goudy"/>
              </a:rPr>
              <a:t>Motion Control Module to translate missions into instructions</a:t>
            </a:r>
            <a:endParaRPr b="0" i="0" sz="1800" u="none" cap="none" strike="noStrike">
              <a:solidFill>
                <a:schemeClr val="dk1"/>
              </a:solidFill>
              <a:latin typeface="Sorts Mill Goudy"/>
              <a:ea typeface="Sorts Mill Goudy"/>
              <a:cs typeface="Sorts Mill Goudy"/>
              <a:sym typeface="Sorts Mill Goudy"/>
            </a:endParaRPr>
          </a:p>
          <a:p>
            <a:pPr indent="-182880" lvl="1" marL="457200" marR="0" rtl="0" algn="l">
              <a:lnSpc>
                <a:spcPct val="100000"/>
              </a:lnSpc>
              <a:spcBef>
                <a:spcPts val="500"/>
              </a:spcBef>
              <a:spcAft>
                <a:spcPts val="0"/>
              </a:spcAft>
              <a:buClr>
                <a:srgbClr val="262626"/>
              </a:buClr>
              <a:buSzPts val="1600"/>
              <a:buFont typeface="Garamond"/>
              <a:buChar char="◦"/>
            </a:pPr>
            <a:r>
              <a:rPr b="0" i="0" lang="en-US" sz="1600" u="none" cap="none" strike="noStrike">
                <a:solidFill>
                  <a:schemeClr val="dk1"/>
                </a:solidFill>
                <a:latin typeface="Sorts Mill Goudy"/>
                <a:ea typeface="Sorts Mill Goudy"/>
                <a:cs typeface="Sorts Mill Goudy"/>
                <a:sym typeface="Sorts Mill Goudy"/>
              </a:rPr>
              <a:t>Camera Control system to initiate recording during missions</a:t>
            </a:r>
            <a:endParaRPr b="0" i="0" sz="1800" u="none" cap="none" strike="noStrike">
              <a:solidFill>
                <a:schemeClr val="dk1"/>
              </a:solidFill>
              <a:latin typeface="Sorts Mill Goudy"/>
              <a:ea typeface="Sorts Mill Goudy"/>
              <a:cs typeface="Sorts Mill Goudy"/>
              <a:sym typeface="Sorts Mill Goudy"/>
            </a:endParaRPr>
          </a:p>
          <a:p>
            <a:pPr indent="-182880" lvl="1" marL="457200" marR="0" rtl="0" algn="l">
              <a:lnSpc>
                <a:spcPct val="100000"/>
              </a:lnSpc>
              <a:spcBef>
                <a:spcPts val="500"/>
              </a:spcBef>
              <a:spcAft>
                <a:spcPts val="0"/>
              </a:spcAft>
              <a:buClr>
                <a:srgbClr val="262626"/>
              </a:buClr>
              <a:buSzPts val="1600"/>
              <a:buFont typeface="Garamond"/>
              <a:buChar char="◦"/>
            </a:pPr>
            <a:r>
              <a:rPr b="0" i="0" lang="en-US" sz="1600" u="none" cap="none" strike="noStrike">
                <a:solidFill>
                  <a:schemeClr val="dk1"/>
                </a:solidFill>
                <a:latin typeface="Sorts Mill Goudy"/>
                <a:ea typeface="Sorts Mill Goudy"/>
                <a:cs typeface="Sorts Mill Goudy"/>
                <a:sym typeface="Sorts Mill Goudy"/>
              </a:rPr>
              <a:t>Simulated environment to represent the ROV in a body of water</a:t>
            </a:r>
            <a:endParaRPr b="0" i="0" sz="1800" u="none" cap="none" strike="noStrike">
              <a:solidFill>
                <a:schemeClr val="dk1"/>
              </a:solidFill>
              <a:latin typeface="Sorts Mill Goudy"/>
              <a:ea typeface="Sorts Mill Goudy"/>
              <a:cs typeface="Sorts Mill Goudy"/>
              <a:sym typeface="Sorts Mill Goudy"/>
            </a:endParaRPr>
          </a:p>
          <a:p>
            <a:pPr indent="-182880" lvl="0" marL="182880" marR="0" rtl="0" algn="l">
              <a:lnSpc>
                <a:spcPct val="110000"/>
              </a:lnSpc>
              <a:spcBef>
                <a:spcPts val="900"/>
              </a:spcBef>
              <a:spcAft>
                <a:spcPts val="0"/>
              </a:spcAft>
              <a:buClr>
                <a:srgbClr val="262626"/>
              </a:buClr>
              <a:buSzPts val="1800"/>
              <a:buFont typeface="Garamond"/>
              <a:buChar char="◦"/>
            </a:pPr>
            <a:r>
              <a:rPr b="0" i="0" lang="en-US" sz="1800" u="none" cap="none" strike="noStrike">
                <a:solidFill>
                  <a:schemeClr val="dk1"/>
                </a:solidFill>
                <a:latin typeface="Sorts Mill Goudy"/>
                <a:ea typeface="Sorts Mill Goudy"/>
                <a:cs typeface="Sorts Mill Goudy"/>
                <a:sym typeface="Sorts Mill Goudy"/>
              </a:rPr>
              <a:t>2</a:t>
            </a:r>
            <a:r>
              <a:rPr b="0" baseline="30000" i="0" lang="en-US" sz="1800" u="none" cap="none" strike="noStrike">
                <a:solidFill>
                  <a:schemeClr val="dk1"/>
                </a:solidFill>
                <a:latin typeface="Sorts Mill Goudy"/>
                <a:ea typeface="Sorts Mill Goudy"/>
                <a:cs typeface="Sorts Mill Goudy"/>
                <a:sym typeface="Sorts Mill Goudy"/>
              </a:rPr>
              <a:t>nd</a:t>
            </a:r>
            <a:r>
              <a:rPr b="0" i="0" lang="en-US" sz="1800" u="none" cap="none" strike="noStrike">
                <a:solidFill>
                  <a:schemeClr val="dk1"/>
                </a:solidFill>
                <a:latin typeface="Sorts Mill Goudy"/>
                <a:ea typeface="Sorts Mill Goudy"/>
                <a:cs typeface="Sorts Mill Goudy"/>
                <a:sym typeface="Sorts Mill Goudy"/>
              </a:rPr>
              <a:t> Semester</a:t>
            </a:r>
            <a:endParaRPr b="0" i="0" sz="2000" u="none" cap="none" strike="noStrike">
              <a:solidFill>
                <a:schemeClr val="dk1"/>
              </a:solidFill>
              <a:latin typeface="Sorts Mill Goudy"/>
              <a:ea typeface="Sorts Mill Goudy"/>
              <a:cs typeface="Sorts Mill Goudy"/>
              <a:sym typeface="Sorts Mill Goudy"/>
            </a:endParaRPr>
          </a:p>
          <a:p>
            <a:pPr indent="-182880" lvl="1" marL="457200" marR="0" rtl="0" algn="l">
              <a:lnSpc>
                <a:spcPct val="100000"/>
              </a:lnSpc>
              <a:spcBef>
                <a:spcPts val="500"/>
              </a:spcBef>
              <a:spcAft>
                <a:spcPts val="0"/>
              </a:spcAft>
              <a:buClr>
                <a:srgbClr val="262626"/>
              </a:buClr>
              <a:buSzPts val="1600"/>
              <a:buFont typeface="Garamond"/>
              <a:buChar char="◦"/>
            </a:pPr>
            <a:r>
              <a:rPr b="0" i="0" lang="en-US" sz="1600" u="none" cap="none" strike="noStrike">
                <a:solidFill>
                  <a:schemeClr val="dk1"/>
                </a:solidFill>
                <a:latin typeface="Sorts Mill Goudy"/>
                <a:ea typeface="Sorts Mill Goudy"/>
                <a:cs typeface="Sorts Mill Goudy"/>
                <a:sym typeface="Sorts Mill Goudy"/>
              </a:rPr>
              <a:t>Modify system to work with ROV to replace the simulation</a:t>
            </a:r>
            <a:endParaRPr b="0" i="0" sz="1800" u="none" cap="none" strike="noStrike">
              <a:solidFill>
                <a:schemeClr val="dk1"/>
              </a:solidFill>
              <a:latin typeface="Sorts Mill Goudy"/>
              <a:ea typeface="Sorts Mill Goudy"/>
              <a:cs typeface="Sorts Mill Goudy"/>
              <a:sym typeface="Sorts Mill Goudy"/>
            </a:endParaRPr>
          </a:p>
          <a:p>
            <a:pPr indent="-182880" lvl="1" marL="457200" marR="0" rtl="0" algn="l">
              <a:lnSpc>
                <a:spcPct val="100000"/>
              </a:lnSpc>
              <a:spcBef>
                <a:spcPts val="500"/>
              </a:spcBef>
              <a:spcAft>
                <a:spcPts val="0"/>
              </a:spcAft>
              <a:buClr>
                <a:srgbClr val="262626"/>
              </a:buClr>
              <a:buSzPts val="1600"/>
              <a:buFont typeface="Garamond"/>
              <a:buChar char="◦"/>
            </a:pPr>
            <a:r>
              <a:rPr b="0" i="0" lang="en-US" sz="1600" u="none" cap="none" strike="noStrike">
                <a:solidFill>
                  <a:schemeClr val="dk1"/>
                </a:solidFill>
                <a:latin typeface="Sorts Mill Goudy"/>
                <a:ea typeface="Sorts Mill Goudy"/>
                <a:cs typeface="Sorts Mill Goudy"/>
                <a:sym typeface="Sorts Mill Goudy"/>
              </a:rPr>
              <a:t>Obstacle avoidance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2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Trello : Sprint 4</a:t>
            </a:r>
            <a:endParaRPr/>
          </a:p>
        </p:txBody>
      </p:sp>
      <p:sp>
        <p:nvSpPr>
          <p:cNvPr id="433" name="Google Shape;433;p20"/>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Tasks</a:t>
            </a:r>
            <a:endParaRPr/>
          </a:p>
        </p:txBody>
      </p:sp>
      <p:pic>
        <p:nvPicPr>
          <p:cNvPr descr="A screenshot of a cell phone&#10;&#10;Description automatically generated" id="434" name="Google Shape;434;p20"/>
          <p:cNvPicPr preferRelativeResize="0"/>
          <p:nvPr>
            <p:ph idx="2" type="body"/>
          </p:nvPr>
        </p:nvPicPr>
        <p:blipFill rotWithShape="1">
          <a:blip r:embed="rId3">
            <a:alphaModFix/>
          </a:blip>
          <a:srcRect b="0" l="0" r="0" t="0"/>
          <a:stretch/>
        </p:blipFill>
        <p:spPr>
          <a:xfrm>
            <a:off x="1654553" y="2792413"/>
            <a:ext cx="1747015" cy="316388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435" name="Google Shape;435;p20"/>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Burndown Chart</a:t>
            </a:r>
            <a:endParaRPr/>
          </a:p>
        </p:txBody>
      </p:sp>
      <p:graphicFrame>
        <p:nvGraphicFramePr>
          <p:cNvPr id="436" name="Google Shape;436;p20"/>
          <p:cNvGraphicFramePr/>
          <p:nvPr/>
        </p:nvGraphicFramePr>
        <p:xfrm>
          <a:off x="6457950" y="2792413"/>
          <a:ext cx="4664075" cy="3163887"/>
        </p:xfrm>
        <a:graphic>
          <a:graphicData uri="http://schemas.openxmlformats.org/drawingml/2006/chart">
            <c:chart r:id="rId4"/>
          </a:graphicData>
        </a:graphic>
      </p:graphicFrame>
      <p:pic>
        <p:nvPicPr>
          <p:cNvPr descr="A screenshot of a cell phone&#10;&#10;Description automatically generated" id="437" name="Google Shape;437;p20"/>
          <p:cNvPicPr preferRelativeResize="0"/>
          <p:nvPr/>
        </p:nvPicPr>
        <p:blipFill rotWithShape="1">
          <a:blip r:embed="rId5">
            <a:alphaModFix/>
          </a:blip>
          <a:srcRect b="0" l="0" r="0" t="0"/>
          <a:stretch/>
        </p:blipFill>
        <p:spPr>
          <a:xfrm>
            <a:off x="3526828" y="3807912"/>
            <a:ext cx="1734976" cy="214838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2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Trello : Sprint 5</a:t>
            </a:r>
            <a:endParaRPr/>
          </a:p>
        </p:txBody>
      </p:sp>
      <p:sp>
        <p:nvSpPr>
          <p:cNvPr id="443" name="Google Shape;443;p21"/>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Tasks</a:t>
            </a:r>
            <a:endParaRPr/>
          </a:p>
        </p:txBody>
      </p:sp>
      <p:pic>
        <p:nvPicPr>
          <p:cNvPr descr="A screenshot of a cell phone&#10;&#10;Description automatically generated" id="444" name="Google Shape;444;p21"/>
          <p:cNvPicPr preferRelativeResize="0"/>
          <p:nvPr>
            <p:ph idx="2" type="body"/>
          </p:nvPr>
        </p:nvPicPr>
        <p:blipFill rotWithShape="1">
          <a:blip r:embed="rId3">
            <a:alphaModFix/>
          </a:blip>
          <a:srcRect b="0" l="0" r="0" t="0"/>
          <a:stretch/>
        </p:blipFill>
        <p:spPr>
          <a:xfrm>
            <a:off x="2413750" y="2792413"/>
            <a:ext cx="1976524" cy="316388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445" name="Google Shape;445;p21"/>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Burndown Chart</a:t>
            </a:r>
            <a:endParaRPr/>
          </a:p>
        </p:txBody>
      </p:sp>
      <p:graphicFrame>
        <p:nvGraphicFramePr>
          <p:cNvPr id="446" name="Google Shape;446;p21"/>
          <p:cNvGraphicFramePr/>
          <p:nvPr/>
        </p:nvGraphicFramePr>
        <p:xfrm>
          <a:off x="6457950" y="2792413"/>
          <a:ext cx="4664075" cy="3163887"/>
        </p:xfrm>
        <a:graphic>
          <a:graphicData uri="http://schemas.openxmlformats.org/drawingml/2006/chart">
            <c:chart r:id="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2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Trello : Sprint 6</a:t>
            </a:r>
            <a:endParaRPr/>
          </a:p>
        </p:txBody>
      </p:sp>
      <p:sp>
        <p:nvSpPr>
          <p:cNvPr id="452" name="Google Shape;452;p22"/>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Tasks</a:t>
            </a:r>
            <a:endParaRPr/>
          </a:p>
        </p:txBody>
      </p:sp>
      <p:pic>
        <p:nvPicPr>
          <p:cNvPr descr="A screenshot of a cell phone&#10;&#10;Description automatically generated" id="453" name="Google Shape;453;p22"/>
          <p:cNvPicPr preferRelativeResize="0"/>
          <p:nvPr>
            <p:ph idx="2" type="body"/>
          </p:nvPr>
        </p:nvPicPr>
        <p:blipFill rotWithShape="1">
          <a:blip r:embed="rId3">
            <a:alphaModFix/>
          </a:blip>
          <a:srcRect b="0" l="0" r="0" t="0"/>
          <a:stretch/>
        </p:blipFill>
        <p:spPr>
          <a:xfrm>
            <a:off x="2376192" y="2792413"/>
            <a:ext cx="2051641" cy="316388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454" name="Google Shape;454;p22"/>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900"/>
              <a:buNone/>
            </a:pPr>
            <a:r>
              <a:rPr lang="en-US"/>
              <a:t>Burndown Chart</a:t>
            </a:r>
            <a:endParaRPr/>
          </a:p>
        </p:txBody>
      </p:sp>
      <p:graphicFrame>
        <p:nvGraphicFramePr>
          <p:cNvPr id="455" name="Google Shape;455;p22"/>
          <p:cNvGraphicFramePr/>
          <p:nvPr/>
        </p:nvGraphicFramePr>
        <p:xfrm>
          <a:off x="6457950" y="2792413"/>
          <a:ext cx="4664075" cy="3163887"/>
        </p:xfrm>
        <a:graphic>
          <a:graphicData uri="http://schemas.openxmlformats.org/drawingml/2006/chart">
            <c:chart r:id="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59" name="Shape 459"/>
        <p:cNvGrpSpPr/>
        <p:nvPr/>
      </p:nvGrpSpPr>
      <p:grpSpPr>
        <a:xfrm>
          <a:off x="0" y="0"/>
          <a:ext cx="0" cy="0"/>
          <a:chOff x="0" y="0"/>
          <a:chExt cx="0" cy="0"/>
        </a:xfrm>
      </p:grpSpPr>
      <p:sp>
        <p:nvSpPr>
          <p:cNvPr id="460" name="Google Shape;460;p23"/>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461" name="Google Shape;461;p23"/>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3"/>
          <p:cNvGrpSpPr/>
          <p:nvPr/>
        </p:nvGrpSpPr>
        <p:grpSpPr>
          <a:xfrm>
            <a:off x="5250180" y="1267730"/>
            <a:ext cx="1691640" cy="615934"/>
            <a:chOff x="5250180" y="1267730"/>
            <a:chExt cx="1691640" cy="615934"/>
          </a:xfrm>
        </p:grpSpPr>
        <p:cxnSp>
          <p:nvCxnSpPr>
            <p:cNvPr id="465" name="Google Shape;465;p23"/>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466" name="Google Shape;466;p23"/>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467" name="Google Shape;467;p23"/>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468" name="Google Shape;468;p23"/>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469" name="Google Shape;469;p2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id="470" name="Google Shape;470;p23"/>
          <p:cNvPicPr preferRelativeResize="0"/>
          <p:nvPr/>
        </p:nvPicPr>
        <p:blipFill rotWithShape="1">
          <a:blip r:embed="rId3">
            <a:alphaModFix amt="45000"/>
          </a:blip>
          <a:srcRect b="14420" l="0" r="0" t="1310"/>
          <a:stretch/>
        </p:blipFill>
        <p:spPr>
          <a:xfrm>
            <a:off x="20" y="10"/>
            <a:ext cx="12191980" cy="6857990"/>
          </a:xfrm>
          <a:prstGeom prst="rect">
            <a:avLst/>
          </a:prstGeom>
          <a:noFill/>
          <a:ln>
            <a:noFill/>
          </a:ln>
        </p:spPr>
      </p:pic>
      <p:sp>
        <p:nvSpPr>
          <p:cNvPr id="471" name="Google Shape;471;p23"/>
          <p:cNvSpPr/>
          <p:nvPr/>
        </p:nvSpPr>
        <p:spPr>
          <a:xfrm>
            <a:off x="1307870" y="1267730"/>
            <a:ext cx="9576262" cy="430795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txBox="1"/>
          <p:nvPr>
            <p:ph type="title"/>
          </p:nvPr>
        </p:nvSpPr>
        <p:spPr>
          <a:xfrm>
            <a:off x="1771794" y="1633490"/>
            <a:ext cx="8652938" cy="2461504"/>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FEFEFE"/>
              </a:buClr>
              <a:buSzPts val="6800"/>
              <a:buFont typeface="Sorts Mill Goudy"/>
              <a:buNone/>
            </a:pPr>
            <a:r>
              <a:rPr lang="en-US" cap="none"/>
              <a:t>PROJECT ASSET LIBRARY</a:t>
            </a:r>
            <a:endParaRPr/>
          </a:p>
        </p:txBody>
      </p:sp>
      <p:sp>
        <p:nvSpPr>
          <p:cNvPr id="473" name="Google Shape;473;p23"/>
          <p:cNvSpPr txBox="1"/>
          <p:nvPr>
            <p:ph idx="1" type="body"/>
          </p:nvPr>
        </p:nvSpPr>
        <p:spPr>
          <a:xfrm>
            <a:off x="1769532" y="3962400"/>
            <a:ext cx="8655200" cy="111792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600"/>
              <a:buNone/>
            </a:pPr>
            <a:r>
              <a:rPr lang="en-US" sz="1600">
                <a:solidFill>
                  <a:schemeClr val="lt1"/>
                </a:solidFill>
              </a:rPr>
              <a:t>Hosted on Google Drive</a:t>
            </a:r>
            <a:endParaRPr/>
          </a:p>
          <a:p>
            <a:pPr indent="0" lvl="0" marL="0" rtl="0" algn="ctr">
              <a:lnSpc>
                <a:spcPct val="90000"/>
              </a:lnSpc>
              <a:spcBef>
                <a:spcPts val="600"/>
              </a:spcBef>
              <a:spcAft>
                <a:spcPts val="0"/>
              </a:spcAft>
              <a:buSzPts val="1600"/>
              <a:buNone/>
            </a:pPr>
            <a:r>
              <a:rPr lang="en-US" sz="1600">
                <a:solidFill>
                  <a:schemeClr val="lt1"/>
                </a:solidFill>
              </a:rPr>
              <a:t>Link: </a:t>
            </a:r>
            <a:r>
              <a:rPr lang="en-US" sz="1600">
                <a:solidFill>
                  <a:srgbClr val="002060"/>
                </a:solidFill>
              </a:rPr>
              <a:t>https://drive.google.com/drive/folders/1D58s5rOhGbV4GcWEc2uUwAG5J9ozqpOS</a:t>
            </a:r>
            <a:endParaRPr/>
          </a:p>
        </p:txBody>
      </p:sp>
      <p:sp>
        <p:nvSpPr>
          <p:cNvPr id="474" name="Google Shape;474;p23"/>
          <p:cNvSpPr/>
          <p:nvPr/>
        </p:nvSpPr>
        <p:spPr>
          <a:xfrm>
            <a:off x="1447801" y="1411615"/>
            <a:ext cx="9296400" cy="4034770"/>
          </a:xfrm>
          <a:prstGeom prst="rect">
            <a:avLst/>
          </a:prstGeom>
          <a:noFill/>
          <a:ln cap="sq" cmpd="sng" w="9525">
            <a:solidFill>
              <a:srgbClr val="FEFEFE">
                <a:alpha val="800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78" name="Shape 478"/>
        <p:cNvGrpSpPr/>
        <p:nvPr/>
      </p:nvGrpSpPr>
      <p:grpSpPr>
        <a:xfrm>
          <a:off x="0" y="0"/>
          <a:ext cx="0" cy="0"/>
          <a:chOff x="0" y="0"/>
          <a:chExt cx="0" cy="0"/>
        </a:xfrm>
      </p:grpSpPr>
      <p:sp>
        <p:nvSpPr>
          <p:cNvPr id="479" name="Google Shape;479;p24"/>
          <p:cNvSpPr/>
          <p:nvPr/>
        </p:nvSpPr>
        <p:spPr>
          <a:xfrm>
            <a:off x="-1867" y="0"/>
            <a:ext cx="1219386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480" name="Google Shape;480;p24"/>
          <p:cNvSpPr/>
          <p:nvPr/>
        </p:nvSpPr>
        <p:spPr>
          <a:xfrm>
            <a:off x="-1867" y="4216139"/>
            <a:ext cx="12192000" cy="2641861"/>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481" name="Google Shape;481;p24"/>
          <p:cNvSpPr/>
          <p:nvPr/>
        </p:nvSpPr>
        <p:spPr>
          <a:xfrm>
            <a:off x="164249" y="4380353"/>
            <a:ext cx="11859768" cy="2313432"/>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txBox="1"/>
          <p:nvPr>
            <p:ph type="title"/>
          </p:nvPr>
        </p:nvSpPr>
        <p:spPr>
          <a:xfrm>
            <a:off x="310776" y="4495893"/>
            <a:ext cx="5588000" cy="19235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Sorts Mill Goudy"/>
              <a:buNone/>
            </a:pPr>
            <a:r>
              <a:rPr lang="en-US" sz="4400">
                <a:solidFill>
                  <a:schemeClr val="lt1"/>
                </a:solidFill>
              </a:rPr>
              <a:t>Project Asset Library (PAL)</a:t>
            </a:r>
            <a:endParaRPr/>
          </a:p>
        </p:txBody>
      </p:sp>
      <p:pic>
        <p:nvPicPr>
          <p:cNvPr descr="A screenshot of a cell phone&#10;&#10;Description automatically generated" id="483" name="Google Shape;483;p24"/>
          <p:cNvPicPr preferRelativeResize="0"/>
          <p:nvPr/>
        </p:nvPicPr>
        <p:blipFill rotWithShape="1">
          <a:blip r:embed="rId3">
            <a:alphaModFix/>
          </a:blip>
          <a:srcRect b="0" l="0" r="0" t="0"/>
          <a:stretch/>
        </p:blipFill>
        <p:spPr>
          <a:xfrm>
            <a:off x="753312" y="581577"/>
            <a:ext cx="2916813" cy="107192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A screenshot of a social media post&#10;&#10;Description automatically generated" id="484" name="Google Shape;484;p24"/>
          <p:cNvPicPr preferRelativeResize="0"/>
          <p:nvPr/>
        </p:nvPicPr>
        <p:blipFill rotWithShape="1">
          <a:blip r:embed="rId4">
            <a:alphaModFix/>
          </a:blip>
          <a:srcRect b="0" l="0" r="0" t="0"/>
          <a:stretch/>
        </p:blipFill>
        <p:spPr>
          <a:xfrm>
            <a:off x="837168" y="1960101"/>
            <a:ext cx="2749100" cy="169756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A screenshot of a cell phone&#10;&#10;Description automatically generated" id="485" name="Google Shape;485;p24"/>
          <p:cNvPicPr preferRelativeResize="0"/>
          <p:nvPr/>
        </p:nvPicPr>
        <p:blipFill rotWithShape="1">
          <a:blip r:embed="rId5">
            <a:alphaModFix/>
          </a:blip>
          <a:srcRect b="0" l="0" r="0" t="0"/>
          <a:stretch/>
        </p:blipFill>
        <p:spPr>
          <a:xfrm>
            <a:off x="8377821" y="2102651"/>
            <a:ext cx="3308549" cy="155501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A screenshot of a cell phone&#10;&#10;Description automatically generated" id="486" name="Google Shape;486;p24"/>
          <p:cNvPicPr preferRelativeResize="0"/>
          <p:nvPr/>
        </p:nvPicPr>
        <p:blipFill rotWithShape="1">
          <a:blip r:embed="rId6">
            <a:alphaModFix/>
          </a:blip>
          <a:srcRect b="0" l="0" r="0" t="0"/>
          <a:stretch/>
        </p:blipFill>
        <p:spPr>
          <a:xfrm>
            <a:off x="8293441" y="790368"/>
            <a:ext cx="3477310" cy="80847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cxnSp>
        <p:nvCxnSpPr>
          <p:cNvPr id="487" name="Google Shape;487;p24"/>
          <p:cNvCxnSpPr/>
          <p:nvPr/>
        </p:nvCxnSpPr>
        <p:spPr>
          <a:xfrm>
            <a:off x="6096000" y="4881334"/>
            <a:ext cx="0" cy="1152689"/>
          </a:xfrm>
          <a:prstGeom prst="straightConnector1">
            <a:avLst/>
          </a:prstGeom>
          <a:noFill/>
          <a:ln cap="flat" cmpd="sng" w="9525">
            <a:solidFill>
              <a:schemeClr val="lt1"/>
            </a:solidFill>
            <a:prstDash val="solid"/>
            <a:round/>
            <a:headEnd len="sm" w="sm" type="none"/>
            <a:tailEnd len="sm" w="sm" type="none"/>
          </a:ln>
        </p:spPr>
      </p:cxnSp>
      <p:pic>
        <p:nvPicPr>
          <p:cNvPr descr="A screenshot of a social media post&#10;&#10;Description automatically generated" id="488" name="Google Shape;488;p24"/>
          <p:cNvPicPr preferRelativeResize="0"/>
          <p:nvPr>
            <p:ph idx="1" type="body"/>
          </p:nvPr>
        </p:nvPicPr>
        <p:blipFill rotWithShape="1">
          <a:blip r:embed="rId7">
            <a:alphaModFix/>
          </a:blip>
          <a:srcRect b="0" l="0" r="0" t="0"/>
          <a:stretch/>
        </p:blipFill>
        <p:spPr>
          <a:xfrm>
            <a:off x="4313416" y="1016982"/>
            <a:ext cx="3170719" cy="192405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A screenshot of a cell phone&#10;&#10;Description automatically generated" id="489" name="Google Shape;489;p24"/>
          <p:cNvPicPr preferRelativeResize="0"/>
          <p:nvPr/>
        </p:nvPicPr>
        <p:blipFill rotWithShape="1">
          <a:blip r:embed="rId8">
            <a:alphaModFix/>
          </a:blip>
          <a:srcRect b="0" l="0" r="0" t="0"/>
          <a:stretch/>
        </p:blipFill>
        <p:spPr>
          <a:xfrm>
            <a:off x="6329050" y="4658315"/>
            <a:ext cx="5588001" cy="159872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3" name="Shape 493"/>
        <p:cNvGrpSpPr/>
        <p:nvPr/>
      </p:nvGrpSpPr>
      <p:grpSpPr>
        <a:xfrm>
          <a:off x="0" y="0"/>
          <a:ext cx="0" cy="0"/>
          <a:chOff x="0" y="0"/>
          <a:chExt cx="0" cy="0"/>
        </a:xfrm>
      </p:grpSpPr>
      <p:sp>
        <p:nvSpPr>
          <p:cNvPr id="494" name="Google Shape;494;p2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Project Process Retrospective</a:t>
            </a:r>
            <a:endParaRPr/>
          </a:p>
        </p:txBody>
      </p:sp>
      <p:grpSp>
        <p:nvGrpSpPr>
          <p:cNvPr id="495" name="Google Shape;495;p25"/>
          <p:cNvGrpSpPr/>
          <p:nvPr/>
        </p:nvGrpSpPr>
        <p:grpSpPr>
          <a:xfrm>
            <a:off x="1080274" y="2797516"/>
            <a:ext cx="10031451" cy="2750705"/>
            <a:chOff x="13474" y="487453"/>
            <a:chExt cx="10031451" cy="2750705"/>
          </a:xfrm>
        </p:grpSpPr>
        <p:sp>
          <p:nvSpPr>
            <p:cNvPr id="496" name="Google Shape;496;p25"/>
            <p:cNvSpPr/>
            <p:nvPr/>
          </p:nvSpPr>
          <p:spPr>
            <a:xfrm>
              <a:off x="733965" y="487453"/>
              <a:ext cx="775913" cy="77591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13474" y="1381647"/>
              <a:ext cx="2216895" cy="3637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txBox="1"/>
            <p:nvPr/>
          </p:nvSpPr>
          <p:spPr>
            <a:xfrm>
              <a:off x="13474" y="1381647"/>
              <a:ext cx="2216895" cy="36370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Sorts Mill Goudy"/>
                <a:buNone/>
              </a:pPr>
              <a:r>
                <a:rPr b="1" lang="en-US" sz="1400">
                  <a:solidFill>
                    <a:schemeClr val="dk1"/>
                  </a:solidFill>
                  <a:latin typeface="Sorts Mill Goudy"/>
                  <a:ea typeface="Sorts Mill Goudy"/>
                  <a:cs typeface="Sorts Mill Goudy"/>
                  <a:sym typeface="Sorts Mill Goudy"/>
                </a:rPr>
                <a:t>What worked well?</a:t>
              </a:r>
              <a:endParaRPr/>
            </a:p>
          </p:txBody>
        </p:sp>
        <p:sp>
          <p:nvSpPr>
            <p:cNvPr id="499" name="Google Shape;499;p25"/>
            <p:cNvSpPr/>
            <p:nvPr/>
          </p:nvSpPr>
          <p:spPr>
            <a:xfrm>
              <a:off x="13474" y="1800370"/>
              <a:ext cx="2216895" cy="143778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txBox="1"/>
            <p:nvPr/>
          </p:nvSpPr>
          <p:spPr>
            <a:xfrm>
              <a:off x="13474" y="1800370"/>
              <a:ext cx="2216895" cy="143778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Robust Simulator</a:t>
              </a:r>
              <a:endParaRPr/>
            </a:p>
            <a:p>
              <a:pPr indent="0" lvl="0" marL="0" marR="0" rtl="0" algn="ctr">
                <a:lnSpc>
                  <a:spcPct val="90000"/>
                </a:lnSpc>
                <a:spcBef>
                  <a:spcPts val="385"/>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UI runs intuitively</a:t>
              </a:r>
              <a:endParaRPr/>
            </a:p>
            <a:p>
              <a:pPr indent="0" lvl="0" marL="0" marR="0" rtl="0" algn="ctr">
                <a:lnSpc>
                  <a:spcPct val="90000"/>
                </a:lnSpc>
                <a:spcBef>
                  <a:spcPts val="385"/>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Learning experience</a:t>
              </a:r>
              <a:endParaRPr/>
            </a:p>
          </p:txBody>
        </p:sp>
        <p:sp>
          <p:nvSpPr>
            <p:cNvPr id="501" name="Google Shape;501;p25"/>
            <p:cNvSpPr/>
            <p:nvPr/>
          </p:nvSpPr>
          <p:spPr>
            <a:xfrm>
              <a:off x="3338817" y="487453"/>
              <a:ext cx="775913" cy="77591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2618326" y="1381647"/>
              <a:ext cx="2216895" cy="3637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txBox="1"/>
            <p:nvPr/>
          </p:nvSpPr>
          <p:spPr>
            <a:xfrm>
              <a:off x="2618326" y="1381647"/>
              <a:ext cx="2216895" cy="36370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Sorts Mill Goudy"/>
                <a:buNone/>
              </a:pPr>
              <a:r>
                <a:rPr b="1" lang="en-US" sz="1400">
                  <a:solidFill>
                    <a:schemeClr val="dk1"/>
                  </a:solidFill>
                  <a:latin typeface="Sorts Mill Goudy"/>
                  <a:ea typeface="Sorts Mill Goudy"/>
                  <a:cs typeface="Sorts Mill Goudy"/>
                  <a:sym typeface="Sorts Mill Goudy"/>
                </a:rPr>
                <a:t>What didn’t work well?</a:t>
              </a:r>
              <a:endParaRPr/>
            </a:p>
          </p:txBody>
        </p:sp>
        <p:sp>
          <p:nvSpPr>
            <p:cNvPr id="504" name="Google Shape;504;p25"/>
            <p:cNvSpPr/>
            <p:nvPr/>
          </p:nvSpPr>
          <p:spPr>
            <a:xfrm>
              <a:off x="2618326" y="1800370"/>
              <a:ext cx="2216895" cy="143778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txBox="1"/>
            <p:nvPr/>
          </p:nvSpPr>
          <p:spPr>
            <a:xfrm>
              <a:off x="2618326" y="1800370"/>
              <a:ext cx="2216895" cy="143778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Simulator difficult to work with due to complexity</a:t>
              </a:r>
              <a:endParaRPr/>
            </a:p>
            <a:p>
              <a:pPr indent="0" lvl="0" marL="0" marR="0" rtl="0" algn="ctr">
                <a:lnSpc>
                  <a:spcPct val="90000"/>
                </a:lnSpc>
                <a:spcBef>
                  <a:spcPts val="385"/>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Unfamiliarity with simulator since it is not the same as used by JPL</a:t>
              </a:r>
              <a:endParaRPr/>
            </a:p>
            <a:p>
              <a:pPr indent="0" lvl="0" marL="0" marR="0" rtl="0" algn="ctr">
                <a:lnSpc>
                  <a:spcPct val="90000"/>
                </a:lnSpc>
                <a:spcBef>
                  <a:spcPts val="385"/>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Time consuming to figure out how to communicate with simulator</a:t>
              </a:r>
              <a:endParaRPr/>
            </a:p>
          </p:txBody>
        </p:sp>
        <p:sp>
          <p:nvSpPr>
            <p:cNvPr id="506" name="Google Shape;506;p25"/>
            <p:cNvSpPr/>
            <p:nvPr/>
          </p:nvSpPr>
          <p:spPr>
            <a:xfrm>
              <a:off x="5943669" y="487453"/>
              <a:ext cx="775913" cy="77591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5223178" y="1381647"/>
              <a:ext cx="2216895" cy="3637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txBox="1"/>
            <p:nvPr/>
          </p:nvSpPr>
          <p:spPr>
            <a:xfrm>
              <a:off x="5223178" y="1381647"/>
              <a:ext cx="2216895" cy="36370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Sorts Mill Goudy"/>
                <a:buNone/>
              </a:pPr>
              <a:r>
                <a:rPr b="1" lang="en-US" sz="1400">
                  <a:solidFill>
                    <a:schemeClr val="dk1"/>
                  </a:solidFill>
                  <a:latin typeface="Sorts Mill Goudy"/>
                  <a:ea typeface="Sorts Mill Goudy"/>
                  <a:cs typeface="Sorts Mill Goudy"/>
                  <a:sym typeface="Sorts Mill Goudy"/>
                </a:rPr>
                <a:t>Changes to make for next semester?</a:t>
              </a:r>
              <a:endParaRPr/>
            </a:p>
          </p:txBody>
        </p:sp>
        <p:sp>
          <p:nvSpPr>
            <p:cNvPr id="509" name="Google Shape;509;p25"/>
            <p:cNvSpPr/>
            <p:nvPr/>
          </p:nvSpPr>
          <p:spPr>
            <a:xfrm>
              <a:off x="5223178" y="1800370"/>
              <a:ext cx="2216895" cy="143778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txBox="1"/>
            <p:nvPr/>
          </p:nvSpPr>
          <p:spPr>
            <a:xfrm>
              <a:off x="5223178" y="1800370"/>
              <a:ext cx="2216895" cy="143778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Dedicate more time to the project</a:t>
              </a:r>
              <a:endParaRPr/>
            </a:p>
            <a:p>
              <a:pPr indent="0" lvl="0" marL="0" marR="0" rtl="0" algn="ctr">
                <a:lnSpc>
                  <a:spcPct val="90000"/>
                </a:lnSpc>
                <a:spcBef>
                  <a:spcPts val="385"/>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Switch roles for members based on their strengths and weaknesses</a:t>
              </a:r>
              <a:endParaRPr/>
            </a:p>
            <a:p>
              <a:pPr indent="0" lvl="0" marL="0" marR="0" rtl="0" algn="ctr">
                <a:lnSpc>
                  <a:spcPct val="90000"/>
                </a:lnSpc>
                <a:spcBef>
                  <a:spcPts val="385"/>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More in-person interaction</a:t>
              </a:r>
              <a:endParaRPr/>
            </a:p>
          </p:txBody>
        </p:sp>
        <p:sp>
          <p:nvSpPr>
            <p:cNvPr id="511" name="Google Shape;511;p25"/>
            <p:cNvSpPr/>
            <p:nvPr/>
          </p:nvSpPr>
          <p:spPr>
            <a:xfrm>
              <a:off x="8548521" y="487453"/>
              <a:ext cx="775913" cy="775913"/>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7828030" y="1381647"/>
              <a:ext cx="2216895" cy="3637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txBox="1"/>
            <p:nvPr/>
          </p:nvSpPr>
          <p:spPr>
            <a:xfrm>
              <a:off x="7828030" y="1381647"/>
              <a:ext cx="2216895" cy="36370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Sorts Mill Goudy"/>
                <a:buNone/>
              </a:pPr>
              <a:r>
                <a:rPr b="1" lang="en-US" sz="1400">
                  <a:solidFill>
                    <a:schemeClr val="dk1"/>
                  </a:solidFill>
                  <a:latin typeface="Sorts Mill Goudy"/>
                  <a:ea typeface="Sorts Mill Goudy"/>
                  <a:cs typeface="Sorts Mill Goudy"/>
                  <a:sym typeface="Sorts Mill Goudy"/>
                </a:rPr>
                <a:t>Issues encountered?</a:t>
              </a:r>
              <a:endParaRPr/>
            </a:p>
          </p:txBody>
        </p:sp>
        <p:sp>
          <p:nvSpPr>
            <p:cNvPr id="514" name="Google Shape;514;p25"/>
            <p:cNvSpPr/>
            <p:nvPr/>
          </p:nvSpPr>
          <p:spPr>
            <a:xfrm>
              <a:off x="7828030" y="1800370"/>
              <a:ext cx="2216895" cy="143778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txBox="1"/>
            <p:nvPr/>
          </p:nvSpPr>
          <p:spPr>
            <a:xfrm>
              <a:off x="7828030" y="1800370"/>
              <a:ext cx="2216895" cy="143778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Not enough people</a:t>
              </a:r>
              <a:endParaRPr/>
            </a:p>
            <a:p>
              <a:pPr indent="0" lvl="0" marL="0" marR="0" rtl="0" algn="ctr">
                <a:lnSpc>
                  <a:spcPct val="90000"/>
                </a:lnSpc>
                <a:spcBef>
                  <a:spcPts val="385"/>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High learning curve for members not familiar with certain aspects of Remote Operated Vehicles</a:t>
              </a:r>
              <a:endParaRPr/>
            </a:p>
            <a:p>
              <a:pPr indent="0" lvl="0" marL="0" marR="0" rtl="0" algn="ctr">
                <a:lnSpc>
                  <a:spcPct val="90000"/>
                </a:lnSpc>
                <a:spcBef>
                  <a:spcPts val="385"/>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The Virtual Machine has hardware limitations</a:t>
              </a:r>
              <a:endParaRPr/>
            </a:p>
            <a:p>
              <a:pPr indent="0" lvl="0" marL="0" marR="0" rtl="0" algn="ctr">
                <a:lnSpc>
                  <a:spcPct val="90000"/>
                </a:lnSpc>
                <a:spcBef>
                  <a:spcPts val="385"/>
                </a:spcBef>
                <a:spcAft>
                  <a:spcPts val="0"/>
                </a:spcAft>
                <a:buClr>
                  <a:schemeClr val="dk1"/>
                </a:buClr>
                <a:buSzPts val="1100"/>
                <a:buFont typeface="Sorts Mill Goudy"/>
                <a:buNone/>
              </a:pPr>
              <a:r>
                <a:rPr lang="en-US" sz="1100">
                  <a:solidFill>
                    <a:schemeClr val="dk1"/>
                  </a:solidFill>
                  <a:latin typeface="Sorts Mill Goudy"/>
                  <a:ea typeface="Sorts Mill Goudy"/>
                  <a:cs typeface="Sorts Mill Goudy"/>
                  <a:sym typeface="Sorts Mill Goudy"/>
                </a:rPr>
                <a:t>Poor communication between members regarding high level design and components</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60000" ty="0" sy="60000"/>
        </a:blipFill>
      </p:bgPr>
    </p:bg>
    <p:spTree>
      <p:nvGrpSpPr>
        <p:cNvPr id="519" name="Shape 519"/>
        <p:cNvGrpSpPr/>
        <p:nvPr/>
      </p:nvGrpSpPr>
      <p:grpSpPr>
        <a:xfrm>
          <a:off x="0" y="0"/>
          <a:ext cx="0" cy="0"/>
          <a:chOff x="0" y="0"/>
          <a:chExt cx="0" cy="0"/>
        </a:xfrm>
      </p:grpSpPr>
      <p:sp>
        <p:nvSpPr>
          <p:cNvPr id="520" name="Google Shape;520;p2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521" name="Google Shape;521;p26"/>
          <p:cNvSpPr/>
          <p:nvPr/>
        </p:nvSpPr>
        <p:spPr>
          <a:xfrm>
            <a:off x="1307870" y="1267730"/>
            <a:ext cx="9576262" cy="4307950"/>
          </a:xfrm>
          <a:prstGeom prst="rect">
            <a:avLst/>
          </a:prstGeom>
          <a:blipFill rotWithShape="1">
            <a:blip r:embed="rId3">
              <a:alphaModFix/>
            </a:blip>
            <a:tile algn="tl" flip="none" tx="0" sx="60000" ty="0" sy="60000"/>
          </a:blip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6"/>
          <p:cNvGrpSpPr/>
          <p:nvPr/>
        </p:nvGrpSpPr>
        <p:grpSpPr>
          <a:xfrm>
            <a:off x="5250180" y="1267730"/>
            <a:ext cx="1691640" cy="615934"/>
            <a:chOff x="5250180" y="1267730"/>
            <a:chExt cx="1691640" cy="615934"/>
          </a:xfrm>
        </p:grpSpPr>
        <p:cxnSp>
          <p:nvCxnSpPr>
            <p:cNvPr id="525" name="Google Shape;525;p2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26" name="Google Shape;526;p2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27" name="Google Shape;527;p2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28" name="Google Shape;528;p26"/>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529" name="Google Shape;529;p26"/>
          <p:cNvSpPr/>
          <p:nvPr/>
        </p:nvSpPr>
        <p:spPr>
          <a:xfrm>
            <a:off x="632108" y="610955"/>
            <a:ext cx="10927784" cy="5636090"/>
          </a:xfrm>
          <a:prstGeom prst="rect">
            <a:avLst/>
          </a:prstGeom>
          <a:solidFill>
            <a:srgbClr val="FFFFFF"/>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797052" y="777240"/>
            <a:ext cx="10597896" cy="5303520"/>
          </a:xfrm>
          <a:prstGeom prst="rect">
            <a:avLst/>
          </a:prstGeom>
          <a:blipFill rotWithShape="1">
            <a:blip r:embed="rId3">
              <a:alphaModFix/>
            </a:blip>
            <a:tile algn="tl" flip="none" tx="0" sx="60000" ty="0" sy="60000"/>
          </a:blip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txBox="1"/>
          <p:nvPr>
            <p:ph type="title"/>
          </p:nvPr>
        </p:nvSpPr>
        <p:spPr>
          <a:xfrm>
            <a:off x="632100" y="1275000"/>
            <a:ext cx="7383300" cy="4308000"/>
          </a:xfrm>
          <a:prstGeom prst="rect">
            <a:avLst/>
          </a:prstGeom>
          <a:noFill/>
          <a:ln>
            <a:noFill/>
          </a:ln>
        </p:spPr>
        <p:txBody>
          <a:bodyPr anchorCtr="0" anchor="ctr" bIns="45700" lIns="91425" spcFirstLastPara="1" rIns="91425" wrap="square" tIns="45700">
            <a:normAutofit/>
          </a:bodyPr>
          <a:lstStyle/>
          <a:p>
            <a:pPr indent="0" lvl="0" marL="0" rtl="0" algn="r">
              <a:lnSpc>
                <a:spcPct val="83000"/>
              </a:lnSpc>
              <a:spcBef>
                <a:spcPts val="0"/>
              </a:spcBef>
              <a:spcAft>
                <a:spcPts val="0"/>
              </a:spcAft>
              <a:buClr>
                <a:schemeClr val="dk1"/>
              </a:buClr>
              <a:buSzPts val="6300"/>
              <a:buFont typeface="Sorts Mill Goudy"/>
              <a:buNone/>
            </a:pPr>
            <a:r>
              <a:rPr lang="en-US" sz="6300" cap="none">
                <a:solidFill>
                  <a:schemeClr val="dk1"/>
                </a:solidFill>
              </a:rPr>
              <a:t>PRODUCT DEMONSTRATION</a:t>
            </a:r>
            <a:endParaRPr/>
          </a:p>
        </p:txBody>
      </p:sp>
      <p:sp>
        <p:nvSpPr>
          <p:cNvPr id="532" name="Google Shape;532;p26"/>
          <p:cNvSpPr txBox="1"/>
          <p:nvPr>
            <p:ph idx="1" type="body"/>
          </p:nvPr>
        </p:nvSpPr>
        <p:spPr>
          <a:xfrm>
            <a:off x="8473440" y="1272800"/>
            <a:ext cx="2481307" cy="43124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000"/>
              <a:buNone/>
            </a:pPr>
            <a:r>
              <a:rPr lang="en-US" sz="2000"/>
              <a:t>Simulator finding waypoint</a:t>
            </a:r>
            <a:endParaRPr/>
          </a:p>
        </p:txBody>
      </p:sp>
      <p:cxnSp>
        <p:nvCxnSpPr>
          <p:cNvPr id="533" name="Google Shape;533;p26"/>
          <p:cNvCxnSpPr/>
          <p:nvPr/>
        </p:nvCxnSpPr>
        <p:spPr>
          <a:xfrm>
            <a:off x="8129872" y="2057401"/>
            <a:ext cx="0" cy="274320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7" name="Shape 537"/>
        <p:cNvGrpSpPr/>
        <p:nvPr/>
      </p:nvGrpSpPr>
      <p:grpSpPr>
        <a:xfrm>
          <a:off x="0" y="0"/>
          <a:ext cx="0" cy="0"/>
          <a:chOff x="0" y="0"/>
          <a:chExt cx="0" cy="0"/>
        </a:xfrm>
      </p:grpSpPr>
      <p:sp>
        <p:nvSpPr>
          <p:cNvPr id="538" name="Google Shape;538;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539" name="Google Shape;539;p27"/>
          <p:cNvSpPr/>
          <p:nvPr/>
        </p:nvSpPr>
        <p:spPr>
          <a:xfrm>
            <a:off x="410122" y="413053"/>
            <a:ext cx="8212114" cy="6064596"/>
          </a:xfrm>
          <a:prstGeom prst="rect">
            <a:avLst/>
          </a:prstGeom>
          <a:noFill/>
          <a:ln cap="sq" cmpd="sng" w="9525">
            <a:solidFill>
              <a:srgbClr val="40404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9020386" y="237744"/>
            <a:ext cx="2926080"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9156699" y="413053"/>
            <a:ext cx="2616201" cy="606459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542" name="Google Shape;542;p27"/>
          <p:cNvSpPr txBox="1"/>
          <p:nvPr>
            <p:ph type="title"/>
          </p:nvPr>
        </p:nvSpPr>
        <p:spPr>
          <a:xfrm>
            <a:off x="9321801" y="612843"/>
            <a:ext cx="2312480" cy="149973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2800"/>
              <a:buFont typeface="Sorts Mill Goudy"/>
              <a:buNone/>
            </a:pPr>
            <a:r>
              <a:rPr lang="en-US" sz="2800"/>
              <a:t>Simulator Demonstration</a:t>
            </a:r>
            <a:endParaRPr/>
          </a:p>
        </p:txBody>
      </p:sp>
      <p:sp>
        <p:nvSpPr>
          <p:cNvPr id="543" name="Google Shape;543;p27"/>
          <p:cNvSpPr txBox="1"/>
          <p:nvPr>
            <p:ph idx="1" type="body"/>
          </p:nvPr>
        </p:nvSpPr>
        <p:spPr>
          <a:xfrm>
            <a:off x="9321801" y="2149813"/>
            <a:ext cx="2312479" cy="3854197"/>
          </a:xfrm>
          <a:prstGeom prst="rect">
            <a:avLst/>
          </a:prstGeom>
          <a:noFill/>
          <a:ln>
            <a:noFill/>
          </a:ln>
        </p:spPr>
        <p:txBody>
          <a:bodyPr anchorCtr="0" anchor="t" bIns="45700" lIns="91425" spcFirstLastPara="1" rIns="91425" wrap="square" tIns="45700">
            <a:normAutofit/>
          </a:bodyPr>
          <a:lstStyle/>
          <a:p>
            <a:pPr indent="-93979" lvl="0" marL="182880" rtl="0" algn="l">
              <a:lnSpc>
                <a:spcPct val="110000"/>
              </a:lnSpc>
              <a:spcBef>
                <a:spcPts val="0"/>
              </a:spcBef>
              <a:spcAft>
                <a:spcPts val="0"/>
              </a:spcAft>
              <a:buSzPts val="1400"/>
              <a:buNone/>
            </a:pPr>
            <a:r>
              <a:t/>
            </a:r>
            <a:endParaRPr sz="1400">
              <a:solidFill>
                <a:srgbClr val="262626"/>
              </a:solidFill>
            </a:endParaRPr>
          </a:p>
        </p:txBody>
      </p:sp>
      <p:pic>
        <p:nvPicPr>
          <p:cNvPr id="544" name="Google Shape;544;p27" title="Rov.mov">
            <a:hlinkClick r:id="rId3"/>
          </p:cNvPr>
          <p:cNvPicPr preferRelativeResize="0"/>
          <p:nvPr/>
        </p:nvPicPr>
        <p:blipFill>
          <a:blip r:embed="rId4">
            <a:alphaModFix/>
          </a:blip>
          <a:stretch>
            <a:fillRect/>
          </a:stretch>
        </p:blipFill>
        <p:spPr>
          <a:xfrm>
            <a:off x="659375" y="1259550"/>
            <a:ext cx="7713600" cy="433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4" name="Shape 174"/>
        <p:cNvGrpSpPr/>
        <p:nvPr/>
      </p:nvGrpSpPr>
      <p:grpSpPr>
        <a:xfrm>
          <a:off x="0" y="0"/>
          <a:ext cx="0" cy="0"/>
          <a:chOff x="0" y="0"/>
          <a:chExt cx="0" cy="0"/>
        </a:xfrm>
      </p:grpSpPr>
      <p:sp>
        <p:nvSpPr>
          <p:cNvPr id="175" name="Google Shape;175;p3"/>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176" name="Google Shape;176;p3"/>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3"/>
          <p:cNvGrpSpPr/>
          <p:nvPr/>
        </p:nvGrpSpPr>
        <p:grpSpPr>
          <a:xfrm>
            <a:off x="5250180" y="1267730"/>
            <a:ext cx="1691640" cy="615934"/>
            <a:chOff x="5250180" y="1267730"/>
            <a:chExt cx="1691640" cy="615934"/>
          </a:xfrm>
        </p:grpSpPr>
        <p:cxnSp>
          <p:nvCxnSpPr>
            <p:cNvPr id="180" name="Google Shape;180;p3"/>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181" name="Google Shape;181;p3"/>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182" name="Google Shape;182;p3"/>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183" name="Google Shape;183;p3"/>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184" name="Google Shape;184;p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pic>
        <p:nvPicPr>
          <p:cNvPr id="185" name="Google Shape;185;p3"/>
          <p:cNvPicPr preferRelativeResize="0"/>
          <p:nvPr/>
        </p:nvPicPr>
        <p:blipFill rotWithShape="1">
          <a:blip r:embed="rId3">
            <a:alphaModFix amt="45000"/>
          </a:blip>
          <a:srcRect b="15730" l="0" r="0" t="0"/>
          <a:stretch/>
        </p:blipFill>
        <p:spPr>
          <a:xfrm>
            <a:off x="20" y="10"/>
            <a:ext cx="12191980" cy="6857990"/>
          </a:xfrm>
          <a:prstGeom prst="rect">
            <a:avLst/>
          </a:prstGeom>
          <a:noFill/>
          <a:ln>
            <a:noFill/>
          </a:ln>
        </p:spPr>
      </p:pic>
      <p:sp>
        <p:nvSpPr>
          <p:cNvPr id="186" name="Google Shape;186;p3"/>
          <p:cNvSpPr/>
          <p:nvPr/>
        </p:nvSpPr>
        <p:spPr>
          <a:xfrm>
            <a:off x="1307870" y="1267730"/>
            <a:ext cx="9576262" cy="430795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txBox="1"/>
          <p:nvPr>
            <p:ph type="title"/>
          </p:nvPr>
        </p:nvSpPr>
        <p:spPr>
          <a:xfrm>
            <a:off x="1769532" y="2091263"/>
            <a:ext cx="8652938" cy="2461504"/>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FEFEFE"/>
              </a:buClr>
              <a:buSzPts val="6800"/>
              <a:buFont typeface="Sorts Mill Goudy"/>
              <a:buNone/>
            </a:pPr>
            <a:r>
              <a:rPr lang="en-US" cap="none"/>
              <a:t>ACHIEVEMENTS TO DATE</a:t>
            </a:r>
            <a:endParaRPr/>
          </a:p>
        </p:txBody>
      </p:sp>
      <p:sp>
        <p:nvSpPr>
          <p:cNvPr id="188" name="Google Shape;188;p3"/>
          <p:cNvSpPr txBox="1"/>
          <p:nvPr>
            <p:ph idx="1" type="body"/>
          </p:nvPr>
        </p:nvSpPr>
        <p:spPr>
          <a:xfrm>
            <a:off x="1769532" y="4623127"/>
            <a:ext cx="8655200" cy="45720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solidFill>
                  <a:schemeClr val="lt1"/>
                </a:solidFill>
              </a:rPr>
              <a:t>Project Level Burndown, Velocity, SLOCs Produced, Risks Realized and Mitigated, </a:t>
            </a:r>
            <a:endParaRPr/>
          </a:p>
        </p:txBody>
      </p:sp>
      <p:sp>
        <p:nvSpPr>
          <p:cNvPr id="189" name="Google Shape;189;p3"/>
          <p:cNvSpPr/>
          <p:nvPr/>
        </p:nvSpPr>
        <p:spPr>
          <a:xfrm>
            <a:off x="1447801" y="1411615"/>
            <a:ext cx="9296400" cy="4034770"/>
          </a:xfrm>
          <a:prstGeom prst="rect">
            <a:avLst/>
          </a:prstGeom>
          <a:noFill/>
          <a:ln cap="sq" cmpd="sng" w="9525">
            <a:solidFill>
              <a:srgbClr val="FEFEFE">
                <a:alpha val="800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3" name="Shape 193"/>
        <p:cNvGrpSpPr/>
        <p:nvPr/>
      </p:nvGrpSpPr>
      <p:grpSpPr>
        <a:xfrm>
          <a:off x="0" y="0"/>
          <a:ext cx="0" cy="0"/>
          <a:chOff x="0" y="0"/>
          <a:chExt cx="0" cy="0"/>
        </a:xfrm>
      </p:grpSpPr>
      <p:sp>
        <p:nvSpPr>
          <p:cNvPr id="194" name="Google Shape;194;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Project Level Burndown</a:t>
            </a:r>
            <a:endParaRPr/>
          </a:p>
        </p:txBody>
      </p:sp>
      <p:graphicFrame>
        <p:nvGraphicFramePr>
          <p:cNvPr id="195" name="Google Shape;195;p4"/>
          <p:cNvGraphicFramePr/>
          <p:nvPr/>
        </p:nvGraphicFramePr>
        <p:xfrm>
          <a:off x="1066800" y="2310063"/>
          <a:ext cx="10058400" cy="3725612"/>
        </p:xfrm>
        <a:graphic>
          <a:graphicData uri="http://schemas.openxmlformats.org/drawingml/2006/chart">
            <c:chart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01" name="Google Shape;201;p5"/>
          <p:cNvSpPr/>
          <p:nvPr/>
        </p:nvSpPr>
        <p:spPr>
          <a:xfrm>
            <a:off x="234696" y="237744"/>
            <a:ext cx="4419599"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txBox="1"/>
          <p:nvPr>
            <p:ph type="title"/>
          </p:nvPr>
        </p:nvSpPr>
        <p:spPr>
          <a:xfrm>
            <a:off x="573409" y="559477"/>
            <a:ext cx="3765200" cy="57099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Project Velocity</a:t>
            </a:r>
            <a:endParaRPr/>
          </a:p>
        </p:txBody>
      </p:sp>
      <p:sp>
        <p:nvSpPr>
          <p:cNvPr id="203" name="Google Shape;203;p5"/>
          <p:cNvSpPr/>
          <p:nvPr/>
        </p:nvSpPr>
        <p:spPr>
          <a:xfrm>
            <a:off x="371856" y="374904"/>
            <a:ext cx="4122323"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4" name="Google Shape;204;p5"/>
          <p:cNvGraphicFramePr/>
          <p:nvPr/>
        </p:nvGraphicFramePr>
        <p:xfrm>
          <a:off x="5478124" y="800947"/>
          <a:ext cx="5906181" cy="5230718"/>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SLOCs Produced</a:t>
            </a:r>
            <a:endParaRPr/>
          </a:p>
        </p:txBody>
      </p:sp>
      <p:graphicFrame>
        <p:nvGraphicFramePr>
          <p:cNvPr id="210" name="Google Shape;210;p6"/>
          <p:cNvGraphicFramePr/>
          <p:nvPr/>
        </p:nvGraphicFramePr>
        <p:xfrm>
          <a:off x="1066800" y="2928052"/>
          <a:ext cx="3000000" cy="3000000"/>
        </p:xfrm>
        <a:graphic>
          <a:graphicData uri="http://schemas.openxmlformats.org/drawingml/2006/table">
            <a:tbl>
              <a:tblPr>
                <a:noFill/>
                <a:tableStyleId>{B0CD1FBC-98B7-4F58-8E24-FDB949B8126E}</a:tableStyleId>
              </a:tblPr>
              <a:tblGrid>
                <a:gridCol w="1425875"/>
                <a:gridCol w="939450"/>
              </a:tblGrid>
              <a:tr h="326900">
                <a:tc>
                  <a:txBody>
                    <a:bodyPr/>
                    <a:lstStyle/>
                    <a:p>
                      <a:pPr indent="0" lvl="0" marL="0" marR="0" rtl="0" algn="ctr">
                        <a:lnSpc>
                          <a:spcPct val="107000"/>
                        </a:lnSpc>
                        <a:spcBef>
                          <a:spcPts val="0"/>
                        </a:spcBef>
                        <a:spcAft>
                          <a:spcPts val="0"/>
                        </a:spcAft>
                        <a:buNone/>
                      </a:pPr>
                      <a:r>
                        <a:rPr lang="en-US" sz="900" u="none" cap="none" strike="noStrike"/>
                        <a:t>Module:</a:t>
                      </a:r>
                      <a:endParaRPr sz="900" u="none" cap="none" strike="noStrike">
                        <a:latin typeface="Calibri"/>
                        <a:ea typeface="Calibri"/>
                        <a:cs typeface="Calibri"/>
                        <a:sym typeface="Calibri"/>
                      </a:endParaRPr>
                    </a:p>
                  </a:txBody>
                  <a:tcPr marT="49825" marB="49825" marR="49825" marL="49825"/>
                </a:tc>
                <a:tc>
                  <a:txBody>
                    <a:bodyPr/>
                    <a:lstStyle/>
                    <a:p>
                      <a:pPr indent="0" lvl="0" marL="0" marR="0" rtl="0" algn="ctr">
                        <a:lnSpc>
                          <a:spcPct val="107000"/>
                        </a:lnSpc>
                        <a:spcBef>
                          <a:spcPts val="0"/>
                        </a:spcBef>
                        <a:spcAft>
                          <a:spcPts val="0"/>
                        </a:spcAft>
                        <a:buNone/>
                      </a:pPr>
                      <a:r>
                        <a:rPr lang="en-US" sz="900" u="none" cap="none" strike="noStrike"/>
                        <a:t>SLOC</a:t>
                      </a:r>
                      <a:endParaRPr sz="900" u="none" cap="none" strike="noStrike">
                        <a:latin typeface="Calibri"/>
                        <a:ea typeface="Calibri"/>
                        <a:cs typeface="Calibri"/>
                        <a:sym typeface="Calibri"/>
                      </a:endParaRPr>
                    </a:p>
                  </a:txBody>
                  <a:tcPr marT="49825" marB="49825" marR="49825" marL="49825"/>
                </a:tc>
              </a:tr>
              <a:tr h="324575">
                <a:tc>
                  <a:txBody>
                    <a:bodyPr/>
                    <a:lstStyle/>
                    <a:p>
                      <a:pPr indent="0" lvl="0" marL="0" marR="0" rtl="0" algn="l">
                        <a:lnSpc>
                          <a:spcPct val="107000"/>
                        </a:lnSpc>
                        <a:spcBef>
                          <a:spcPts val="0"/>
                        </a:spcBef>
                        <a:spcAft>
                          <a:spcPts val="0"/>
                        </a:spcAft>
                        <a:buNone/>
                      </a:pPr>
                      <a:r>
                        <a:rPr lang="en-US" sz="900" u="none" cap="none" strike="noStrike"/>
                        <a:t>Mission Control</a:t>
                      </a:r>
                      <a:endParaRPr sz="900" u="none" cap="none" strike="noStrike">
                        <a:latin typeface="Calibri"/>
                        <a:ea typeface="Calibri"/>
                        <a:cs typeface="Calibri"/>
                        <a:sym typeface="Calibri"/>
                      </a:endParaRPr>
                    </a:p>
                  </a:txBody>
                  <a:tcPr marT="49825" marB="49825" marR="49825" marL="49825"/>
                </a:tc>
                <a:tc>
                  <a:txBody>
                    <a:bodyPr/>
                    <a:lstStyle/>
                    <a:p>
                      <a:pPr indent="0" lvl="0" marL="0" marR="0" rtl="0" algn="l">
                        <a:lnSpc>
                          <a:spcPct val="107000"/>
                        </a:lnSpc>
                        <a:spcBef>
                          <a:spcPts val="0"/>
                        </a:spcBef>
                        <a:spcAft>
                          <a:spcPts val="0"/>
                        </a:spcAft>
                        <a:buNone/>
                      </a:pPr>
                      <a:r>
                        <a:rPr lang="en-US" sz="900" u="none" cap="none" strike="noStrike"/>
                        <a:t>500 - 1000</a:t>
                      </a:r>
                      <a:endParaRPr sz="900" u="none" cap="none" strike="noStrike">
                        <a:latin typeface="Calibri"/>
                        <a:ea typeface="Calibri"/>
                        <a:cs typeface="Calibri"/>
                        <a:sym typeface="Calibri"/>
                      </a:endParaRPr>
                    </a:p>
                  </a:txBody>
                  <a:tcPr marT="49825" marB="49825" marR="49825" marL="49825"/>
                </a:tc>
              </a:tr>
              <a:tr h="324575">
                <a:tc>
                  <a:txBody>
                    <a:bodyPr/>
                    <a:lstStyle/>
                    <a:p>
                      <a:pPr indent="0" lvl="0" marL="0" marR="0" rtl="0" algn="l">
                        <a:lnSpc>
                          <a:spcPct val="107000"/>
                        </a:lnSpc>
                        <a:spcBef>
                          <a:spcPts val="0"/>
                        </a:spcBef>
                        <a:spcAft>
                          <a:spcPts val="0"/>
                        </a:spcAft>
                        <a:buNone/>
                      </a:pPr>
                      <a:r>
                        <a:rPr lang="en-US" sz="900" u="none" cap="none" strike="noStrike"/>
                        <a:t>Simulation</a:t>
                      </a:r>
                      <a:endParaRPr sz="900" u="none" cap="none" strike="noStrike">
                        <a:latin typeface="Calibri"/>
                        <a:ea typeface="Calibri"/>
                        <a:cs typeface="Calibri"/>
                        <a:sym typeface="Calibri"/>
                      </a:endParaRPr>
                    </a:p>
                  </a:txBody>
                  <a:tcPr marT="49825" marB="49825" marR="49825" marL="49825"/>
                </a:tc>
                <a:tc>
                  <a:txBody>
                    <a:bodyPr/>
                    <a:lstStyle/>
                    <a:p>
                      <a:pPr indent="0" lvl="0" marL="0" marR="0" rtl="0" algn="l">
                        <a:lnSpc>
                          <a:spcPct val="107000"/>
                        </a:lnSpc>
                        <a:spcBef>
                          <a:spcPts val="0"/>
                        </a:spcBef>
                        <a:spcAft>
                          <a:spcPts val="0"/>
                        </a:spcAft>
                        <a:buNone/>
                      </a:pPr>
                      <a:r>
                        <a:rPr lang="en-US" sz="900" u="none" cap="none" strike="noStrike"/>
                        <a:t>1000 - 2000</a:t>
                      </a:r>
                      <a:endParaRPr sz="900" u="none" cap="none" strike="noStrike">
                        <a:latin typeface="Calibri"/>
                        <a:ea typeface="Calibri"/>
                        <a:cs typeface="Calibri"/>
                        <a:sym typeface="Calibri"/>
                      </a:endParaRPr>
                    </a:p>
                  </a:txBody>
                  <a:tcPr marT="49825" marB="49825" marR="49825" marL="49825"/>
                </a:tc>
              </a:tr>
              <a:tr h="324575">
                <a:tc>
                  <a:txBody>
                    <a:bodyPr/>
                    <a:lstStyle/>
                    <a:p>
                      <a:pPr indent="0" lvl="0" marL="0" marR="0" rtl="0" algn="l">
                        <a:lnSpc>
                          <a:spcPct val="107000"/>
                        </a:lnSpc>
                        <a:spcBef>
                          <a:spcPts val="0"/>
                        </a:spcBef>
                        <a:spcAft>
                          <a:spcPts val="0"/>
                        </a:spcAft>
                        <a:buNone/>
                      </a:pPr>
                      <a:r>
                        <a:rPr lang="en-US" sz="900" u="none" cap="none" strike="noStrike"/>
                        <a:t>Camera and Light Control</a:t>
                      </a:r>
                      <a:endParaRPr sz="900" u="none" cap="none" strike="noStrike">
                        <a:latin typeface="Calibri"/>
                        <a:ea typeface="Calibri"/>
                        <a:cs typeface="Calibri"/>
                        <a:sym typeface="Calibri"/>
                      </a:endParaRPr>
                    </a:p>
                  </a:txBody>
                  <a:tcPr marT="49825" marB="49825" marR="49825" marL="49825"/>
                </a:tc>
                <a:tc>
                  <a:txBody>
                    <a:bodyPr/>
                    <a:lstStyle/>
                    <a:p>
                      <a:pPr indent="0" lvl="0" marL="0" marR="0" rtl="0" algn="l">
                        <a:lnSpc>
                          <a:spcPct val="107000"/>
                        </a:lnSpc>
                        <a:spcBef>
                          <a:spcPts val="0"/>
                        </a:spcBef>
                        <a:spcAft>
                          <a:spcPts val="0"/>
                        </a:spcAft>
                        <a:buNone/>
                      </a:pPr>
                      <a:r>
                        <a:rPr lang="en-US" sz="900" u="none" cap="none" strike="noStrike"/>
                        <a:t>500 - 1000</a:t>
                      </a:r>
                      <a:endParaRPr sz="900" u="none" cap="none" strike="noStrike">
                        <a:latin typeface="Calibri"/>
                        <a:ea typeface="Calibri"/>
                        <a:cs typeface="Calibri"/>
                        <a:sym typeface="Calibri"/>
                      </a:endParaRPr>
                    </a:p>
                  </a:txBody>
                  <a:tcPr marT="49825" marB="49825" marR="49825" marL="49825"/>
                </a:tc>
              </a:tr>
              <a:tr h="324575">
                <a:tc>
                  <a:txBody>
                    <a:bodyPr/>
                    <a:lstStyle/>
                    <a:p>
                      <a:pPr indent="0" lvl="0" marL="0" marR="0" rtl="0" algn="l">
                        <a:lnSpc>
                          <a:spcPct val="107000"/>
                        </a:lnSpc>
                        <a:spcBef>
                          <a:spcPts val="0"/>
                        </a:spcBef>
                        <a:spcAft>
                          <a:spcPts val="0"/>
                        </a:spcAft>
                        <a:buNone/>
                      </a:pPr>
                      <a:r>
                        <a:rPr lang="en-US" sz="900" u="none" cap="none" strike="noStrike"/>
                        <a:t>Route Planner</a:t>
                      </a:r>
                      <a:endParaRPr sz="900" u="none" cap="none" strike="noStrike">
                        <a:latin typeface="Calibri"/>
                        <a:ea typeface="Calibri"/>
                        <a:cs typeface="Calibri"/>
                        <a:sym typeface="Calibri"/>
                      </a:endParaRPr>
                    </a:p>
                  </a:txBody>
                  <a:tcPr marT="49825" marB="49825" marR="49825" marL="49825"/>
                </a:tc>
                <a:tc>
                  <a:txBody>
                    <a:bodyPr/>
                    <a:lstStyle/>
                    <a:p>
                      <a:pPr indent="0" lvl="0" marL="0" marR="0" rtl="0" algn="l">
                        <a:lnSpc>
                          <a:spcPct val="107000"/>
                        </a:lnSpc>
                        <a:spcBef>
                          <a:spcPts val="0"/>
                        </a:spcBef>
                        <a:spcAft>
                          <a:spcPts val="0"/>
                        </a:spcAft>
                        <a:buNone/>
                      </a:pPr>
                      <a:r>
                        <a:rPr lang="en-US" sz="900" u="none" cap="none" strike="noStrike"/>
                        <a:t>500 - 1000</a:t>
                      </a:r>
                      <a:endParaRPr sz="900" u="none" cap="none" strike="noStrike">
                        <a:latin typeface="Calibri"/>
                        <a:ea typeface="Calibri"/>
                        <a:cs typeface="Calibri"/>
                        <a:sym typeface="Calibri"/>
                      </a:endParaRPr>
                    </a:p>
                  </a:txBody>
                  <a:tcPr marT="49825" marB="49825" marR="49825" marL="49825"/>
                </a:tc>
              </a:tr>
              <a:tr h="324575">
                <a:tc>
                  <a:txBody>
                    <a:bodyPr/>
                    <a:lstStyle/>
                    <a:p>
                      <a:pPr indent="0" lvl="0" marL="0" marR="0" rtl="0" algn="l">
                        <a:lnSpc>
                          <a:spcPct val="107000"/>
                        </a:lnSpc>
                        <a:spcBef>
                          <a:spcPts val="0"/>
                        </a:spcBef>
                        <a:spcAft>
                          <a:spcPts val="0"/>
                        </a:spcAft>
                        <a:buNone/>
                      </a:pPr>
                      <a:r>
                        <a:rPr lang="en-US" sz="900" u="none" cap="none" strike="noStrike"/>
                        <a:t>Navigator</a:t>
                      </a:r>
                      <a:endParaRPr sz="900" u="none" cap="none" strike="noStrike">
                        <a:latin typeface="Calibri"/>
                        <a:ea typeface="Calibri"/>
                        <a:cs typeface="Calibri"/>
                        <a:sym typeface="Calibri"/>
                      </a:endParaRPr>
                    </a:p>
                  </a:txBody>
                  <a:tcPr marT="49825" marB="49825" marR="49825" marL="49825"/>
                </a:tc>
                <a:tc>
                  <a:txBody>
                    <a:bodyPr/>
                    <a:lstStyle/>
                    <a:p>
                      <a:pPr indent="0" lvl="0" marL="0" marR="0" rtl="0" algn="l">
                        <a:lnSpc>
                          <a:spcPct val="107000"/>
                        </a:lnSpc>
                        <a:spcBef>
                          <a:spcPts val="0"/>
                        </a:spcBef>
                        <a:spcAft>
                          <a:spcPts val="0"/>
                        </a:spcAft>
                        <a:buNone/>
                      </a:pPr>
                      <a:r>
                        <a:rPr lang="en-US" sz="900" u="none" cap="none" strike="noStrike"/>
                        <a:t>500 - 1000</a:t>
                      </a:r>
                      <a:endParaRPr sz="900" u="none" cap="none" strike="noStrike">
                        <a:latin typeface="Calibri"/>
                        <a:ea typeface="Calibri"/>
                        <a:cs typeface="Calibri"/>
                        <a:sym typeface="Calibri"/>
                      </a:endParaRPr>
                    </a:p>
                  </a:txBody>
                  <a:tcPr marT="49825" marB="49825" marR="49825" marL="49825"/>
                </a:tc>
              </a:tr>
              <a:tr h="324575">
                <a:tc>
                  <a:txBody>
                    <a:bodyPr/>
                    <a:lstStyle/>
                    <a:p>
                      <a:pPr indent="0" lvl="0" marL="0" marR="0" rtl="0" algn="l">
                        <a:lnSpc>
                          <a:spcPct val="107000"/>
                        </a:lnSpc>
                        <a:spcBef>
                          <a:spcPts val="0"/>
                        </a:spcBef>
                        <a:spcAft>
                          <a:spcPts val="0"/>
                        </a:spcAft>
                        <a:buNone/>
                      </a:pPr>
                      <a:r>
                        <a:rPr lang="en-US" sz="900" u="none" cap="none" strike="noStrike"/>
                        <a:t>Drift Correction</a:t>
                      </a:r>
                      <a:endParaRPr sz="900" u="none" cap="none" strike="noStrike">
                        <a:latin typeface="Calibri"/>
                        <a:ea typeface="Calibri"/>
                        <a:cs typeface="Calibri"/>
                        <a:sym typeface="Calibri"/>
                      </a:endParaRPr>
                    </a:p>
                  </a:txBody>
                  <a:tcPr marT="49825" marB="49825" marR="49825" marL="49825"/>
                </a:tc>
                <a:tc>
                  <a:txBody>
                    <a:bodyPr/>
                    <a:lstStyle/>
                    <a:p>
                      <a:pPr indent="0" lvl="0" marL="0" marR="0" rtl="0" algn="l">
                        <a:lnSpc>
                          <a:spcPct val="107000"/>
                        </a:lnSpc>
                        <a:spcBef>
                          <a:spcPts val="0"/>
                        </a:spcBef>
                        <a:spcAft>
                          <a:spcPts val="0"/>
                        </a:spcAft>
                        <a:buNone/>
                      </a:pPr>
                      <a:r>
                        <a:rPr lang="en-US" sz="900" u="none" cap="none" strike="noStrike"/>
                        <a:t>500 - 1000</a:t>
                      </a:r>
                      <a:endParaRPr sz="900" u="none" cap="none" strike="noStrike">
                        <a:latin typeface="Calibri"/>
                        <a:ea typeface="Calibri"/>
                        <a:cs typeface="Calibri"/>
                        <a:sym typeface="Calibri"/>
                      </a:endParaRPr>
                    </a:p>
                  </a:txBody>
                  <a:tcPr marT="49825" marB="49825" marR="49825" marL="49825"/>
                </a:tc>
              </a:tr>
              <a:tr h="324575">
                <a:tc>
                  <a:txBody>
                    <a:bodyPr/>
                    <a:lstStyle/>
                    <a:p>
                      <a:pPr indent="0" lvl="0" marL="0" marR="0" rtl="0" algn="l">
                        <a:lnSpc>
                          <a:spcPct val="107000"/>
                        </a:lnSpc>
                        <a:spcBef>
                          <a:spcPts val="0"/>
                        </a:spcBef>
                        <a:spcAft>
                          <a:spcPts val="0"/>
                        </a:spcAft>
                        <a:buNone/>
                      </a:pPr>
                      <a:r>
                        <a:rPr lang="en-US" sz="900" u="none" cap="none" strike="noStrike"/>
                        <a:t>UI</a:t>
                      </a:r>
                      <a:endParaRPr sz="900" u="none" cap="none" strike="noStrike">
                        <a:latin typeface="Calibri"/>
                        <a:ea typeface="Calibri"/>
                        <a:cs typeface="Calibri"/>
                        <a:sym typeface="Calibri"/>
                      </a:endParaRPr>
                    </a:p>
                  </a:txBody>
                  <a:tcPr marT="49825" marB="49825" marR="49825" marL="49825"/>
                </a:tc>
                <a:tc>
                  <a:txBody>
                    <a:bodyPr/>
                    <a:lstStyle/>
                    <a:p>
                      <a:pPr indent="0" lvl="0" marL="0" marR="0" rtl="0" algn="l">
                        <a:lnSpc>
                          <a:spcPct val="107000"/>
                        </a:lnSpc>
                        <a:spcBef>
                          <a:spcPts val="0"/>
                        </a:spcBef>
                        <a:spcAft>
                          <a:spcPts val="0"/>
                        </a:spcAft>
                        <a:buNone/>
                      </a:pPr>
                      <a:r>
                        <a:rPr lang="en-US" sz="900" u="none" cap="none" strike="noStrike"/>
                        <a:t>1000 - 1500</a:t>
                      </a:r>
                      <a:endParaRPr sz="900" u="none" cap="none" strike="noStrike">
                        <a:latin typeface="Calibri"/>
                        <a:ea typeface="Calibri"/>
                        <a:cs typeface="Calibri"/>
                        <a:sym typeface="Calibri"/>
                      </a:endParaRPr>
                    </a:p>
                  </a:txBody>
                  <a:tcPr marT="49825" marB="49825" marR="49825" marL="49825"/>
                </a:tc>
              </a:tr>
              <a:tr h="324575">
                <a:tc>
                  <a:txBody>
                    <a:bodyPr/>
                    <a:lstStyle/>
                    <a:p>
                      <a:pPr indent="0" lvl="0" marL="0" marR="0" rtl="0" algn="l">
                        <a:lnSpc>
                          <a:spcPct val="107000"/>
                        </a:lnSpc>
                        <a:spcBef>
                          <a:spcPts val="0"/>
                        </a:spcBef>
                        <a:spcAft>
                          <a:spcPts val="0"/>
                        </a:spcAft>
                        <a:buNone/>
                      </a:pPr>
                      <a:r>
                        <a:rPr lang="en-US" sz="900" u="none" cap="none" strike="noStrike"/>
                        <a:t>Total</a:t>
                      </a:r>
                      <a:endParaRPr sz="900" u="none" cap="none" strike="noStrike">
                        <a:latin typeface="Calibri"/>
                        <a:ea typeface="Calibri"/>
                        <a:cs typeface="Calibri"/>
                        <a:sym typeface="Calibri"/>
                      </a:endParaRPr>
                    </a:p>
                  </a:txBody>
                  <a:tcPr marT="49825" marB="49825" marR="49825" marL="49825"/>
                </a:tc>
                <a:tc>
                  <a:txBody>
                    <a:bodyPr/>
                    <a:lstStyle/>
                    <a:p>
                      <a:pPr indent="0" lvl="0" marL="0" marR="0" rtl="0" algn="l">
                        <a:lnSpc>
                          <a:spcPct val="107000"/>
                        </a:lnSpc>
                        <a:spcBef>
                          <a:spcPts val="0"/>
                        </a:spcBef>
                        <a:spcAft>
                          <a:spcPts val="0"/>
                        </a:spcAft>
                        <a:buNone/>
                      </a:pPr>
                      <a:r>
                        <a:rPr lang="en-US" sz="900" u="none" cap="none" strike="noStrike"/>
                        <a:t>4500 - 8500</a:t>
                      </a:r>
                      <a:endParaRPr sz="900" u="none" cap="none" strike="noStrike">
                        <a:latin typeface="Calibri"/>
                        <a:ea typeface="Calibri"/>
                        <a:cs typeface="Calibri"/>
                        <a:sym typeface="Calibri"/>
                      </a:endParaRPr>
                    </a:p>
                  </a:txBody>
                  <a:tcPr marT="49825" marB="49825" marR="49825" marL="49825"/>
                </a:tc>
              </a:tr>
            </a:tbl>
          </a:graphicData>
        </a:graphic>
      </p:graphicFrame>
      <p:sp>
        <p:nvSpPr>
          <p:cNvPr id="211" name="Google Shape;211;p6"/>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Sorts Mill Goudy"/>
              <a:ea typeface="Sorts Mill Goudy"/>
              <a:cs typeface="Sorts Mill Goudy"/>
              <a:sym typeface="Sorts Mill Goudy"/>
            </a:endParaRPr>
          </a:p>
        </p:txBody>
      </p:sp>
      <p:graphicFrame>
        <p:nvGraphicFramePr>
          <p:cNvPr id="212" name="Google Shape;212;p6"/>
          <p:cNvGraphicFramePr/>
          <p:nvPr/>
        </p:nvGraphicFramePr>
        <p:xfrm>
          <a:off x="3681500" y="2928052"/>
          <a:ext cx="4624408" cy="2882763"/>
        </p:xfrm>
        <a:graphic>
          <a:graphicData uri="http://schemas.openxmlformats.org/drawingml/2006/chart">
            <c:chart r:id="rId3"/>
          </a:graphicData>
        </a:graphic>
      </p:graphicFrame>
      <p:graphicFrame>
        <p:nvGraphicFramePr>
          <p:cNvPr id="213" name="Google Shape;213;p6"/>
          <p:cNvGraphicFramePr/>
          <p:nvPr/>
        </p:nvGraphicFramePr>
        <p:xfrm>
          <a:off x="8305908" y="2928052"/>
          <a:ext cx="3255615" cy="2882763"/>
        </p:xfrm>
        <a:graphic>
          <a:graphicData uri="http://schemas.openxmlformats.org/drawingml/2006/chart">
            <c:chart r:id="rId4"/>
          </a:graphicData>
        </a:graphic>
      </p:graphicFrame>
      <p:sp>
        <p:nvSpPr>
          <p:cNvPr id="214" name="Google Shape;214;p6"/>
          <p:cNvSpPr txBox="1"/>
          <p:nvPr/>
        </p:nvSpPr>
        <p:spPr>
          <a:xfrm>
            <a:off x="1066800" y="2401773"/>
            <a:ext cx="236533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u="sng">
                <a:solidFill>
                  <a:schemeClr val="dk1"/>
                </a:solidFill>
                <a:latin typeface="Sorts Mill Goudy"/>
                <a:ea typeface="Sorts Mill Goudy"/>
                <a:cs typeface="Sorts Mill Goudy"/>
                <a:sym typeface="Sorts Mill Goudy"/>
              </a:rPr>
              <a:t>Planned Estimated</a:t>
            </a:r>
            <a:endParaRPr/>
          </a:p>
        </p:txBody>
      </p:sp>
      <p:sp>
        <p:nvSpPr>
          <p:cNvPr id="215" name="Google Shape;215;p6"/>
          <p:cNvSpPr txBox="1"/>
          <p:nvPr/>
        </p:nvSpPr>
        <p:spPr>
          <a:xfrm>
            <a:off x="3681500" y="2401773"/>
            <a:ext cx="788002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u="sng">
                <a:solidFill>
                  <a:schemeClr val="dk1"/>
                </a:solidFill>
                <a:latin typeface="Sorts Mill Goudy"/>
                <a:ea typeface="Sorts Mill Goudy"/>
                <a:cs typeface="Sorts Mill Goudy"/>
                <a:sym typeface="Sorts Mill Goudy"/>
              </a:rPr>
              <a:t>Actual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9" name="Shape 219"/>
        <p:cNvGrpSpPr/>
        <p:nvPr/>
      </p:nvGrpSpPr>
      <p:grpSpPr>
        <a:xfrm>
          <a:off x="0" y="0"/>
          <a:ext cx="0" cy="0"/>
          <a:chOff x="0" y="0"/>
          <a:chExt cx="0" cy="0"/>
        </a:xfrm>
      </p:grpSpPr>
      <p:sp>
        <p:nvSpPr>
          <p:cNvPr id="220" name="Google Shape;220;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21" name="Google Shape;221;p7"/>
          <p:cNvSpPr/>
          <p:nvPr/>
        </p:nvSpPr>
        <p:spPr>
          <a:xfrm>
            <a:off x="234696" y="237744"/>
            <a:ext cx="4419599"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txBox="1"/>
          <p:nvPr>
            <p:ph type="title"/>
          </p:nvPr>
        </p:nvSpPr>
        <p:spPr>
          <a:xfrm>
            <a:off x="573409" y="559477"/>
            <a:ext cx="3765200" cy="57099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Sorts Mill Goudy"/>
              <a:buNone/>
            </a:pPr>
            <a:r>
              <a:rPr lang="en-US"/>
              <a:t>Risks Realized and Mitigated</a:t>
            </a:r>
            <a:endParaRPr/>
          </a:p>
        </p:txBody>
      </p:sp>
      <p:sp>
        <p:nvSpPr>
          <p:cNvPr id="223" name="Google Shape;223;p7"/>
          <p:cNvSpPr/>
          <p:nvPr/>
        </p:nvSpPr>
        <p:spPr>
          <a:xfrm>
            <a:off x="371856" y="374904"/>
            <a:ext cx="4122323"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7"/>
          <p:cNvGrpSpPr/>
          <p:nvPr/>
        </p:nvGrpSpPr>
        <p:grpSpPr>
          <a:xfrm>
            <a:off x="4888992" y="379860"/>
            <a:ext cx="6931152" cy="6098278"/>
            <a:chOff x="0" y="4956"/>
            <a:chExt cx="6931152" cy="6098278"/>
          </a:xfrm>
        </p:grpSpPr>
        <p:sp>
          <p:nvSpPr>
            <p:cNvPr id="225" name="Google Shape;225;p7"/>
            <p:cNvSpPr/>
            <p:nvPr/>
          </p:nvSpPr>
          <p:spPr>
            <a:xfrm>
              <a:off x="0" y="4956"/>
              <a:ext cx="6931152" cy="7690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232635" y="177991"/>
              <a:ext cx="423387" cy="42297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888659" y="4956"/>
              <a:ext cx="3119018" cy="8411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txBox="1"/>
            <p:nvPr/>
          </p:nvSpPr>
          <p:spPr>
            <a:xfrm>
              <a:off x="888659" y="4956"/>
              <a:ext cx="3119018" cy="841141"/>
            </a:xfrm>
            <a:prstGeom prst="rect">
              <a:avLst/>
            </a:prstGeom>
            <a:noFill/>
            <a:ln>
              <a:noFill/>
            </a:ln>
          </p:spPr>
          <p:txBody>
            <a:bodyPr anchorCtr="0" anchor="ctr" bIns="89000" lIns="89000" spcFirstLastPara="1" rIns="89000" wrap="square" tIns="89000">
              <a:noAutofit/>
            </a:bodyPr>
            <a:lstStyle/>
            <a:p>
              <a:pPr indent="0" lvl="0" marL="0" marR="0" rtl="0" algn="l">
                <a:lnSpc>
                  <a:spcPct val="90000"/>
                </a:lnSpc>
                <a:spcBef>
                  <a:spcPts val="0"/>
                </a:spcBef>
                <a:spcAft>
                  <a:spcPts val="0"/>
                </a:spcAft>
                <a:buClr>
                  <a:schemeClr val="dk1"/>
                </a:buClr>
                <a:buSzPts val="1400"/>
                <a:buFont typeface="Sorts Mill Goudy"/>
                <a:buNone/>
              </a:pPr>
              <a:r>
                <a:rPr lang="en-US" sz="1400">
                  <a:solidFill>
                    <a:schemeClr val="dk1"/>
                  </a:solidFill>
                  <a:latin typeface="Sorts Mill Goudy"/>
                  <a:ea typeface="Sorts Mill Goudy"/>
                  <a:cs typeface="Sorts Mill Goudy"/>
                  <a:sym typeface="Sorts Mill Goudy"/>
                </a:rPr>
                <a:t>Virtual Machine issues: Operating system errors in Ubuntu for one or more team members along with instance of loss of data</a:t>
              </a:r>
              <a:endParaRPr/>
            </a:p>
          </p:txBody>
        </p:sp>
        <p:sp>
          <p:nvSpPr>
            <p:cNvPr id="229" name="Google Shape;229;p7"/>
            <p:cNvSpPr/>
            <p:nvPr/>
          </p:nvSpPr>
          <p:spPr>
            <a:xfrm>
              <a:off x="4007677" y="4956"/>
              <a:ext cx="2883326" cy="7690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txBox="1"/>
            <p:nvPr/>
          </p:nvSpPr>
          <p:spPr>
            <a:xfrm>
              <a:off x="4007677" y="4956"/>
              <a:ext cx="2883326" cy="769044"/>
            </a:xfrm>
            <a:prstGeom prst="rect">
              <a:avLst/>
            </a:prstGeom>
            <a:noFill/>
            <a:ln>
              <a:noFill/>
            </a:ln>
          </p:spPr>
          <p:txBody>
            <a:bodyPr anchorCtr="0" anchor="ctr" bIns="81375" lIns="81375" spcFirstLastPara="1" rIns="81375" wrap="square" tIns="81375">
              <a:noAutofit/>
            </a:bodyPr>
            <a:lstStyle/>
            <a:p>
              <a:pPr indent="0" lvl="0" marL="0" marR="0" rtl="0" algn="l">
                <a:lnSpc>
                  <a:spcPct val="90000"/>
                </a:lnSpc>
                <a:spcBef>
                  <a:spcPts val="0"/>
                </a:spcBef>
                <a:spcAft>
                  <a:spcPts val="0"/>
                </a:spcAft>
                <a:buClr>
                  <a:schemeClr val="dk1"/>
                </a:buClr>
                <a:buSzPts val="1200"/>
                <a:buFont typeface="Sorts Mill Goudy"/>
                <a:buNone/>
              </a:pPr>
              <a:r>
                <a:rPr lang="en-US" sz="1200">
                  <a:solidFill>
                    <a:schemeClr val="dk1"/>
                  </a:solidFill>
                  <a:latin typeface="Sorts Mill Goudy"/>
                  <a:ea typeface="Sorts Mill Goudy"/>
                  <a:cs typeface="Sorts Mill Goudy"/>
                  <a:sym typeface="Sorts Mill Goudy"/>
                </a:rPr>
                <a:t>Mitigation: Coordinated VM, OS, and Software versions.  Implemented updates to Github (pushes) more frequently</a:t>
              </a:r>
              <a:endParaRPr/>
            </a:p>
          </p:txBody>
        </p:sp>
        <p:sp>
          <p:nvSpPr>
            <p:cNvPr id="231" name="Google Shape;231;p7"/>
            <p:cNvSpPr/>
            <p:nvPr/>
          </p:nvSpPr>
          <p:spPr>
            <a:xfrm>
              <a:off x="0" y="1056383"/>
              <a:ext cx="6931152" cy="7690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232635" y="1229418"/>
              <a:ext cx="423387" cy="42297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888659" y="1056383"/>
              <a:ext cx="3119018" cy="8411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txBox="1"/>
            <p:nvPr/>
          </p:nvSpPr>
          <p:spPr>
            <a:xfrm>
              <a:off x="888659" y="1056383"/>
              <a:ext cx="3119018" cy="841141"/>
            </a:xfrm>
            <a:prstGeom prst="rect">
              <a:avLst/>
            </a:prstGeom>
            <a:noFill/>
            <a:ln>
              <a:noFill/>
            </a:ln>
          </p:spPr>
          <p:txBody>
            <a:bodyPr anchorCtr="0" anchor="ctr" bIns="89000" lIns="89000" spcFirstLastPara="1" rIns="89000" wrap="square" tIns="89000">
              <a:noAutofit/>
            </a:bodyPr>
            <a:lstStyle/>
            <a:p>
              <a:pPr indent="0" lvl="0" marL="0" marR="0" rtl="0" algn="l">
                <a:lnSpc>
                  <a:spcPct val="90000"/>
                </a:lnSpc>
                <a:spcBef>
                  <a:spcPts val="0"/>
                </a:spcBef>
                <a:spcAft>
                  <a:spcPts val="0"/>
                </a:spcAft>
                <a:buClr>
                  <a:schemeClr val="dk1"/>
                </a:buClr>
                <a:buSzPts val="1400"/>
                <a:buFont typeface="Sorts Mill Goudy"/>
                <a:buNone/>
              </a:pPr>
              <a:r>
                <a:rPr lang="en-US" sz="1400">
                  <a:solidFill>
                    <a:schemeClr val="dk1"/>
                  </a:solidFill>
                  <a:latin typeface="Sorts Mill Goudy"/>
                  <a:ea typeface="Sorts Mill Goudy"/>
                  <a:cs typeface="Sorts Mill Goudy"/>
                  <a:sym typeface="Sorts Mill Goudy"/>
                </a:rPr>
                <a:t>Computer Hardware limitations: Laptops lack the power and performance to run both UI and Simulation simultaneously</a:t>
              </a:r>
              <a:endParaRPr/>
            </a:p>
          </p:txBody>
        </p:sp>
        <p:sp>
          <p:nvSpPr>
            <p:cNvPr id="235" name="Google Shape;235;p7"/>
            <p:cNvSpPr/>
            <p:nvPr/>
          </p:nvSpPr>
          <p:spPr>
            <a:xfrm>
              <a:off x="4007677" y="1056383"/>
              <a:ext cx="2883326" cy="7690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txBox="1"/>
            <p:nvPr/>
          </p:nvSpPr>
          <p:spPr>
            <a:xfrm>
              <a:off x="4007677" y="1056383"/>
              <a:ext cx="2883326" cy="769044"/>
            </a:xfrm>
            <a:prstGeom prst="rect">
              <a:avLst/>
            </a:prstGeom>
            <a:noFill/>
            <a:ln>
              <a:noFill/>
            </a:ln>
          </p:spPr>
          <p:txBody>
            <a:bodyPr anchorCtr="0" anchor="ctr" bIns="81375" lIns="81375" spcFirstLastPara="1" rIns="81375" wrap="square" tIns="81375">
              <a:noAutofit/>
            </a:bodyPr>
            <a:lstStyle/>
            <a:p>
              <a:pPr indent="0" lvl="0" marL="0" marR="0" rtl="0" algn="l">
                <a:lnSpc>
                  <a:spcPct val="90000"/>
                </a:lnSpc>
                <a:spcBef>
                  <a:spcPts val="0"/>
                </a:spcBef>
                <a:spcAft>
                  <a:spcPts val="0"/>
                </a:spcAft>
                <a:buClr>
                  <a:schemeClr val="dk1"/>
                </a:buClr>
                <a:buSzPts val="1200"/>
                <a:buFont typeface="Sorts Mill Goudy"/>
                <a:buNone/>
              </a:pPr>
              <a:r>
                <a:rPr lang="en-US" sz="1200">
                  <a:solidFill>
                    <a:schemeClr val="dk1"/>
                  </a:solidFill>
                  <a:latin typeface="Sorts Mill Goudy"/>
                  <a:ea typeface="Sorts Mill Goudy"/>
                  <a:cs typeface="Sorts Mill Goudy"/>
                  <a:sym typeface="Sorts Mill Goudy"/>
                </a:rPr>
                <a:t>Mitigation: Immediately close UI following mission creation</a:t>
              </a:r>
              <a:endParaRPr/>
            </a:p>
          </p:txBody>
        </p:sp>
        <p:sp>
          <p:nvSpPr>
            <p:cNvPr id="237" name="Google Shape;237;p7"/>
            <p:cNvSpPr/>
            <p:nvPr/>
          </p:nvSpPr>
          <p:spPr>
            <a:xfrm>
              <a:off x="0" y="2107811"/>
              <a:ext cx="6931152" cy="7690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232635" y="2280846"/>
              <a:ext cx="423387" cy="42297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888659" y="2107811"/>
              <a:ext cx="3119018" cy="8411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txBox="1"/>
            <p:nvPr/>
          </p:nvSpPr>
          <p:spPr>
            <a:xfrm>
              <a:off x="888659" y="2107811"/>
              <a:ext cx="3119018" cy="841141"/>
            </a:xfrm>
            <a:prstGeom prst="rect">
              <a:avLst/>
            </a:prstGeom>
            <a:noFill/>
            <a:ln>
              <a:noFill/>
            </a:ln>
          </p:spPr>
          <p:txBody>
            <a:bodyPr anchorCtr="0" anchor="ctr" bIns="89000" lIns="89000" spcFirstLastPara="1" rIns="89000" wrap="square" tIns="89000">
              <a:noAutofit/>
            </a:bodyPr>
            <a:lstStyle/>
            <a:p>
              <a:pPr indent="0" lvl="0" marL="0" marR="0" rtl="0" algn="l">
                <a:lnSpc>
                  <a:spcPct val="90000"/>
                </a:lnSpc>
                <a:spcBef>
                  <a:spcPts val="0"/>
                </a:spcBef>
                <a:spcAft>
                  <a:spcPts val="0"/>
                </a:spcAft>
                <a:buClr>
                  <a:schemeClr val="dk1"/>
                </a:buClr>
                <a:buSzPts val="1400"/>
                <a:buFont typeface="Sorts Mill Goudy"/>
                <a:buNone/>
              </a:pPr>
              <a:r>
                <a:rPr lang="en-US" sz="1400">
                  <a:solidFill>
                    <a:schemeClr val="dk1"/>
                  </a:solidFill>
                  <a:latin typeface="Sorts Mill Goudy"/>
                  <a:ea typeface="Sorts Mill Goudy"/>
                  <a:cs typeface="Sorts Mill Goudy"/>
                  <a:sym typeface="Sorts Mill Goudy"/>
                </a:rPr>
                <a:t>ROV features unavailable: unable to oabtain sonar or mapping addons to the ROV</a:t>
              </a:r>
              <a:endParaRPr/>
            </a:p>
          </p:txBody>
        </p:sp>
        <p:sp>
          <p:nvSpPr>
            <p:cNvPr id="241" name="Google Shape;241;p7"/>
            <p:cNvSpPr/>
            <p:nvPr/>
          </p:nvSpPr>
          <p:spPr>
            <a:xfrm>
              <a:off x="4007677" y="2107811"/>
              <a:ext cx="2883326" cy="7690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txBox="1"/>
            <p:nvPr/>
          </p:nvSpPr>
          <p:spPr>
            <a:xfrm>
              <a:off x="4007677" y="2107811"/>
              <a:ext cx="2883326" cy="769044"/>
            </a:xfrm>
            <a:prstGeom prst="rect">
              <a:avLst/>
            </a:prstGeom>
            <a:noFill/>
            <a:ln>
              <a:noFill/>
            </a:ln>
          </p:spPr>
          <p:txBody>
            <a:bodyPr anchorCtr="0" anchor="ctr" bIns="81375" lIns="81375" spcFirstLastPara="1" rIns="81375" wrap="square" tIns="81375">
              <a:noAutofit/>
            </a:bodyPr>
            <a:lstStyle/>
            <a:p>
              <a:pPr indent="0" lvl="0" marL="0" marR="0" rtl="0" algn="l">
                <a:lnSpc>
                  <a:spcPct val="90000"/>
                </a:lnSpc>
                <a:spcBef>
                  <a:spcPts val="0"/>
                </a:spcBef>
                <a:spcAft>
                  <a:spcPts val="0"/>
                </a:spcAft>
                <a:buClr>
                  <a:schemeClr val="dk1"/>
                </a:buClr>
                <a:buSzPts val="1200"/>
                <a:buFont typeface="Sorts Mill Goudy"/>
                <a:buNone/>
              </a:pPr>
              <a:r>
                <a:rPr lang="en-US" sz="1200">
                  <a:solidFill>
                    <a:schemeClr val="dk1"/>
                  </a:solidFill>
                  <a:latin typeface="Sorts Mill Goudy"/>
                  <a:ea typeface="Sorts Mill Goudy"/>
                  <a:cs typeface="Sorts Mill Goudy"/>
                  <a:sym typeface="Sorts Mill Goudy"/>
                </a:rPr>
                <a:t>Mitigation: plan to simulate sonar via software by anticipating inputs and programming route planning and drift correction accordingly</a:t>
              </a:r>
              <a:endParaRPr/>
            </a:p>
          </p:txBody>
        </p:sp>
        <p:sp>
          <p:nvSpPr>
            <p:cNvPr id="243" name="Google Shape;243;p7"/>
            <p:cNvSpPr/>
            <p:nvPr/>
          </p:nvSpPr>
          <p:spPr>
            <a:xfrm>
              <a:off x="0" y="3159238"/>
              <a:ext cx="6931152" cy="7690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232635" y="3332273"/>
              <a:ext cx="423387" cy="42297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888659" y="3159238"/>
              <a:ext cx="3119018" cy="8411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txBox="1"/>
            <p:nvPr/>
          </p:nvSpPr>
          <p:spPr>
            <a:xfrm>
              <a:off x="888659" y="3159238"/>
              <a:ext cx="3119018" cy="841141"/>
            </a:xfrm>
            <a:prstGeom prst="rect">
              <a:avLst/>
            </a:prstGeom>
            <a:noFill/>
            <a:ln>
              <a:noFill/>
            </a:ln>
          </p:spPr>
          <p:txBody>
            <a:bodyPr anchorCtr="0" anchor="ctr" bIns="89000" lIns="89000" spcFirstLastPara="1" rIns="89000" wrap="square" tIns="89000">
              <a:noAutofit/>
            </a:bodyPr>
            <a:lstStyle/>
            <a:p>
              <a:pPr indent="0" lvl="0" marL="0" marR="0" rtl="0" algn="l">
                <a:lnSpc>
                  <a:spcPct val="90000"/>
                </a:lnSpc>
                <a:spcBef>
                  <a:spcPts val="0"/>
                </a:spcBef>
                <a:spcAft>
                  <a:spcPts val="0"/>
                </a:spcAft>
                <a:buClr>
                  <a:schemeClr val="dk1"/>
                </a:buClr>
                <a:buSzPts val="1400"/>
                <a:buFont typeface="Sorts Mill Goudy"/>
                <a:buNone/>
              </a:pPr>
              <a:r>
                <a:rPr lang="en-US" sz="1400">
                  <a:solidFill>
                    <a:schemeClr val="dk1"/>
                  </a:solidFill>
                  <a:latin typeface="Sorts Mill Goudy"/>
                  <a:ea typeface="Sorts Mill Goudy"/>
                  <a:cs typeface="Sorts Mill Goudy"/>
                  <a:sym typeface="Sorts Mill Goudy"/>
                </a:rPr>
                <a:t>Team member/s unvailable: team members have periodically missed meetings due to unforeseen circumstances</a:t>
              </a:r>
              <a:endParaRPr/>
            </a:p>
          </p:txBody>
        </p:sp>
        <p:sp>
          <p:nvSpPr>
            <p:cNvPr id="247" name="Google Shape;247;p7"/>
            <p:cNvSpPr/>
            <p:nvPr/>
          </p:nvSpPr>
          <p:spPr>
            <a:xfrm>
              <a:off x="4007677" y="3159238"/>
              <a:ext cx="2883326" cy="7690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txBox="1"/>
            <p:nvPr/>
          </p:nvSpPr>
          <p:spPr>
            <a:xfrm>
              <a:off x="4007677" y="3159238"/>
              <a:ext cx="2883326" cy="769044"/>
            </a:xfrm>
            <a:prstGeom prst="rect">
              <a:avLst/>
            </a:prstGeom>
            <a:noFill/>
            <a:ln>
              <a:noFill/>
            </a:ln>
          </p:spPr>
          <p:txBody>
            <a:bodyPr anchorCtr="0" anchor="ctr" bIns="81375" lIns="81375" spcFirstLastPara="1" rIns="81375" wrap="square" tIns="81375">
              <a:noAutofit/>
            </a:bodyPr>
            <a:lstStyle/>
            <a:p>
              <a:pPr indent="0" lvl="0" marL="0" marR="0" rtl="0" algn="l">
                <a:lnSpc>
                  <a:spcPct val="90000"/>
                </a:lnSpc>
                <a:spcBef>
                  <a:spcPts val="0"/>
                </a:spcBef>
                <a:spcAft>
                  <a:spcPts val="0"/>
                </a:spcAft>
                <a:buClr>
                  <a:schemeClr val="dk1"/>
                </a:buClr>
                <a:buSzPts val="1200"/>
                <a:buFont typeface="Sorts Mill Goudy"/>
                <a:buNone/>
              </a:pPr>
              <a:r>
                <a:rPr lang="en-US" sz="1200">
                  <a:solidFill>
                    <a:schemeClr val="dk1"/>
                  </a:solidFill>
                  <a:latin typeface="Sorts Mill Goudy"/>
                  <a:ea typeface="Sorts Mill Goudy"/>
                  <a:cs typeface="Sorts Mill Goudy"/>
                  <a:sym typeface="Sorts Mill Goudy"/>
                </a:rPr>
                <a:t>Mitigation: WhatsApp and Github allowed for away communication and transferring of data or information when necessary</a:t>
              </a:r>
              <a:endParaRPr/>
            </a:p>
          </p:txBody>
        </p:sp>
        <p:sp>
          <p:nvSpPr>
            <p:cNvPr id="249" name="Google Shape;249;p7"/>
            <p:cNvSpPr/>
            <p:nvPr/>
          </p:nvSpPr>
          <p:spPr>
            <a:xfrm>
              <a:off x="0" y="4210666"/>
              <a:ext cx="6931152" cy="7690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232635" y="4383701"/>
              <a:ext cx="423387" cy="422974"/>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888659" y="4210666"/>
              <a:ext cx="3119018" cy="8411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txBox="1"/>
            <p:nvPr/>
          </p:nvSpPr>
          <p:spPr>
            <a:xfrm>
              <a:off x="888659" y="4210666"/>
              <a:ext cx="3119018" cy="841141"/>
            </a:xfrm>
            <a:prstGeom prst="rect">
              <a:avLst/>
            </a:prstGeom>
            <a:noFill/>
            <a:ln>
              <a:noFill/>
            </a:ln>
          </p:spPr>
          <p:txBody>
            <a:bodyPr anchorCtr="0" anchor="ctr" bIns="89000" lIns="89000" spcFirstLastPara="1" rIns="89000" wrap="square" tIns="89000">
              <a:noAutofit/>
            </a:bodyPr>
            <a:lstStyle/>
            <a:p>
              <a:pPr indent="0" lvl="0" marL="0" marR="0" rtl="0" algn="l">
                <a:lnSpc>
                  <a:spcPct val="90000"/>
                </a:lnSpc>
                <a:spcBef>
                  <a:spcPts val="0"/>
                </a:spcBef>
                <a:spcAft>
                  <a:spcPts val="0"/>
                </a:spcAft>
                <a:buClr>
                  <a:schemeClr val="dk1"/>
                </a:buClr>
                <a:buSzPts val="1400"/>
                <a:buFont typeface="Sorts Mill Goudy"/>
                <a:buNone/>
              </a:pPr>
              <a:r>
                <a:rPr lang="en-US" sz="1400">
                  <a:solidFill>
                    <a:schemeClr val="dk1"/>
                  </a:solidFill>
                  <a:latin typeface="Sorts Mill Goudy"/>
                  <a:ea typeface="Sorts Mill Goudy"/>
                  <a:cs typeface="Sorts Mill Goudy"/>
                  <a:sym typeface="Sorts Mill Goudy"/>
                </a:rPr>
                <a:t>Issues with Unity and LCM: encountered issues generating LCM messages in C#</a:t>
              </a:r>
              <a:endParaRPr/>
            </a:p>
          </p:txBody>
        </p:sp>
        <p:sp>
          <p:nvSpPr>
            <p:cNvPr id="253" name="Google Shape;253;p7"/>
            <p:cNvSpPr/>
            <p:nvPr/>
          </p:nvSpPr>
          <p:spPr>
            <a:xfrm>
              <a:off x="4007677" y="4210666"/>
              <a:ext cx="2883326" cy="7690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txBox="1"/>
            <p:nvPr/>
          </p:nvSpPr>
          <p:spPr>
            <a:xfrm>
              <a:off x="4007677" y="4210666"/>
              <a:ext cx="2883326" cy="769044"/>
            </a:xfrm>
            <a:prstGeom prst="rect">
              <a:avLst/>
            </a:prstGeom>
            <a:noFill/>
            <a:ln>
              <a:noFill/>
            </a:ln>
          </p:spPr>
          <p:txBody>
            <a:bodyPr anchorCtr="0" anchor="ctr" bIns="81375" lIns="81375" spcFirstLastPara="1" rIns="81375" wrap="square" tIns="81375">
              <a:noAutofit/>
            </a:bodyPr>
            <a:lstStyle/>
            <a:p>
              <a:pPr indent="0" lvl="0" marL="0" marR="0" rtl="0" algn="l">
                <a:lnSpc>
                  <a:spcPct val="90000"/>
                </a:lnSpc>
                <a:spcBef>
                  <a:spcPts val="0"/>
                </a:spcBef>
                <a:spcAft>
                  <a:spcPts val="0"/>
                </a:spcAft>
                <a:buClr>
                  <a:schemeClr val="dk1"/>
                </a:buClr>
                <a:buSzPts val="1200"/>
                <a:buFont typeface="Sorts Mill Goudy"/>
                <a:buNone/>
              </a:pPr>
              <a:r>
                <a:rPr lang="en-US" sz="1200">
                  <a:solidFill>
                    <a:schemeClr val="dk1"/>
                  </a:solidFill>
                  <a:latin typeface="Sorts Mill Goudy"/>
                  <a:ea typeface="Sorts Mill Goudy"/>
                  <a:cs typeface="Sorts Mill Goudy"/>
                  <a:sym typeface="Sorts Mill Goudy"/>
                </a:rPr>
                <a:t>Mitigation: Dedicated more team members and task hours to this issue</a:t>
              </a:r>
              <a:endParaRPr/>
            </a:p>
          </p:txBody>
        </p:sp>
        <p:sp>
          <p:nvSpPr>
            <p:cNvPr id="255" name="Google Shape;255;p7"/>
            <p:cNvSpPr/>
            <p:nvPr/>
          </p:nvSpPr>
          <p:spPr>
            <a:xfrm>
              <a:off x="0" y="5262093"/>
              <a:ext cx="6931152" cy="7690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232635" y="5435128"/>
              <a:ext cx="423387" cy="422974"/>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888659" y="5262093"/>
              <a:ext cx="3119018" cy="8411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txBox="1"/>
            <p:nvPr/>
          </p:nvSpPr>
          <p:spPr>
            <a:xfrm>
              <a:off x="888659" y="5262093"/>
              <a:ext cx="3119018" cy="841141"/>
            </a:xfrm>
            <a:prstGeom prst="rect">
              <a:avLst/>
            </a:prstGeom>
            <a:noFill/>
            <a:ln>
              <a:noFill/>
            </a:ln>
          </p:spPr>
          <p:txBody>
            <a:bodyPr anchorCtr="0" anchor="ctr" bIns="89000" lIns="89000" spcFirstLastPara="1" rIns="89000" wrap="square" tIns="89000">
              <a:noAutofit/>
            </a:bodyPr>
            <a:lstStyle/>
            <a:p>
              <a:pPr indent="0" lvl="0" marL="0" marR="0" rtl="0" algn="l">
                <a:lnSpc>
                  <a:spcPct val="90000"/>
                </a:lnSpc>
                <a:spcBef>
                  <a:spcPts val="0"/>
                </a:spcBef>
                <a:spcAft>
                  <a:spcPts val="0"/>
                </a:spcAft>
                <a:buClr>
                  <a:schemeClr val="dk1"/>
                </a:buClr>
                <a:buSzPts val="1400"/>
                <a:buFont typeface="Sorts Mill Goudy"/>
                <a:buNone/>
              </a:pPr>
              <a:r>
                <a:rPr lang="en-US" sz="1400">
                  <a:solidFill>
                    <a:schemeClr val="dk1"/>
                  </a:solidFill>
                  <a:latin typeface="Sorts Mill Goudy"/>
                  <a:ea typeface="Sorts Mill Goudy"/>
                  <a:cs typeface="Sorts Mill Goudy"/>
                  <a:sym typeface="Sorts Mill Goudy"/>
                </a:rPr>
                <a:t>School interfered with sprint progress: sprint velocity suffered during certain periods of the semester, often coinciding with Exams or other Projects</a:t>
              </a:r>
              <a:endParaRPr/>
            </a:p>
          </p:txBody>
        </p:sp>
        <p:sp>
          <p:nvSpPr>
            <p:cNvPr id="259" name="Google Shape;259;p7"/>
            <p:cNvSpPr/>
            <p:nvPr/>
          </p:nvSpPr>
          <p:spPr>
            <a:xfrm>
              <a:off x="4007677" y="5262093"/>
              <a:ext cx="2883326" cy="7690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txBox="1"/>
            <p:nvPr/>
          </p:nvSpPr>
          <p:spPr>
            <a:xfrm>
              <a:off x="4007677" y="5262093"/>
              <a:ext cx="2883326" cy="769044"/>
            </a:xfrm>
            <a:prstGeom prst="rect">
              <a:avLst/>
            </a:prstGeom>
            <a:noFill/>
            <a:ln>
              <a:noFill/>
            </a:ln>
          </p:spPr>
          <p:txBody>
            <a:bodyPr anchorCtr="0" anchor="ctr" bIns="81375" lIns="81375" spcFirstLastPara="1" rIns="81375" wrap="square" tIns="81375">
              <a:noAutofit/>
            </a:bodyPr>
            <a:lstStyle/>
            <a:p>
              <a:pPr indent="0" lvl="0" marL="0" marR="0" rtl="0" algn="l">
                <a:lnSpc>
                  <a:spcPct val="90000"/>
                </a:lnSpc>
                <a:spcBef>
                  <a:spcPts val="0"/>
                </a:spcBef>
                <a:spcAft>
                  <a:spcPts val="0"/>
                </a:spcAft>
                <a:buClr>
                  <a:schemeClr val="dk1"/>
                </a:buClr>
                <a:buSzPts val="1200"/>
                <a:buFont typeface="Sorts Mill Goudy"/>
                <a:buNone/>
              </a:pPr>
              <a:r>
                <a:rPr lang="en-US" sz="1200">
                  <a:solidFill>
                    <a:schemeClr val="dk1"/>
                  </a:solidFill>
                  <a:latin typeface="Sorts Mill Goudy"/>
                  <a:ea typeface="Sorts Mill Goudy"/>
                  <a:cs typeface="Sorts Mill Goudy"/>
                  <a:sym typeface="Sorts Mill Goudy"/>
                </a:rPr>
                <a:t>Mitigation: Unfinished tasks were carried to next sprint and task loads were assigned appropriately</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64" name="Shape 264"/>
        <p:cNvGrpSpPr/>
        <p:nvPr/>
      </p:nvGrpSpPr>
      <p:grpSpPr>
        <a:xfrm>
          <a:off x="0" y="0"/>
          <a:ext cx="0" cy="0"/>
          <a:chOff x="0" y="0"/>
          <a:chExt cx="0" cy="0"/>
        </a:xfrm>
      </p:grpSpPr>
      <p:sp>
        <p:nvSpPr>
          <p:cNvPr id="265" name="Google Shape;265;p8"/>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66" name="Google Shape;266;p8"/>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8"/>
          <p:cNvGrpSpPr/>
          <p:nvPr/>
        </p:nvGrpSpPr>
        <p:grpSpPr>
          <a:xfrm>
            <a:off x="5250180" y="1267730"/>
            <a:ext cx="1691640" cy="615934"/>
            <a:chOff x="5250180" y="1267730"/>
            <a:chExt cx="1691640" cy="615934"/>
          </a:xfrm>
        </p:grpSpPr>
        <p:cxnSp>
          <p:nvCxnSpPr>
            <p:cNvPr id="270" name="Google Shape;270;p8"/>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71" name="Google Shape;271;p8"/>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72" name="Google Shape;272;p8"/>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73" name="Google Shape;273;p8"/>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74" name="Google Shape;274;p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id="275" name="Google Shape;275;p8"/>
          <p:cNvPicPr preferRelativeResize="0"/>
          <p:nvPr/>
        </p:nvPicPr>
        <p:blipFill rotWithShape="1">
          <a:blip r:embed="rId3">
            <a:alphaModFix amt="45000"/>
          </a:blip>
          <a:srcRect b="15730" l="0" r="0" t="0"/>
          <a:stretch/>
        </p:blipFill>
        <p:spPr>
          <a:xfrm>
            <a:off x="20" y="10"/>
            <a:ext cx="12191980" cy="6857990"/>
          </a:xfrm>
          <a:prstGeom prst="rect">
            <a:avLst/>
          </a:prstGeom>
          <a:noFill/>
          <a:ln>
            <a:noFill/>
          </a:ln>
        </p:spPr>
      </p:pic>
      <p:sp>
        <p:nvSpPr>
          <p:cNvPr id="276" name="Google Shape;276;p8"/>
          <p:cNvSpPr/>
          <p:nvPr/>
        </p:nvSpPr>
        <p:spPr>
          <a:xfrm>
            <a:off x="1307870" y="1267730"/>
            <a:ext cx="9576262" cy="430795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txBox="1"/>
          <p:nvPr>
            <p:ph type="title"/>
          </p:nvPr>
        </p:nvSpPr>
        <p:spPr>
          <a:xfrm>
            <a:off x="1769532" y="2091263"/>
            <a:ext cx="8652938" cy="2461504"/>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FEFEFE"/>
              </a:buClr>
              <a:buSzPts val="6800"/>
              <a:buFont typeface="Sorts Mill Goudy"/>
              <a:buNone/>
            </a:pPr>
            <a:r>
              <a:rPr lang="en-US" cap="none"/>
              <a:t>ENGINEERING WORK PRODUCTS</a:t>
            </a:r>
            <a:endParaRPr/>
          </a:p>
        </p:txBody>
      </p:sp>
      <p:sp>
        <p:nvSpPr>
          <p:cNvPr id="278" name="Google Shape;278;p8"/>
          <p:cNvSpPr txBox="1"/>
          <p:nvPr>
            <p:ph idx="1" type="body"/>
          </p:nvPr>
        </p:nvSpPr>
        <p:spPr>
          <a:xfrm>
            <a:off x="1769532" y="4623127"/>
            <a:ext cx="8655200" cy="45720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solidFill>
                  <a:schemeClr val="lt1"/>
                </a:solidFill>
              </a:rPr>
              <a:t>High Level Design, Product Backlog, Risks, Code, Diagrams, Schedule</a:t>
            </a:r>
            <a:endParaRPr/>
          </a:p>
        </p:txBody>
      </p:sp>
      <p:sp>
        <p:nvSpPr>
          <p:cNvPr id="279" name="Google Shape;279;p8"/>
          <p:cNvSpPr/>
          <p:nvPr/>
        </p:nvSpPr>
        <p:spPr>
          <a:xfrm>
            <a:off x="1447801" y="1411615"/>
            <a:ext cx="9296400" cy="4034770"/>
          </a:xfrm>
          <a:prstGeom prst="rect">
            <a:avLst/>
          </a:prstGeom>
          <a:noFill/>
          <a:ln cap="sq" cmpd="sng" w="9525">
            <a:solidFill>
              <a:srgbClr val="FEFEFE">
                <a:alpha val="800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3" name="Shape 283"/>
        <p:cNvGrpSpPr/>
        <p:nvPr/>
      </p:nvGrpSpPr>
      <p:grpSpPr>
        <a:xfrm>
          <a:off x="0" y="0"/>
          <a:ext cx="0" cy="0"/>
          <a:chOff x="0" y="0"/>
          <a:chExt cx="0" cy="0"/>
        </a:xfrm>
      </p:grpSpPr>
      <p:sp>
        <p:nvSpPr>
          <p:cNvPr id="284" name="Google Shape;284;p9"/>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85" name="Google Shape;285;p9"/>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9"/>
          <p:cNvGrpSpPr/>
          <p:nvPr/>
        </p:nvGrpSpPr>
        <p:grpSpPr>
          <a:xfrm>
            <a:off x="5250180" y="1267730"/>
            <a:ext cx="1691640" cy="615934"/>
            <a:chOff x="5250180" y="1267730"/>
            <a:chExt cx="1691640" cy="615934"/>
          </a:xfrm>
        </p:grpSpPr>
        <p:cxnSp>
          <p:nvCxnSpPr>
            <p:cNvPr id="289" name="Google Shape;289;p9"/>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290" name="Google Shape;290;p9"/>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291" name="Google Shape;291;p9"/>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292" name="Google Shape;292;p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93" name="Google Shape;293;p9"/>
          <p:cNvSpPr/>
          <p:nvPr/>
        </p:nvSpPr>
        <p:spPr>
          <a:xfrm>
            <a:off x="0" y="-2384"/>
            <a:ext cx="12192000" cy="6858000"/>
          </a:xfrm>
          <a:prstGeom prst="rect">
            <a:avLst/>
          </a:prstGeom>
          <a:blipFill rotWithShape="1">
            <a:blip r:embed="rId3">
              <a:alphaModFix amt="40000"/>
            </a:blip>
            <a:tile algn="tl" flip="xy" tx="-133350" sx="85000" ty="3302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1866" y="0"/>
            <a:ext cx="1219386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id="295" name="Google Shape;295;p9"/>
          <p:cNvPicPr preferRelativeResize="0"/>
          <p:nvPr>
            <p:ph idx="1" type="body"/>
          </p:nvPr>
        </p:nvPicPr>
        <p:blipFill rotWithShape="1">
          <a:blip r:embed="rId4">
            <a:alphaModFix/>
          </a:blip>
          <a:srcRect b="0" l="0" r="0" t="0"/>
          <a:stretch/>
        </p:blipFill>
        <p:spPr>
          <a:xfrm>
            <a:off x="2690260" y="645106"/>
            <a:ext cx="6798472" cy="3229275"/>
          </a:xfrm>
          <a:prstGeom prst="rect">
            <a:avLst/>
          </a:prstGeom>
          <a:noFill/>
          <a:ln>
            <a:noFill/>
          </a:ln>
        </p:spPr>
      </p:pic>
      <p:sp>
        <p:nvSpPr>
          <p:cNvPr id="296" name="Google Shape;296;p9"/>
          <p:cNvSpPr/>
          <p:nvPr/>
        </p:nvSpPr>
        <p:spPr>
          <a:xfrm>
            <a:off x="630501" y="4212709"/>
            <a:ext cx="10905302" cy="1997060"/>
          </a:xfrm>
          <a:prstGeom prst="rect">
            <a:avLst/>
          </a:prstGeom>
          <a:solidFill>
            <a:srgbClr val="3F3F3F"/>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793348" y="4379135"/>
            <a:ext cx="10579608" cy="1664208"/>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txBox="1"/>
          <p:nvPr>
            <p:ph type="title"/>
          </p:nvPr>
        </p:nvSpPr>
        <p:spPr>
          <a:xfrm>
            <a:off x="925032" y="4519486"/>
            <a:ext cx="10366743" cy="1054907"/>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chemeClr val="lt1"/>
              </a:buClr>
              <a:buSzPts val="4800"/>
              <a:buFont typeface="Sorts Mill Goudy"/>
              <a:buNone/>
            </a:pPr>
            <a:r>
              <a:rPr lang="en-US" cap="none">
                <a:solidFill>
                  <a:schemeClr val="lt1"/>
                </a:solidFill>
              </a:rPr>
              <a:t>HIGH LEVEL DESIGN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Custom 8">
      <a:dk1>
        <a:srgbClr val="000000"/>
      </a:dk1>
      <a:lt1>
        <a:srgbClr val="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Custom 8">
      <a:dk1>
        <a:srgbClr val="000000"/>
      </a:dk1>
      <a:lt1>
        <a:srgbClr val="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2019-12-09T04:12:04Z</dcterms:created>
  <dc:creator>Cardenas, Daniel David</dc:creator>
</cp:coreProperties>
</file>