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6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943AB1-CBC3-46B8-A00A-726BA1E19285}">
          <p14:sldIdLst>
            <p14:sldId id="256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>
      <p:cViewPr varScale="1">
        <p:scale>
          <a:sx n="77" d="100"/>
          <a:sy n="77" d="100"/>
        </p:scale>
        <p:origin x="108" y="8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7/28/2015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7/28/2015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7/28/2015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Chronicles of Academia Finals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Surviving College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Add your first bullet point here</a:t>
            </a:r>
          </a:p>
          <a:p>
            <a:r>
              <a:rPr/>
              <a:t>Add your second bullet point here</a:t>
            </a:r>
          </a:p>
          <a:p>
            <a:r>
              <a:rPr/>
              <a:t>Add your third bullet point 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905000"/>
            <a:ext cx="1295400" cy="2133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Bugs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Add your first bullet point here</a:t>
            </a:r>
          </a:p>
          <a:p>
            <a:r>
              <a:rPr/>
              <a:t>Add your second bullet point here</a:t>
            </a:r>
          </a:p>
          <a:p>
            <a:r>
              <a:rPr/>
              <a:t>Add your third bullet point here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2209800"/>
            <a:ext cx="1524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5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to Come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Add your first bullet point here</a:t>
            </a:r>
          </a:p>
          <a:p>
            <a:r>
              <a:rPr/>
              <a:t>Add your second bullet point here</a:t>
            </a:r>
          </a:p>
          <a:p>
            <a:r>
              <a:rPr/>
              <a:t>Add your third bullet point here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2133600"/>
            <a:ext cx="1676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1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67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Candara</vt:lpstr>
      <vt:lpstr>Consolas</vt:lpstr>
      <vt:lpstr>Tech Computer 16x9</vt:lpstr>
      <vt:lpstr>Chronicles of Academia Finals</vt:lpstr>
      <vt:lpstr>Game Features</vt:lpstr>
      <vt:lpstr>Game Bugs</vt:lpstr>
      <vt:lpstr>Features to Come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2015-07-29T06:43:30Z</dcterms:created>
  <dcterms:modified xsi:type="dcterms:W3CDTF">2015-07-29T06:56:20Z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