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30279975" cy="42808525"/>
  <p:notesSz cx="6858000" cy="9144000"/>
  <p:defaultTextStyle>
    <a:defPPr>
      <a:defRPr lang="de-DE"/>
    </a:defPPr>
    <a:lvl1pPr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2055813" indent="-1598613"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113213" indent="-3198813"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6170613" indent="-4799013"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8228013" indent="-6399213"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 showGuides="1">
      <p:cViewPr>
        <p:scale>
          <a:sx n="20" d="100"/>
          <a:sy n="20" d="100"/>
        </p:scale>
        <p:origin x="-888" y="384"/>
      </p:cViewPr>
      <p:guideLst>
        <p:guide orient="horz" pos="20786"/>
        <p:guide orient="horz" pos="24823"/>
        <p:guide orient="horz" pos="6180"/>
        <p:guide orient="horz" pos="13483"/>
        <p:guide pos="2189"/>
        <p:guide pos="9764"/>
        <p:guide pos="17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C5640-564B-4F8D-9244-2E5210266E01}" type="doc">
      <dgm:prSet loTypeId="urn:microsoft.com/office/officeart/2005/8/layout/cycle8" loCatId="cycle" qsTypeId="urn:microsoft.com/office/officeart/2005/8/quickstyle/simple3" qsCatId="simple" csTypeId="urn:microsoft.com/office/officeart/2005/8/colors/accent0_3" csCatId="mainScheme" phldr="1"/>
      <dgm:spPr/>
    </dgm:pt>
    <dgm:pt modelId="{3DBF85DD-FD83-49D6-B4BE-326E42890241}">
      <dgm:prSet phldrT="[Text]"/>
      <dgm:spPr/>
      <dgm:t>
        <a:bodyPr/>
        <a:lstStyle/>
        <a:p>
          <a:endParaRPr lang="de-DE" dirty="0"/>
        </a:p>
      </dgm:t>
    </dgm:pt>
    <dgm:pt modelId="{AB1576AA-E88B-4D0F-A0A6-BDC7F70B17B0}" type="parTrans" cxnId="{CD8E24C5-AFAB-4836-976F-37BEC63ED750}">
      <dgm:prSet/>
      <dgm:spPr/>
      <dgm:t>
        <a:bodyPr/>
        <a:lstStyle/>
        <a:p>
          <a:endParaRPr lang="de-DE"/>
        </a:p>
      </dgm:t>
    </dgm:pt>
    <dgm:pt modelId="{CF697E7C-AAD8-4F28-9B5E-789E42E02069}" type="sibTrans" cxnId="{CD8E24C5-AFAB-4836-976F-37BEC63ED750}">
      <dgm:prSet/>
      <dgm:spPr/>
      <dgm:t>
        <a:bodyPr/>
        <a:lstStyle/>
        <a:p>
          <a:endParaRPr lang="de-DE"/>
        </a:p>
      </dgm:t>
    </dgm:pt>
    <dgm:pt modelId="{BB789542-9F32-4580-ABBB-F7A81628735C}">
      <dgm:prSet phldrT="[Text]"/>
      <dgm:spPr/>
      <dgm:t>
        <a:bodyPr/>
        <a:lstStyle/>
        <a:p>
          <a:endParaRPr lang="de-DE" dirty="0"/>
        </a:p>
      </dgm:t>
    </dgm:pt>
    <dgm:pt modelId="{9622C3A9-61E4-48AA-B210-27D45DDB56DF}" type="parTrans" cxnId="{54DAE653-5718-4C67-B56F-5BF5F1428109}">
      <dgm:prSet/>
      <dgm:spPr/>
      <dgm:t>
        <a:bodyPr/>
        <a:lstStyle/>
        <a:p>
          <a:endParaRPr lang="de-DE"/>
        </a:p>
      </dgm:t>
    </dgm:pt>
    <dgm:pt modelId="{7EACAEE7-1286-46A9-BD15-55D26553DC35}" type="sibTrans" cxnId="{54DAE653-5718-4C67-B56F-5BF5F1428109}">
      <dgm:prSet/>
      <dgm:spPr/>
      <dgm:t>
        <a:bodyPr/>
        <a:lstStyle/>
        <a:p>
          <a:endParaRPr lang="de-DE"/>
        </a:p>
      </dgm:t>
    </dgm:pt>
    <dgm:pt modelId="{355AACFD-A168-49AF-ADEF-DDDCF42D1FF1}">
      <dgm:prSet phldrT="[Text]"/>
      <dgm:spPr/>
      <dgm:t>
        <a:bodyPr/>
        <a:lstStyle/>
        <a:p>
          <a:endParaRPr lang="de-DE" dirty="0"/>
        </a:p>
      </dgm:t>
    </dgm:pt>
    <dgm:pt modelId="{BB42ACF5-EE37-4BB5-A30B-9B0819C78EB1}" type="parTrans" cxnId="{808DACCB-162D-40F4-BE8A-D8C0EDCAFCE2}">
      <dgm:prSet/>
      <dgm:spPr/>
      <dgm:t>
        <a:bodyPr/>
        <a:lstStyle/>
        <a:p>
          <a:endParaRPr lang="de-DE"/>
        </a:p>
      </dgm:t>
    </dgm:pt>
    <dgm:pt modelId="{262D5D27-E310-4957-979A-2095FEF4BEBB}" type="sibTrans" cxnId="{808DACCB-162D-40F4-BE8A-D8C0EDCAFCE2}">
      <dgm:prSet/>
      <dgm:spPr/>
      <dgm:t>
        <a:bodyPr/>
        <a:lstStyle/>
        <a:p>
          <a:endParaRPr lang="de-DE"/>
        </a:p>
      </dgm:t>
    </dgm:pt>
    <dgm:pt modelId="{2D79C51D-FC0E-45A8-8C47-0ED70B61AB91}" type="pres">
      <dgm:prSet presAssocID="{6C4C5640-564B-4F8D-9244-2E5210266E01}" presName="compositeShape" presStyleCnt="0">
        <dgm:presLayoutVars>
          <dgm:chMax val="7"/>
          <dgm:dir/>
          <dgm:resizeHandles val="exact"/>
        </dgm:presLayoutVars>
      </dgm:prSet>
      <dgm:spPr/>
    </dgm:pt>
    <dgm:pt modelId="{0E7436C6-4610-49D8-836C-264CE6CAD710}" type="pres">
      <dgm:prSet presAssocID="{6C4C5640-564B-4F8D-9244-2E5210266E01}" presName="wedge1" presStyleLbl="node1" presStyleIdx="0" presStyleCnt="3"/>
      <dgm:spPr/>
      <dgm:t>
        <a:bodyPr/>
        <a:lstStyle/>
        <a:p>
          <a:endParaRPr lang="de-DE"/>
        </a:p>
      </dgm:t>
    </dgm:pt>
    <dgm:pt modelId="{6C43D079-4B69-44E2-A155-DBB4F66DABF5}" type="pres">
      <dgm:prSet presAssocID="{6C4C5640-564B-4F8D-9244-2E5210266E01}" presName="dummy1a" presStyleCnt="0"/>
      <dgm:spPr/>
    </dgm:pt>
    <dgm:pt modelId="{D1D83622-D61D-421D-9A3B-5290AE1D82E9}" type="pres">
      <dgm:prSet presAssocID="{6C4C5640-564B-4F8D-9244-2E5210266E01}" presName="dummy1b" presStyleCnt="0"/>
      <dgm:spPr/>
    </dgm:pt>
    <dgm:pt modelId="{3F6134C0-A9B2-4264-A930-85361D550DCA}" type="pres">
      <dgm:prSet presAssocID="{6C4C5640-564B-4F8D-9244-2E5210266E0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F2ED82-A8AB-44DF-9ED5-9A4D043DA8E4}" type="pres">
      <dgm:prSet presAssocID="{6C4C5640-564B-4F8D-9244-2E5210266E01}" presName="wedge2" presStyleLbl="node1" presStyleIdx="1" presStyleCnt="3"/>
      <dgm:spPr/>
      <dgm:t>
        <a:bodyPr/>
        <a:lstStyle/>
        <a:p>
          <a:endParaRPr lang="de-DE"/>
        </a:p>
      </dgm:t>
    </dgm:pt>
    <dgm:pt modelId="{48B92B29-0E34-4EFC-BB78-BA580FA0AA78}" type="pres">
      <dgm:prSet presAssocID="{6C4C5640-564B-4F8D-9244-2E5210266E01}" presName="dummy2a" presStyleCnt="0"/>
      <dgm:spPr/>
    </dgm:pt>
    <dgm:pt modelId="{F8894AD6-7A07-4802-BA85-EF8BF60EB6CE}" type="pres">
      <dgm:prSet presAssocID="{6C4C5640-564B-4F8D-9244-2E5210266E01}" presName="dummy2b" presStyleCnt="0"/>
      <dgm:spPr/>
    </dgm:pt>
    <dgm:pt modelId="{B9DAD1FF-470E-4B3E-8624-A8471E6F815D}" type="pres">
      <dgm:prSet presAssocID="{6C4C5640-564B-4F8D-9244-2E5210266E0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1E3342-7CDA-4558-B972-86C18D4FFCEE}" type="pres">
      <dgm:prSet presAssocID="{6C4C5640-564B-4F8D-9244-2E5210266E01}" presName="wedge3" presStyleLbl="node1" presStyleIdx="2" presStyleCnt="3"/>
      <dgm:spPr/>
      <dgm:t>
        <a:bodyPr/>
        <a:lstStyle/>
        <a:p>
          <a:endParaRPr lang="de-DE"/>
        </a:p>
      </dgm:t>
    </dgm:pt>
    <dgm:pt modelId="{BC9A065F-8160-4108-990D-B559077ACC9F}" type="pres">
      <dgm:prSet presAssocID="{6C4C5640-564B-4F8D-9244-2E5210266E01}" presName="dummy3a" presStyleCnt="0"/>
      <dgm:spPr/>
    </dgm:pt>
    <dgm:pt modelId="{DBC3DAE5-61D1-493C-9D47-A8C6C5D2C706}" type="pres">
      <dgm:prSet presAssocID="{6C4C5640-564B-4F8D-9244-2E5210266E01}" presName="dummy3b" presStyleCnt="0"/>
      <dgm:spPr/>
    </dgm:pt>
    <dgm:pt modelId="{671B8FEA-7295-4230-B288-C86D7A6BB048}" type="pres">
      <dgm:prSet presAssocID="{6C4C5640-564B-4F8D-9244-2E5210266E0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D5C6E6-8E6F-4A7D-853E-96479784EA16}" type="pres">
      <dgm:prSet presAssocID="{CF697E7C-AAD8-4F28-9B5E-789E42E02069}" presName="arrowWedge1" presStyleLbl="fgSibTrans2D1" presStyleIdx="0" presStyleCnt="3"/>
      <dgm:spPr/>
    </dgm:pt>
    <dgm:pt modelId="{F6506F6D-0D88-49B8-AB3E-D9F451C1E5B7}" type="pres">
      <dgm:prSet presAssocID="{262D5D27-E310-4957-979A-2095FEF4BEBB}" presName="arrowWedge2" presStyleLbl="fgSibTrans2D1" presStyleIdx="1" presStyleCnt="3"/>
      <dgm:spPr/>
    </dgm:pt>
    <dgm:pt modelId="{F922AE80-9988-4AF3-B594-B5E0BD9BAFAC}" type="pres">
      <dgm:prSet presAssocID="{7EACAEE7-1286-46A9-BD15-55D26553DC35}" presName="arrowWedge3" presStyleLbl="fgSibTrans2D1" presStyleIdx="2" presStyleCnt="3"/>
      <dgm:spPr/>
    </dgm:pt>
  </dgm:ptLst>
  <dgm:cxnLst>
    <dgm:cxn modelId="{EBEF6C97-F915-4285-9FCE-01823220C5E2}" type="presOf" srcId="{BB789542-9F32-4580-ABBB-F7A81628735C}" destId="{B21E3342-7CDA-4558-B972-86C18D4FFCEE}" srcOrd="0" destOrd="0" presId="urn:microsoft.com/office/officeart/2005/8/layout/cycle8"/>
    <dgm:cxn modelId="{808DACCB-162D-40F4-BE8A-D8C0EDCAFCE2}" srcId="{6C4C5640-564B-4F8D-9244-2E5210266E01}" destId="{355AACFD-A168-49AF-ADEF-DDDCF42D1FF1}" srcOrd="1" destOrd="0" parTransId="{BB42ACF5-EE37-4BB5-A30B-9B0819C78EB1}" sibTransId="{262D5D27-E310-4957-979A-2095FEF4BEBB}"/>
    <dgm:cxn modelId="{12418597-5028-4E5A-B68A-E91D8ED77B27}" type="presOf" srcId="{BB789542-9F32-4580-ABBB-F7A81628735C}" destId="{671B8FEA-7295-4230-B288-C86D7A6BB048}" srcOrd="1" destOrd="0" presId="urn:microsoft.com/office/officeart/2005/8/layout/cycle8"/>
    <dgm:cxn modelId="{975E5060-5F9C-4391-A152-7C536DD4E4C6}" type="presOf" srcId="{355AACFD-A168-49AF-ADEF-DDDCF42D1FF1}" destId="{16F2ED82-A8AB-44DF-9ED5-9A4D043DA8E4}" srcOrd="0" destOrd="0" presId="urn:microsoft.com/office/officeart/2005/8/layout/cycle8"/>
    <dgm:cxn modelId="{D4C95DE3-8BF9-4F38-986C-1B0F73FB9106}" type="presOf" srcId="{3DBF85DD-FD83-49D6-B4BE-326E42890241}" destId="{0E7436C6-4610-49D8-836C-264CE6CAD710}" srcOrd="0" destOrd="0" presId="urn:microsoft.com/office/officeart/2005/8/layout/cycle8"/>
    <dgm:cxn modelId="{8333760E-959F-4BBF-808D-87B31FC8D641}" type="presOf" srcId="{6C4C5640-564B-4F8D-9244-2E5210266E01}" destId="{2D79C51D-FC0E-45A8-8C47-0ED70B61AB91}" srcOrd="0" destOrd="0" presId="urn:microsoft.com/office/officeart/2005/8/layout/cycle8"/>
    <dgm:cxn modelId="{3177406B-30ED-41A1-9078-C0E8B88002C3}" type="presOf" srcId="{355AACFD-A168-49AF-ADEF-DDDCF42D1FF1}" destId="{B9DAD1FF-470E-4B3E-8624-A8471E6F815D}" srcOrd="1" destOrd="0" presId="urn:microsoft.com/office/officeart/2005/8/layout/cycle8"/>
    <dgm:cxn modelId="{B27393DB-A58E-4247-8795-4F51BEB89901}" type="presOf" srcId="{3DBF85DD-FD83-49D6-B4BE-326E42890241}" destId="{3F6134C0-A9B2-4264-A930-85361D550DCA}" srcOrd="1" destOrd="0" presId="urn:microsoft.com/office/officeart/2005/8/layout/cycle8"/>
    <dgm:cxn modelId="{54DAE653-5718-4C67-B56F-5BF5F1428109}" srcId="{6C4C5640-564B-4F8D-9244-2E5210266E01}" destId="{BB789542-9F32-4580-ABBB-F7A81628735C}" srcOrd="2" destOrd="0" parTransId="{9622C3A9-61E4-48AA-B210-27D45DDB56DF}" sibTransId="{7EACAEE7-1286-46A9-BD15-55D26553DC35}"/>
    <dgm:cxn modelId="{CD8E24C5-AFAB-4836-976F-37BEC63ED750}" srcId="{6C4C5640-564B-4F8D-9244-2E5210266E01}" destId="{3DBF85DD-FD83-49D6-B4BE-326E42890241}" srcOrd="0" destOrd="0" parTransId="{AB1576AA-E88B-4D0F-A0A6-BDC7F70B17B0}" sibTransId="{CF697E7C-AAD8-4F28-9B5E-789E42E02069}"/>
    <dgm:cxn modelId="{16486700-7928-4BA2-9BE1-A6DF3BCA0657}" type="presParOf" srcId="{2D79C51D-FC0E-45A8-8C47-0ED70B61AB91}" destId="{0E7436C6-4610-49D8-836C-264CE6CAD710}" srcOrd="0" destOrd="0" presId="urn:microsoft.com/office/officeart/2005/8/layout/cycle8"/>
    <dgm:cxn modelId="{F4748947-B42A-4804-BDEF-A0F147A220B4}" type="presParOf" srcId="{2D79C51D-FC0E-45A8-8C47-0ED70B61AB91}" destId="{6C43D079-4B69-44E2-A155-DBB4F66DABF5}" srcOrd="1" destOrd="0" presId="urn:microsoft.com/office/officeart/2005/8/layout/cycle8"/>
    <dgm:cxn modelId="{3C4F9AE4-B7A2-45A6-AE19-BE310A832AE9}" type="presParOf" srcId="{2D79C51D-FC0E-45A8-8C47-0ED70B61AB91}" destId="{D1D83622-D61D-421D-9A3B-5290AE1D82E9}" srcOrd="2" destOrd="0" presId="urn:microsoft.com/office/officeart/2005/8/layout/cycle8"/>
    <dgm:cxn modelId="{503AE13B-8437-4371-93C0-371BDD713195}" type="presParOf" srcId="{2D79C51D-FC0E-45A8-8C47-0ED70B61AB91}" destId="{3F6134C0-A9B2-4264-A930-85361D550DCA}" srcOrd="3" destOrd="0" presId="urn:microsoft.com/office/officeart/2005/8/layout/cycle8"/>
    <dgm:cxn modelId="{86246595-B664-4770-BDF8-8862A3C46A02}" type="presParOf" srcId="{2D79C51D-FC0E-45A8-8C47-0ED70B61AB91}" destId="{16F2ED82-A8AB-44DF-9ED5-9A4D043DA8E4}" srcOrd="4" destOrd="0" presId="urn:microsoft.com/office/officeart/2005/8/layout/cycle8"/>
    <dgm:cxn modelId="{C51AEE44-D865-4901-B98D-D86D14E0646F}" type="presParOf" srcId="{2D79C51D-FC0E-45A8-8C47-0ED70B61AB91}" destId="{48B92B29-0E34-4EFC-BB78-BA580FA0AA78}" srcOrd="5" destOrd="0" presId="urn:microsoft.com/office/officeart/2005/8/layout/cycle8"/>
    <dgm:cxn modelId="{E4F78F0D-7E66-430F-932B-294F84024FBE}" type="presParOf" srcId="{2D79C51D-FC0E-45A8-8C47-0ED70B61AB91}" destId="{F8894AD6-7A07-4802-BA85-EF8BF60EB6CE}" srcOrd="6" destOrd="0" presId="urn:microsoft.com/office/officeart/2005/8/layout/cycle8"/>
    <dgm:cxn modelId="{8E5A785E-06A8-42A8-A4F3-04B64FDB72F2}" type="presParOf" srcId="{2D79C51D-FC0E-45A8-8C47-0ED70B61AB91}" destId="{B9DAD1FF-470E-4B3E-8624-A8471E6F815D}" srcOrd="7" destOrd="0" presId="urn:microsoft.com/office/officeart/2005/8/layout/cycle8"/>
    <dgm:cxn modelId="{BE5B3613-8F26-46FC-B8F1-9AA685E961E5}" type="presParOf" srcId="{2D79C51D-FC0E-45A8-8C47-0ED70B61AB91}" destId="{B21E3342-7CDA-4558-B972-86C18D4FFCEE}" srcOrd="8" destOrd="0" presId="urn:microsoft.com/office/officeart/2005/8/layout/cycle8"/>
    <dgm:cxn modelId="{2E7B1522-2231-4A9A-9D6F-93854FF81345}" type="presParOf" srcId="{2D79C51D-FC0E-45A8-8C47-0ED70B61AB91}" destId="{BC9A065F-8160-4108-990D-B559077ACC9F}" srcOrd="9" destOrd="0" presId="urn:microsoft.com/office/officeart/2005/8/layout/cycle8"/>
    <dgm:cxn modelId="{B74160BE-D5B5-41AE-82E9-2D36EAA8612F}" type="presParOf" srcId="{2D79C51D-FC0E-45A8-8C47-0ED70B61AB91}" destId="{DBC3DAE5-61D1-493C-9D47-A8C6C5D2C706}" srcOrd="10" destOrd="0" presId="urn:microsoft.com/office/officeart/2005/8/layout/cycle8"/>
    <dgm:cxn modelId="{DB6F9376-62CF-4468-8A4A-E3069116ABFF}" type="presParOf" srcId="{2D79C51D-FC0E-45A8-8C47-0ED70B61AB91}" destId="{671B8FEA-7295-4230-B288-C86D7A6BB048}" srcOrd="11" destOrd="0" presId="urn:microsoft.com/office/officeart/2005/8/layout/cycle8"/>
    <dgm:cxn modelId="{5D3F2A71-A0B9-420E-99BF-1FC03D33A022}" type="presParOf" srcId="{2D79C51D-FC0E-45A8-8C47-0ED70B61AB91}" destId="{20D5C6E6-8E6F-4A7D-853E-96479784EA16}" srcOrd="12" destOrd="0" presId="urn:microsoft.com/office/officeart/2005/8/layout/cycle8"/>
    <dgm:cxn modelId="{99C56991-A5F1-44EF-8FB2-BD6338B9005E}" type="presParOf" srcId="{2D79C51D-FC0E-45A8-8C47-0ED70B61AB91}" destId="{F6506F6D-0D88-49B8-AB3E-D9F451C1E5B7}" srcOrd="13" destOrd="0" presId="urn:microsoft.com/office/officeart/2005/8/layout/cycle8"/>
    <dgm:cxn modelId="{541AD3DB-932D-4D2F-9F38-61C5F35E4495}" type="presParOf" srcId="{2D79C51D-FC0E-45A8-8C47-0ED70B61AB91}" destId="{F922AE80-9988-4AF3-B594-B5E0BD9BAFA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039" y="5196072"/>
            <a:ext cx="24122062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4374" y="8095556"/>
            <a:ext cx="24122726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4374" y="39406513"/>
            <a:ext cx="24122726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5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9974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9309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9309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30" hasCustomPrompt="1"/>
          </p:nvPr>
        </p:nvSpPr>
        <p:spPr>
          <a:xfrm rot="2691782">
            <a:off x="14129966" y="23097647"/>
            <a:ext cx="2673587" cy="26249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6" name="Eine Ecke des Rechtecks schneiden 25"/>
          <p:cNvSpPr/>
          <p:nvPr userDrawn="1"/>
        </p:nvSpPr>
        <p:spPr>
          <a:xfrm flipV="1">
            <a:off x="3474691" y="13320863"/>
            <a:ext cx="11727249" cy="107469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ine Ecke des Rechtecks schneiden 26"/>
          <p:cNvSpPr/>
          <p:nvPr userDrawn="1"/>
        </p:nvSpPr>
        <p:spPr>
          <a:xfrm flipH="1" flipV="1">
            <a:off x="15724630" y="13320863"/>
            <a:ext cx="11722962" cy="107469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just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8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Eine Ecke des Rechtecks schneiden 24"/>
          <p:cNvSpPr/>
          <p:nvPr userDrawn="1"/>
        </p:nvSpPr>
        <p:spPr>
          <a:xfrm flipH="1">
            <a:off x="15724629" y="24698126"/>
            <a:ext cx="11723760" cy="1074769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ine Ecke des Rechtecks schneiden 3"/>
          <p:cNvSpPr/>
          <p:nvPr userDrawn="1"/>
        </p:nvSpPr>
        <p:spPr>
          <a:xfrm>
            <a:off x="3478744" y="24698126"/>
            <a:ext cx="11723195" cy="1074769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/>
            <a:endParaRPr lang="de-DE" sz="4800" dirty="0" smtClean="0"/>
          </a:p>
        </p:txBody>
      </p:sp>
      <p:sp>
        <p:nvSpPr>
          <p:cNvPr id="34" name="Bildplatzhalter 33"/>
          <p:cNvSpPr>
            <a:spLocks noGrp="1"/>
          </p:cNvSpPr>
          <p:nvPr>
            <p:ph type="pic" sz="quarter" idx="31" hasCustomPrompt="1"/>
          </p:nvPr>
        </p:nvSpPr>
        <p:spPr>
          <a:xfrm>
            <a:off x="3479309" y="10098782"/>
            <a:ext cx="11722630" cy="2880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5" name="Bildplatzhalter 33"/>
          <p:cNvSpPr>
            <a:spLocks noGrp="1"/>
          </p:cNvSpPr>
          <p:nvPr>
            <p:ph type="pic" sz="quarter" idx="32" hasCustomPrompt="1"/>
          </p:nvPr>
        </p:nvSpPr>
        <p:spPr>
          <a:xfrm>
            <a:off x="15799864" y="10098782"/>
            <a:ext cx="11722630" cy="2880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6" name="Bildplatzhalter 33"/>
          <p:cNvSpPr>
            <a:spLocks noGrp="1"/>
          </p:cNvSpPr>
          <p:nvPr>
            <p:ph type="pic" sz="quarter" idx="33" hasCustomPrompt="1"/>
          </p:nvPr>
        </p:nvSpPr>
        <p:spPr>
          <a:xfrm>
            <a:off x="15799300" y="35877870"/>
            <a:ext cx="11722630" cy="2880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7" name="Bildplatzhalter 33"/>
          <p:cNvSpPr>
            <a:spLocks noGrp="1"/>
          </p:cNvSpPr>
          <p:nvPr>
            <p:ph type="pic" sz="quarter" idx="34" hasCustomPrompt="1"/>
          </p:nvPr>
        </p:nvSpPr>
        <p:spPr>
          <a:xfrm>
            <a:off x="3478743" y="35877870"/>
            <a:ext cx="11722630" cy="2880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9" name="Textplatzhalter 43"/>
          <p:cNvSpPr>
            <a:spLocks noGrp="1"/>
          </p:cNvSpPr>
          <p:nvPr>
            <p:ph type="body" sz="quarter" idx="46" hasCustomPrompt="1"/>
          </p:nvPr>
        </p:nvSpPr>
        <p:spPr>
          <a:xfrm>
            <a:off x="4225443" y="13999082"/>
            <a:ext cx="9931114" cy="9061364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51" name="Textplatzhalter 43"/>
          <p:cNvSpPr>
            <a:spLocks noGrp="1"/>
          </p:cNvSpPr>
          <p:nvPr>
            <p:ph type="body" sz="quarter" idx="47" hasCustomPrompt="1"/>
          </p:nvPr>
        </p:nvSpPr>
        <p:spPr>
          <a:xfrm>
            <a:off x="16770009" y="13999082"/>
            <a:ext cx="9931114" cy="9061364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54" name="Textplatzhalter 43"/>
          <p:cNvSpPr>
            <a:spLocks noGrp="1"/>
          </p:cNvSpPr>
          <p:nvPr>
            <p:ph type="body" sz="quarter" idx="48" hasCustomPrompt="1"/>
          </p:nvPr>
        </p:nvSpPr>
        <p:spPr>
          <a:xfrm>
            <a:off x="4300113" y="25664378"/>
            <a:ext cx="9931114" cy="9061364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56" name="Textplatzhalter 43"/>
          <p:cNvSpPr>
            <a:spLocks noGrp="1"/>
          </p:cNvSpPr>
          <p:nvPr>
            <p:ph type="body" sz="quarter" idx="49" hasCustomPrompt="1"/>
          </p:nvPr>
        </p:nvSpPr>
        <p:spPr>
          <a:xfrm>
            <a:off x="16770009" y="25664378"/>
            <a:ext cx="9931114" cy="9061364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9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67668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67003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67003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34" name="Bildplatzhalter 33"/>
          <p:cNvSpPr>
            <a:spLocks noGrp="1"/>
          </p:cNvSpPr>
          <p:nvPr>
            <p:ph type="pic" sz="quarter" idx="31" hasCustomPrompt="1"/>
          </p:nvPr>
        </p:nvSpPr>
        <p:spPr>
          <a:xfrm>
            <a:off x="3467003" y="10386814"/>
            <a:ext cx="11672984" cy="3960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5" name="Bildplatzhalter 33"/>
          <p:cNvSpPr>
            <a:spLocks noGrp="1"/>
          </p:cNvSpPr>
          <p:nvPr>
            <p:ph type="pic" sz="quarter" idx="32" hasCustomPrompt="1"/>
          </p:nvPr>
        </p:nvSpPr>
        <p:spPr>
          <a:xfrm>
            <a:off x="15787558" y="10386814"/>
            <a:ext cx="11722630" cy="3960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7" name="Bildplatzhalter 33"/>
          <p:cNvSpPr>
            <a:spLocks noGrp="1"/>
          </p:cNvSpPr>
          <p:nvPr>
            <p:ph type="pic" sz="quarter" idx="34" hasCustomPrompt="1"/>
          </p:nvPr>
        </p:nvSpPr>
        <p:spPr>
          <a:xfrm>
            <a:off x="3466437" y="34005438"/>
            <a:ext cx="24043136" cy="424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19" name="Diagramm 18"/>
          <p:cNvGraphicFramePr/>
          <p:nvPr userDrawn="1">
            <p:extLst>
              <p:ext uri="{D42A27DB-BD31-4B8C-83A1-F6EECF244321}">
                <p14:modId xmlns:p14="http://schemas.microsoft.com/office/powerpoint/2010/main" val="1075228711"/>
              </p:ext>
            </p:extLst>
          </p:nvPr>
        </p:nvGraphicFramePr>
        <p:xfrm>
          <a:off x="-341733" y="14131457"/>
          <a:ext cx="31598294" cy="2031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618979" y="19316032"/>
            <a:ext cx="62719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6011004" y="19316032"/>
            <a:ext cx="62719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  <p:sp>
        <p:nvSpPr>
          <p:cNvPr id="28" name="Textplatzhalter 7"/>
          <p:cNvSpPr>
            <a:spLocks noGrp="1"/>
          </p:cNvSpPr>
          <p:nvPr>
            <p:ph type="body" sz="quarter" idx="37" hasCustomPrompt="1"/>
          </p:nvPr>
        </p:nvSpPr>
        <p:spPr>
          <a:xfrm>
            <a:off x="12203140" y="26660278"/>
            <a:ext cx="6570655" cy="4753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54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475256" y="10531478"/>
            <a:ext cx="11423950" cy="10224715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6019259" y="18955990"/>
            <a:ext cx="11499185" cy="19658184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smtClean="0"/>
              <a:t>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  <a:p>
            <a:pPr lvl="0"/>
            <a:endParaRPr lang="de-DE" dirty="0" smtClean="0"/>
          </a:p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474691" y="32565502"/>
            <a:ext cx="11423950" cy="6048672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5256" y="21332752"/>
            <a:ext cx="11423950" cy="1008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21" hasCustomPrompt="1"/>
          </p:nvPr>
        </p:nvSpPr>
        <p:spPr>
          <a:xfrm>
            <a:off x="16019257" y="10531055"/>
            <a:ext cx="11498570" cy="7416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1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475256" y="10531478"/>
            <a:ext cx="7840353" cy="6696323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11912406" y="10531054"/>
            <a:ext cx="15606037" cy="14185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474691" y="17731854"/>
            <a:ext cx="7840353" cy="156257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3475258" y="33933654"/>
            <a:ext cx="7839788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9678088" y="25292694"/>
            <a:ext cx="7840353" cy="13753528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24" hasCustomPrompt="1"/>
          </p:nvPr>
        </p:nvSpPr>
        <p:spPr>
          <a:xfrm>
            <a:off x="11912406" y="33933654"/>
            <a:ext cx="7167501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5" hasCustomPrompt="1"/>
          </p:nvPr>
        </p:nvSpPr>
        <p:spPr>
          <a:xfrm>
            <a:off x="11912407" y="25292694"/>
            <a:ext cx="7168323" cy="806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66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hr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475258" y="10531478"/>
            <a:ext cx="7839788" cy="6696323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11726528" y="10531054"/>
            <a:ext cx="7727550" cy="10513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474691" y="29181126"/>
            <a:ext cx="7915024" cy="9793088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3475258" y="17803862"/>
            <a:ext cx="7839788" cy="51139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9902098" y="10531054"/>
            <a:ext cx="7616343" cy="2174641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24" hasCustomPrompt="1"/>
          </p:nvPr>
        </p:nvSpPr>
        <p:spPr>
          <a:xfrm>
            <a:off x="11688395" y="32709518"/>
            <a:ext cx="15829432" cy="6264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1688396" y="21404266"/>
            <a:ext cx="7765683" cy="10873207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6" hasCustomPrompt="1"/>
          </p:nvPr>
        </p:nvSpPr>
        <p:spPr>
          <a:xfrm>
            <a:off x="3474693" y="23419146"/>
            <a:ext cx="7839788" cy="51139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6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_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6019258" y="21404264"/>
            <a:ext cx="11499185" cy="17209911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smtClean="0"/>
              <a:t>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  <a:p>
            <a:pPr lvl="0"/>
            <a:endParaRPr lang="de-DE" dirty="0" smtClean="0"/>
          </a:p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474691" y="21404264"/>
            <a:ext cx="11423950" cy="17209911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5256" y="10531057"/>
            <a:ext cx="11423950" cy="1008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15944588" y="10531057"/>
            <a:ext cx="11583212" cy="1008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1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8284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8217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8217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6026178" y="14635511"/>
            <a:ext cx="11499185" cy="18002000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smtClean="0"/>
              <a:t>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  <a:p>
            <a:pPr lvl="0"/>
            <a:endParaRPr lang="de-DE" dirty="0" smtClean="0"/>
          </a:p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481611" y="14563506"/>
            <a:ext cx="11423950" cy="18074007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11097954" y="10531054"/>
            <a:ext cx="3808172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16026179" y="10531055"/>
            <a:ext cx="3733501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481612" y="10531055"/>
            <a:ext cx="7242993" cy="3528391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20282368" y="10531055"/>
            <a:ext cx="7242993" cy="3528391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4" hasCustomPrompt="1"/>
          </p:nvPr>
        </p:nvSpPr>
        <p:spPr>
          <a:xfrm>
            <a:off x="3480933" y="33213574"/>
            <a:ext cx="24043815" cy="5616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3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äu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4691" y="10531054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474691" y="14419486"/>
            <a:ext cx="7691013" cy="246267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9827428" y="14419486"/>
            <a:ext cx="7691013" cy="246267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1688396" y="14419486"/>
            <a:ext cx="7691013" cy="246267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30" hasCustomPrompt="1"/>
          </p:nvPr>
        </p:nvSpPr>
        <p:spPr>
          <a:xfrm>
            <a:off x="11688396" y="10531054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31" hasCustomPrompt="1"/>
          </p:nvPr>
        </p:nvSpPr>
        <p:spPr>
          <a:xfrm>
            <a:off x="19827428" y="10531054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41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äulen mit D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474691" y="16723742"/>
            <a:ext cx="7691013" cy="6552728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9827428" y="23708518"/>
            <a:ext cx="7691013" cy="14977664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1688396" y="16723742"/>
            <a:ext cx="7691013" cy="120253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30" hasCustomPrompt="1"/>
          </p:nvPr>
        </p:nvSpPr>
        <p:spPr>
          <a:xfrm>
            <a:off x="11688396" y="29109118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31" hasCustomPrompt="1"/>
          </p:nvPr>
        </p:nvSpPr>
        <p:spPr>
          <a:xfrm>
            <a:off x="19827428" y="19820086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4691" y="23636510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474691" y="27596950"/>
            <a:ext cx="7691013" cy="11089232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1688396" y="33069558"/>
            <a:ext cx="7691013" cy="5616624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3475257" y="9954990"/>
            <a:ext cx="24042571" cy="6211012"/>
          </a:xfrm>
          <a:custGeom>
            <a:avLst/>
            <a:gdLst>
              <a:gd name="connsiteX0" fmla="*/ 0 w 23185438"/>
              <a:gd name="connsiteY0" fmla="*/ 0 h 10656888"/>
              <a:gd name="connsiteX1" fmla="*/ 23185438 w 23185438"/>
              <a:gd name="connsiteY1" fmla="*/ 0 h 10656888"/>
              <a:gd name="connsiteX2" fmla="*/ 23185438 w 23185438"/>
              <a:gd name="connsiteY2" fmla="*/ 10656888 h 10656888"/>
              <a:gd name="connsiteX3" fmla="*/ 0 w 23185438"/>
              <a:gd name="connsiteY3" fmla="*/ 10656888 h 10656888"/>
              <a:gd name="connsiteX4" fmla="*/ 0 w 23185438"/>
              <a:gd name="connsiteY4" fmla="*/ 0 h 10656888"/>
              <a:gd name="connsiteX0" fmla="*/ 0 w 23185438"/>
              <a:gd name="connsiteY0" fmla="*/ 10656888 h 10656888"/>
              <a:gd name="connsiteX1" fmla="*/ 23185438 w 23185438"/>
              <a:gd name="connsiteY1" fmla="*/ 0 h 10656888"/>
              <a:gd name="connsiteX2" fmla="*/ 23185438 w 23185438"/>
              <a:gd name="connsiteY2" fmla="*/ 10656888 h 10656888"/>
              <a:gd name="connsiteX3" fmla="*/ 0 w 23185438"/>
              <a:gd name="connsiteY3" fmla="*/ 10656888 h 10656888"/>
              <a:gd name="connsiteX0" fmla="*/ 0 w 23185438"/>
              <a:gd name="connsiteY0" fmla="*/ 10089330 h 10089330"/>
              <a:gd name="connsiteX1" fmla="*/ 11582017 w 23185438"/>
              <a:gd name="connsiteY1" fmla="*/ 0 h 10089330"/>
              <a:gd name="connsiteX2" fmla="*/ 23185438 w 23185438"/>
              <a:gd name="connsiteY2" fmla="*/ 10089330 h 10089330"/>
              <a:gd name="connsiteX3" fmla="*/ 0 w 23185438"/>
              <a:gd name="connsiteY3" fmla="*/ 10089330 h 10089330"/>
              <a:gd name="connsiteX0" fmla="*/ 0 w 23185438"/>
              <a:gd name="connsiteY0" fmla="*/ 6179481 h 6179481"/>
              <a:gd name="connsiteX1" fmla="*/ 11518954 w 23185438"/>
              <a:gd name="connsiteY1" fmla="*/ 0 h 6179481"/>
              <a:gd name="connsiteX2" fmla="*/ 23185438 w 23185438"/>
              <a:gd name="connsiteY2" fmla="*/ 6179481 h 6179481"/>
              <a:gd name="connsiteX3" fmla="*/ 0 w 23185438"/>
              <a:gd name="connsiteY3" fmla="*/ 6179481 h 6179481"/>
              <a:gd name="connsiteX0" fmla="*/ 0 w 23185438"/>
              <a:gd name="connsiteY0" fmla="*/ 6211012 h 6211012"/>
              <a:gd name="connsiteX1" fmla="*/ 11613547 w 23185438"/>
              <a:gd name="connsiteY1" fmla="*/ 0 h 6211012"/>
              <a:gd name="connsiteX2" fmla="*/ 23185438 w 23185438"/>
              <a:gd name="connsiteY2" fmla="*/ 6211012 h 6211012"/>
              <a:gd name="connsiteX3" fmla="*/ 0 w 23185438"/>
              <a:gd name="connsiteY3" fmla="*/ 6211012 h 6211012"/>
              <a:gd name="connsiteX0" fmla="*/ 0 w 23185438"/>
              <a:gd name="connsiteY0" fmla="*/ 6211012 h 6211012"/>
              <a:gd name="connsiteX1" fmla="*/ 11518954 w 23185438"/>
              <a:gd name="connsiteY1" fmla="*/ 0 h 6211012"/>
              <a:gd name="connsiteX2" fmla="*/ 23185438 w 23185438"/>
              <a:gd name="connsiteY2" fmla="*/ 6211012 h 6211012"/>
              <a:gd name="connsiteX3" fmla="*/ 0 w 23185438"/>
              <a:gd name="connsiteY3" fmla="*/ 6211012 h 621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5438" h="6211012">
                <a:moveTo>
                  <a:pt x="0" y="6211012"/>
                </a:moveTo>
                <a:lnTo>
                  <a:pt x="11518954" y="0"/>
                </a:lnTo>
                <a:lnTo>
                  <a:pt x="23185438" y="6211012"/>
                </a:lnTo>
                <a:lnTo>
                  <a:pt x="0" y="6211012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9826813" y="16723742"/>
            <a:ext cx="7691013" cy="2808312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79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egende mit Pfeil nach rechts 24"/>
          <p:cNvSpPr/>
          <p:nvPr userDrawn="1"/>
        </p:nvSpPr>
        <p:spPr>
          <a:xfrm>
            <a:off x="3474691" y="12258797"/>
            <a:ext cx="12022109" cy="1152150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4800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356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4691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4691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922145" y="18065383"/>
            <a:ext cx="6869643" cy="5211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Legende mit Pfeil nach unten 3"/>
          <p:cNvSpPr/>
          <p:nvPr userDrawn="1"/>
        </p:nvSpPr>
        <p:spPr>
          <a:xfrm>
            <a:off x="15496799" y="12258800"/>
            <a:ext cx="12020462" cy="1159351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egende mit Pfeil nach links 4"/>
          <p:cNvSpPr/>
          <p:nvPr userDrawn="1"/>
        </p:nvSpPr>
        <p:spPr>
          <a:xfrm>
            <a:off x="15496799" y="23780301"/>
            <a:ext cx="12020462" cy="11665521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Legende mit Pfeil nach oben 7"/>
          <p:cNvSpPr/>
          <p:nvPr userDrawn="1"/>
        </p:nvSpPr>
        <p:spPr>
          <a:xfrm>
            <a:off x="3474691" y="23780301"/>
            <a:ext cx="12022109" cy="1166552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Bildplatzhalter 7"/>
          <p:cNvSpPr>
            <a:spLocks noGrp="1"/>
          </p:cNvSpPr>
          <p:nvPr>
            <p:ph type="pic" sz="quarter" idx="34" hasCustomPrompt="1"/>
          </p:nvPr>
        </p:nvSpPr>
        <p:spPr>
          <a:xfrm>
            <a:off x="12583870" y="21116005"/>
            <a:ext cx="5824263" cy="54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5" name="Bildplatzhalter 7"/>
          <p:cNvSpPr>
            <a:spLocks noGrp="1"/>
          </p:cNvSpPr>
          <p:nvPr>
            <p:ph type="pic" sz="quarter" idx="38" hasCustomPrompt="1"/>
          </p:nvPr>
        </p:nvSpPr>
        <p:spPr>
          <a:xfrm>
            <a:off x="15869350" y="12691295"/>
            <a:ext cx="4629542" cy="6758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7" name="Bildplatzhalter 7"/>
          <p:cNvSpPr>
            <a:spLocks noGrp="1"/>
          </p:cNvSpPr>
          <p:nvPr>
            <p:ph type="pic" sz="quarter" idx="40" hasCustomPrompt="1"/>
          </p:nvPr>
        </p:nvSpPr>
        <p:spPr>
          <a:xfrm>
            <a:off x="20200212" y="24212577"/>
            <a:ext cx="6869643" cy="5211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9" name="Bildplatzhalter 7"/>
          <p:cNvSpPr>
            <a:spLocks noGrp="1"/>
          </p:cNvSpPr>
          <p:nvPr>
            <p:ph type="pic" sz="quarter" idx="42" hasCustomPrompt="1"/>
          </p:nvPr>
        </p:nvSpPr>
        <p:spPr>
          <a:xfrm>
            <a:off x="10567778" y="28317033"/>
            <a:ext cx="4629542" cy="6758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44" hasCustomPrompt="1"/>
          </p:nvPr>
        </p:nvSpPr>
        <p:spPr>
          <a:xfrm>
            <a:off x="19752143" y="30044773"/>
            <a:ext cx="7765118" cy="5401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45" name="Textplatzhalter 43"/>
          <p:cNvSpPr>
            <a:spLocks noGrp="1"/>
          </p:cNvSpPr>
          <p:nvPr>
            <p:ph type="body" sz="quarter" idx="45" hasCustomPrompt="1"/>
          </p:nvPr>
        </p:nvSpPr>
        <p:spPr>
          <a:xfrm>
            <a:off x="3549362" y="12258800"/>
            <a:ext cx="7690448" cy="5401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46" name="Textplatzhalter 43"/>
          <p:cNvSpPr>
            <a:spLocks noGrp="1"/>
          </p:cNvSpPr>
          <p:nvPr>
            <p:ph type="body" sz="quarter" idx="46" hasCustomPrompt="1"/>
          </p:nvPr>
        </p:nvSpPr>
        <p:spPr>
          <a:xfrm>
            <a:off x="21021584" y="12259246"/>
            <a:ext cx="6421623" cy="7488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47" name="Textplatzhalter 43"/>
          <p:cNvSpPr>
            <a:spLocks noGrp="1"/>
          </p:cNvSpPr>
          <p:nvPr>
            <p:ph type="body" sz="quarter" idx="47" hasCustomPrompt="1"/>
          </p:nvPr>
        </p:nvSpPr>
        <p:spPr>
          <a:xfrm>
            <a:off x="3474691" y="27948671"/>
            <a:ext cx="6421623" cy="7488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90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8507032" y="-12700"/>
            <a:ext cx="1791052" cy="42803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1411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Picture 7" descr="D:\Documents\Caro\Clausthal\Uni\ppt-Vorlage (Hiwi)\Logo (Größen, Formate)\Logo_TUC_de_RGB_gross_keineTransparenz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" y="0"/>
            <a:ext cx="1873874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5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marL="0" marR="0" indent="0" algn="ctr" defTabSz="411321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tabLst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2pPr>
      <a:lvl3pPr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3pPr>
      <a:lvl4pPr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4pPr>
      <a:lvl5pPr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5pPr>
      <a:lvl6pPr marL="457200"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6pPr>
      <a:lvl7pPr marL="914400"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7pPr>
      <a:lvl8pPr marL="1371600"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8pPr>
      <a:lvl9pPr marL="1828800"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9pPr>
    </p:titleStyle>
    <p:bodyStyle>
      <a:lvl1pPr marL="1541463" indent="-1541463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341688" indent="-1284288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1913" indent="-1027113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7199313" indent="-1027113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256713" indent="-1027113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3811" indent="-1028528" algn="l" defTabSz="411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0875" indent="-1028528" algn="l" defTabSz="411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7930" indent="-1028528" algn="l" defTabSz="411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4985" indent="-1028528" algn="l" defTabSz="411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055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110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6171174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228229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5284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2339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9403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6458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3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 b="6045"/>
          <a:stretch>
            <a:fillRect/>
          </a:stretch>
        </p:blipFill>
        <p:spPr/>
      </p:pic>
      <p:pic>
        <p:nvPicPr>
          <p:cNvPr id="32" name="Bildplatzhalter 31"/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r="87"/>
          <a:stretch>
            <a:fillRect/>
          </a:stretch>
        </p:blipFill>
        <p:spPr>
          <a:xfrm>
            <a:off x="10567988" y="27884439"/>
            <a:ext cx="4629150" cy="7561384"/>
          </a:xfrm>
        </p:spPr>
      </p:pic>
      <p:sp>
        <p:nvSpPr>
          <p:cNvPr id="18" name="Textplatzhalter 17"/>
          <p:cNvSpPr>
            <a:spLocks noGrp="1"/>
          </p:cNvSpPr>
          <p:nvPr>
            <p:ph type="body" sz="quarter" idx="44"/>
          </p:nvPr>
        </p:nvSpPr>
        <p:spPr>
          <a:xfrm>
            <a:off x="19752143" y="31557390"/>
            <a:ext cx="7765118" cy="388843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45"/>
          </p:nvPr>
        </p:nvSpPr>
        <p:spPr>
          <a:xfrm>
            <a:off x="3549362" y="12187239"/>
            <a:ext cx="7690448" cy="223224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5" name="Bildplatzhalter 24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" b="957"/>
          <a:stretch>
            <a:fillRect/>
          </a:stretch>
        </p:blipFill>
        <p:spPr>
          <a:xfrm>
            <a:off x="3922713" y="14491494"/>
            <a:ext cx="6869112" cy="9217024"/>
          </a:xfrm>
        </p:spPr>
      </p:pic>
      <p:pic>
        <p:nvPicPr>
          <p:cNvPr id="29" name="Bildplatzhalter 28"/>
          <p:cNvPicPr>
            <a:picLocks noGrp="1" noChangeAspect="1"/>
          </p:cNvPicPr>
          <p:nvPr>
            <p:ph type="pic" sz="quarter" idx="4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" r="2047"/>
          <a:stretch>
            <a:fillRect/>
          </a:stretch>
        </p:blipFill>
        <p:spPr>
          <a:xfrm>
            <a:off x="20200938" y="24212550"/>
            <a:ext cx="6869112" cy="6840538"/>
          </a:xfrm>
        </p:spPr>
      </p:pic>
      <p:pic>
        <p:nvPicPr>
          <p:cNvPr id="6" name="Bildplatzhalter 5"/>
          <p:cNvPicPr>
            <a:picLocks noGrp="1" noChangeAspect="1"/>
          </p:cNvPicPr>
          <p:nvPr>
            <p:ph type="pic" sz="quarter" idx="3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9" b="26839"/>
          <a:stretch>
            <a:fillRect/>
          </a:stretch>
        </p:blipFill>
        <p:spPr>
          <a:xfrm>
            <a:off x="12043643" y="20972214"/>
            <a:ext cx="6912768" cy="5616624"/>
          </a:xfrm>
        </p:spPr>
      </p:pic>
    </p:spTree>
    <p:extLst>
      <p:ext uri="{BB962C8B-B14F-4D97-AF65-F5344CB8AC3E}">
        <p14:creationId xmlns:p14="http://schemas.microsoft.com/office/powerpoint/2010/main" val="53938677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1">
  <a:themeElements>
    <a:clrScheme name="TUC Farben">
      <a:dk1>
        <a:sysClr val="windowText" lastClr="000000"/>
      </a:dk1>
      <a:lt1>
        <a:sysClr val="window" lastClr="FFFFFF"/>
      </a:lt1>
      <a:dk2>
        <a:srgbClr val="008C4F"/>
      </a:dk2>
      <a:lt2>
        <a:srgbClr val="E6E6E6"/>
      </a:lt2>
      <a:accent1>
        <a:srgbClr val="808080"/>
      </a:accent1>
      <a:accent2>
        <a:srgbClr val="8C1C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Ersatzschiften TUC">
      <a:majorFont>
        <a:latin typeface="Arial Unicode MS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Präsentation1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Präsentation1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Caroline</dc:creator>
  <cp:lastModifiedBy>DennisUni</cp:lastModifiedBy>
  <cp:revision>28</cp:revision>
  <dcterms:created xsi:type="dcterms:W3CDTF">2015-10-19T20:27:50Z</dcterms:created>
  <dcterms:modified xsi:type="dcterms:W3CDTF">2017-01-29T23:47:59Z</dcterms:modified>
</cp:coreProperties>
</file>