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3" r:id="rId2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4F"/>
    <a:srgbClr val="808080"/>
    <a:srgbClr val="76E4B2"/>
    <a:srgbClr val="76E3B2"/>
    <a:srgbClr val="00D379"/>
    <a:srgbClr val="AAF8C8"/>
    <a:srgbClr val="FAC81A"/>
    <a:srgbClr val="741517"/>
    <a:srgbClr val="9F1B1E"/>
    <a:srgbClr val="CF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375"/>
  </p:normalViewPr>
  <p:slideViewPr>
    <p:cSldViewPr>
      <p:cViewPr varScale="1">
        <p:scale>
          <a:sx n="90" d="100"/>
          <a:sy n="90" d="100"/>
        </p:scale>
        <p:origin x="-102" y="-58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3C6FC1CC-967F-44A5-B9A2-3DB8437F456A}" type="datetimeFigureOut">
              <a:rPr lang="en-US" smtClean="0"/>
              <a:pPr>
                <a:defRPr/>
              </a:pPr>
              <a:t>1/31/2017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i="0">
                <a:latin typeface="Arial Unicode MS" charset="0"/>
              </a:defRPr>
            </a:lvl1pPr>
          </a:lstStyle>
          <a:p>
            <a:pPr>
              <a:defRPr/>
            </a:pPr>
            <a:fld id="{CED23D58-D6CF-40C5-BCED-EBCD1C9F0AD0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56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Arial Unicode M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14049" y="3433564"/>
            <a:ext cx="7737475" cy="18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endParaRPr lang="en-AU" altLang="de-DE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4049" y="2420888"/>
            <a:ext cx="7704856" cy="504056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+mj-lt"/>
              <a:buNone/>
              <a:tabLst/>
              <a:defRPr sz="20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>
                <a:solidFill>
                  <a:srgbClr val="60A164"/>
                </a:solidFill>
              </a:rPr>
              <a:t>5. Blatt</a:t>
            </a:r>
            <a:endParaRPr lang="en-AU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18513" y="1201316"/>
            <a:ext cx="7725895" cy="1143000"/>
          </a:xfrm>
          <a:prstGeom prst="rect">
            <a:avLst/>
          </a:prstGeom>
        </p:spPr>
        <p:txBody>
          <a:bodyPr anchor="b"/>
          <a:lstStyle>
            <a:lvl1pPr algn="l">
              <a:defRPr lang="en-US" sz="3500" b="1" cap="all" baseline="0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noProof="0" dirty="0" err="1"/>
              <a:t>Informatikwerkstatt</a:t>
            </a:r>
            <a:r>
              <a:rPr lang="en-AU" noProof="0" dirty="0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6933" y="1921396"/>
            <a:ext cx="7737475" cy="1155700"/>
          </a:xfrm>
          <a:prstGeom prst="rect">
            <a:avLst/>
          </a:prstGeom>
        </p:spPr>
        <p:txBody>
          <a:bodyPr anchor="b"/>
          <a:lstStyle>
            <a:lvl1pPr algn="l">
              <a:defRPr sz="3500" b="1" cap="all">
                <a:solidFill>
                  <a:srgbClr val="008C4F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lvl="0"/>
            <a:r>
              <a:rPr lang="en-AU" altLang="de-DE" noProof="0" dirty="0" err="1"/>
              <a:t>Abschnittsüberschrift</a:t>
            </a:r>
            <a:endParaRPr lang="en-AU" altLang="de-DE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6933" y="3005088"/>
            <a:ext cx="7704856" cy="2282428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buFont typeface="Arial"/>
              <a:buNone/>
              <a:tabLst/>
              <a:defRPr sz="2200" cap="all" baseline="0">
                <a:solidFill>
                  <a:srgbClr val="60A164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 marL="268288" marR="0" lvl="0" indent="-2682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C4F"/>
              </a:buClr>
              <a:buSzPct val="110000"/>
              <a:tabLst/>
              <a:defRPr/>
            </a:pPr>
            <a:r>
              <a:rPr lang="en-AU" altLang="de-DE" sz="2400" b="1" noProof="0" dirty="0" err="1">
                <a:solidFill>
                  <a:srgbClr val="60A164"/>
                </a:solidFill>
              </a:rPr>
              <a:t>Untertitel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(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z.B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. </a:t>
            </a:r>
            <a:r>
              <a:rPr lang="en-AU" altLang="de-DE" sz="2400" b="1" noProof="0" dirty="0" err="1">
                <a:solidFill>
                  <a:srgbClr val="60A164"/>
                </a:solidFill>
              </a:rPr>
              <a:t>Mehr</a:t>
            </a:r>
            <a:r>
              <a:rPr lang="en-AU" altLang="de-DE" sz="2400" b="1" noProof="0" dirty="0">
                <a:solidFill>
                  <a:srgbClr val="60A164"/>
                </a:solidFill>
              </a:rPr>
              <a:t> details)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2785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8208912" cy="38165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9348"/>
            <a:ext cx="403244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0"/>
          </p:nvPr>
        </p:nvSpPr>
        <p:spPr>
          <a:xfrm>
            <a:off x="4427984" y="1489348"/>
            <a:ext cx="4032448" cy="3816423"/>
          </a:xfrm>
          <a:prstGeom prst="rect">
            <a:avLst/>
          </a:prstGeom>
        </p:spPr>
        <p:txBody>
          <a:bodyPr>
            <a:normAutofit/>
          </a:bodyPr>
          <a:lstStyle>
            <a:lvl1pPr marL="234000" indent="-234000">
              <a:buFont typeface="Wingdings" charset="2"/>
              <a:buChar char="§"/>
              <a:defRPr sz="20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1pPr>
            <a:lvl2pPr marL="468000" indent="-234000">
              <a:defRPr sz="18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2pPr>
            <a:lvl3pPr marL="702000" indent="-234000">
              <a:buFont typeface="Wingdings" charset="2"/>
              <a:buChar char="§"/>
              <a:defRPr sz="16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3pPr>
            <a:lvl4pPr marL="936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4pPr>
            <a:lvl5pPr marL="1170000" indent="-234000">
              <a:defRPr sz="1400" b="0" i="0">
                <a:solidFill>
                  <a:schemeClr val="tx1"/>
                </a:solidFill>
                <a:latin typeface="Arial Unicode MS" charset="0"/>
                <a:cs typeface="Arial Unicode MS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AU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8208912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4" y="5305871"/>
            <a:ext cx="6552728" cy="408089"/>
          </a:xfrm>
          <a:prstGeom prst="rect">
            <a:avLst/>
          </a:prstGeom>
        </p:spPr>
        <p:txBody>
          <a:bodyPr vert="horz" bIns="46800" anchor="b"/>
          <a:lstStyle>
            <a:lvl1pPr marL="0" indent="0" algn="r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5305871"/>
            <a:ext cx="8352928" cy="408089"/>
          </a:xfrm>
          <a:prstGeom prst="rect">
            <a:avLst/>
          </a:prstGeom>
          <a:solidFill>
            <a:schemeClr val="bg1"/>
          </a:solidFill>
        </p:spPr>
        <p:txBody>
          <a:bodyPr vert="horz" bIns="46800" anchor="b"/>
          <a:lstStyle>
            <a:lvl1pPr marL="0" indent="0" algn="l">
              <a:lnSpc>
                <a:spcPct val="100000"/>
              </a:lnSpc>
              <a:buNone/>
              <a:defRPr sz="1000" b="0" i="0" baseline="0">
                <a:solidFill>
                  <a:schemeClr val="bg1">
                    <a:lumMod val="65000"/>
                  </a:schemeClr>
                </a:solidFill>
                <a:latin typeface="Arial Unicode MS" charset="0"/>
                <a:cs typeface="Arial Unicode MS" charset="0"/>
              </a:defRPr>
            </a:lvl1pPr>
          </a:lstStyle>
          <a:p>
            <a:pPr lvl="0"/>
            <a:r>
              <a:rPr lang="en-US" dirty="0"/>
              <a:t>Image sources</a:t>
            </a:r>
            <a:r>
              <a:rPr lang="en-US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534590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7673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="0" i="0" dirty="0">
              <a:solidFill>
                <a:srgbClr val="FFFFFF"/>
              </a:solidFill>
              <a:latin typeface="Arial Unicode MS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345906"/>
            <a:ext cx="9144000" cy="369094"/>
          </a:xfrm>
          <a:prstGeom prst="rect">
            <a:avLst/>
          </a:prstGeom>
          <a:solidFill>
            <a:srgbClr val="018D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2089" y="5305772"/>
            <a:ext cx="9180000" cy="76200"/>
          </a:xfrm>
          <a:prstGeom prst="rect">
            <a:avLst/>
          </a:prstGeom>
          <a:solidFill>
            <a:srgbClr val="00D3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Unicode M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868144" y="164"/>
            <a:ext cx="1656184" cy="538609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4400" b="0" i="0" u="none" strike="noStrike" kern="1200" cap="none" spc="50" normalizeH="0" baseline="0" noProof="0" dirty="0">
                <a:ln w="11430"/>
                <a:gradFill>
                  <a:gsLst>
                    <a:gs pos="25000">
                      <a:srgbClr val="018D4F"/>
                    </a:gs>
                    <a:gs pos="100000">
                      <a:srgbClr val="00D379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Arial Unicode MS" charset="0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48200" y="5396508"/>
            <a:ext cx="4419600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1520" y="734546"/>
            <a:ext cx="5592713" cy="46677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i="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9200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8583613" y="0"/>
            <a:ext cx="561975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b="0" i="0" dirty="0">
              <a:latin typeface="Arial Unicode MS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45737" y="5184330"/>
            <a:ext cx="8214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no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Abdullah </a:t>
            </a:r>
            <a:r>
              <a:rPr lang="de-DE" altLang="de-DE" sz="1000" dirty="0" err="1">
                <a:solidFill>
                  <a:srgbClr val="808080"/>
                </a:solidFill>
                <a:latin typeface="Arial Unicode MS" pitchFamily="34" charset="-128"/>
              </a:rPr>
              <a:t>Tayeh</a:t>
            </a:r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,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Daniel Wolff, Dennis Pfeiffer, </a:t>
            </a:r>
            <a:r>
              <a:rPr lang="de-DE" altLang="de-DE" sz="1000" baseline="0" dirty="0" err="1">
                <a:solidFill>
                  <a:srgbClr val="808080"/>
                </a:solidFill>
                <a:latin typeface="Arial Unicode MS" pitchFamily="34" charset="-128"/>
              </a:rPr>
              <a:t>Jialun</a:t>
            </a:r>
            <a:r>
              <a:rPr lang="de-DE" altLang="de-DE" sz="1000" baseline="0" dirty="0">
                <a:solidFill>
                  <a:srgbClr val="808080"/>
                </a:solidFill>
                <a:latin typeface="Arial Unicode MS" pitchFamily="34" charset="-128"/>
              </a:rPr>
              <a:t> Jiang, Sebastian Schmitt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460432" y="5449788"/>
            <a:ext cx="607368" cy="2693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marR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fld id="{540B566C-DA1A-D842-A8CF-25AC38350C6E}" type="slidenum">
              <a:rPr kumimoji="0" lang="en-US" sz="11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 Unicode MS" charset="0"/>
                <a:ea typeface="+mn-ea"/>
                <a:cs typeface="Arial Unicode MS" charset="0"/>
              </a:rPr>
              <a:t>‹Nr.›</a:t>
            </a:fld>
            <a:endParaRPr kumimoji="0" lang="en-US" sz="11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 Unicode MS" charset="0"/>
              <a:ea typeface="+mn-ea"/>
              <a:cs typeface="Arial Unicode MS" charset="0"/>
            </a:endParaRPr>
          </a:p>
        </p:txBody>
      </p:sp>
      <p:pic>
        <p:nvPicPr>
          <p:cNvPr id="6" name="Picture 59" descr="Logo_TUC_de_RG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583122" cy="48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72" r:id="rId2"/>
    <p:sldLayoutId id="2147483761" r:id="rId3"/>
    <p:sldLayoutId id="2147483770" r:id="rId4"/>
    <p:sldLayoutId id="2147483774" r:id="rId5"/>
    <p:sldLayoutId id="2147483773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smtClean="0"/>
              <a:t>Double </a:t>
            </a:r>
            <a:r>
              <a:rPr lang="de-DE" dirty="0" err="1" smtClean="0"/>
              <a:t>Up</a:t>
            </a:r>
            <a:r>
              <a:rPr lang="de-DE" dirty="0" smtClean="0"/>
              <a:t> – Multiplayer Game App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29" y="1273324"/>
            <a:ext cx="4855778" cy="4032101"/>
          </a:xfrm>
        </p:spPr>
      </p:pic>
    </p:spTree>
    <p:extLst>
      <p:ext uri="{BB962C8B-B14F-4D97-AF65-F5344CB8AC3E}">
        <p14:creationId xmlns:p14="http://schemas.microsoft.com/office/powerpoint/2010/main" val="34987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1_M2_PowerpointVorlag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" id="{35E5B425-AFE4-A044-A5C0-F4B127A5892F}" vid="{70E9D9EE-FDBD-D247-8A21-04930885D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W1_M2_PowerpointVorlage</Template>
  <TotalTime>0</TotalTime>
  <Words>6</Words>
  <Application>Microsoft Office PowerPoint</Application>
  <PresentationFormat>Bildschirmpräsentation (16:10)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W1_M2_PowerpointVorlage</vt:lpstr>
      <vt:lpstr>Double Up – Multiplayer Game App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DennisUni</dc:creator>
  <cp:lastModifiedBy>DennisUni</cp:lastModifiedBy>
  <cp:revision>47</cp:revision>
  <dcterms:created xsi:type="dcterms:W3CDTF">2016-12-18T22:52:12Z</dcterms:created>
  <dcterms:modified xsi:type="dcterms:W3CDTF">2017-01-31T14:51:20Z</dcterms:modified>
</cp:coreProperties>
</file>