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3" r:id="rId2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375"/>
  </p:normalViewPr>
  <p:slideViewPr>
    <p:cSldViewPr>
      <p:cViewPr varScale="1">
        <p:scale>
          <a:sx n="90" d="100"/>
          <a:sy n="90" d="100"/>
        </p:scale>
        <p:origin x="-102" y="-58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1/31/2017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>
                <a:solidFill>
                  <a:srgbClr val="60A164"/>
                </a:solidFill>
              </a:rPr>
              <a:t>5. Blatt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Informatikwerkstatt</a:t>
            </a:r>
            <a:r>
              <a:rPr lang="en-AU" noProof="0" dirty="0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5737" y="5184330"/>
            <a:ext cx="821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Abdullah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Tayeh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Daniel Wolff, Dennis Pfeiffer, </a:t>
            </a:r>
            <a:r>
              <a:rPr lang="de-DE" altLang="de-DE" sz="1000" baseline="0" dirty="0" err="1">
                <a:solidFill>
                  <a:srgbClr val="808080"/>
                </a:solidFill>
                <a:latin typeface="Arial Unicode MS" pitchFamily="34" charset="-128"/>
              </a:rPr>
              <a:t>Jialun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Jiang, Sebastian Schmitt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smtClean="0"/>
              <a:t>Double </a:t>
            </a:r>
            <a:r>
              <a:rPr lang="de-DE" dirty="0" err="1" smtClean="0"/>
              <a:t>Up</a:t>
            </a:r>
            <a:r>
              <a:rPr lang="de-DE" dirty="0" smtClean="0"/>
              <a:t> – Multiplayer Game App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73324"/>
            <a:ext cx="5036027" cy="4052878"/>
          </a:xfrm>
        </p:spPr>
      </p:pic>
    </p:spTree>
    <p:extLst>
      <p:ext uri="{BB962C8B-B14F-4D97-AF65-F5344CB8AC3E}">
        <p14:creationId xmlns:p14="http://schemas.microsoft.com/office/powerpoint/2010/main" val="3498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1_M2_PowerpointVorlag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6</Words>
  <Application>Microsoft Office PowerPoint</Application>
  <PresentationFormat>Bildschirmpräsentation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W1_M2_PowerpointVorlage</vt:lpstr>
      <vt:lpstr>Double Up – Multiplayer Game App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DennisUni</dc:creator>
  <cp:lastModifiedBy>DennisUni</cp:lastModifiedBy>
  <cp:revision>48</cp:revision>
  <dcterms:created xsi:type="dcterms:W3CDTF">2016-12-18T22:52:12Z</dcterms:created>
  <dcterms:modified xsi:type="dcterms:W3CDTF">2017-01-31T14:55:36Z</dcterms:modified>
</cp:coreProperties>
</file>