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74" r:id="rId2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D4F"/>
    <a:srgbClr val="808080"/>
    <a:srgbClr val="76E4B2"/>
    <a:srgbClr val="76E3B2"/>
    <a:srgbClr val="00D379"/>
    <a:srgbClr val="AAF8C8"/>
    <a:srgbClr val="FAC81A"/>
    <a:srgbClr val="741517"/>
    <a:srgbClr val="9F1B1E"/>
    <a:srgbClr val="CF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375"/>
  </p:normalViewPr>
  <p:slideViewPr>
    <p:cSldViewPr>
      <p:cViewPr varScale="1">
        <p:scale>
          <a:sx n="90" d="100"/>
          <a:sy n="90" d="100"/>
        </p:scale>
        <p:origin x="-102" y="-58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3C6FC1CC-967F-44A5-B9A2-3DB8437F456A}" type="datetimeFigureOut">
              <a:rPr lang="en-US" smtClean="0"/>
              <a:pPr>
                <a:defRPr/>
              </a:pPr>
              <a:t>2/2/2017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CED23D58-D6CF-40C5-BCED-EBCD1C9F0AD0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56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14049" y="3433564"/>
            <a:ext cx="7737475" cy="18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endParaRPr lang="en-AU" altLang="de-DE" noProof="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4049" y="2420888"/>
            <a:ext cx="7704856" cy="504056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+mj-lt"/>
              <a:buNone/>
              <a:tabLst/>
              <a:defRPr sz="20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>
                <a:solidFill>
                  <a:srgbClr val="60A164"/>
                </a:solidFill>
              </a:rPr>
              <a:t>5. Blatt</a:t>
            </a:r>
            <a:endParaRPr lang="en-AU" noProof="0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18513" y="1201316"/>
            <a:ext cx="7725895" cy="1143000"/>
          </a:xfrm>
          <a:prstGeom prst="rect">
            <a:avLst/>
          </a:prstGeom>
        </p:spPr>
        <p:txBody>
          <a:bodyPr anchor="b"/>
          <a:lstStyle>
            <a:lvl1pPr algn="l">
              <a:defRPr lang="en-US" sz="3500" b="1" cap="all" baseline="0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noProof="0" dirty="0" err="1"/>
              <a:t>Informatikwerkstatt</a:t>
            </a:r>
            <a:r>
              <a:rPr lang="en-AU" noProof="0" dirty="0"/>
              <a:t>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06933" y="1921396"/>
            <a:ext cx="7737475" cy="1155700"/>
          </a:xfrm>
          <a:prstGeom prst="rect">
            <a:avLst/>
          </a:prstGeom>
        </p:spPr>
        <p:txBody>
          <a:bodyPr anchor="b"/>
          <a:lstStyle>
            <a:lvl1pPr algn="l">
              <a:defRPr sz="3500" b="1" cap="all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altLang="de-DE" noProof="0" dirty="0" err="1"/>
              <a:t>Abschnittsüberschrift</a:t>
            </a:r>
            <a:endParaRPr lang="en-AU" altLang="de-DE" noProof="0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06933" y="3005088"/>
            <a:ext cx="7704856" cy="2282428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Arial"/>
              <a:buNone/>
              <a:tabLst/>
              <a:defRPr sz="22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 err="1">
                <a:solidFill>
                  <a:srgbClr val="60A164"/>
                </a:solidFill>
              </a:rPr>
              <a:t>Untertitel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(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z.B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.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Mehr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details)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27851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8208912" cy="38165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403244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0"/>
          </p:nvPr>
        </p:nvSpPr>
        <p:spPr>
          <a:xfrm>
            <a:off x="4427984" y="1489348"/>
            <a:ext cx="4032448" cy="38164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305871"/>
            <a:ext cx="8352928" cy="408089"/>
          </a:xfrm>
          <a:prstGeom prst="rect">
            <a:avLst/>
          </a:prstGeom>
          <a:solidFill>
            <a:schemeClr val="bg1"/>
          </a:solidFill>
        </p:spPr>
        <p:txBody>
          <a:bodyPr vert="horz" bIns="46800" anchor="b"/>
          <a:lstStyle>
            <a:lvl1pPr marL="0" indent="0" algn="l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345906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7673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 dirty="0">
              <a:solidFill>
                <a:srgbClr val="FFFFFF"/>
              </a:solidFill>
              <a:latin typeface="Arial Unicode MS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345906"/>
            <a:ext cx="9144000" cy="369094"/>
          </a:xfrm>
          <a:prstGeom prst="rect">
            <a:avLst/>
          </a:prstGeom>
          <a:solidFill>
            <a:srgbClr val="018D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2089" y="5305772"/>
            <a:ext cx="9180000" cy="76200"/>
          </a:xfrm>
          <a:prstGeom prst="rect">
            <a:avLst/>
          </a:prstGeom>
          <a:solidFill>
            <a:srgbClr val="00D3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868144" y="164"/>
            <a:ext cx="1656184" cy="538609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4400" b="0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18D4F"/>
                    </a:gs>
                    <a:gs pos="100000">
                      <a:srgbClr val="00D379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Unicode MS" charset="0"/>
                <a:ea typeface="+mn-ea"/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8200" y="5396508"/>
            <a:ext cx="44196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5592713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92004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5"/>
          <p:cNvSpPr>
            <a:spLocks noChangeArrowheads="1"/>
          </p:cNvSpPr>
          <p:nvPr/>
        </p:nvSpPr>
        <p:spPr bwMode="auto">
          <a:xfrm>
            <a:off x="8583613" y="0"/>
            <a:ext cx="561975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b="0" i="0" dirty="0">
              <a:latin typeface="Arial Unicode MS" charset="0"/>
            </a:endParaRP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245737" y="5184330"/>
            <a:ext cx="82146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no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Abdullah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Tayeh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Daniel Wolff, Dennis Pfeiffer, </a:t>
            </a:r>
            <a:r>
              <a:rPr lang="de-DE" altLang="de-DE" sz="1000" baseline="0" dirty="0" err="1">
                <a:solidFill>
                  <a:srgbClr val="808080"/>
                </a:solidFill>
                <a:latin typeface="Arial Unicode MS" pitchFamily="34" charset="-128"/>
              </a:rPr>
              <a:t>Jialun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Jiang, Sebastian Schmitt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8460432" y="5449788"/>
            <a:ext cx="60736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pic>
        <p:nvPicPr>
          <p:cNvPr id="6" name="Picture 59" descr="Logo_TUC_de_RG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583122" cy="4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72" r:id="rId2"/>
    <p:sldLayoutId id="2147483761" r:id="rId3"/>
    <p:sldLayoutId id="2147483770" r:id="rId4"/>
    <p:sldLayoutId id="2147483774" r:id="rId5"/>
    <p:sldLayoutId id="2147483773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Double </a:t>
            </a:r>
            <a:r>
              <a:rPr lang="de-DE" dirty="0" err="1">
                <a:latin typeface="Consolas" panose="020B0609020204030204" pitchFamily="49" charset="0"/>
              </a:rPr>
              <a:t>Up</a:t>
            </a:r>
            <a:r>
              <a:rPr lang="de-DE" dirty="0">
                <a:latin typeface="Consolas" panose="020B0609020204030204" pitchFamily="49" charset="0"/>
              </a:rPr>
              <a:t> – Multiplayer Game App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4" y="1931273"/>
            <a:ext cx="2082922" cy="32895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66" y="1931795"/>
            <a:ext cx="2049801" cy="328698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39" y="1924140"/>
            <a:ext cx="2058596" cy="3296505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251744" y="1345332"/>
            <a:ext cx="208292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334666" y="1345332"/>
            <a:ext cx="204980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Lobby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384467" y="1345332"/>
            <a:ext cx="205974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de-DE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</a:rPr>
              <a:t>Minigames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444207" y="1395264"/>
            <a:ext cx="197548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e-DE" sz="2000" b="1" dirty="0" smtClean="0">
                <a:latin typeface="Consolas" panose="020B0609020204030204" pitchFamily="49" charset="0"/>
              </a:rPr>
              <a:t>Score</a:t>
            </a: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22" y="1931273"/>
            <a:ext cx="2051398" cy="32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16965"/>
      </p:ext>
    </p:extLst>
  </p:cSld>
  <p:clrMapOvr>
    <a:masterClrMapping/>
  </p:clrMapOvr>
</p:sld>
</file>

<file path=ppt/theme/theme1.xml><?xml version="1.0" encoding="utf-8"?>
<a:theme xmlns:a="http://schemas.openxmlformats.org/drawingml/2006/main" name="W1_M2_PowerpointVorlag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" id="{35E5B425-AFE4-A044-A5C0-F4B127A5892F}" vid="{70E9D9EE-FDBD-D247-8A21-04930885D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W1_M2_PowerpointVorlage</Template>
  <TotalTime>0</TotalTime>
  <Words>10</Words>
  <Application>Microsoft Office PowerPoint</Application>
  <PresentationFormat>Bildschirmpräsentation (16:10)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W1_M2_PowerpointVorlage</vt:lpstr>
      <vt:lpstr>Double Up – Multiplayer Game App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DennisUni</dc:creator>
  <cp:lastModifiedBy>DennisUni</cp:lastModifiedBy>
  <cp:revision>51</cp:revision>
  <dcterms:created xsi:type="dcterms:W3CDTF">2016-12-18T22:52:12Z</dcterms:created>
  <dcterms:modified xsi:type="dcterms:W3CDTF">2017-02-02T01:04:08Z</dcterms:modified>
</cp:coreProperties>
</file>