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9f9f8c5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9f9f8c5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9f9f8c58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9f9f8c58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9f9f8c58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9f9f8c58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9f9f8c58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9f9f8c58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9f9f8c58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49f9f8c58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программирование на Python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Демин Даниил Дмитриевич КСик-31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это работает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Питон (или Python) — это высокоуровневый язык программирования, который был разработан в конце 1980-х годов Гвидо ван Россумом и впервые выпущен в 1991 году. Он известен своей простотой и читаемостью кода, что делает его популярным выбором как для начинающих программистов, так и для профессионалов.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Python поддерживает различные парадигмы программирования, включая объектно-ориентированное, императивное и функциональное программирование. Он широко используется в различных областях, таких как веб-разработка, анализ данных, машинное обучение, автоматизация и научные вычисления.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Кроме того, Python имеет обширную стандартную библиотеку и множество сторонних библиотек, что позволяет легко расширять его функциональность.</a:t>
            </a:r>
            <a:endParaRPr sz="1400">
              <a:solidFill>
                <a:srgbClr val="FFFFFF"/>
              </a:solidFill>
              <a:highlight>
                <a:schemeClr val="accent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кода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50">
                <a:solidFill>
                  <a:srgbClr val="81A1C1"/>
                </a:solidFill>
                <a:highlight>
                  <a:srgbClr val="181D28"/>
                </a:highlight>
              </a:rPr>
              <a:t>print(</a:t>
            </a:r>
            <a:r>
              <a:rPr lang="ru" sz="950">
                <a:solidFill>
                  <a:srgbClr val="A3BE8C"/>
                </a:solidFill>
                <a:highlight>
                  <a:srgbClr val="181D28"/>
                </a:highlight>
              </a:rPr>
              <a:t>"Hello, World!"</a:t>
            </a:r>
            <a:r>
              <a:rPr lang="ru" sz="950">
                <a:solidFill>
                  <a:srgbClr val="81A1C1"/>
                </a:solidFill>
                <a:highlight>
                  <a:srgbClr val="181D28"/>
                </a:highlight>
              </a:rPr>
              <a:t>)</a:t>
            </a:r>
            <a:endParaRPr sz="950">
              <a:solidFill>
                <a:srgbClr val="81A1C1"/>
              </a:solidFill>
              <a:highlight>
                <a:srgbClr val="181D2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это самый легких пример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Где </a:t>
            </a:r>
            <a:r>
              <a:rPr lang="ru"/>
              <a:t>применяется</a:t>
            </a:r>
            <a:r>
              <a:rPr lang="ru"/>
              <a:t> в реальной жизни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69950" y="951300"/>
            <a:ext cx="8266500" cy="41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Python используется в самых различных областях и приложениях в реальной жизни. Вот несколько примеров: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ru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Веб-разработка</a:t>
            </a:r>
            <a:r>
              <a:rPr lang="ru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Python часто используется для создания серверной части веб-приложений с помощью фреймворков, таких как Django и Flask.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ru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данных и наука о данных</a:t>
            </a:r>
            <a:r>
              <a:rPr lang="ru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Python является одним из наиболее популярных языков для анализа данных благодаря библиотекам, таким как Pandas, NumPy и Matplotlib. Он широко используется в научных исследованиях и бизнес-аналитике.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ru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Машинное обучение и искусственный интеллект</a:t>
            </a:r>
            <a:r>
              <a:rPr lang="ru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Библиотеки, такие как TensorFlow, Keras и Scikit-learn, делают Python идеальным выбором для разработки моделей машинного обучения и нейронных сетей.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ru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Автоматизация и скриптование</a:t>
            </a:r>
            <a:r>
              <a:rPr lang="ru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Python часто используется для написания скриптов, которые автоматизируют рутинные задачи, такие как обработка файлов, работа с API и управление системами.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lang="ru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игр</a:t>
            </a:r>
            <a:r>
              <a:rPr lang="ru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Хотя не так широко, как некоторые другие языки, Python используется в разработке игр с помощью библиотек, таких как Pygame.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6. </a:t>
            </a:r>
            <a:r>
              <a:rPr lang="ru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настольных приложений</a:t>
            </a:r>
            <a:r>
              <a:rPr lang="ru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С помощью библиотек, таких как Tkinter и PyQt, можно создавать графические интерфейсы для настольных приложений.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7. </a:t>
            </a:r>
            <a:r>
              <a:rPr lang="ru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естественного языка (NLP)</a:t>
            </a:r>
            <a:r>
              <a:rPr lang="ru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Python используется для разработки приложений, которые обрабатывают текстовые данные, такие как чат-боты и системы рекомендаций, благодаря библиотекам, таким как NLTK и SpaCy.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8. </a:t>
            </a:r>
            <a:r>
              <a:rPr lang="ru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Финансовые технологии</a:t>
            </a:r>
            <a:r>
              <a:rPr lang="ru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В финансовом секторе Python применяется для анализа данных, алгоритмической торговли и разработки финансовых приложений.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9. </a:t>
            </a:r>
            <a:r>
              <a:rPr lang="ru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Интернет вещей (IoT)</a:t>
            </a:r>
            <a:r>
              <a:rPr lang="ru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Python может быть использован для программирования устройств IoT благодаря своей простоте и большому количеству доступных библиотек.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10. </a:t>
            </a:r>
            <a:r>
              <a:rPr lang="ru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Образование</a:t>
            </a:r>
            <a:r>
              <a:rPr lang="ru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Python часто используется в учебных заведениях для обучения программированию благодаря своей простоте и понятности.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Разбор одной из задач</a:t>
            </a:r>
            <a:endParaRPr sz="1200">
              <a:solidFill>
                <a:srgbClr val="000000"/>
              </a:solidFill>
              <a:highlight>
                <a:srgbClr val="E3FEE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E3FEE0"/>
                </a:highlight>
                <a:latin typeface="Roboto"/>
                <a:ea typeface="Roboto"/>
                <a:cs typeface="Roboto"/>
                <a:sym typeface="Roboto"/>
              </a:rPr>
              <a:t>•numbers = [1, 2, 3, 4, 5]</a:t>
            </a:r>
            <a:endParaRPr sz="1200">
              <a:solidFill>
                <a:srgbClr val="000000"/>
              </a:solidFill>
              <a:highlight>
                <a:srgbClr val="E3FEE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E3FEE0"/>
                </a:highlight>
                <a:latin typeface="Roboto"/>
                <a:ea typeface="Roboto"/>
                <a:cs typeface="Roboto"/>
                <a:sym typeface="Roboto"/>
              </a:rPr>
              <a:t>•total = sum(numbers)</a:t>
            </a:r>
            <a:endParaRPr sz="1200">
              <a:solidFill>
                <a:srgbClr val="000000"/>
              </a:solidFill>
              <a:highlight>
                <a:srgbClr val="E3FEE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E3FEE0"/>
                </a:highlight>
                <a:latin typeface="Roboto"/>
                <a:ea typeface="Roboto"/>
                <a:cs typeface="Roboto"/>
                <a:sym typeface="Roboto"/>
              </a:rPr>
              <a:t>•print(total)</a:t>
            </a:r>
            <a:endParaRPr sz="1200">
              <a:solidFill>
                <a:srgbClr val="000000"/>
              </a:solidFill>
              <a:highlight>
                <a:srgbClr val="E3FEE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E3FEE0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rgbClr val="000000"/>
              </a:solidFill>
              <a:highlight>
                <a:srgbClr val="E3FEE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Результат</a:t>
            </a:r>
            <a:r>
              <a:rPr lang="ru" sz="1200">
                <a:solidFill>
                  <a:srgbClr val="000000"/>
                </a:solidFill>
                <a:highlight>
                  <a:srgbClr val="E3FEE0"/>
                </a:highlight>
                <a:latin typeface="Roboto"/>
                <a:ea typeface="Roboto"/>
                <a:cs typeface="Roboto"/>
                <a:sym typeface="Roboto"/>
              </a:rPr>
              <a:t> :</a:t>
            </a:r>
            <a:endParaRPr sz="1200">
              <a:solidFill>
                <a:srgbClr val="000000"/>
              </a:solidFill>
              <a:highlight>
                <a:srgbClr val="E3FEE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E3FEE0"/>
                </a:highlight>
                <a:latin typeface="Roboto"/>
                <a:ea typeface="Roboto"/>
                <a:cs typeface="Roboto"/>
                <a:sym typeface="Roboto"/>
              </a:rPr>
              <a:t>15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2950275" y="2039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</a:t>
            </a:r>
            <a:r>
              <a:rPr lang="ru"/>
              <a:t>внимание</a:t>
            </a:r>
            <a:r>
              <a:rPr lang="ru"/>
              <a:t>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