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9" r:id="rId5"/>
    <p:sldId id="270" r:id="rId6"/>
    <p:sldId id="271" r:id="rId7"/>
    <p:sldId id="27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34" autoAdjust="0"/>
  </p:normalViewPr>
  <p:slideViewPr>
    <p:cSldViewPr snapToGrid="0">
      <p:cViewPr varScale="1">
        <p:scale>
          <a:sx n="82" d="100"/>
          <a:sy n="82" d="100"/>
        </p:scale>
        <p:origin x="4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A6BD2E-9F57-4C48-854D-1CCADC0491C4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6DC40A-A0FF-4BB0-B2CF-A3A4D00A3021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96EC-2425-4E4E-99B2-CA2856F1727F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D6E128-7848-41C8-9D17-DA3B35E5052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2D6E128-7848-41C8-9D17-DA3B35E5052C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 rtlCol="0"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rtlCol="0"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fld id="{A68EE040-24B9-40DE-97AD-A362B99CA7BE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공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973904-C7CC-4AA8-A2DE-B888A621C145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 rtlCol="0"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730033-5717-4931-B882-33ECAF09D48B}" type="datetime1">
              <a:rPr lang="ko-KR" altLang="en-US" noProof="0" smtClean="0"/>
              <a:t>2025-09-10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uk-UA" noProof="0"/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 rtlCol="0">
            <a:normAutofit/>
          </a:bodyPr>
          <a:lstStyle>
            <a:lvl1pPr marL="0" indent="0">
              <a:buNone/>
              <a:defRPr sz="8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0" name="그림 개체 틀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 rtlCol="0">
            <a:normAutofit/>
          </a:bodyPr>
          <a:lstStyle>
            <a:lvl1pPr marL="0" indent="0">
              <a:buNone/>
              <a:defRPr sz="6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2" name="그림 개체 틀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 rtlCol="0">
            <a:normAutofit/>
          </a:bodyPr>
          <a:lstStyle>
            <a:lvl1pPr marL="0" indent="0">
              <a:buNone/>
              <a:defRPr sz="6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4" name="그림 개체 틀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1" name="그림 개체 틀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3488" y="4587081"/>
            <a:ext cx="3078162" cy="360362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0" name="텍스트 개체 틀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649663" y="2019300"/>
            <a:ext cx="6081712" cy="35083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8" name="그림 개체 틀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2" name="텍스트 개체 틀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28075" y="3084513"/>
            <a:ext cx="3128963" cy="3683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6" name="텍스트 개체 틀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33488" y="5382021"/>
            <a:ext cx="3052762" cy="365125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3488" y="3097213"/>
            <a:ext cx="3078162" cy="369887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클릭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3488" y="6162675"/>
            <a:ext cx="3052762" cy="365125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0258" y="3816350"/>
            <a:ext cx="5691188" cy="3698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0258" y="4756150"/>
            <a:ext cx="4471988" cy="3651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0258" y="5805488"/>
            <a:ext cx="2870635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33488" y="3758803"/>
            <a:ext cx="3052762" cy="422275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0" name="그림 개체 틀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2" name="그림 개체 틀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 rtlCol="0">
            <a:normAutofit/>
          </a:bodyPr>
          <a:lstStyle>
            <a:lvl1pPr marL="0" indent="0">
              <a:buNone/>
              <a:defRPr sz="7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6" name="그림 개체 틀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 rtlCol="0">
            <a:normAutofit/>
          </a:bodyPr>
          <a:lstStyle>
            <a:lvl1pPr marL="0" indent="0">
              <a:buNone/>
              <a:defRPr sz="7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 rtlCol="0"/>
          <a:lstStyle/>
          <a:p>
            <a:pPr rtl="0"/>
            <a:fld id="{F654ADCE-FB9F-4BF4-97F8-02C39E3E7153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3324" y="1779588"/>
            <a:ext cx="5803899" cy="379412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974" y="1806575"/>
            <a:ext cx="2266950" cy="36830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974" y="4030663"/>
            <a:ext cx="2266950" cy="357187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07713" y="1806575"/>
            <a:ext cx="2988287" cy="3317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7713" y="4027488"/>
            <a:ext cx="2988287" cy="382587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3325" y="3422650"/>
            <a:ext cx="5803900" cy="37465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3324" y="5081588"/>
            <a:ext cx="5803901" cy="363537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 rtlCol="0"/>
          <a:lstStyle/>
          <a:p>
            <a:pPr rtl="0"/>
            <a:fld id="{0F34F34A-AA54-44B2-9930-1B9F425F2C60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4746" y="1836109"/>
            <a:ext cx="3557154" cy="63817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7" name="텍스트 개체 틀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74837" y="4430713"/>
            <a:ext cx="3020693" cy="36512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9" name="텍스트 개체 틀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55070" y="1853572"/>
            <a:ext cx="3065031" cy="65405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1" name="텍스트 개체 틀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48325" y="4455484"/>
            <a:ext cx="3020692" cy="36512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92096" y="1859922"/>
            <a:ext cx="2499879" cy="33337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5" name="텍스트 개체 틀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575" y="4235838"/>
            <a:ext cx="2184400" cy="89217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E01CA268-414B-4DC5-B435-54A0E408575E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9220" y="4182157"/>
            <a:ext cx="3122612" cy="642938"/>
          </a:xfrm>
        </p:spPr>
        <p:txBody>
          <a:bodyPr rtlCol="0"/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34" y="1857603"/>
            <a:ext cx="2679700" cy="36988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44157" y="1857603"/>
            <a:ext cx="2679700" cy="39528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7" name="텍스트 개체 틀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49295" y="1857603"/>
            <a:ext cx="2497137" cy="646112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2845" y="4182157"/>
            <a:ext cx="2503487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1382" y="4182157"/>
            <a:ext cx="27432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32182" y="2373089"/>
            <a:ext cx="3122613" cy="16344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39AD27-1C6E-4753-B367-533DC18C9008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텍스트 개체 틀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5" y="2251075"/>
            <a:ext cx="2268538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6" name="텍스트 개체 틀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17900" y="2046288"/>
            <a:ext cx="2266950" cy="64611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0" name="텍스트 개체 틀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6189" y="1768475"/>
            <a:ext cx="3113316" cy="424771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0" name="텍스트 개체 틀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099" y="3708400"/>
            <a:ext cx="2424113" cy="646113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2" name="텍스트 개체 틀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59125" y="3708400"/>
            <a:ext cx="3449754" cy="646113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4" name="텍스트 개체 틀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8800" y="1817688"/>
            <a:ext cx="2743200" cy="175418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099" y="6154966"/>
            <a:ext cx="6189780" cy="424771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0028" y="5901873"/>
            <a:ext cx="3113315" cy="917575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B0AABC54-FD71-45A2-AC51-9D0FDB817D90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 rtlCol="0"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fld id="{9FFC9F40-4B6D-4064-8093-021245E051BD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머리글이 있는 빈 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F11A8-0280-4140-83E8-C91BA3400E11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uk-UA" sz="100" noProof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uk-UA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uk-UA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240AB39-3B2B-4547-AE36-31AF410A657E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개체 틀 17" descr="배경 그리는 법 배우기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제목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905435"/>
            <a:ext cx="8292111" cy="2843891"/>
          </a:xfrm>
        </p:spPr>
        <p:txBody>
          <a:bodyPr rtlCol="0"/>
          <a:lstStyle/>
          <a:p>
            <a:pPr rtl="0"/>
            <a:r>
              <a:rPr lang="ko-KR" altLang="en-US" dirty="0"/>
              <a:t>그림 그리기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협동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BCF1A5-33BD-4AE2-8C11-6798C4221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23219" y="3798632"/>
            <a:ext cx="7148512" cy="1382712"/>
          </a:xfrm>
        </p:spPr>
        <p:txBody>
          <a:bodyPr rtlCol="0">
            <a:normAutofit fontScale="25000" lnSpcReduction="20000"/>
          </a:bodyPr>
          <a:lstStyle/>
          <a:p>
            <a:pPr algn="r" rtl="0"/>
            <a:endParaRPr lang="en-US" altLang="ko-KR" dirty="0"/>
          </a:p>
          <a:p>
            <a:pPr algn="r" rtl="0"/>
            <a:endParaRPr lang="en-US" altLang="ko-KR" sz="8400" dirty="0"/>
          </a:p>
          <a:p>
            <a:pPr algn="r" rtl="0"/>
            <a:endParaRPr lang="en-US" altLang="ko-KR" sz="8400" dirty="0"/>
          </a:p>
          <a:p>
            <a:pPr algn="r" rtl="0"/>
            <a:endParaRPr lang="en-US" altLang="ko-KR" sz="8400" dirty="0"/>
          </a:p>
          <a:p>
            <a:pPr algn="r" rtl="0"/>
            <a:r>
              <a:rPr lang="en-US" altLang="ko-KR" sz="16000" dirty="0"/>
              <a:t>2025404008 </a:t>
            </a:r>
            <a:r>
              <a:rPr lang="ko-KR" altLang="en-US" sz="16000" dirty="0"/>
              <a:t>김다은</a:t>
            </a:r>
            <a:endParaRPr lang="en-US" altLang="ko-KR" sz="16000" dirty="0"/>
          </a:p>
          <a:p>
            <a:pPr algn="r" rtl="0"/>
            <a:r>
              <a:rPr lang="en-US" altLang="ko-KR" sz="16000" dirty="0"/>
              <a:t>2023741024 </a:t>
            </a:r>
            <a:r>
              <a:rPr lang="ko-KR" altLang="en-US" sz="16000" dirty="0"/>
              <a:t>박건후</a:t>
            </a:r>
          </a:p>
          <a:p>
            <a:pPr rtl="0"/>
            <a:r>
              <a:rPr lang="ko-KR" altLang="en-US" sz="1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38901-4DDC-D6C9-A57C-1F04A63B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2185-682A-4E6B-7148-87A1D9FC9D69}"/>
              </a:ext>
            </a:extLst>
          </p:cNvPr>
          <p:cNvSpPr txBox="1"/>
          <p:nvPr/>
        </p:nvSpPr>
        <p:spPr>
          <a:xfrm>
            <a:off x="1280160" y="2704407"/>
            <a:ext cx="804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 주제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알고리즘 설명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1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B1806-F2D1-03AF-D6BF-47835C27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주제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1A767-C25F-69AE-7FCB-86A4DA2C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3" y="1774237"/>
            <a:ext cx="5222431" cy="4947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D89CEA-5D71-64F6-913C-A1FAFB53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06" y="2671165"/>
            <a:ext cx="6198894" cy="33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866CE-125A-19FB-5650-C9975C78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/>
              <a:t>게임 주제</a:t>
            </a:r>
          </a:p>
        </p:txBody>
      </p:sp>
    </p:spTree>
    <p:extLst>
      <p:ext uri="{BB962C8B-B14F-4D97-AF65-F5344CB8AC3E}">
        <p14:creationId xmlns:p14="http://schemas.microsoft.com/office/powerpoint/2010/main" val="220229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5223216.tgt.Office_64777265_TF89930376_Win32_OJ117234523.potx" id="{450C3CAF-3568-478E-BBED-54C5FEC19630}" vid="{66082E90-7D3D-42E1-BBEB-7869CD7809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그리는 법 배우기</Template>
  <TotalTime>30</TotalTime>
  <Words>28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테마</vt:lpstr>
      <vt:lpstr>그림 그리기 (협동) </vt:lpstr>
      <vt:lpstr>목차</vt:lpstr>
      <vt:lpstr>1. 게임 주제 </vt:lpstr>
      <vt:lpstr>1. 게임 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건후 박</dc:creator>
  <cp:lastModifiedBy>건후 박</cp:lastModifiedBy>
  <cp:revision>2</cp:revision>
  <dcterms:created xsi:type="dcterms:W3CDTF">2025-09-10T08:06:45Z</dcterms:created>
  <dcterms:modified xsi:type="dcterms:W3CDTF">2025-09-10T08:37:25Z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