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322" r:id="rId3"/>
    <p:sldId id="323" r:id="rId4"/>
    <p:sldId id="324" r:id="rId5"/>
    <p:sldId id="326" r:id="rId6"/>
    <p:sldId id="325" r:id="rId7"/>
    <p:sldId id="329" r:id="rId8"/>
    <p:sldId id="328" r:id="rId9"/>
    <p:sldId id="330" r:id="rId10"/>
    <p:sldId id="331" r:id="rId11"/>
    <p:sldId id="332" r:id="rId12"/>
    <p:sldId id="334" r:id="rId13"/>
    <p:sldId id="335" r:id="rId14"/>
    <p:sldId id="336" r:id="rId15"/>
    <p:sldId id="338" r:id="rId16"/>
    <p:sldId id="337" r:id="rId17"/>
    <p:sldId id="339" r:id="rId18"/>
    <p:sldId id="343" r:id="rId19"/>
    <p:sldId id="333" r:id="rId20"/>
    <p:sldId id="342" r:id="rId21"/>
    <p:sldId id="345" r:id="rId22"/>
    <p:sldId id="344" r:id="rId23"/>
    <p:sldId id="346" r:id="rId24"/>
    <p:sldId id="347" r:id="rId25"/>
    <p:sldId id="348" r:id="rId26"/>
    <p:sldId id="349" r:id="rId27"/>
    <p:sldId id="341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68" r:id="rId37"/>
    <p:sldId id="367" r:id="rId38"/>
    <p:sldId id="358" r:id="rId39"/>
    <p:sldId id="361" r:id="rId40"/>
    <p:sldId id="360" r:id="rId41"/>
    <p:sldId id="362" r:id="rId42"/>
    <p:sldId id="363" r:id="rId43"/>
    <p:sldId id="364" r:id="rId44"/>
    <p:sldId id="366" r:id="rId45"/>
    <p:sldId id="359" r:id="rId46"/>
    <p:sldId id="369" r:id="rId47"/>
    <p:sldId id="371" r:id="rId48"/>
    <p:sldId id="372" r:id="rId49"/>
    <p:sldId id="377" r:id="rId50"/>
    <p:sldId id="373" r:id="rId51"/>
    <p:sldId id="374" r:id="rId52"/>
    <p:sldId id="375" r:id="rId53"/>
    <p:sldId id="379" r:id="rId54"/>
    <p:sldId id="378" r:id="rId55"/>
    <p:sldId id="380" r:id="rId56"/>
    <p:sldId id="370" r:id="rId57"/>
    <p:sldId id="376" r:id="rId58"/>
  </p:sldIdLst>
  <p:sldSz cx="9144000" cy="6858000" type="screen4x3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C69F1-17D7-4771-A1EC-0463FFAE6D09}" v="1010" dt="2018-10-21T15:02:55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56" autoAdjust="0"/>
    <p:restoredTop sz="87637" autoAdjust="0"/>
  </p:normalViewPr>
  <p:slideViewPr>
    <p:cSldViewPr snapToGrid="0" snapToObjects="1">
      <p:cViewPr varScale="1">
        <p:scale>
          <a:sx n="82" d="100"/>
          <a:sy n="82" d="100"/>
        </p:scale>
        <p:origin x="467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kai Xia" userId="f7c92e0dadb596e2" providerId="LiveId" clId="{5B8C69F1-17D7-4771-A1EC-0463FFAE6D09}"/>
    <pc:docChg chg="undo custSel mod addSld delSld modSld sldOrd modMainMaster">
      <pc:chgData name="Xiaokai Xia" userId="f7c92e0dadb596e2" providerId="LiveId" clId="{5B8C69F1-17D7-4771-A1EC-0463FFAE6D09}" dt="2018-10-21T15:03:56.362" v="6430" actId="14100"/>
      <pc:docMkLst>
        <pc:docMk/>
      </pc:docMkLst>
      <pc:sldChg chg="modSp">
        <pc:chgData name="Xiaokai Xia" userId="f7c92e0dadb596e2" providerId="LiveId" clId="{5B8C69F1-17D7-4771-A1EC-0463FFAE6D09}" dt="2018-10-21T15:01:27.940" v="6415" actId="20577"/>
        <pc:sldMkLst>
          <pc:docMk/>
          <pc:sldMk cId="4258772501" sldId="256"/>
        </pc:sldMkLst>
        <pc:spChg chg="mod">
          <ac:chgData name="Xiaokai Xia" userId="f7c92e0dadb596e2" providerId="LiveId" clId="{5B8C69F1-17D7-4771-A1EC-0463FFAE6D09}" dt="2018-10-21T15:01:27.940" v="6415" actId="20577"/>
          <ac:spMkLst>
            <pc:docMk/>
            <pc:sldMk cId="4258772501" sldId="256"/>
            <ac:spMk id="2" creationId="{0ACEC94D-01A1-794C-A6E8-46DF0ECAEFBA}"/>
          </ac:spMkLst>
        </pc:spChg>
        <pc:spChg chg="mod">
          <ac:chgData name="Xiaokai Xia" userId="f7c92e0dadb596e2" providerId="LiveId" clId="{5B8C69F1-17D7-4771-A1EC-0463FFAE6D09}" dt="2018-10-21T14:59:00.664" v="5783" actId="948"/>
          <ac:spMkLst>
            <pc:docMk/>
            <pc:sldMk cId="4258772501" sldId="256"/>
            <ac:spMk id="3" creationId="{B5C37394-0175-C349-9292-619D4B034E9D}"/>
          </ac:spMkLst>
        </pc:spChg>
        <pc:spChg chg="mod">
          <ac:chgData name="Xiaokai Xia" userId="f7c92e0dadb596e2" providerId="LiveId" clId="{5B8C69F1-17D7-4771-A1EC-0463FFAE6D09}" dt="2018-10-21T14:59:00.673" v="5787" actId="948"/>
          <ac:spMkLst>
            <pc:docMk/>
            <pc:sldMk cId="4258772501" sldId="256"/>
            <ac:spMk id="4" creationId="{ADD2515C-4E18-4022-8E16-FBADC4C2791C}"/>
          </ac:spMkLst>
        </pc:spChg>
      </pc:sldChg>
      <pc:sldChg chg="modSp">
        <pc:chgData name="Xiaokai Xia" userId="f7c92e0dadb596e2" providerId="LiveId" clId="{5B8C69F1-17D7-4771-A1EC-0463FFAE6D09}" dt="2018-10-21T14:59:01.596" v="5920" actId="27636"/>
        <pc:sldMkLst>
          <pc:docMk/>
          <pc:sldMk cId="4278048554" sldId="322"/>
        </pc:sldMkLst>
        <pc:spChg chg="mod">
          <ac:chgData name="Xiaokai Xia" userId="f7c92e0dadb596e2" providerId="LiveId" clId="{5B8C69F1-17D7-4771-A1EC-0463FFAE6D09}" dt="2018-10-21T14:59:00.739" v="5791" actId="948"/>
          <ac:spMkLst>
            <pc:docMk/>
            <pc:sldMk cId="4278048554" sldId="322"/>
            <ac:spMk id="2" creationId="{96595A31-071C-433D-96BB-ECE37887ED91}"/>
          </ac:spMkLst>
        </pc:spChg>
        <pc:spChg chg="mod">
          <ac:chgData name="Xiaokai Xia" userId="f7c92e0dadb596e2" providerId="LiveId" clId="{5B8C69F1-17D7-4771-A1EC-0463FFAE6D09}" dt="2018-10-21T14:59:01.596" v="5920" actId="27636"/>
          <ac:spMkLst>
            <pc:docMk/>
            <pc:sldMk cId="4278048554" sldId="322"/>
            <ac:spMk id="7" creationId="{B73ADE2A-1E40-48B1-982F-86CEF6AC07B1}"/>
          </ac:spMkLst>
        </pc:spChg>
      </pc:sldChg>
      <pc:sldChg chg="modSp">
        <pc:chgData name="Xiaokai Xia" userId="f7c92e0dadb596e2" providerId="LiveId" clId="{5B8C69F1-17D7-4771-A1EC-0463FFAE6D09}" dt="2018-10-21T15:02:18.696" v="6420" actId="113"/>
        <pc:sldMkLst>
          <pc:docMk/>
          <pc:sldMk cId="2951822272" sldId="323"/>
        </pc:sldMkLst>
        <pc:spChg chg="mod">
          <ac:chgData name="Xiaokai Xia" userId="f7c92e0dadb596e2" providerId="LiveId" clId="{5B8C69F1-17D7-4771-A1EC-0463FFAE6D09}" dt="2018-10-21T15:02:18.696" v="6420" actId="113"/>
          <ac:spMkLst>
            <pc:docMk/>
            <pc:sldMk cId="2951822272" sldId="323"/>
            <ac:spMk id="2" creationId="{081F13A0-E0EC-48B0-BF4A-9E7118F0867C}"/>
          </ac:spMkLst>
        </pc:spChg>
        <pc:spChg chg="mod">
          <ac:chgData name="Xiaokai Xia" userId="f7c92e0dadb596e2" providerId="LiveId" clId="{5B8C69F1-17D7-4771-A1EC-0463FFAE6D09}" dt="2018-10-21T15:02:10.872" v="6419" actId="1076"/>
          <ac:spMkLst>
            <pc:docMk/>
            <pc:sldMk cId="2951822272" sldId="323"/>
            <ac:spMk id="3" creationId="{D01735AC-DB7A-44F0-8A9F-589F4553157F}"/>
          </ac:spMkLst>
        </pc:spChg>
      </pc:sldChg>
      <pc:sldChg chg="modSp">
        <pc:chgData name="Xiaokai Xia" userId="f7c92e0dadb596e2" providerId="LiveId" clId="{5B8C69F1-17D7-4771-A1EC-0463FFAE6D09}" dt="2018-10-21T14:59:04.845" v="6363" actId="27636"/>
        <pc:sldMkLst>
          <pc:docMk/>
          <pc:sldMk cId="636039608" sldId="324"/>
        </pc:sldMkLst>
        <pc:spChg chg="mod">
          <ac:chgData name="Xiaokai Xia" userId="f7c92e0dadb596e2" providerId="LiveId" clId="{5B8C69F1-17D7-4771-A1EC-0463FFAE6D09}" dt="2018-10-21T14:59:00.832" v="5807" actId="948"/>
          <ac:spMkLst>
            <pc:docMk/>
            <pc:sldMk cId="636039608" sldId="324"/>
            <ac:spMk id="2" creationId="{C3434661-A4FB-42FB-8AE1-554EB266DE5D}"/>
          </ac:spMkLst>
        </pc:spChg>
        <pc:spChg chg="mod">
          <ac:chgData name="Xiaokai Xia" userId="f7c92e0dadb596e2" providerId="LiveId" clId="{5B8C69F1-17D7-4771-A1EC-0463FFAE6D09}" dt="2018-10-21T14:59:04.845" v="6363" actId="27636"/>
          <ac:spMkLst>
            <pc:docMk/>
            <pc:sldMk cId="636039608" sldId="324"/>
            <ac:spMk id="3" creationId="{994A95DE-9648-48F8-9CC6-506A58EF17B0}"/>
          </ac:spMkLst>
        </pc:spChg>
      </pc:sldChg>
      <pc:sldChg chg="modSp">
        <pc:chgData name="Xiaokai Xia" userId="f7c92e0dadb596e2" providerId="LiveId" clId="{5B8C69F1-17D7-4771-A1EC-0463FFAE6D09}" dt="2018-10-21T14:59:00.954" v="5827" actId="948"/>
        <pc:sldMkLst>
          <pc:docMk/>
          <pc:sldMk cId="3548472056" sldId="325"/>
        </pc:sldMkLst>
        <pc:spChg chg="mod">
          <ac:chgData name="Xiaokai Xia" userId="f7c92e0dadb596e2" providerId="LiveId" clId="{5B8C69F1-17D7-4771-A1EC-0463FFAE6D09}" dt="2018-10-21T14:59:00.939" v="5823" actId="948"/>
          <ac:spMkLst>
            <pc:docMk/>
            <pc:sldMk cId="3548472056" sldId="325"/>
            <ac:spMk id="2" creationId="{7C244372-6B1F-4E3D-B164-B2AA321A4944}"/>
          </ac:spMkLst>
        </pc:spChg>
        <pc:spChg chg="mod">
          <ac:chgData name="Xiaokai Xia" userId="f7c92e0dadb596e2" providerId="LiveId" clId="{5B8C69F1-17D7-4771-A1EC-0463FFAE6D09}" dt="2018-10-21T14:59:00.954" v="5827" actId="948"/>
          <ac:spMkLst>
            <pc:docMk/>
            <pc:sldMk cId="3548472056" sldId="325"/>
            <ac:spMk id="3" creationId="{A1B648C8-DF88-4EAE-99BE-C9AF25C1F6A0}"/>
          </ac:spMkLst>
        </pc:spChg>
      </pc:sldChg>
      <pc:sldChg chg="modSp">
        <pc:chgData name="Xiaokai Xia" userId="f7c92e0dadb596e2" providerId="LiveId" clId="{5B8C69F1-17D7-4771-A1EC-0463FFAE6D09}" dt="2018-10-21T14:59:00.877" v="5819" actId="948"/>
        <pc:sldMkLst>
          <pc:docMk/>
          <pc:sldMk cId="637606838" sldId="326"/>
        </pc:sldMkLst>
        <pc:spChg chg="mod">
          <ac:chgData name="Xiaokai Xia" userId="f7c92e0dadb596e2" providerId="LiveId" clId="{5B8C69F1-17D7-4771-A1EC-0463FFAE6D09}" dt="2018-10-21T14:59:00.865" v="5815" actId="948"/>
          <ac:spMkLst>
            <pc:docMk/>
            <pc:sldMk cId="637606838" sldId="326"/>
            <ac:spMk id="2" creationId="{266EEE02-E039-4169-BD70-972684387B2C}"/>
          </ac:spMkLst>
        </pc:spChg>
        <pc:spChg chg="mod">
          <ac:chgData name="Xiaokai Xia" userId="f7c92e0dadb596e2" providerId="LiveId" clId="{5B8C69F1-17D7-4771-A1EC-0463FFAE6D09}" dt="2018-10-21T14:59:00.877" v="5819" actId="948"/>
          <ac:spMkLst>
            <pc:docMk/>
            <pc:sldMk cId="637606838" sldId="326"/>
            <ac:spMk id="3" creationId="{7D7240FC-B20D-4A56-A216-704A956A3412}"/>
          </ac:spMkLst>
        </pc:spChg>
      </pc:sldChg>
      <pc:sldChg chg="modSp">
        <pc:chgData name="Xiaokai Xia" userId="f7c92e0dadb596e2" providerId="LiveId" clId="{5B8C69F1-17D7-4771-A1EC-0463FFAE6D09}" dt="2018-10-21T14:59:04.887" v="6364" actId="27636"/>
        <pc:sldMkLst>
          <pc:docMk/>
          <pc:sldMk cId="2134362133" sldId="328"/>
        </pc:sldMkLst>
        <pc:spChg chg="mod">
          <ac:chgData name="Xiaokai Xia" userId="f7c92e0dadb596e2" providerId="LiveId" clId="{5B8C69F1-17D7-4771-A1EC-0463FFAE6D09}" dt="2018-10-21T14:59:01.064" v="5847" actId="948"/>
          <ac:spMkLst>
            <pc:docMk/>
            <pc:sldMk cId="2134362133" sldId="328"/>
            <ac:spMk id="2" creationId="{7C244372-6B1F-4E3D-B164-B2AA321A4944}"/>
          </ac:spMkLst>
        </pc:spChg>
        <pc:spChg chg="mod">
          <ac:chgData name="Xiaokai Xia" userId="f7c92e0dadb596e2" providerId="LiveId" clId="{5B8C69F1-17D7-4771-A1EC-0463FFAE6D09}" dt="2018-10-21T14:59:04.887" v="6364" actId="27636"/>
          <ac:spMkLst>
            <pc:docMk/>
            <pc:sldMk cId="2134362133" sldId="328"/>
            <ac:spMk id="5" creationId="{05474ACA-52DD-4D92-88A7-22F3DF78572D}"/>
          </ac:spMkLst>
        </pc:spChg>
      </pc:sldChg>
      <pc:sldChg chg="modSp">
        <pc:chgData name="Xiaokai Xia" userId="f7c92e0dadb596e2" providerId="LiveId" clId="{5B8C69F1-17D7-4771-A1EC-0463FFAE6D09}" dt="2018-10-21T14:59:01.017" v="5843" actId="948"/>
        <pc:sldMkLst>
          <pc:docMk/>
          <pc:sldMk cId="3857285911" sldId="329"/>
        </pc:sldMkLst>
        <pc:spChg chg="mod">
          <ac:chgData name="Xiaokai Xia" userId="f7c92e0dadb596e2" providerId="LiveId" clId="{5B8C69F1-17D7-4771-A1EC-0463FFAE6D09}" dt="2018-10-21T14:59:00.985" v="5831" actId="948"/>
          <ac:spMkLst>
            <pc:docMk/>
            <pc:sldMk cId="3857285911" sldId="329"/>
            <ac:spMk id="2" creationId="{7C244372-6B1F-4E3D-B164-B2AA321A4944}"/>
          </ac:spMkLst>
        </pc:spChg>
        <pc:spChg chg="mod">
          <ac:chgData name="Xiaokai Xia" userId="f7c92e0dadb596e2" providerId="LiveId" clId="{5B8C69F1-17D7-4771-A1EC-0463FFAE6D09}" dt="2018-10-21T14:59:00.999" v="5835" actId="948"/>
          <ac:spMkLst>
            <pc:docMk/>
            <pc:sldMk cId="3857285911" sldId="329"/>
            <ac:spMk id="3" creationId="{A1B648C8-DF88-4EAE-99BE-C9AF25C1F6A0}"/>
          </ac:spMkLst>
        </pc:spChg>
        <pc:spChg chg="mod">
          <ac:chgData name="Xiaokai Xia" userId="f7c92e0dadb596e2" providerId="LiveId" clId="{5B8C69F1-17D7-4771-A1EC-0463FFAE6D09}" dt="2018-10-21T14:59:01.008" v="5839" actId="948"/>
          <ac:spMkLst>
            <pc:docMk/>
            <pc:sldMk cId="3857285911" sldId="329"/>
            <ac:spMk id="4" creationId="{9B576BD5-54F5-446C-9A03-79964D18B1D9}"/>
          </ac:spMkLst>
        </pc:spChg>
        <pc:spChg chg="mod">
          <ac:chgData name="Xiaokai Xia" userId="f7c92e0dadb596e2" providerId="LiveId" clId="{5B8C69F1-17D7-4771-A1EC-0463FFAE6D09}" dt="2018-10-21T14:59:01.017" v="5843" actId="948"/>
          <ac:spMkLst>
            <pc:docMk/>
            <pc:sldMk cId="3857285911" sldId="329"/>
            <ac:spMk id="5" creationId="{2832C0D6-60CB-4F63-BCE8-8B389147B516}"/>
          </ac:spMkLst>
        </pc:spChg>
      </pc:sldChg>
      <pc:sldChg chg="modSp">
        <pc:chgData name="Xiaokai Xia" userId="f7c92e0dadb596e2" providerId="LiveId" clId="{5B8C69F1-17D7-4771-A1EC-0463FFAE6D09}" dt="2018-10-21T14:59:01.119" v="5859" actId="948"/>
        <pc:sldMkLst>
          <pc:docMk/>
          <pc:sldMk cId="2800621748" sldId="330"/>
        </pc:sldMkLst>
        <pc:spChg chg="mod">
          <ac:chgData name="Xiaokai Xia" userId="f7c92e0dadb596e2" providerId="LiveId" clId="{5B8C69F1-17D7-4771-A1EC-0463FFAE6D09}" dt="2018-10-21T14:59:01.101" v="5855" actId="948"/>
          <ac:spMkLst>
            <pc:docMk/>
            <pc:sldMk cId="2800621748" sldId="330"/>
            <ac:spMk id="2" creationId="{1FEC506E-C83C-4ED1-932A-11CB09080A97}"/>
          </ac:spMkLst>
        </pc:spChg>
        <pc:spChg chg="mod">
          <ac:chgData name="Xiaokai Xia" userId="f7c92e0dadb596e2" providerId="LiveId" clId="{5B8C69F1-17D7-4771-A1EC-0463FFAE6D09}" dt="2018-10-21T14:59:01.119" v="5859" actId="948"/>
          <ac:spMkLst>
            <pc:docMk/>
            <pc:sldMk cId="2800621748" sldId="330"/>
            <ac:spMk id="3" creationId="{0D65DA90-77C5-4027-9106-024E11848B93}"/>
          </ac:spMkLst>
        </pc:spChg>
      </pc:sldChg>
      <pc:sldChg chg="modSp">
        <pc:chgData name="Xiaokai Xia" userId="f7c92e0dadb596e2" providerId="LiveId" clId="{5B8C69F1-17D7-4771-A1EC-0463FFAE6D09}" dt="2018-10-21T14:59:01.144" v="5863" actId="948"/>
        <pc:sldMkLst>
          <pc:docMk/>
          <pc:sldMk cId="1758637151" sldId="331"/>
        </pc:sldMkLst>
        <pc:spChg chg="mod">
          <ac:chgData name="Xiaokai Xia" userId="f7c92e0dadb596e2" providerId="LiveId" clId="{5B8C69F1-17D7-4771-A1EC-0463FFAE6D09}" dt="2018-10-21T14:59:01.144" v="5863" actId="948"/>
          <ac:spMkLst>
            <pc:docMk/>
            <pc:sldMk cId="1758637151" sldId="331"/>
            <ac:spMk id="6" creationId="{E1193527-0483-43BA-89AC-E400534F3C57}"/>
          </ac:spMkLst>
        </pc:spChg>
      </pc:sldChg>
      <pc:sldChg chg="modSp">
        <pc:chgData name="Xiaokai Xia" userId="f7c92e0dadb596e2" providerId="LiveId" clId="{5B8C69F1-17D7-4771-A1EC-0463FFAE6D09}" dt="2018-10-21T14:59:01.177" v="5871" actId="948"/>
        <pc:sldMkLst>
          <pc:docMk/>
          <pc:sldMk cId="2713944409" sldId="332"/>
        </pc:sldMkLst>
        <pc:spChg chg="mod">
          <ac:chgData name="Xiaokai Xia" userId="f7c92e0dadb596e2" providerId="LiveId" clId="{5B8C69F1-17D7-4771-A1EC-0463FFAE6D09}" dt="2018-10-21T14:59:01.167" v="5867" actId="948"/>
          <ac:spMkLst>
            <pc:docMk/>
            <pc:sldMk cId="2713944409" sldId="332"/>
            <ac:spMk id="2" creationId="{97E3BEF7-3815-49DF-ABE2-B1EBCB9178E3}"/>
          </ac:spMkLst>
        </pc:spChg>
        <pc:spChg chg="mod">
          <ac:chgData name="Xiaokai Xia" userId="f7c92e0dadb596e2" providerId="LiveId" clId="{5B8C69F1-17D7-4771-A1EC-0463FFAE6D09}" dt="2018-10-21T14:59:01.177" v="5871" actId="948"/>
          <ac:spMkLst>
            <pc:docMk/>
            <pc:sldMk cId="2713944409" sldId="332"/>
            <ac:spMk id="3" creationId="{9F1A5FB2-8A0B-49B8-A907-E820B2B58863}"/>
          </ac:spMkLst>
        </pc:spChg>
      </pc:sldChg>
      <pc:sldChg chg="modSp">
        <pc:chgData name="Xiaokai Xia" userId="f7c92e0dadb596e2" providerId="LiveId" clId="{5B8C69F1-17D7-4771-A1EC-0463FFAE6D09}" dt="2018-10-21T14:59:01.639" v="5928" actId="948"/>
        <pc:sldMkLst>
          <pc:docMk/>
          <pc:sldMk cId="99553649" sldId="333"/>
        </pc:sldMkLst>
        <pc:spChg chg="mod">
          <ac:chgData name="Xiaokai Xia" userId="f7c92e0dadb596e2" providerId="LiveId" clId="{5B8C69F1-17D7-4771-A1EC-0463FFAE6D09}" dt="2018-10-21T14:59:01.629" v="5924" actId="948"/>
          <ac:spMkLst>
            <pc:docMk/>
            <pc:sldMk cId="99553649" sldId="333"/>
            <ac:spMk id="2" creationId="{7E63B32D-6F80-48AF-9DCA-C9159C7388BC}"/>
          </ac:spMkLst>
        </pc:spChg>
        <pc:spChg chg="mod">
          <ac:chgData name="Xiaokai Xia" userId="f7c92e0dadb596e2" providerId="LiveId" clId="{5B8C69F1-17D7-4771-A1EC-0463FFAE6D09}" dt="2018-10-21T14:59:01.639" v="5928" actId="948"/>
          <ac:spMkLst>
            <pc:docMk/>
            <pc:sldMk cId="99553649" sldId="333"/>
            <ac:spMk id="3" creationId="{BD6C5F2A-E3AE-45D2-80DF-E7FF176B3BD2}"/>
          </ac:spMkLst>
        </pc:spChg>
      </pc:sldChg>
      <pc:sldChg chg="modSp">
        <pc:chgData name="Xiaokai Xia" userId="f7c92e0dadb596e2" providerId="LiveId" clId="{5B8C69F1-17D7-4771-A1EC-0463FFAE6D09}" dt="2018-10-21T14:59:04.927" v="6365" actId="27636"/>
        <pc:sldMkLst>
          <pc:docMk/>
          <pc:sldMk cId="4186264439" sldId="334"/>
        </pc:sldMkLst>
        <pc:spChg chg="mod">
          <ac:chgData name="Xiaokai Xia" userId="f7c92e0dadb596e2" providerId="LiveId" clId="{5B8C69F1-17D7-4771-A1EC-0463FFAE6D09}" dt="2018-10-21T14:59:01.276" v="5875" actId="948"/>
          <ac:spMkLst>
            <pc:docMk/>
            <pc:sldMk cId="4186264439" sldId="334"/>
            <ac:spMk id="2" creationId="{853487AD-1F1F-4427-AFAC-5EC82DFE7791}"/>
          </ac:spMkLst>
        </pc:spChg>
        <pc:spChg chg="mod">
          <ac:chgData name="Xiaokai Xia" userId="f7c92e0dadb596e2" providerId="LiveId" clId="{5B8C69F1-17D7-4771-A1EC-0463FFAE6D09}" dt="2018-10-21T14:59:04.927" v="6365" actId="27636"/>
          <ac:spMkLst>
            <pc:docMk/>
            <pc:sldMk cId="4186264439" sldId="334"/>
            <ac:spMk id="3" creationId="{C832414F-884C-41C2-9EA5-B402F8FA5601}"/>
          </ac:spMkLst>
        </pc:spChg>
      </pc:sldChg>
      <pc:sldChg chg="addSp delSp modSp add mod setBg">
        <pc:chgData name="Xiaokai Xia" userId="f7c92e0dadb596e2" providerId="LiveId" clId="{5B8C69F1-17D7-4771-A1EC-0463FFAE6D09}" dt="2018-10-21T14:59:01.330" v="5887" actId="948"/>
        <pc:sldMkLst>
          <pc:docMk/>
          <pc:sldMk cId="1117703995" sldId="335"/>
        </pc:sldMkLst>
        <pc:spChg chg="mod">
          <ac:chgData name="Xiaokai Xia" userId="f7c92e0dadb596e2" providerId="LiveId" clId="{5B8C69F1-17D7-4771-A1EC-0463FFAE6D09}" dt="2018-10-21T14:59:01.317" v="5883" actId="948"/>
          <ac:spMkLst>
            <pc:docMk/>
            <pc:sldMk cId="1117703995" sldId="335"/>
            <ac:spMk id="2" creationId="{B0E5DD39-DE4C-41F6-A4DE-402675254B2F}"/>
          </ac:spMkLst>
        </pc:spChg>
        <pc:spChg chg="mod ord">
          <ac:chgData name="Xiaokai Xia" userId="f7c92e0dadb596e2" providerId="LiveId" clId="{5B8C69F1-17D7-4771-A1EC-0463FFAE6D09}" dt="2018-10-21T14:59:01.330" v="5887" actId="948"/>
          <ac:spMkLst>
            <pc:docMk/>
            <pc:sldMk cId="1117703995" sldId="335"/>
            <ac:spMk id="3" creationId="{B40B569C-36D1-4F6C-95B1-FC41DD498BCA}"/>
          </ac:spMkLst>
        </pc:spChg>
        <pc:spChg chg="add del">
          <ac:chgData name="Xiaokai Xia" userId="f7c92e0dadb596e2" providerId="LiveId" clId="{5B8C69F1-17D7-4771-A1EC-0463FFAE6D09}" dt="2018-10-17T04:00:57.426" v="140" actId="26606"/>
          <ac:spMkLst>
            <pc:docMk/>
            <pc:sldMk cId="1117703995" sldId="335"/>
            <ac:spMk id="9" creationId="{05C7EBC3-4672-4DAB-81C2-58661FAFAED6}"/>
          </ac:spMkLst>
        </pc:spChg>
        <pc:spChg chg="add del">
          <ac:chgData name="Xiaokai Xia" userId="f7c92e0dadb596e2" providerId="LiveId" clId="{5B8C69F1-17D7-4771-A1EC-0463FFAE6D09}" dt="2018-10-17T04:00:57.426" v="140" actId="26606"/>
          <ac:spMkLst>
            <pc:docMk/>
            <pc:sldMk cId="1117703995" sldId="335"/>
            <ac:spMk id="11" creationId="{40BF962F-4C6F-461E-86F2-C43F56CC939B}"/>
          </ac:spMkLst>
        </pc:spChg>
        <pc:spChg chg="add del">
          <ac:chgData name="Xiaokai Xia" userId="f7c92e0dadb596e2" providerId="LiveId" clId="{5B8C69F1-17D7-4771-A1EC-0463FFAE6D09}" dt="2018-10-17T04:00:57.426" v="140" actId="26606"/>
          <ac:spMkLst>
            <pc:docMk/>
            <pc:sldMk cId="1117703995" sldId="335"/>
            <ac:spMk id="13" creationId="{2E94A4F7-38E4-45EA-8E2E-CE1B5766B4F1}"/>
          </ac:spMkLst>
        </pc:spChg>
        <pc:spChg chg="add del">
          <ac:chgData name="Xiaokai Xia" userId="f7c92e0dadb596e2" providerId="LiveId" clId="{5B8C69F1-17D7-4771-A1EC-0463FFAE6D09}" dt="2018-10-17T04:01:03.829" v="142" actId="26606"/>
          <ac:spMkLst>
            <pc:docMk/>
            <pc:sldMk cId="1117703995" sldId="335"/>
            <ac:spMk id="15" creationId="{C607803A-4E99-444E-94F7-8785CDDF5849}"/>
          </ac:spMkLst>
        </pc:spChg>
        <pc:spChg chg="add del">
          <ac:chgData name="Xiaokai Xia" userId="f7c92e0dadb596e2" providerId="LiveId" clId="{5B8C69F1-17D7-4771-A1EC-0463FFAE6D09}" dt="2018-10-17T04:01:03.829" v="142" actId="26606"/>
          <ac:spMkLst>
            <pc:docMk/>
            <pc:sldMk cId="1117703995" sldId="335"/>
            <ac:spMk id="16" creationId="{2989BE6A-C309-418E-8ADD-1616A980570D}"/>
          </ac:spMkLst>
        </pc:spChg>
        <pc:picChg chg="add del mod modCrop">
          <ac:chgData name="Xiaokai Xia" userId="f7c92e0dadb596e2" providerId="LiveId" clId="{5B8C69F1-17D7-4771-A1EC-0463FFAE6D09}" dt="2018-10-17T04:01:39.940" v="151" actId="478"/>
          <ac:picMkLst>
            <pc:docMk/>
            <pc:sldMk cId="1117703995" sldId="335"/>
            <ac:picMk id="4" creationId="{3031A55B-1ACC-479F-B3FB-F8627ABF5F84}"/>
          </ac:picMkLst>
        </pc:picChg>
      </pc:sldChg>
      <pc:sldChg chg="modSp add ord">
        <pc:chgData name="Xiaokai Xia" userId="f7c92e0dadb596e2" providerId="LiveId" clId="{5B8C69F1-17D7-4771-A1EC-0463FFAE6D09}" dt="2018-10-21T14:59:04.964" v="6366" actId="27636"/>
        <pc:sldMkLst>
          <pc:docMk/>
          <pc:sldMk cId="3384381529" sldId="336"/>
        </pc:sldMkLst>
        <pc:spChg chg="mod">
          <ac:chgData name="Xiaokai Xia" userId="f7c92e0dadb596e2" providerId="LiveId" clId="{5B8C69F1-17D7-4771-A1EC-0463FFAE6D09}" dt="2018-10-21T14:59:01.375" v="5891" actId="948"/>
          <ac:spMkLst>
            <pc:docMk/>
            <pc:sldMk cId="3384381529" sldId="336"/>
            <ac:spMk id="2" creationId="{B0E5DD39-DE4C-41F6-A4DE-402675254B2F}"/>
          </ac:spMkLst>
        </pc:spChg>
        <pc:spChg chg="mod">
          <ac:chgData name="Xiaokai Xia" userId="f7c92e0dadb596e2" providerId="LiveId" clId="{5B8C69F1-17D7-4771-A1EC-0463FFAE6D09}" dt="2018-10-21T14:59:04.964" v="6366" actId="27636"/>
          <ac:spMkLst>
            <pc:docMk/>
            <pc:sldMk cId="3384381529" sldId="336"/>
            <ac:spMk id="3" creationId="{B40B569C-36D1-4F6C-95B1-FC41DD498BCA}"/>
          </ac:spMkLst>
        </pc:spChg>
      </pc:sldChg>
      <pc:sldChg chg="modSp add">
        <pc:chgData name="Xiaokai Xia" userId="f7c92e0dadb596e2" providerId="LiveId" clId="{5B8C69F1-17D7-4771-A1EC-0463FFAE6D09}" dt="2018-10-21T14:59:01.477" v="5911" actId="948"/>
        <pc:sldMkLst>
          <pc:docMk/>
          <pc:sldMk cId="1826517501" sldId="337"/>
        </pc:sldMkLst>
        <pc:spChg chg="mod">
          <ac:chgData name="Xiaokai Xia" userId="f7c92e0dadb596e2" providerId="LiveId" clId="{5B8C69F1-17D7-4771-A1EC-0463FFAE6D09}" dt="2018-10-21T14:59:01.461" v="5907" actId="948"/>
          <ac:spMkLst>
            <pc:docMk/>
            <pc:sldMk cId="1826517501" sldId="337"/>
            <ac:spMk id="2" creationId="{B0E5DD39-DE4C-41F6-A4DE-402675254B2F}"/>
          </ac:spMkLst>
        </pc:spChg>
        <pc:spChg chg="mod">
          <ac:chgData name="Xiaokai Xia" userId="f7c92e0dadb596e2" providerId="LiveId" clId="{5B8C69F1-17D7-4771-A1EC-0463FFAE6D09}" dt="2018-10-21T14:59:01.477" v="5911" actId="948"/>
          <ac:spMkLst>
            <pc:docMk/>
            <pc:sldMk cId="1826517501" sldId="337"/>
            <ac:spMk id="3" creationId="{B40B569C-36D1-4F6C-95B1-FC41DD498BCA}"/>
          </ac:spMkLst>
        </pc:spChg>
      </pc:sldChg>
      <pc:sldChg chg="modSp add">
        <pc:chgData name="Xiaokai Xia" userId="f7c92e0dadb596e2" providerId="LiveId" clId="{5B8C69F1-17D7-4771-A1EC-0463FFAE6D09}" dt="2018-10-21T14:59:01.445" v="5903" actId="948"/>
        <pc:sldMkLst>
          <pc:docMk/>
          <pc:sldMk cId="3396793648" sldId="338"/>
        </pc:sldMkLst>
        <pc:spChg chg="mod">
          <ac:chgData name="Xiaokai Xia" userId="f7c92e0dadb596e2" providerId="LiveId" clId="{5B8C69F1-17D7-4771-A1EC-0463FFAE6D09}" dt="2018-10-21T14:59:01.427" v="5899" actId="948"/>
          <ac:spMkLst>
            <pc:docMk/>
            <pc:sldMk cId="3396793648" sldId="338"/>
            <ac:spMk id="2" creationId="{B0E5DD39-DE4C-41F6-A4DE-402675254B2F}"/>
          </ac:spMkLst>
        </pc:spChg>
        <pc:spChg chg="mod">
          <ac:chgData name="Xiaokai Xia" userId="f7c92e0dadb596e2" providerId="LiveId" clId="{5B8C69F1-17D7-4771-A1EC-0463FFAE6D09}" dt="2018-10-21T14:59:01.445" v="5903" actId="948"/>
          <ac:spMkLst>
            <pc:docMk/>
            <pc:sldMk cId="3396793648" sldId="338"/>
            <ac:spMk id="3" creationId="{B40B569C-36D1-4F6C-95B1-FC41DD498BCA}"/>
          </ac:spMkLst>
        </pc:spChg>
      </pc:sldChg>
      <pc:sldChg chg="modSp add">
        <pc:chgData name="Xiaokai Xia" userId="f7c92e0dadb596e2" providerId="LiveId" clId="{5B8C69F1-17D7-4771-A1EC-0463FFAE6D09}" dt="2018-10-21T14:59:01.516" v="5919" actId="948"/>
        <pc:sldMkLst>
          <pc:docMk/>
          <pc:sldMk cId="2618993660" sldId="339"/>
        </pc:sldMkLst>
        <pc:spChg chg="mod">
          <ac:chgData name="Xiaokai Xia" userId="f7c92e0dadb596e2" providerId="LiveId" clId="{5B8C69F1-17D7-4771-A1EC-0463FFAE6D09}" dt="2018-10-21T14:59:01.497" v="5915" actId="948"/>
          <ac:spMkLst>
            <pc:docMk/>
            <pc:sldMk cId="2618993660" sldId="339"/>
            <ac:spMk id="2" creationId="{B0E5DD39-DE4C-41F6-A4DE-402675254B2F}"/>
          </ac:spMkLst>
        </pc:spChg>
        <pc:spChg chg="mod">
          <ac:chgData name="Xiaokai Xia" userId="f7c92e0dadb596e2" providerId="LiveId" clId="{5B8C69F1-17D7-4771-A1EC-0463FFAE6D09}" dt="2018-10-21T14:59:01.516" v="5919" actId="948"/>
          <ac:spMkLst>
            <pc:docMk/>
            <pc:sldMk cId="2618993660" sldId="339"/>
            <ac:spMk id="3" creationId="{B40B569C-36D1-4F6C-95B1-FC41DD498BCA}"/>
          </ac:spMkLst>
        </pc:spChg>
      </pc:sldChg>
      <pc:sldChg chg="modSp add">
        <pc:chgData name="Xiaokai Xia" userId="f7c92e0dadb596e2" providerId="LiveId" clId="{5B8C69F1-17D7-4771-A1EC-0463FFAE6D09}" dt="2018-10-21T15:02:36.899" v="6423" actId="404"/>
        <pc:sldMkLst>
          <pc:docMk/>
          <pc:sldMk cId="3429303871" sldId="341"/>
        </pc:sldMkLst>
        <pc:spChg chg="mod">
          <ac:chgData name="Xiaokai Xia" userId="f7c92e0dadb596e2" providerId="LiveId" clId="{5B8C69F1-17D7-4771-A1EC-0463FFAE6D09}" dt="2018-10-21T15:02:36.899" v="6423" actId="404"/>
          <ac:spMkLst>
            <pc:docMk/>
            <pc:sldMk cId="3429303871" sldId="341"/>
            <ac:spMk id="2" creationId="{C82592EF-44B0-4B2B-ADC5-518E96BCC7A0}"/>
          </ac:spMkLst>
        </pc:spChg>
        <pc:spChg chg="mod">
          <ac:chgData name="Xiaokai Xia" userId="f7c92e0dadb596e2" providerId="LiveId" clId="{5B8C69F1-17D7-4771-A1EC-0463FFAE6D09}" dt="2018-10-21T14:59:01.972" v="5973" actId="948"/>
          <ac:spMkLst>
            <pc:docMk/>
            <pc:sldMk cId="3429303871" sldId="341"/>
            <ac:spMk id="3" creationId="{93BD7F5A-2B1F-437F-9128-7DD5BEC20BA6}"/>
          </ac:spMkLst>
        </pc:spChg>
      </pc:sldChg>
      <pc:sldChg chg="addSp delSp modSp add">
        <pc:chgData name="Xiaokai Xia" userId="f7c92e0dadb596e2" providerId="LiveId" clId="{5B8C69F1-17D7-4771-A1EC-0463FFAE6D09}" dt="2018-10-21T14:59:01.692" v="5932" actId="948"/>
        <pc:sldMkLst>
          <pc:docMk/>
          <pc:sldMk cId="1494357986" sldId="342"/>
        </pc:sldMkLst>
        <pc:spChg chg="mod">
          <ac:chgData name="Xiaokai Xia" userId="f7c92e0dadb596e2" providerId="LiveId" clId="{5B8C69F1-17D7-4771-A1EC-0463FFAE6D09}" dt="2018-10-21T14:59:01.692" v="5932" actId="948"/>
          <ac:spMkLst>
            <pc:docMk/>
            <pc:sldMk cId="1494357986" sldId="342"/>
            <ac:spMk id="2" creationId="{A454D3AB-BEDF-4E8F-B8D5-FC63A5859A4F}"/>
          </ac:spMkLst>
        </pc:spChg>
        <pc:spChg chg="del">
          <ac:chgData name="Xiaokai Xia" userId="f7c92e0dadb596e2" providerId="LiveId" clId="{5B8C69F1-17D7-4771-A1EC-0463FFAE6D09}" dt="2018-10-17T06:39:31.796" v="452"/>
          <ac:spMkLst>
            <pc:docMk/>
            <pc:sldMk cId="1494357986" sldId="342"/>
            <ac:spMk id="3" creationId="{09F4BFC1-51C7-4B13-ADAF-9696971D05FD}"/>
          </ac:spMkLst>
        </pc:spChg>
        <pc:picChg chg="add mod">
          <ac:chgData name="Xiaokai Xia" userId="f7c92e0dadb596e2" providerId="LiveId" clId="{5B8C69F1-17D7-4771-A1EC-0463FFAE6D09}" dt="2018-10-20T13:41:55.207" v="3455" actId="1037"/>
          <ac:picMkLst>
            <pc:docMk/>
            <pc:sldMk cId="1494357986" sldId="342"/>
            <ac:picMk id="5" creationId="{BE1950B4-1095-4410-A201-C8749E9E7787}"/>
          </ac:picMkLst>
        </pc:picChg>
      </pc:sldChg>
      <pc:sldChg chg="addSp delSp modSp add mod setBg delDesignElem">
        <pc:chgData name="Xiaokai Xia" userId="f7c92e0dadb596e2" providerId="LiveId" clId="{5B8C69F1-17D7-4771-A1EC-0463FFAE6D09}" dt="2018-10-17T05:30:43.465" v="400" actId="14100"/>
        <pc:sldMkLst>
          <pc:docMk/>
          <pc:sldMk cId="987206283" sldId="343"/>
        </pc:sldMkLst>
        <pc:spChg chg="add del">
          <ac:chgData name="Xiaokai Xia" userId="f7c92e0dadb596e2" providerId="LiveId" clId="{5B8C69F1-17D7-4771-A1EC-0463FFAE6D09}" dt="2018-10-17T05:30:15.135" v="397"/>
          <ac:spMkLst>
            <pc:docMk/>
            <pc:sldMk cId="987206283" sldId="343"/>
            <ac:spMk id="7" creationId="{6FF0F0B8-5B06-4174-9742-1FD7ABE712A7}"/>
          </ac:spMkLst>
        </pc:spChg>
        <pc:picChg chg="add del mod modCrop">
          <ac:chgData name="Xiaokai Xia" userId="f7c92e0dadb596e2" providerId="LiveId" clId="{5B8C69F1-17D7-4771-A1EC-0463FFAE6D09}" dt="2018-10-17T05:30:06.695" v="395" actId="478"/>
          <ac:picMkLst>
            <pc:docMk/>
            <pc:sldMk cId="987206283" sldId="343"/>
            <ac:picMk id="2" creationId="{D16DB1FD-F574-4EF3-B5C7-C5906E42BBFD}"/>
          </ac:picMkLst>
        </pc:picChg>
        <pc:picChg chg="add mod">
          <ac:chgData name="Xiaokai Xia" userId="f7c92e0dadb596e2" providerId="LiveId" clId="{5B8C69F1-17D7-4771-A1EC-0463FFAE6D09}" dt="2018-10-17T05:30:43.465" v="400" actId="14100"/>
          <ac:picMkLst>
            <pc:docMk/>
            <pc:sldMk cId="987206283" sldId="343"/>
            <ac:picMk id="3" creationId="{9C2EEE43-1319-4E90-BF5A-CCCAE41929F9}"/>
          </ac:picMkLst>
        </pc:picChg>
      </pc:sldChg>
      <pc:sldChg chg="addSp delSp modSp add mod setBg">
        <pc:chgData name="Xiaokai Xia" userId="f7c92e0dadb596e2" providerId="LiveId" clId="{5B8C69F1-17D7-4771-A1EC-0463FFAE6D09}" dt="2018-10-21T14:59:01.804" v="5949" actId="948"/>
        <pc:sldMkLst>
          <pc:docMk/>
          <pc:sldMk cId="3244759673" sldId="344"/>
        </pc:sldMkLst>
        <pc:spChg chg="mod">
          <ac:chgData name="Xiaokai Xia" userId="f7c92e0dadb596e2" providerId="LiveId" clId="{5B8C69F1-17D7-4771-A1EC-0463FFAE6D09}" dt="2018-10-21T14:59:01.804" v="5949" actId="948"/>
          <ac:spMkLst>
            <pc:docMk/>
            <pc:sldMk cId="3244759673" sldId="344"/>
            <ac:spMk id="2" creationId="{BFF2067A-9862-469C-BD06-482D93494C91}"/>
          </ac:spMkLst>
        </pc:spChg>
        <pc:spChg chg="del">
          <ac:chgData name="Xiaokai Xia" userId="f7c92e0dadb596e2" providerId="LiveId" clId="{5B8C69F1-17D7-4771-A1EC-0463FFAE6D09}" dt="2018-10-18T03:16:01.237" v="750" actId="931"/>
          <ac:spMkLst>
            <pc:docMk/>
            <pc:sldMk cId="3244759673" sldId="344"/>
            <ac:spMk id="3" creationId="{649E4BC1-A33A-4D5E-8EA5-D3FEF2BA912D}"/>
          </ac:spMkLst>
        </pc:spChg>
        <pc:spChg chg="add del">
          <ac:chgData name="Xiaokai Xia" userId="f7c92e0dadb596e2" providerId="LiveId" clId="{5B8C69F1-17D7-4771-A1EC-0463FFAE6D09}" dt="2018-10-18T03:16:16.834" v="756" actId="26606"/>
          <ac:spMkLst>
            <pc:docMk/>
            <pc:sldMk cId="3244759673" sldId="344"/>
            <ac:spMk id="10" creationId="{956519B1-D4E5-4BE0-952F-C6BC9C0D7314}"/>
          </ac:spMkLst>
        </pc:spChg>
        <pc:spChg chg="add del">
          <ac:chgData name="Xiaokai Xia" userId="f7c92e0dadb596e2" providerId="LiveId" clId="{5B8C69F1-17D7-4771-A1EC-0463FFAE6D09}" dt="2018-10-18T03:16:16.834" v="756" actId="26606"/>
          <ac:spMkLst>
            <pc:docMk/>
            <pc:sldMk cId="3244759673" sldId="344"/>
            <ac:spMk id="13" creationId="{73DE2CFE-42F2-48F0-8706-5264E012B10C}"/>
          </ac:spMkLst>
        </pc:spChg>
        <pc:spChg chg="add mod">
          <ac:chgData name="Xiaokai Xia" userId="f7c92e0dadb596e2" providerId="LiveId" clId="{5B8C69F1-17D7-4771-A1EC-0463FFAE6D09}" dt="2018-10-21T14:59:01.792" v="5945" actId="948"/>
          <ac:spMkLst>
            <pc:docMk/>
            <pc:sldMk cId="3244759673" sldId="344"/>
            <ac:spMk id="15" creationId="{AB45A142-4255-493C-8284-5D566C121B10}"/>
          </ac:spMkLst>
        </pc:spChg>
        <pc:picChg chg="add del mod">
          <ac:chgData name="Xiaokai Xia" userId="f7c92e0dadb596e2" providerId="LiveId" clId="{5B8C69F1-17D7-4771-A1EC-0463FFAE6D09}" dt="2018-10-18T03:16:16.879" v="757" actId="26606"/>
          <ac:picMkLst>
            <pc:docMk/>
            <pc:sldMk cId="3244759673" sldId="344"/>
            <ac:picMk id="5" creationId="{11A02793-9CC1-4878-AB49-AEE019CFDA15}"/>
          </ac:picMkLst>
        </pc:picChg>
        <pc:picChg chg="add del">
          <ac:chgData name="Xiaokai Xia" userId="f7c92e0dadb596e2" providerId="LiveId" clId="{5B8C69F1-17D7-4771-A1EC-0463FFAE6D09}" dt="2018-10-18T03:16:16.834" v="756" actId="26606"/>
          <ac:picMkLst>
            <pc:docMk/>
            <pc:sldMk cId="3244759673" sldId="344"/>
            <ac:picMk id="8" creationId="{11A02793-9CC1-4878-AB49-AEE019CFDA15}"/>
          </ac:picMkLst>
        </pc:picChg>
        <pc:picChg chg="add mod modCrop">
          <ac:chgData name="Xiaokai Xia" userId="f7c92e0dadb596e2" providerId="LiveId" clId="{5B8C69F1-17D7-4771-A1EC-0463FFAE6D09}" dt="2018-10-18T03:16:52.790" v="761" actId="1076"/>
          <ac:picMkLst>
            <pc:docMk/>
            <pc:sldMk cId="3244759673" sldId="344"/>
            <ac:picMk id="16" creationId="{11A02793-9CC1-4878-AB49-AEE019CFDA15}"/>
          </ac:picMkLst>
        </pc:picChg>
        <pc:cxnChg chg="add">
          <ac:chgData name="Xiaokai Xia" userId="f7c92e0dadb596e2" providerId="LiveId" clId="{5B8C69F1-17D7-4771-A1EC-0463FFAE6D09}" dt="2018-10-18T03:16:16.879" v="757" actId="26606"/>
          <ac:cxnSpMkLst>
            <pc:docMk/>
            <pc:sldMk cId="3244759673" sldId="344"/>
            <ac:cxnSpMk id="12" creationId="{38FB9660-F42F-4313-BBC4-47C007FE484C}"/>
          </ac:cxnSpMkLst>
        </pc:cxnChg>
      </pc:sldChg>
      <pc:sldChg chg="addSp delSp modSp add">
        <pc:chgData name="Xiaokai Xia" userId="f7c92e0dadb596e2" providerId="LiveId" clId="{5B8C69F1-17D7-4771-A1EC-0463FFAE6D09}" dt="2018-10-21T14:59:04.997" v="6367" actId="27636"/>
        <pc:sldMkLst>
          <pc:docMk/>
          <pc:sldMk cId="4133938346" sldId="345"/>
        </pc:sldMkLst>
        <pc:spChg chg="mod">
          <ac:chgData name="Xiaokai Xia" userId="f7c92e0dadb596e2" providerId="LiveId" clId="{5B8C69F1-17D7-4771-A1EC-0463FFAE6D09}" dt="2018-10-21T14:59:01.731" v="5937" actId="948"/>
          <ac:spMkLst>
            <pc:docMk/>
            <pc:sldMk cId="4133938346" sldId="345"/>
            <ac:spMk id="2" creationId="{A454D3AB-BEDF-4E8F-B8D5-FC63A5859A4F}"/>
          </ac:spMkLst>
        </pc:spChg>
        <pc:spChg chg="add mod">
          <ac:chgData name="Xiaokai Xia" userId="f7c92e0dadb596e2" providerId="LiveId" clId="{5B8C69F1-17D7-4771-A1EC-0463FFAE6D09}" dt="2018-10-21T14:59:04.997" v="6367" actId="27636"/>
          <ac:spMkLst>
            <pc:docMk/>
            <pc:sldMk cId="4133938346" sldId="345"/>
            <ac:spMk id="4" creationId="{EDED09B2-FF0A-44C3-939F-FB1F86B24272}"/>
          </ac:spMkLst>
        </pc:spChg>
        <pc:picChg chg="del">
          <ac:chgData name="Xiaokai Xia" userId="f7c92e0dadb596e2" providerId="LiveId" clId="{5B8C69F1-17D7-4771-A1EC-0463FFAE6D09}" dt="2018-10-17T06:40:14.045" v="459" actId="478"/>
          <ac:picMkLst>
            <pc:docMk/>
            <pc:sldMk cId="4133938346" sldId="345"/>
            <ac:picMk id="5" creationId="{BE1950B4-1095-4410-A201-C8749E9E7787}"/>
          </ac:picMkLst>
        </pc:picChg>
      </pc:sldChg>
      <pc:sldChg chg="addSp delSp modSp add mod setBg">
        <pc:chgData name="Xiaokai Xia" userId="f7c92e0dadb596e2" providerId="LiveId" clId="{5B8C69F1-17D7-4771-A1EC-0463FFAE6D09}" dt="2018-10-18T03:20:07.189" v="776"/>
        <pc:sldMkLst>
          <pc:docMk/>
          <pc:sldMk cId="1504988615" sldId="346"/>
        </pc:sldMkLst>
        <pc:spChg chg="del">
          <ac:chgData name="Xiaokai Xia" userId="f7c92e0dadb596e2" providerId="LiveId" clId="{5B8C69F1-17D7-4771-A1EC-0463FFAE6D09}" dt="2018-10-18T03:18:34.993" v="770" actId="26606"/>
          <ac:spMkLst>
            <pc:docMk/>
            <pc:sldMk cId="1504988615" sldId="346"/>
            <ac:spMk id="2" creationId="{4023F72D-AAFA-42C6-A70E-22FBC71621B4}"/>
          </ac:spMkLst>
        </pc:spChg>
        <pc:spChg chg="del">
          <ac:chgData name="Xiaokai Xia" userId="f7c92e0dadb596e2" providerId="LiveId" clId="{5B8C69F1-17D7-4771-A1EC-0463FFAE6D09}" dt="2018-10-18T03:18:11.580" v="763" actId="931"/>
          <ac:spMkLst>
            <pc:docMk/>
            <pc:sldMk cId="1504988615" sldId="346"/>
            <ac:spMk id="3" creationId="{0A68FBA3-341E-4D1E-969A-B074D26BECC4}"/>
          </ac:spMkLst>
        </pc:spChg>
        <pc:picChg chg="add mod modCrop">
          <ac:chgData name="Xiaokai Xia" userId="f7c92e0dadb596e2" providerId="LiveId" clId="{5B8C69F1-17D7-4771-A1EC-0463FFAE6D09}" dt="2018-10-18T03:20:07.189" v="776"/>
          <ac:picMkLst>
            <pc:docMk/>
            <pc:sldMk cId="1504988615" sldId="346"/>
            <ac:picMk id="5" creationId="{A68CED31-E1B1-43E1-910F-B472E4020C2D}"/>
          </ac:picMkLst>
        </pc:picChg>
      </pc:sldChg>
      <pc:sldChg chg="modSp add">
        <pc:chgData name="Xiaokai Xia" userId="f7c92e0dadb596e2" providerId="LiveId" clId="{5B8C69F1-17D7-4771-A1EC-0463FFAE6D09}" dt="2018-10-18T03:20:58.339" v="778" actId="18131"/>
        <pc:sldMkLst>
          <pc:docMk/>
          <pc:sldMk cId="1442892384" sldId="347"/>
        </pc:sldMkLst>
        <pc:picChg chg="mod modCrop">
          <ac:chgData name="Xiaokai Xia" userId="f7c92e0dadb596e2" providerId="LiveId" clId="{5B8C69F1-17D7-4771-A1EC-0463FFAE6D09}" dt="2018-10-18T03:20:58.339" v="778" actId="18131"/>
          <ac:picMkLst>
            <pc:docMk/>
            <pc:sldMk cId="1442892384" sldId="347"/>
            <ac:picMk id="5" creationId="{A68CED31-E1B1-43E1-910F-B472E4020C2D}"/>
          </ac:picMkLst>
        </pc:picChg>
      </pc:sldChg>
      <pc:sldChg chg="modSp add">
        <pc:chgData name="Xiaokai Xia" userId="f7c92e0dadb596e2" providerId="LiveId" clId="{5B8C69F1-17D7-4771-A1EC-0463FFAE6D09}" dt="2018-10-21T14:59:05.020" v="6368" actId="27636"/>
        <pc:sldMkLst>
          <pc:docMk/>
          <pc:sldMk cId="2532552833" sldId="348"/>
        </pc:sldMkLst>
        <pc:spChg chg="mod">
          <ac:chgData name="Xiaokai Xia" userId="f7c92e0dadb596e2" providerId="LiveId" clId="{5B8C69F1-17D7-4771-A1EC-0463FFAE6D09}" dt="2018-10-21T14:59:01.856" v="5953" actId="948"/>
          <ac:spMkLst>
            <pc:docMk/>
            <pc:sldMk cId="2532552833" sldId="348"/>
            <ac:spMk id="2" creationId="{0977AFF3-6E37-42A3-BE54-128DEAEC379F}"/>
          </ac:spMkLst>
        </pc:spChg>
        <pc:spChg chg="mod">
          <ac:chgData name="Xiaokai Xia" userId="f7c92e0dadb596e2" providerId="LiveId" clId="{5B8C69F1-17D7-4771-A1EC-0463FFAE6D09}" dt="2018-10-21T14:59:05.020" v="6368" actId="27636"/>
          <ac:spMkLst>
            <pc:docMk/>
            <pc:sldMk cId="2532552833" sldId="348"/>
            <ac:spMk id="3" creationId="{0BE14190-912E-4A1A-945D-7F97F12209D1}"/>
          </ac:spMkLst>
        </pc:spChg>
      </pc:sldChg>
      <pc:sldChg chg="addSp delSp modSp add mod setBg">
        <pc:chgData name="Xiaokai Xia" userId="f7c92e0dadb596e2" providerId="LiveId" clId="{5B8C69F1-17D7-4771-A1EC-0463FFAE6D09}" dt="2018-10-21T14:59:01.916" v="5965" actId="948"/>
        <pc:sldMkLst>
          <pc:docMk/>
          <pc:sldMk cId="2484888666" sldId="349"/>
        </pc:sldMkLst>
        <pc:spChg chg="mod">
          <ac:chgData name="Xiaokai Xia" userId="f7c92e0dadb596e2" providerId="LiveId" clId="{5B8C69F1-17D7-4771-A1EC-0463FFAE6D09}" dt="2018-10-21T14:59:01.916" v="5965" actId="948"/>
          <ac:spMkLst>
            <pc:docMk/>
            <pc:sldMk cId="2484888666" sldId="349"/>
            <ac:spMk id="2" creationId="{0977AFF3-6E37-42A3-BE54-128DEAEC379F}"/>
          </ac:spMkLst>
        </pc:spChg>
        <pc:spChg chg="del mod">
          <ac:chgData name="Xiaokai Xia" userId="f7c92e0dadb596e2" providerId="LiveId" clId="{5B8C69F1-17D7-4771-A1EC-0463FFAE6D09}" dt="2018-10-18T05:11:25.570" v="838"/>
          <ac:spMkLst>
            <pc:docMk/>
            <pc:sldMk cId="2484888666" sldId="349"/>
            <ac:spMk id="3" creationId="{0BE14190-912E-4A1A-945D-7F97F12209D1}"/>
          </ac:spMkLst>
        </pc:spChg>
        <pc:spChg chg="add del">
          <ac:chgData name="Xiaokai Xia" userId="f7c92e0dadb596e2" providerId="LiveId" clId="{5B8C69F1-17D7-4771-A1EC-0463FFAE6D09}" dt="2018-10-18T05:11:31.742" v="840" actId="26606"/>
          <ac:spMkLst>
            <pc:docMk/>
            <pc:sldMk cId="2484888666" sldId="349"/>
            <ac:spMk id="9" creationId="{823AC064-BC96-4F32-8AE1-B2FD38754823}"/>
          </ac:spMkLst>
        </pc:spChg>
        <pc:spChg chg="add del">
          <ac:chgData name="Xiaokai Xia" userId="f7c92e0dadb596e2" providerId="LiveId" clId="{5B8C69F1-17D7-4771-A1EC-0463FFAE6D09}" dt="2018-10-18T05:12:49.737" v="847" actId="26606"/>
          <ac:spMkLst>
            <pc:docMk/>
            <pc:sldMk cId="2484888666" sldId="349"/>
            <ac:spMk id="12" creationId="{96918796-2918-40D6-BE3A-4600C47FCD42}"/>
          </ac:spMkLst>
        </pc:spChg>
        <pc:spChg chg="add del">
          <ac:chgData name="Xiaokai Xia" userId="f7c92e0dadb596e2" providerId="LiveId" clId="{5B8C69F1-17D7-4771-A1EC-0463FFAE6D09}" dt="2018-10-18T05:12:47.399" v="846"/>
          <ac:spMkLst>
            <pc:docMk/>
            <pc:sldMk cId="2484888666" sldId="349"/>
            <ac:spMk id="13" creationId="{21CA931C-5921-4922-8B57-AAB10964F70E}"/>
          </ac:spMkLst>
        </pc:spChg>
        <pc:spChg chg="add mod">
          <ac:chgData name="Xiaokai Xia" userId="f7c92e0dadb596e2" providerId="LiveId" clId="{5B8C69F1-17D7-4771-A1EC-0463FFAE6D09}" dt="2018-10-21T14:59:01.906" v="5961" actId="948"/>
          <ac:spMkLst>
            <pc:docMk/>
            <pc:sldMk cId="2484888666" sldId="349"/>
            <ac:spMk id="17" creationId="{A4AC5506-6312-4701-8D3C-40187889A947}"/>
          </ac:spMkLst>
        </pc:spChg>
        <pc:picChg chg="add del mod">
          <ac:chgData name="Xiaokai Xia" userId="f7c92e0dadb596e2" providerId="LiveId" clId="{5B8C69F1-17D7-4771-A1EC-0463FFAE6D09}" dt="2018-10-18T05:11:31.775" v="841" actId="26606"/>
          <ac:picMkLst>
            <pc:docMk/>
            <pc:sldMk cId="2484888666" sldId="349"/>
            <ac:picMk id="4" creationId="{89800931-D82C-4EF5-932E-3C672FED4E56}"/>
          </ac:picMkLst>
        </pc:picChg>
        <pc:picChg chg="add mod modCrop">
          <ac:chgData name="Xiaokai Xia" userId="f7c92e0dadb596e2" providerId="LiveId" clId="{5B8C69F1-17D7-4771-A1EC-0463FFAE6D09}" dt="2018-10-18T05:13:11.727" v="852" actId="14100"/>
          <ac:picMkLst>
            <pc:docMk/>
            <pc:sldMk cId="2484888666" sldId="349"/>
            <ac:picMk id="5" creationId="{2B9A9647-6834-4A80-8870-54D8EBFA73C7}"/>
          </ac:picMkLst>
        </pc:picChg>
        <pc:picChg chg="add del mod">
          <ac:chgData name="Xiaokai Xia" userId="f7c92e0dadb596e2" providerId="LiveId" clId="{5B8C69F1-17D7-4771-A1EC-0463FFAE6D09}" dt="2018-10-18T05:12:28.300" v="845" actId="478"/>
          <ac:picMkLst>
            <pc:docMk/>
            <pc:sldMk cId="2484888666" sldId="349"/>
            <ac:picMk id="7" creationId="{89800931-D82C-4EF5-932E-3C672FED4E56}"/>
          </ac:picMkLst>
        </pc:picChg>
        <pc:cxnChg chg="add del">
          <ac:chgData name="Xiaokai Xia" userId="f7c92e0dadb596e2" providerId="LiveId" clId="{5B8C69F1-17D7-4771-A1EC-0463FFAE6D09}" dt="2018-10-18T05:11:31.742" v="840" actId="26606"/>
          <ac:cxnSpMkLst>
            <pc:docMk/>
            <pc:sldMk cId="2484888666" sldId="349"/>
            <ac:cxnSpMk id="11" creationId="{7E7C77BC-7138-40B1-A15B-20F57A494629}"/>
          </ac:cxnSpMkLst>
        </pc:cxnChg>
      </pc:sldChg>
      <pc:sldChg chg="modSp add">
        <pc:chgData name="Xiaokai Xia" userId="f7c92e0dadb596e2" providerId="LiveId" clId="{5B8C69F1-17D7-4771-A1EC-0463FFAE6D09}" dt="2018-10-21T14:59:05.064" v="6369" actId="27636"/>
        <pc:sldMkLst>
          <pc:docMk/>
          <pc:sldMk cId="3765527335" sldId="350"/>
        </pc:sldMkLst>
        <pc:spChg chg="mod">
          <ac:chgData name="Xiaokai Xia" userId="f7c92e0dadb596e2" providerId="LiveId" clId="{5B8C69F1-17D7-4771-A1EC-0463FFAE6D09}" dt="2018-10-21T14:59:02.016" v="5977" actId="948"/>
          <ac:spMkLst>
            <pc:docMk/>
            <pc:sldMk cId="3765527335" sldId="350"/>
            <ac:spMk id="2" creationId="{05DD168C-A6F9-4ABA-AAF3-144DEF920416}"/>
          </ac:spMkLst>
        </pc:spChg>
        <pc:spChg chg="mod">
          <ac:chgData name="Xiaokai Xia" userId="f7c92e0dadb596e2" providerId="LiveId" clId="{5B8C69F1-17D7-4771-A1EC-0463FFAE6D09}" dt="2018-10-21T14:59:05.064" v="6369" actId="27636"/>
          <ac:spMkLst>
            <pc:docMk/>
            <pc:sldMk cId="3765527335" sldId="350"/>
            <ac:spMk id="3" creationId="{A6ED84E9-D2E0-415E-A4B0-DD85DDCEF729}"/>
          </ac:spMkLst>
        </pc:spChg>
      </pc:sldChg>
      <pc:sldChg chg="addSp delSp modSp add">
        <pc:chgData name="Xiaokai Xia" userId="f7c92e0dadb596e2" providerId="LiveId" clId="{5B8C69F1-17D7-4771-A1EC-0463FFAE6D09}" dt="2018-10-21T14:59:02.088" v="5985" actId="948"/>
        <pc:sldMkLst>
          <pc:docMk/>
          <pc:sldMk cId="800171761" sldId="351"/>
        </pc:sldMkLst>
        <pc:spChg chg="mod">
          <ac:chgData name="Xiaokai Xia" userId="f7c92e0dadb596e2" providerId="LiveId" clId="{5B8C69F1-17D7-4771-A1EC-0463FFAE6D09}" dt="2018-10-21T14:59:02.088" v="5985" actId="948"/>
          <ac:spMkLst>
            <pc:docMk/>
            <pc:sldMk cId="800171761" sldId="351"/>
            <ac:spMk id="2" creationId="{7BE2EA44-C657-4F25-9458-4D33D2B9B696}"/>
          </ac:spMkLst>
        </pc:spChg>
        <pc:spChg chg="del mod">
          <ac:chgData name="Xiaokai Xia" userId="f7c92e0dadb596e2" providerId="LiveId" clId="{5B8C69F1-17D7-4771-A1EC-0463FFAE6D09}" dt="2018-10-19T00:43:05.023" v="1041" actId="478"/>
          <ac:spMkLst>
            <pc:docMk/>
            <pc:sldMk cId="800171761" sldId="351"/>
            <ac:spMk id="3" creationId="{89067967-3D0C-4D82-AB71-DADC502D0E7B}"/>
          </ac:spMkLst>
        </pc:spChg>
        <pc:spChg chg="add del mod">
          <ac:chgData name="Xiaokai Xia" userId="f7c92e0dadb596e2" providerId="LiveId" clId="{5B8C69F1-17D7-4771-A1EC-0463FFAE6D09}" dt="2018-10-19T00:43:17.501" v="1043" actId="478"/>
          <ac:spMkLst>
            <pc:docMk/>
            <pc:sldMk cId="800171761" sldId="351"/>
            <ac:spMk id="7" creationId="{194BA4E9-719D-4989-A096-259864334369}"/>
          </ac:spMkLst>
        </pc:spChg>
        <pc:picChg chg="add mod">
          <ac:chgData name="Xiaokai Xia" userId="f7c92e0dadb596e2" providerId="LiveId" clId="{5B8C69F1-17D7-4771-A1EC-0463FFAE6D09}" dt="2018-10-19T00:43:34.872" v="1046" actId="1076"/>
          <ac:picMkLst>
            <pc:docMk/>
            <pc:sldMk cId="800171761" sldId="351"/>
            <ac:picMk id="5" creationId="{D1F6AF5E-7B91-43A4-BB87-E1CDD712AE1E}"/>
          </ac:picMkLst>
        </pc:picChg>
      </pc:sldChg>
      <pc:sldChg chg="addSp modSp add modTransition">
        <pc:chgData name="Xiaokai Xia" userId="f7c92e0dadb596e2" providerId="LiveId" clId="{5B8C69F1-17D7-4771-A1EC-0463FFAE6D09}" dt="2018-10-21T14:59:02.146" v="5993" actId="948"/>
        <pc:sldMkLst>
          <pc:docMk/>
          <pc:sldMk cId="808410225" sldId="352"/>
        </pc:sldMkLst>
        <pc:spChg chg="mod">
          <ac:chgData name="Xiaokai Xia" userId="f7c92e0dadb596e2" providerId="LiveId" clId="{5B8C69F1-17D7-4771-A1EC-0463FFAE6D09}" dt="2018-10-21T14:59:02.127" v="5989" actId="948"/>
          <ac:spMkLst>
            <pc:docMk/>
            <pc:sldMk cId="808410225" sldId="352"/>
            <ac:spMk id="2" creationId="{7BE2EA44-C657-4F25-9458-4D33D2B9B696}"/>
          </ac:spMkLst>
        </pc:spChg>
        <pc:spChg chg="add mod">
          <ac:chgData name="Xiaokai Xia" userId="f7c92e0dadb596e2" providerId="LiveId" clId="{5B8C69F1-17D7-4771-A1EC-0463FFAE6D09}" dt="2018-10-21T14:59:02.146" v="5993" actId="948"/>
          <ac:spMkLst>
            <pc:docMk/>
            <pc:sldMk cId="808410225" sldId="352"/>
            <ac:spMk id="3" creationId="{DCD7F0FE-EE75-4EAC-8D21-D9EE4669419C}"/>
          </ac:spMkLst>
        </pc:spChg>
        <pc:picChg chg="mod">
          <ac:chgData name="Xiaokai Xia" userId="f7c92e0dadb596e2" providerId="LiveId" clId="{5B8C69F1-17D7-4771-A1EC-0463FFAE6D09}" dt="2018-10-19T00:45:02.454" v="1049" actId="1076"/>
          <ac:picMkLst>
            <pc:docMk/>
            <pc:sldMk cId="808410225" sldId="352"/>
            <ac:picMk id="5" creationId="{D1F6AF5E-7B91-43A4-BB87-E1CDD712AE1E}"/>
          </ac:picMkLst>
        </pc:picChg>
        <pc:picChg chg="add mod modCrop">
          <ac:chgData name="Xiaokai Xia" userId="f7c92e0dadb596e2" providerId="LiveId" clId="{5B8C69F1-17D7-4771-A1EC-0463FFAE6D09}" dt="2018-10-19T00:51:19.259" v="1069" actId="1076"/>
          <ac:picMkLst>
            <pc:docMk/>
            <pc:sldMk cId="808410225" sldId="352"/>
            <ac:picMk id="6" creationId="{ED13ED47-DC47-4C07-9D1F-06BDD12DA1CE}"/>
          </ac:picMkLst>
        </pc:picChg>
      </pc:sldChg>
      <pc:sldChg chg="addSp delSp modSp add">
        <pc:chgData name="Xiaokai Xia" userId="f7c92e0dadb596e2" providerId="LiveId" clId="{5B8C69F1-17D7-4771-A1EC-0463FFAE6D09}" dt="2018-10-21T14:59:02.280" v="6005"/>
        <pc:sldMkLst>
          <pc:docMk/>
          <pc:sldMk cId="591382524" sldId="353"/>
        </pc:sldMkLst>
        <pc:spChg chg="mod">
          <ac:chgData name="Xiaokai Xia" userId="f7c92e0dadb596e2" providerId="LiveId" clId="{5B8C69F1-17D7-4771-A1EC-0463FFAE6D09}" dt="2018-10-21T14:59:02.181" v="5997" actId="948"/>
          <ac:spMkLst>
            <pc:docMk/>
            <pc:sldMk cId="591382524" sldId="353"/>
            <ac:spMk id="2" creationId="{7BE2EA44-C657-4F25-9458-4D33D2B9B696}"/>
          </ac:spMkLst>
        </pc:spChg>
        <pc:spChg chg="mod">
          <ac:chgData name="Xiaokai Xia" userId="f7c92e0dadb596e2" providerId="LiveId" clId="{5B8C69F1-17D7-4771-A1EC-0463FFAE6D09}" dt="2018-10-21T14:59:02.192" v="6001" actId="948"/>
          <ac:spMkLst>
            <pc:docMk/>
            <pc:sldMk cId="591382524" sldId="353"/>
            <ac:spMk id="3" creationId="{DCD7F0FE-EE75-4EAC-8D21-D9EE4669419C}"/>
          </ac:spMkLst>
        </pc:spChg>
        <pc:spChg chg="add del mod">
          <ac:chgData name="Xiaokai Xia" userId="f7c92e0dadb596e2" providerId="LiveId" clId="{5B8C69F1-17D7-4771-A1EC-0463FFAE6D09}" dt="2018-10-19T01:55:04.295" v="1101" actId="478"/>
          <ac:spMkLst>
            <pc:docMk/>
            <pc:sldMk cId="591382524" sldId="353"/>
            <ac:spMk id="7" creationId="{A24B5782-DA30-4E58-AB3F-39820E14C4E0}"/>
          </ac:spMkLst>
        </pc:spChg>
        <pc:spChg chg="add mod">
          <ac:chgData name="Xiaokai Xia" userId="f7c92e0dadb596e2" providerId="LiveId" clId="{5B8C69F1-17D7-4771-A1EC-0463FFAE6D09}" dt="2018-10-21T14:59:02.280" v="6005"/>
          <ac:spMkLst>
            <pc:docMk/>
            <pc:sldMk cId="591382524" sldId="353"/>
            <ac:spMk id="24" creationId="{63DDD55C-7145-4F87-A3DA-3C06252CC333}"/>
          </ac:spMkLst>
        </pc:spChg>
        <pc:grpChg chg="add del mod">
          <ac:chgData name="Xiaokai Xia" userId="f7c92e0dadb596e2" providerId="LiveId" clId="{5B8C69F1-17D7-4771-A1EC-0463FFAE6D09}" dt="2018-10-19T01:55:04.295" v="1101" actId="478"/>
          <ac:grpSpMkLst>
            <pc:docMk/>
            <pc:sldMk cId="591382524" sldId="353"/>
            <ac:grpSpMk id="18" creationId="{0DC76A6A-A21F-40FC-9369-F6AE51BE9111}"/>
          </ac:grpSpMkLst>
        </pc:grpChg>
        <pc:grpChg chg="add del mod">
          <ac:chgData name="Xiaokai Xia" userId="f7c92e0dadb596e2" providerId="LiveId" clId="{5B8C69F1-17D7-4771-A1EC-0463FFAE6D09}" dt="2018-10-19T01:55:00.632" v="1100" actId="478"/>
          <ac:grpSpMkLst>
            <pc:docMk/>
            <pc:sldMk cId="591382524" sldId="353"/>
            <ac:grpSpMk id="23" creationId="{694F0548-A1D8-444E-9694-186F269DDE93}"/>
          </ac:grpSpMkLst>
        </pc:grpChg>
        <pc:picChg chg="mod">
          <ac:chgData name="Xiaokai Xia" userId="f7c92e0dadb596e2" providerId="LiveId" clId="{5B8C69F1-17D7-4771-A1EC-0463FFAE6D09}" dt="2018-10-19T01:55:37.704" v="1107" actId="1076"/>
          <ac:picMkLst>
            <pc:docMk/>
            <pc:sldMk cId="591382524" sldId="353"/>
            <ac:picMk id="5" creationId="{D1F6AF5E-7B91-43A4-BB87-E1CDD712AE1E}"/>
          </ac:picMkLst>
        </pc:picChg>
        <pc:picChg chg="mod">
          <ac:chgData name="Xiaokai Xia" userId="f7c92e0dadb596e2" providerId="LiveId" clId="{5B8C69F1-17D7-4771-A1EC-0463FFAE6D09}" dt="2018-10-19T01:55:42.290" v="1109" actId="1076"/>
          <ac:picMkLst>
            <pc:docMk/>
            <pc:sldMk cId="591382524" sldId="353"/>
            <ac:picMk id="6" creationId="{ED13ED47-DC47-4C07-9D1F-06BDD12DA1CE}"/>
          </ac:picMkLst>
        </pc:picChg>
        <pc:picChg chg="add del mod">
          <ac:chgData name="Xiaokai Xia" userId="f7c92e0dadb596e2" providerId="LiveId" clId="{5B8C69F1-17D7-4771-A1EC-0463FFAE6D09}" dt="2018-10-19T00:53:31.179" v="1084" actId="478"/>
          <ac:picMkLst>
            <pc:docMk/>
            <pc:sldMk cId="591382524" sldId="353"/>
            <ac:picMk id="8" creationId="{089CDB9F-0AAD-495B-B885-C437D9B8DB7C}"/>
          </ac:picMkLst>
        </pc:picChg>
        <pc:cxnChg chg="add mod">
          <ac:chgData name="Xiaokai Xia" userId="f7c92e0dadb596e2" providerId="LiveId" clId="{5B8C69F1-17D7-4771-A1EC-0463FFAE6D09}" dt="2018-10-19T00:55:45.523" v="1092" actId="164"/>
          <ac:cxnSpMkLst>
            <pc:docMk/>
            <pc:sldMk cId="591382524" sldId="353"/>
            <ac:cxnSpMk id="10" creationId="{C6EE3212-64C9-449F-8EAE-1FA530E4CFD9}"/>
          </ac:cxnSpMkLst>
        </pc:cxnChg>
        <pc:cxnChg chg="add mod">
          <ac:chgData name="Xiaokai Xia" userId="f7c92e0dadb596e2" providerId="LiveId" clId="{5B8C69F1-17D7-4771-A1EC-0463FFAE6D09}" dt="2018-10-19T00:55:45.523" v="1092" actId="164"/>
          <ac:cxnSpMkLst>
            <pc:docMk/>
            <pc:sldMk cId="591382524" sldId="353"/>
            <ac:cxnSpMk id="12" creationId="{B40233C9-44DB-44F9-8DE9-136D92A8C89C}"/>
          </ac:cxnSpMkLst>
        </pc:cxnChg>
        <pc:cxnChg chg="add mod">
          <ac:chgData name="Xiaokai Xia" userId="f7c92e0dadb596e2" providerId="LiveId" clId="{5B8C69F1-17D7-4771-A1EC-0463FFAE6D09}" dt="2018-10-19T00:55:45.523" v="1092" actId="164"/>
          <ac:cxnSpMkLst>
            <pc:docMk/>
            <pc:sldMk cId="591382524" sldId="353"/>
            <ac:cxnSpMk id="14" creationId="{AE8B3B7B-0AE1-4348-913E-B652C7BFF69B}"/>
          </ac:cxnSpMkLst>
        </pc:cxnChg>
        <pc:cxnChg chg="add mod">
          <ac:chgData name="Xiaokai Xia" userId="f7c92e0dadb596e2" providerId="LiveId" clId="{5B8C69F1-17D7-4771-A1EC-0463FFAE6D09}" dt="2018-10-19T00:55:45.523" v="1092" actId="164"/>
          <ac:cxnSpMkLst>
            <pc:docMk/>
            <pc:sldMk cId="591382524" sldId="353"/>
            <ac:cxnSpMk id="17" creationId="{B203D477-A00D-47A2-B6DF-A81A51ABA6FE}"/>
          </ac:cxnSpMkLst>
        </pc:cxnChg>
        <pc:cxnChg chg="add mod">
          <ac:chgData name="Xiaokai Xia" userId="f7c92e0dadb596e2" providerId="LiveId" clId="{5B8C69F1-17D7-4771-A1EC-0463FFAE6D09}" dt="2018-10-19T00:56:35.458" v="1099" actId="1582"/>
          <ac:cxnSpMkLst>
            <pc:docMk/>
            <pc:sldMk cId="591382524" sldId="353"/>
            <ac:cxnSpMk id="20" creationId="{CFC3CBB7-F6D3-4E32-A5AE-BE2945A7CE13}"/>
          </ac:cxnSpMkLst>
        </pc:cxnChg>
        <pc:cxnChg chg="add mod">
          <ac:chgData name="Xiaokai Xia" userId="f7c92e0dadb596e2" providerId="LiveId" clId="{5B8C69F1-17D7-4771-A1EC-0463FFAE6D09}" dt="2018-10-19T00:56:35.458" v="1099" actId="1582"/>
          <ac:cxnSpMkLst>
            <pc:docMk/>
            <pc:sldMk cId="591382524" sldId="353"/>
            <ac:cxnSpMk id="22" creationId="{8F386CED-5E62-40AC-BF43-E166ECF03699}"/>
          </ac:cxnSpMkLst>
        </pc:cxnChg>
      </pc:sldChg>
      <pc:sldChg chg="addSp delSp modSp add">
        <pc:chgData name="Xiaokai Xia" userId="f7c92e0dadb596e2" providerId="LiveId" clId="{5B8C69F1-17D7-4771-A1EC-0463FFAE6D09}" dt="2018-10-21T14:59:02.321" v="6009" actId="948"/>
        <pc:sldMkLst>
          <pc:docMk/>
          <pc:sldMk cId="1786130925" sldId="354"/>
        </pc:sldMkLst>
        <pc:spChg chg="mod">
          <ac:chgData name="Xiaokai Xia" userId="f7c92e0dadb596e2" providerId="LiveId" clId="{5B8C69F1-17D7-4771-A1EC-0463FFAE6D09}" dt="2018-10-21T14:59:02.321" v="6009" actId="948"/>
          <ac:spMkLst>
            <pc:docMk/>
            <pc:sldMk cId="1786130925" sldId="354"/>
            <ac:spMk id="2" creationId="{7BE2EA44-C657-4F25-9458-4D33D2B9B696}"/>
          </ac:spMkLst>
        </pc:spChg>
        <pc:spChg chg="del">
          <ac:chgData name="Xiaokai Xia" userId="f7c92e0dadb596e2" providerId="LiveId" clId="{5B8C69F1-17D7-4771-A1EC-0463FFAE6D09}" dt="2018-10-19T01:58:34.543" v="1152" actId="478"/>
          <ac:spMkLst>
            <pc:docMk/>
            <pc:sldMk cId="1786130925" sldId="354"/>
            <ac:spMk id="3" creationId="{DCD7F0FE-EE75-4EAC-8D21-D9EE4669419C}"/>
          </ac:spMkLst>
        </pc:spChg>
        <pc:spChg chg="del">
          <ac:chgData name="Xiaokai Xia" userId="f7c92e0dadb596e2" providerId="LiveId" clId="{5B8C69F1-17D7-4771-A1EC-0463FFAE6D09}" dt="2018-10-19T01:58:34.543" v="1152" actId="478"/>
          <ac:spMkLst>
            <pc:docMk/>
            <pc:sldMk cId="1786130925" sldId="354"/>
            <ac:spMk id="24" creationId="{63DDD55C-7145-4F87-A3DA-3C06252CC333}"/>
          </ac:spMkLst>
        </pc:spChg>
        <pc:picChg chg="add mod">
          <ac:chgData name="Xiaokai Xia" userId="f7c92e0dadb596e2" providerId="LiveId" clId="{5B8C69F1-17D7-4771-A1EC-0463FFAE6D09}" dt="2018-10-19T01:59:47.304" v="1158" actId="1076"/>
          <ac:picMkLst>
            <pc:docMk/>
            <pc:sldMk cId="1786130925" sldId="354"/>
            <ac:picMk id="4" creationId="{A35D1D82-BDC1-4BF9-B79A-89245F49B5FF}"/>
          </ac:picMkLst>
        </pc:picChg>
        <pc:picChg chg="del">
          <ac:chgData name="Xiaokai Xia" userId="f7c92e0dadb596e2" providerId="LiveId" clId="{5B8C69F1-17D7-4771-A1EC-0463FFAE6D09}" dt="2018-10-19T01:58:36.151" v="1153" actId="478"/>
          <ac:picMkLst>
            <pc:docMk/>
            <pc:sldMk cId="1786130925" sldId="354"/>
            <ac:picMk id="5" creationId="{D1F6AF5E-7B91-43A4-BB87-E1CDD712AE1E}"/>
          </ac:picMkLst>
        </pc:picChg>
        <pc:picChg chg="del">
          <ac:chgData name="Xiaokai Xia" userId="f7c92e0dadb596e2" providerId="LiveId" clId="{5B8C69F1-17D7-4771-A1EC-0463FFAE6D09}" dt="2018-10-19T01:58:34.543" v="1152" actId="478"/>
          <ac:picMkLst>
            <pc:docMk/>
            <pc:sldMk cId="1786130925" sldId="354"/>
            <ac:picMk id="6" creationId="{ED13ED47-DC47-4C07-9D1F-06BDD12DA1CE}"/>
          </ac:picMkLst>
        </pc:picChg>
      </pc:sldChg>
      <pc:sldChg chg="addSp delSp modSp add mod">
        <pc:chgData name="Xiaokai Xia" userId="f7c92e0dadb596e2" providerId="LiveId" clId="{5B8C69F1-17D7-4771-A1EC-0463FFAE6D09}" dt="2018-10-21T14:59:02.377" v="6017" actId="948"/>
        <pc:sldMkLst>
          <pc:docMk/>
          <pc:sldMk cId="1642448990" sldId="355"/>
        </pc:sldMkLst>
        <pc:spChg chg="mod">
          <ac:chgData name="Xiaokai Xia" userId="f7c92e0dadb596e2" providerId="LiveId" clId="{5B8C69F1-17D7-4771-A1EC-0463FFAE6D09}" dt="2018-10-21T14:59:02.366" v="6013" actId="948"/>
          <ac:spMkLst>
            <pc:docMk/>
            <pc:sldMk cId="1642448990" sldId="355"/>
            <ac:spMk id="2" creationId="{FE4973C0-C105-4C55-8849-4EAC7F678683}"/>
          </ac:spMkLst>
        </pc:spChg>
        <pc:spChg chg="del mod">
          <ac:chgData name="Xiaokai Xia" userId="f7c92e0dadb596e2" providerId="LiveId" clId="{5B8C69F1-17D7-4771-A1EC-0463FFAE6D09}" dt="2018-10-19T02:07:35.996" v="1216" actId="478"/>
          <ac:spMkLst>
            <pc:docMk/>
            <pc:sldMk cId="1642448990" sldId="355"/>
            <ac:spMk id="3" creationId="{ADD3A9F5-66FE-4064-AB5C-12047F3A1881}"/>
          </ac:spMkLst>
        </pc:spChg>
        <pc:spChg chg="add del mod">
          <ac:chgData name="Xiaokai Xia" userId="f7c92e0dadb596e2" providerId="LiveId" clId="{5B8C69F1-17D7-4771-A1EC-0463FFAE6D09}" dt="2018-10-19T02:07:38.502" v="1217" actId="478"/>
          <ac:spMkLst>
            <pc:docMk/>
            <pc:sldMk cId="1642448990" sldId="355"/>
            <ac:spMk id="10" creationId="{A8E91E92-08BB-44B5-BF27-4A11783CDB21}"/>
          </ac:spMkLst>
        </pc:spChg>
        <pc:spChg chg="add mod">
          <ac:chgData name="Xiaokai Xia" userId="f7c92e0dadb596e2" providerId="LiveId" clId="{5B8C69F1-17D7-4771-A1EC-0463FFAE6D09}" dt="2018-10-21T14:59:02.377" v="6017" actId="948"/>
          <ac:spMkLst>
            <pc:docMk/>
            <pc:sldMk cId="1642448990" sldId="355"/>
            <ac:spMk id="11" creationId="{CF95E2EF-B7D3-4678-A09E-1ED28F8F6DEE}"/>
          </ac:spMkLst>
        </pc:spChg>
        <pc:spChg chg="add del mod">
          <ac:chgData name="Xiaokai Xia" userId="f7c92e0dadb596e2" providerId="LiveId" clId="{5B8C69F1-17D7-4771-A1EC-0463FFAE6D09}" dt="2018-10-19T05:27:55.303" v="1828" actId="478"/>
          <ac:spMkLst>
            <pc:docMk/>
            <pc:sldMk cId="1642448990" sldId="355"/>
            <ac:spMk id="12" creationId="{958FCA14-C517-4760-AE89-6C46DCEA7EE2}"/>
          </ac:spMkLst>
        </pc:spChg>
        <pc:graphicFrameChg chg="add mod">
          <ac:chgData name="Xiaokai Xia" userId="f7c92e0dadb596e2" providerId="LiveId" clId="{5B8C69F1-17D7-4771-A1EC-0463FFAE6D09}" dt="2018-10-19T02:17:21.129" v="1267" actId="1038"/>
          <ac:graphicFrameMkLst>
            <pc:docMk/>
            <pc:sldMk cId="1642448990" sldId="355"/>
            <ac:graphicFrameMk id="8" creationId="{FD65A5C2-D6DF-453C-A9CC-C79DCF27764C}"/>
          </ac:graphicFrameMkLst>
        </pc:graphicFrameChg>
      </pc:sldChg>
      <pc:sldChg chg="addSp modSp add modNotesTx">
        <pc:chgData name="Xiaokai Xia" userId="f7c92e0dadb596e2" providerId="LiveId" clId="{5B8C69F1-17D7-4771-A1EC-0463FFAE6D09}" dt="2018-10-21T14:59:05.114" v="6371" actId="27636"/>
        <pc:sldMkLst>
          <pc:docMk/>
          <pc:sldMk cId="4008792217" sldId="356"/>
        </pc:sldMkLst>
        <pc:spChg chg="mod">
          <ac:chgData name="Xiaokai Xia" userId="f7c92e0dadb596e2" providerId="LiveId" clId="{5B8C69F1-17D7-4771-A1EC-0463FFAE6D09}" dt="2018-10-21T14:59:02.399" v="6021" actId="948"/>
          <ac:spMkLst>
            <pc:docMk/>
            <pc:sldMk cId="4008792217" sldId="356"/>
            <ac:spMk id="2" creationId="{FB12CC22-53BD-4333-B091-FC6D898D13A2}"/>
          </ac:spMkLst>
        </pc:spChg>
        <pc:spChg chg="mod">
          <ac:chgData name="Xiaokai Xia" userId="f7c92e0dadb596e2" providerId="LiveId" clId="{5B8C69F1-17D7-4771-A1EC-0463FFAE6D09}" dt="2018-10-21T14:59:05.108" v="6370" actId="27636"/>
          <ac:spMkLst>
            <pc:docMk/>
            <pc:sldMk cId="4008792217" sldId="356"/>
            <ac:spMk id="3" creationId="{0C6832C5-B5DA-4ABE-81BA-3914211C3463}"/>
          </ac:spMkLst>
        </pc:spChg>
        <pc:spChg chg="add mod">
          <ac:chgData name="Xiaokai Xia" userId="f7c92e0dadb596e2" providerId="LiveId" clId="{5B8C69F1-17D7-4771-A1EC-0463FFAE6D09}" dt="2018-10-21T14:59:05.114" v="6371" actId="27636"/>
          <ac:spMkLst>
            <pc:docMk/>
            <pc:sldMk cId="4008792217" sldId="356"/>
            <ac:spMk id="4" creationId="{1AA08A8B-AB78-43AE-AD2D-6552DFD560AD}"/>
          </ac:spMkLst>
        </pc:spChg>
      </pc:sldChg>
      <pc:sldChg chg="addSp modSp add">
        <pc:chgData name="Xiaokai Xia" userId="f7c92e0dadb596e2" providerId="LiveId" clId="{5B8C69F1-17D7-4771-A1EC-0463FFAE6D09}" dt="2018-10-21T14:59:05.147" v="6373" actId="27636"/>
        <pc:sldMkLst>
          <pc:docMk/>
          <pc:sldMk cId="3232559939" sldId="357"/>
        </pc:sldMkLst>
        <pc:spChg chg="mod">
          <ac:chgData name="Xiaokai Xia" userId="f7c92e0dadb596e2" providerId="LiveId" clId="{5B8C69F1-17D7-4771-A1EC-0463FFAE6D09}" dt="2018-10-21T14:59:02.504" v="6033" actId="948"/>
          <ac:spMkLst>
            <pc:docMk/>
            <pc:sldMk cId="3232559939" sldId="357"/>
            <ac:spMk id="2" creationId="{9EA3A94A-61E4-4BA2-8060-7FCCE3C453E7}"/>
          </ac:spMkLst>
        </pc:spChg>
        <pc:spChg chg="mod">
          <ac:chgData name="Xiaokai Xia" userId="f7c92e0dadb596e2" providerId="LiveId" clId="{5B8C69F1-17D7-4771-A1EC-0463FFAE6D09}" dt="2018-10-21T14:59:05.147" v="6373" actId="27636"/>
          <ac:spMkLst>
            <pc:docMk/>
            <pc:sldMk cId="3232559939" sldId="357"/>
            <ac:spMk id="3" creationId="{61EC92ED-504C-4D69-9DC4-79DD428AF05D}"/>
          </ac:spMkLst>
        </pc:spChg>
        <pc:spChg chg="add mod">
          <ac:chgData name="Xiaokai Xia" userId="f7c92e0dadb596e2" providerId="LiveId" clId="{5B8C69F1-17D7-4771-A1EC-0463FFAE6D09}" dt="2018-10-21T14:59:05.134" v="6372" actId="27636"/>
          <ac:spMkLst>
            <pc:docMk/>
            <pc:sldMk cId="3232559939" sldId="357"/>
            <ac:spMk id="4" creationId="{72FC65EF-FE38-45BC-ABB4-2CCA4B80E247}"/>
          </ac:spMkLst>
        </pc:spChg>
      </pc:sldChg>
      <pc:sldChg chg="modSp add">
        <pc:chgData name="Xiaokai Xia" userId="f7c92e0dadb596e2" providerId="LiveId" clId="{5B8C69F1-17D7-4771-A1EC-0463FFAE6D09}" dt="2018-10-21T14:59:05.243" v="6378" actId="27636"/>
        <pc:sldMkLst>
          <pc:docMk/>
          <pc:sldMk cId="3840427576" sldId="358"/>
        </pc:sldMkLst>
        <pc:spChg chg="mod">
          <ac:chgData name="Xiaokai Xia" userId="f7c92e0dadb596e2" providerId="LiveId" clId="{5B8C69F1-17D7-4771-A1EC-0463FFAE6D09}" dt="2018-10-21T14:59:05.243" v="6378" actId="27636"/>
          <ac:spMkLst>
            <pc:docMk/>
            <pc:sldMk cId="3840427576" sldId="358"/>
            <ac:spMk id="2" creationId="{986490C8-4854-4C5F-80C6-D809AAB0341F}"/>
          </ac:spMkLst>
        </pc:spChg>
        <pc:spChg chg="mod">
          <ac:chgData name="Xiaokai Xia" userId="f7c92e0dadb596e2" providerId="LiveId" clId="{5B8C69F1-17D7-4771-A1EC-0463FFAE6D09}" dt="2018-10-21T14:59:02.824" v="6081" actId="948"/>
          <ac:spMkLst>
            <pc:docMk/>
            <pc:sldMk cId="3840427576" sldId="358"/>
            <ac:spMk id="3" creationId="{45CB5C69-B32C-491F-94DA-2954B5142483}"/>
          </ac:spMkLst>
        </pc:spChg>
      </pc:sldChg>
      <pc:sldChg chg="modSp add ord">
        <pc:chgData name="Xiaokai Xia" userId="f7c92e0dadb596e2" providerId="LiveId" clId="{5B8C69F1-17D7-4771-A1EC-0463FFAE6D09}" dt="2018-10-21T14:59:05.440" v="6386" actId="27636"/>
        <pc:sldMkLst>
          <pc:docMk/>
          <pc:sldMk cId="290006339" sldId="359"/>
        </pc:sldMkLst>
        <pc:spChg chg="mod">
          <ac:chgData name="Xiaokai Xia" userId="f7c92e0dadb596e2" providerId="LiveId" clId="{5B8C69F1-17D7-4771-A1EC-0463FFAE6D09}" dt="2018-10-21T14:59:03.386" v="6181" actId="948"/>
          <ac:spMkLst>
            <pc:docMk/>
            <pc:sldMk cId="290006339" sldId="359"/>
            <ac:spMk id="2" creationId="{8FEA2B4F-716F-46C9-BFF8-8951A857695A}"/>
          </ac:spMkLst>
        </pc:spChg>
        <pc:spChg chg="mod">
          <ac:chgData name="Xiaokai Xia" userId="f7c92e0dadb596e2" providerId="LiveId" clId="{5B8C69F1-17D7-4771-A1EC-0463FFAE6D09}" dt="2018-10-21T14:59:05.440" v="6386" actId="27636"/>
          <ac:spMkLst>
            <pc:docMk/>
            <pc:sldMk cId="290006339" sldId="359"/>
            <ac:spMk id="3" creationId="{0B2C4D2C-18C9-4B70-AB64-80221DDF76FD}"/>
          </ac:spMkLst>
        </pc:spChg>
        <pc:spChg chg="mod">
          <ac:chgData name="Xiaokai Xia" userId="f7c92e0dadb596e2" providerId="LiveId" clId="{5B8C69F1-17D7-4771-A1EC-0463FFAE6D09}" dt="2018-10-21T14:59:05.420" v="6385" actId="27636"/>
          <ac:spMkLst>
            <pc:docMk/>
            <pc:sldMk cId="290006339" sldId="359"/>
            <ac:spMk id="4" creationId="{35CC784B-8A20-4396-8D1F-18470071B3F0}"/>
          </ac:spMkLst>
        </pc:spChg>
        <pc:spChg chg="mod">
          <ac:chgData name="Xiaokai Xia" userId="f7c92e0dadb596e2" providerId="LiveId" clId="{5B8C69F1-17D7-4771-A1EC-0463FFAE6D09}" dt="2018-10-21T14:59:03.431" v="6193" actId="948"/>
          <ac:spMkLst>
            <pc:docMk/>
            <pc:sldMk cId="290006339" sldId="359"/>
            <ac:spMk id="5" creationId="{14E60719-6C72-400B-BCA1-D6F661EFB530}"/>
          </ac:spMkLst>
        </pc:spChg>
      </pc:sldChg>
      <pc:sldChg chg="modSp add ord modNotesTx">
        <pc:chgData name="Xiaokai Xia" userId="f7c92e0dadb596e2" providerId="LiveId" clId="{5B8C69F1-17D7-4771-A1EC-0463FFAE6D09}" dt="2018-10-21T15:00:57.451" v="6413" actId="1076"/>
        <pc:sldMkLst>
          <pc:docMk/>
          <pc:sldMk cId="1896058863" sldId="360"/>
        </pc:sldMkLst>
        <pc:spChg chg="mod">
          <ac:chgData name="Xiaokai Xia" userId="f7c92e0dadb596e2" providerId="LiveId" clId="{5B8C69F1-17D7-4771-A1EC-0463FFAE6D09}" dt="2018-10-21T14:59:02.937" v="6097" actId="948"/>
          <ac:spMkLst>
            <pc:docMk/>
            <pc:sldMk cId="1896058863" sldId="360"/>
            <ac:spMk id="2" creationId="{8FEA2B4F-716F-46C9-BFF8-8951A857695A}"/>
          </ac:spMkLst>
        </pc:spChg>
        <pc:spChg chg="mod">
          <ac:chgData name="Xiaokai Xia" userId="f7c92e0dadb596e2" providerId="LiveId" clId="{5B8C69F1-17D7-4771-A1EC-0463FFAE6D09}" dt="2018-10-21T14:59:02.953" v="6101" actId="948"/>
          <ac:spMkLst>
            <pc:docMk/>
            <pc:sldMk cId="1896058863" sldId="360"/>
            <ac:spMk id="3" creationId="{0B2C4D2C-18C9-4B70-AB64-80221DDF76FD}"/>
          </ac:spMkLst>
        </pc:spChg>
        <pc:spChg chg="mod">
          <ac:chgData name="Xiaokai Xia" userId="f7c92e0dadb596e2" providerId="LiveId" clId="{5B8C69F1-17D7-4771-A1EC-0463FFAE6D09}" dt="2018-10-21T14:59:05.280" v="6380" actId="27636"/>
          <ac:spMkLst>
            <pc:docMk/>
            <pc:sldMk cId="1896058863" sldId="360"/>
            <ac:spMk id="4" creationId="{35CC784B-8A20-4396-8D1F-18470071B3F0}"/>
          </ac:spMkLst>
        </pc:spChg>
        <pc:spChg chg="mod">
          <ac:chgData name="Xiaokai Xia" userId="f7c92e0dadb596e2" providerId="LiveId" clId="{5B8C69F1-17D7-4771-A1EC-0463FFAE6D09}" dt="2018-10-21T15:00:57.451" v="6413" actId="1076"/>
          <ac:spMkLst>
            <pc:docMk/>
            <pc:sldMk cId="1896058863" sldId="360"/>
            <ac:spMk id="5" creationId="{14E60719-6C72-400B-BCA1-D6F661EFB530}"/>
          </ac:spMkLst>
        </pc:spChg>
      </pc:sldChg>
      <pc:sldChg chg="addSp delSp modSp add ord">
        <pc:chgData name="Xiaokai Xia" userId="f7c92e0dadb596e2" providerId="LiveId" clId="{5B8C69F1-17D7-4771-A1EC-0463FFAE6D09}" dt="2018-10-21T14:59:05.261" v="6379" actId="27636"/>
        <pc:sldMkLst>
          <pc:docMk/>
          <pc:sldMk cId="1004830630" sldId="361"/>
        </pc:sldMkLst>
        <pc:spChg chg="mod">
          <ac:chgData name="Xiaokai Xia" userId="f7c92e0dadb596e2" providerId="LiveId" clId="{5B8C69F1-17D7-4771-A1EC-0463FFAE6D09}" dt="2018-10-21T14:59:02.864" v="6085" actId="948"/>
          <ac:spMkLst>
            <pc:docMk/>
            <pc:sldMk cId="1004830630" sldId="361"/>
            <ac:spMk id="2" creationId="{57501FA0-B2B3-43BA-B33F-9B01468E9C6F}"/>
          </ac:spMkLst>
        </pc:spChg>
        <pc:spChg chg="del">
          <ac:chgData name="Xiaokai Xia" userId="f7c92e0dadb596e2" providerId="LiveId" clId="{5B8C69F1-17D7-4771-A1EC-0463FFAE6D09}" dt="2018-10-19T15:10:15.792" v="2428"/>
          <ac:spMkLst>
            <pc:docMk/>
            <pc:sldMk cId="1004830630" sldId="361"/>
            <ac:spMk id="3" creationId="{C437C863-1389-476B-9250-5D793AAE95BE}"/>
          </ac:spMkLst>
        </pc:spChg>
        <pc:spChg chg="mod">
          <ac:chgData name="Xiaokai Xia" userId="f7c92e0dadb596e2" providerId="LiveId" clId="{5B8C69F1-17D7-4771-A1EC-0463FFAE6D09}" dt="2018-10-21T14:59:05.261" v="6379" actId="27636"/>
          <ac:spMkLst>
            <pc:docMk/>
            <pc:sldMk cId="1004830630" sldId="361"/>
            <ac:spMk id="4" creationId="{C7D690A0-0929-44E3-96F6-ACFE4227F8DA}"/>
          </ac:spMkLst>
        </pc:spChg>
        <pc:spChg chg="mod">
          <ac:chgData name="Xiaokai Xia" userId="f7c92e0dadb596e2" providerId="LiveId" clId="{5B8C69F1-17D7-4771-A1EC-0463FFAE6D09}" dt="2018-10-21T14:59:02.886" v="6093" actId="948"/>
          <ac:spMkLst>
            <pc:docMk/>
            <pc:sldMk cId="1004830630" sldId="361"/>
            <ac:spMk id="5" creationId="{7A88FB91-21A4-42F3-B2FA-A2E415309D27}"/>
          </ac:spMkLst>
        </pc:spChg>
        <pc:picChg chg="add mod">
          <ac:chgData name="Xiaokai Xia" userId="f7c92e0dadb596e2" providerId="LiveId" clId="{5B8C69F1-17D7-4771-A1EC-0463FFAE6D09}" dt="2018-10-19T15:10:28.446" v="2432" actId="1076"/>
          <ac:picMkLst>
            <pc:docMk/>
            <pc:sldMk cId="1004830630" sldId="361"/>
            <ac:picMk id="6" creationId="{1C406FC9-1119-420A-9D12-358904B79D88}"/>
          </ac:picMkLst>
        </pc:picChg>
      </pc:sldChg>
      <pc:sldChg chg="modSp add modAnim">
        <pc:chgData name="Xiaokai Xia" userId="f7c92e0dadb596e2" providerId="LiveId" clId="{5B8C69F1-17D7-4771-A1EC-0463FFAE6D09}" dt="2018-10-21T15:00:46.258" v="6411" actId="1076"/>
        <pc:sldMkLst>
          <pc:docMk/>
          <pc:sldMk cId="2019605523" sldId="362"/>
        </pc:sldMkLst>
        <pc:spChg chg="mod">
          <ac:chgData name="Xiaokai Xia" userId="f7c92e0dadb596e2" providerId="LiveId" clId="{5B8C69F1-17D7-4771-A1EC-0463FFAE6D09}" dt="2018-10-21T14:59:03.014" v="6113" actId="948"/>
          <ac:spMkLst>
            <pc:docMk/>
            <pc:sldMk cId="2019605523" sldId="362"/>
            <ac:spMk id="2" creationId="{8FEA2B4F-716F-46C9-BFF8-8951A857695A}"/>
          </ac:spMkLst>
        </pc:spChg>
        <pc:spChg chg="mod">
          <ac:chgData name="Xiaokai Xia" userId="f7c92e0dadb596e2" providerId="LiveId" clId="{5B8C69F1-17D7-4771-A1EC-0463FFAE6D09}" dt="2018-10-21T14:59:03.034" v="6117"/>
          <ac:spMkLst>
            <pc:docMk/>
            <pc:sldMk cId="2019605523" sldId="362"/>
            <ac:spMk id="3" creationId="{0B2C4D2C-18C9-4B70-AB64-80221DDF76FD}"/>
          </ac:spMkLst>
        </pc:spChg>
        <pc:spChg chg="mod">
          <ac:chgData name="Xiaokai Xia" userId="f7c92e0dadb596e2" providerId="LiveId" clId="{5B8C69F1-17D7-4771-A1EC-0463FFAE6D09}" dt="2018-10-21T14:59:05.300" v="6381" actId="27636"/>
          <ac:spMkLst>
            <pc:docMk/>
            <pc:sldMk cId="2019605523" sldId="362"/>
            <ac:spMk id="4" creationId="{35CC784B-8A20-4396-8D1F-18470071B3F0}"/>
          </ac:spMkLst>
        </pc:spChg>
        <pc:spChg chg="mod">
          <ac:chgData name="Xiaokai Xia" userId="f7c92e0dadb596e2" providerId="LiveId" clId="{5B8C69F1-17D7-4771-A1EC-0463FFAE6D09}" dt="2018-10-21T15:00:46.258" v="6411" actId="1076"/>
          <ac:spMkLst>
            <pc:docMk/>
            <pc:sldMk cId="2019605523" sldId="362"/>
            <ac:spMk id="5" creationId="{14E60719-6C72-400B-BCA1-D6F661EFB530}"/>
          </ac:spMkLst>
        </pc:spChg>
      </pc:sldChg>
      <pc:sldChg chg="modSp add modAnim">
        <pc:chgData name="Xiaokai Xia" userId="f7c92e0dadb596e2" providerId="LiveId" clId="{5B8C69F1-17D7-4771-A1EC-0463FFAE6D09}" dt="2018-10-21T14:59:05.319" v="6382" actId="27636"/>
        <pc:sldMkLst>
          <pc:docMk/>
          <pc:sldMk cId="724403602" sldId="363"/>
        </pc:sldMkLst>
        <pc:spChg chg="mod">
          <ac:chgData name="Xiaokai Xia" userId="f7c92e0dadb596e2" providerId="LiveId" clId="{5B8C69F1-17D7-4771-A1EC-0463FFAE6D09}" dt="2018-10-21T14:59:03.159" v="6129" actId="948"/>
          <ac:spMkLst>
            <pc:docMk/>
            <pc:sldMk cId="724403602" sldId="363"/>
            <ac:spMk id="2" creationId="{8FEA2B4F-716F-46C9-BFF8-8951A857695A}"/>
          </ac:spMkLst>
        </pc:spChg>
        <pc:spChg chg="mod">
          <ac:chgData name="Xiaokai Xia" userId="f7c92e0dadb596e2" providerId="LiveId" clId="{5B8C69F1-17D7-4771-A1EC-0463FFAE6D09}" dt="2018-10-21T14:59:03.177" v="6133" actId="948"/>
          <ac:spMkLst>
            <pc:docMk/>
            <pc:sldMk cId="724403602" sldId="363"/>
            <ac:spMk id="3" creationId="{0B2C4D2C-18C9-4B70-AB64-80221DDF76FD}"/>
          </ac:spMkLst>
        </pc:spChg>
        <pc:spChg chg="mod">
          <ac:chgData name="Xiaokai Xia" userId="f7c92e0dadb596e2" providerId="LiveId" clId="{5B8C69F1-17D7-4771-A1EC-0463FFAE6D09}" dt="2018-10-21T14:59:05.319" v="6382" actId="27636"/>
          <ac:spMkLst>
            <pc:docMk/>
            <pc:sldMk cId="724403602" sldId="363"/>
            <ac:spMk id="4" creationId="{35CC784B-8A20-4396-8D1F-18470071B3F0}"/>
          </ac:spMkLst>
        </pc:spChg>
        <pc:spChg chg="mod">
          <ac:chgData name="Xiaokai Xia" userId="f7c92e0dadb596e2" providerId="LiveId" clId="{5B8C69F1-17D7-4771-A1EC-0463FFAE6D09}" dt="2018-10-21T14:59:03.211" v="6141" actId="948"/>
          <ac:spMkLst>
            <pc:docMk/>
            <pc:sldMk cId="724403602" sldId="363"/>
            <ac:spMk id="5" creationId="{14E60719-6C72-400B-BCA1-D6F661EFB530}"/>
          </ac:spMkLst>
        </pc:spChg>
      </pc:sldChg>
      <pc:sldChg chg="addSp delSp modSp add">
        <pc:chgData name="Xiaokai Xia" userId="f7c92e0dadb596e2" providerId="LiveId" clId="{5B8C69F1-17D7-4771-A1EC-0463FFAE6D09}" dt="2018-10-21T14:59:05.347" v="6383" actId="27636"/>
        <pc:sldMkLst>
          <pc:docMk/>
          <pc:sldMk cId="2971493749" sldId="364"/>
        </pc:sldMkLst>
        <pc:spChg chg="mod">
          <ac:chgData name="Xiaokai Xia" userId="f7c92e0dadb596e2" providerId="LiveId" clId="{5B8C69F1-17D7-4771-A1EC-0463FFAE6D09}" dt="2018-10-21T14:59:03.227" v="6145" actId="948"/>
          <ac:spMkLst>
            <pc:docMk/>
            <pc:sldMk cId="2971493749" sldId="364"/>
            <ac:spMk id="2" creationId="{8FEA2B4F-716F-46C9-BFF8-8951A857695A}"/>
          </ac:spMkLst>
        </pc:spChg>
        <pc:spChg chg="mod">
          <ac:chgData name="Xiaokai Xia" userId="f7c92e0dadb596e2" providerId="LiveId" clId="{5B8C69F1-17D7-4771-A1EC-0463FFAE6D09}" dt="2018-10-21T14:59:03.250" v="6149" actId="948"/>
          <ac:spMkLst>
            <pc:docMk/>
            <pc:sldMk cId="2971493749" sldId="364"/>
            <ac:spMk id="3" creationId="{0B2C4D2C-18C9-4B70-AB64-80221DDF76FD}"/>
          </ac:spMkLst>
        </pc:spChg>
        <pc:spChg chg="mod">
          <ac:chgData name="Xiaokai Xia" userId="f7c92e0dadb596e2" providerId="LiveId" clId="{5B8C69F1-17D7-4771-A1EC-0463FFAE6D09}" dt="2018-10-21T14:59:05.347" v="6383" actId="27636"/>
          <ac:spMkLst>
            <pc:docMk/>
            <pc:sldMk cId="2971493749" sldId="364"/>
            <ac:spMk id="4" creationId="{35CC784B-8A20-4396-8D1F-18470071B3F0}"/>
          </ac:spMkLst>
        </pc:spChg>
        <pc:spChg chg="del">
          <ac:chgData name="Xiaokai Xia" userId="f7c92e0dadb596e2" providerId="LiveId" clId="{5B8C69F1-17D7-4771-A1EC-0463FFAE6D09}" dt="2018-10-19T15:15:18.789" v="2457" actId="478"/>
          <ac:spMkLst>
            <pc:docMk/>
            <pc:sldMk cId="2971493749" sldId="364"/>
            <ac:spMk id="5" creationId="{14E60719-6C72-400B-BCA1-D6F661EFB530}"/>
          </ac:spMkLst>
        </pc:spChg>
        <pc:spChg chg="add mod">
          <ac:chgData name="Xiaokai Xia" userId="f7c92e0dadb596e2" providerId="LiveId" clId="{5B8C69F1-17D7-4771-A1EC-0463FFAE6D09}" dt="2018-10-21T14:59:03.271" v="6157" actId="948"/>
          <ac:spMkLst>
            <pc:docMk/>
            <pc:sldMk cId="2971493749" sldId="364"/>
            <ac:spMk id="7" creationId="{4F754AF7-46CE-455E-A629-5BA17C2FD5C2}"/>
          </ac:spMkLst>
        </pc:spChg>
      </pc:sldChg>
      <pc:sldChg chg="modSp add del">
        <pc:chgData name="Xiaokai Xia" userId="f7c92e0dadb596e2" providerId="LiveId" clId="{5B8C69F1-17D7-4771-A1EC-0463FFAE6D09}" dt="2018-10-20T02:18:46.541" v="2709" actId="2696"/>
        <pc:sldMkLst>
          <pc:docMk/>
          <pc:sldMk cId="2219422173" sldId="365"/>
        </pc:sldMkLst>
        <pc:spChg chg="mod">
          <ac:chgData name="Xiaokai Xia" userId="f7c92e0dadb596e2" providerId="LiveId" clId="{5B8C69F1-17D7-4771-A1EC-0463FFAE6D09}" dt="2018-10-20T02:18:42.492" v="2707" actId="27636"/>
          <ac:spMkLst>
            <pc:docMk/>
            <pc:sldMk cId="2219422173" sldId="365"/>
            <ac:spMk id="4" creationId="{BB1F1412-25CF-47FD-8996-99AFFDE7961E}"/>
          </ac:spMkLst>
        </pc:spChg>
      </pc:sldChg>
      <pc:sldChg chg="addSp delSp modSp add modNotesTx">
        <pc:chgData name="Xiaokai Xia" userId="f7c92e0dadb596e2" providerId="LiveId" clId="{5B8C69F1-17D7-4771-A1EC-0463FFAE6D09}" dt="2018-10-21T15:00:32.135" v="6409" actId="1076"/>
        <pc:sldMkLst>
          <pc:docMk/>
          <pc:sldMk cId="3859193965" sldId="366"/>
        </pc:sldMkLst>
        <pc:spChg chg="mod">
          <ac:chgData name="Xiaokai Xia" userId="f7c92e0dadb596e2" providerId="LiveId" clId="{5B8C69F1-17D7-4771-A1EC-0463FFAE6D09}" dt="2018-10-21T14:59:03.294" v="6161" actId="948"/>
          <ac:spMkLst>
            <pc:docMk/>
            <pc:sldMk cId="3859193965" sldId="366"/>
            <ac:spMk id="2" creationId="{8FEA2B4F-716F-46C9-BFF8-8951A857695A}"/>
          </ac:spMkLst>
        </pc:spChg>
        <pc:spChg chg="mod">
          <ac:chgData name="Xiaokai Xia" userId="f7c92e0dadb596e2" providerId="LiveId" clId="{5B8C69F1-17D7-4771-A1EC-0463FFAE6D09}" dt="2018-10-21T14:59:03.316" v="6165" actId="948"/>
          <ac:spMkLst>
            <pc:docMk/>
            <pc:sldMk cId="3859193965" sldId="366"/>
            <ac:spMk id="3" creationId="{0B2C4D2C-18C9-4B70-AB64-80221DDF76FD}"/>
          </ac:spMkLst>
        </pc:spChg>
        <pc:spChg chg="mod">
          <ac:chgData name="Xiaokai Xia" userId="f7c92e0dadb596e2" providerId="LiveId" clId="{5B8C69F1-17D7-4771-A1EC-0463FFAE6D09}" dt="2018-10-21T14:59:05.398" v="6384" actId="27636"/>
          <ac:spMkLst>
            <pc:docMk/>
            <pc:sldMk cId="3859193965" sldId="366"/>
            <ac:spMk id="4" creationId="{35CC784B-8A20-4396-8D1F-18470071B3F0}"/>
          </ac:spMkLst>
        </pc:spChg>
        <pc:spChg chg="mod">
          <ac:chgData name="Xiaokai Xia" userId="f7c92e0dadb596e2" providerId="LiveId" clId="{5B8C69F1-17D7-4771-A1EC-0463FFAE6D09}" dt="2018-10-21T15:00:32.135" v="6409" actId="1076"/>
          <ac:spMkLst>
            <pc:docMk/>
            <pc:sldMk cId="3859193965" sldId="366"/>
            <ac:spMk id="7" creationId="{4F754AF7-46CE-455E-A629-5BA17C2FD5C2}"/>
          </ac:spMkLst>
        </pc:spChg>
        <pc:spChg chg="add mod">
          <ac:chgData name="Xiaokai Xia" userId="f7c92e0dadb596e2" providerId="LiveId" clId="{5B8C69F1-17D7-4771-A1EC-0463FFAE6D09}" dt="2018-10-21T15:00:04.657" v="6405" actId="1076"/>
          <ac:spMkLst>
            <pc:docMk/>
            <pc:sldMk cId="3859193965" sldId="366"/>
            <ac:spMk id="11" creationId="{2974CBC8-30A7-4CC4-B7BD-4E193C273543}"/>
          </ac:spMkLst>
        </pc:spChg>
        <pc:picChg chg="add del">
          <ac:chgData name="Xiaokai Xia" userId="f7c92e0dadb596e2" providerId="LiveId" clId="{5B8C69F1-17D7-4771-A1EC-0463FFAE6D09}" dt="2018-10-20T02:58:07.324" v="2853" actId="478"/>
          <ac:picMkLst>
            <pc:docMk/>
            <pc:sldMk cId="3859193965" sldId="366"/>
            <ac:picMk id="5" creationId="{BD38F6E8-8F4C-4E62-B643-4D78FB5D711F}"/>
          </ac:picMkLst>
        </pc:picChg>
        <pc:picChg chg="add mod">
          <ac:chgData name="Xiaokai Xia" userId="f7c92e0dadb596e2" providerId="LiveId" clId="{5B8C69F1-17D7-4771-A1EC-0463FFAE6D09}" dt="2018-10-21T14:59:52.807" v="6402" actId="1076"/>
          <ac:picMkLst>
            <pc:docMk/>
            <pc:sldMk cId="3859193965" sldId="366"/>
            <ac:picMk id="6" creationId="{730FCE9A-C287-46A0-BBFB-3144BE86445A}"/>
          </ac:picMkLst>
        </pc:picChg>
        <pc:picChg chg="add mod">
          <ac:chgData name="Xiaokai Xia" userId="f7c92e0dadb596e2" providerId="LiveId" clId="{5B8C69F1-17D7-4771-A1EC-0463FFAE6D09}" dt="2018-10-21T14:59:50.954" v="6401" actId="1076"/>
          <ac:picMkLst>
            <pc:docMk/>
            <pc:sldMk cId="3859193965" sldId="366"/>
            <ac:picMk id="8" creationId="{6B29722B-457E-4557-AC82-B8CC52F21FCE}"/>
          </ac:picMkLst>
        </pc:picChg>
        <pc:picChg chg="add mod">
          <ac:chgData name="Xiaokai Xia" userId="f7c92e0dadb596e2" providerId="LiveId" clId="{5B8C69F1-17D7-4771-A1EC-0463FFAE6D09}" dt="2018-10-21T14:59:47.939" v="6400" actId="1076"/>
          <ac:picMkLst>
            <pc:docMk/>
            <pc:sldMk cId="3859193965" sldId="366"/>
            <ac:picMk id="9" creationId="{A7CFFA31-FA3B-4124-9CFA-E4B7D611785A}"/>
          </ac:picMkLst>
        </pc:picChg>
        <pc:picChg chg="add mod">
          <ac:chgData name="Xiaokai Xia" userId="f7c92e0dadb596e2" providerId="LiveId" clId="{5B8C69F1-17D7-4771-A1EC-0463FFAE6D09}" dt="2018-10-21T14:59:56.943" v="6403" actId="1076"/>
          <ac:picMkLst>
            <pc:docMk/>
            <pc:sldMk cId="3859193965" sldId="366"/>
            <ac:picMk id="10" creationId="{DE63B89C-C137-4E5F-81D6-2FBE7221149A}"/>
          </ac:picMkLst>
        </pc:picChg>
      </pc:sldChg>
      <pc:sldChg chg="modSp add">
        <pc:chgData name="Xiaokai Xia" userId="f7c92e0dadb596e2" providerId="LiveId" clId="{5B8C69F1-17D7-4771-A1EC-0463FFAE6D09}" dt="2018-10-21T14:59:05.224" v="6377" actId="27636"/>
        <pc:sldMkLst>
          <pc:docMk/>
          <pc:sldMk cId="1743579428" sldId="367"/>
        </pc:sldMkLst>
        <pc:spChg chg="mod">
          <ac:chgData name="Xiaokai Xia" userId="f7c92e0dadb596e2" providerId="LiveId" clId="{5B8C69F1-17D7-4771-A1EC-0463FFAE6D09}" dt="2018-10-21T14:59:02.646" v="6061" actId="948"/>
          <ac:spMkLst>
            <pc:docMk/>
            <pc:sldMk cId="1743579428" sldId="367"/>
            <ac:spMk id="2" creationId="{4F15C3A2-8BE4-4382-B828-01CD7A6EA70E}"/>
          </ac:spMkLst>
        </pc:spChg>
        <pc:spChg chg="mod">
          <ac:chgData name="Xiaokai Xia" userId="f7c92e0dadb596e2" providerId="LiveId" clId="{5B8C69F1-17D7-4771-A1EC-0463FFAE6D09}" dt="2018-10-21T14:59:05.217" v="6376" actId="27636"/>
          <ac:spMkLst>
            <pc:docMk/>
            <pc:sldMk cId="1743579428" sldId="367"/>
            <ac:spMk id="3" creationId="{172208FD-EA27-49FA-8251-25A0B3A0F8B4}"/>
          </ac:spMkLst>
        </pc:spChg>
        <pc:spChg chg="mod">
          <ac:chgData name="Xiaokai Xia" userId="f7c92e0dadb596e2" providerId="LiveId" clId="{5B8C69F1-17D7-4771-A1EC-0463FFAE6D09}" dt="2018-10-21T14:59:05.224" v="6377" actId="27636"/>
          <ac:spMkLst>
            <pc:docMk/>
            <pc:sldMk cId="1743579428" sldId="367"/>
            <ac:spMk id="4" creationId="{EB055227-334A-435B-9F5F-825BAD4050E5}"/>
          </ac:spMkLst>
        </pc:spChg>
        <pc:spChg chg="mod">
          <ac:chgData name="Xiaokai Xia" userId="f7c92e0dadb596e2" providerId="LiveId" clId="{5B8C69F1-17D7-4771-A1EC-0463FFAE6D09}" dt="2018-10-21T14:59:02.698" v="6073" actId="948"/>
          <ac:spMkLst>
            <pc:docMk/>
            <pc:sldMk cId="1743579428" sldId="367"/>
            <ac:spMk id="5" creationId="{15D55930-2EDF-4E50-AA2C-E566C9B26DC1}"/>
          </ac:spMkLst>
        </pc:spChg>
      </pc:sldChg>
      <pc:sldChg chg="modSp add ord">
        <pc:chgData name="Xiaokai Xia" userId="f7c92e0dadb596e2" providerId="LiveId" clId="{5B8C69F1-17D7-4771-A1EC-0463FFAE6D09}" dt="2018-10-21T14:59:05.189" v="6375" actId="27636"/>
        <pc:sldMkLst>
          <pc:docMk/>
          <pc:sldMk cId="2658645422" sldId="368"/>
        </pc:sldMkLst>
        <pc:spChg chg="mod">
          <ac:chgData name="Xiaokai Xia" userId="f7c92e0dadb596e2" providerId="LiveId" clId="{5B8C69F1-17D7-4771-A1EC-0463FFAE6D09}" dt="2018-10-21T14:59:02.553" v="6045" actId="948"/>
          <ac:spMkLst>
            <pc:docMk/>
            <pc:sldMk cId="2658645422" sldId="368"/>
            <ac:spMk id="2" creationId="{4F15C3A2-8BE4-4382-B828-01CD7A6EA70E}"/>
          </ac:spMkLst>
        </pc:spChg>
        <pc:spChg chg="mod">
          <ac:chgData name="Xiaokai Xia" userId="f7c92e0dadb596e2" providerId="LiveId" clId="{5B8C69F1-17D7-4771-A1EC-0463FFAE6D09}" dt="2018-10-21T14:59:05.189" v="6375" actId="27636"/>
          <ac:spMkLst>
            <pc:docMk/>
            <pc:sldMk cId="2658645422" sldId="368"/>
            <ac:spMk id="3" creationId="{172208FD-EA27-49FA-8251-25A0B3A0F8B4}"/>
          </ac:spMkLst>
        </pc:spChg>
        <pc:spChg chg="mod">
          <ac:chgData name="Xiaokai Xia" userId="f7c92e0dadb596e2" providerId="LiveId" clId="{5B8C69F1-17D7-4771-A1EC-0463FFAE6D09}" dt="2018-10-21T14:59:05.173" v="6374" actId="27636"/>
          <ac:spMkLst>
            <pc:docMk/>
            <pc:sldMk cId="2658645422" sldId="368"/>
            <ac:spMk id="4" creationId="{EB055227-334A-435B-9F5F-825BAD4050E5}"/>
          </ac:spMkLst>
        </pc:spChg>
        <pc:spChg chg="mod">
          <ac:chgData name="Xiaokai Xia" userId="f7c92e0dadb596e2" providerId="LiveId" clId="{5B8C69F1-17D7-4771-A1EC-0463FFAE6D09}" dt="2018-10-21T14:59:02.624" v="6057" actId="948"/>
          <ac:spMkLst>
            <pc:docMk/>
            <pc:sldMk cId="2658645422" sldId="368"/>
            <ac:spMk id="5" creationId="{15D55930-2EDF-4E50-AA2C-E566C9B26DC1}"/>
          </ac:spMkLst>
        </pc:spChg>
      </pc:sldChg>
      <pc:sldChg chg="modSp add del">
        <pc:chgData name="Xiaokai Xia" userId="f7c92e0dadb596e2" providerId="LiveId" clId="{5B8C69F1-17D7-4771-A1EC-0463FFAE6D09}" dt="2018-10-20T13:37:08.214" v="3316" actId="2696"/>
        <pc:sldMkLst>
          <pc:docMk/>
          <pc:sldMk cId="1303858688" sldId="369"/>
        </pc:sldMkLst>
        <pc:spChg chg="mod">
          <ac:chgData name="Xiaokai Xia" userId="f7c92e0dadb596e2" providerId="LiveId" clId="{5B8C69F1-17D7-4771-A1EC-0463FFAE6D09}" dt="2018-10-20T13:37:05.732" v="3315" actId="27636"/>
          <ac:spMkLst>
            <pc:docMk/>
            <pc:sldMk cId="1303858688" sldId="369"/>
            <ac:spMk id="4" creationId="{DB096B37-EBB8-4185-A3AC-CCDF9EC7D8EF}"/>
          </ac:spMkLst>
        </pc:spChg>
      </pc:sldChg>
      <pc:sldChg chg="modSp add">
        <pc:chgData name="Xiaokai Xia" userId="f7c92e0dadb596e2" providerId="LiveId" clId="{5B8C69F1-17D7-4771-A1EC-0463FFAE6D09}" dt="2018-10-21T14:59:03.626" v="6201" actId="948"/>
        <pc:sldMkLst>
          <pc:docMk/>
          <pc:sldMk cId="2434385987" sldId="369"/>
        </pc:sldMkLst>
        <pc:spChg chg="mod">
          <ac:chgData name="Xiaokai Xia" userId="f7c92e0dadb596e2" providerId="LiveId" clId="{5B8C69F1-17D7-4771-A1EC-0463FFAE6D09}" dt="2018-10-21T14:59:03.612" v="6197" actId="948"/>
          <ac:spMkLst>
            <pc:docMk/>
            <pc:sldMk cId="2434385987" sldId="369"/>
            <ac:spMk id="2" creationId="{A4DA5FA7-3918-4A26-B5E7-CA2C04474751}"/>
          </ac:spMkLst>
        </pc:spChg>
        <pc:spChg chg="mod">
          <ac:chgData name="Xiaokai Xia" userId="f7c92e0dadb596e2" providerId="LiveId" clId="{5B8C69F1-17D7-4771-A1EC-0463FFAE6D09}" dt="2018-10-21T14:59:03.626" v="6201" actId="948"/>
          <ac:spMkLst>
            <pc:docMk/>
            <pc:sldMk cId="2434385987" sldId="369"/>
            <ac:spMk id="3" creationId="{0A04C8B2-02ED-45B2-B295-C4A3767B22AD}"/>
          </ac:spMkLst>
        </pc:spChg>
      </pc:sldChg>
      <pc:sldChg chg="modSp add">
        <pc:chgData name="Xiaokai Xia" userId="f7c92e0dadb596e2" providerId="LiveId" clId="{5B8C69F1-17D7-4771-A1EC-0463FFAE6D09}" dt="2018-10-21T14:59:04.516" v="6345" actId="948"/>
        <pc:sldMkLst>
          <pc:docMk/>
          <pc:sldMk cId="1131124144" sldId="370"/>
        </pc:sldMkLst>
        <pc:spChg chg="mod">
          <ac:chgData name="Xiaokai Xia" userId="f7c92e0dadb596e2" providerId="LiveId" clId="{5B8C69F1-17D7-4771-A1EC-0463FFAE6D09}" dt="2018-10-21T14:59:04.505" v="6341" actId="948"/>
          <ac:spMkLst>
            <pc:docMk/>
            <pc:sldMk cId="1131124144" sldId="370"/>
            <ac:spMk id="2" creationId="{CD12F6F2-22A0-4C16-B27F-0F441EDBD4FA}"/>
          </ac:spMkLst>
        </pc:spChg>
        <pc:spChg chg="mod">
          <ac:chgData name="Xiaokai Xia" userId="f7c92e0dadb596e2" providerId="LiveId" clId="{5B8C69F1-17D7-4771-A1EC-0463FFAE6D09}" dt="2018-10-21T14:59:04.516" v="6345" actId="948"/>
          <ac:spMkLst>
            <pc:docMk/>
            <pc:sldMk cId="1131124144" sldId="370"/>
            <ac:spMk id="3" creationId="{6A3A509D-8FAD-4A83-8684-A649E9850010}"/>
          </ac:spMkLst>
        </pc:spChg>
      </pc:sldChg>
      <pc:sldChg chg="addSp delSp modSp add">
        <pc:chgData name="Xiaokai Xia" userId="f7c92e0dadb596e2" providerId="LiveId" clId="{5B8C69F1-17D7-4771-A1EC-0463FFAE6D09}" dt="2018-10-21T14:59:38.471" v="6399" actId="1076"/>
        <pc:sldMkLst>
          <pc:docMk/>
          <pc:sldMk cId="1380074199" sldId="371"/>
        </pc:sldMkLst>
        <pc:spChg chg="mod">
          <ac:chgData name="Xiaokai Xia" userId="f7c92e0dadb596e2" providerId="LiveId" clId="{5B8C69F1-17D7-4771-A1EC-0463FFAE6D09}" dt="2018-10-21T14:59:03.647" v="6205" actId="948"/>
          <ac:spMkLst>
            <pc:docMk/>
            <pc:sldMk cId="1380074199" sldId="371"/>
            <ac:spMk id="2" creationId="{F50FE29C-D1BD-4A2B-93FA-2EE0EC4409A3}"/>
          </ac:spMkLst>
        </pc:spChg>
        <pc:spChg chg="mod">
          <ac:chgData name="Xiaokai Xia" userId="f7c92e0dadb596e2" providerId="LiveId" clId="{5B8C69F1-17D7-4771-A1EC-0463FFAE6D09}" dt="2018-10-21T14:59:05.480" v="6388" actId="27636"/>
          <ac:spMkLst>
            <pc:docMk/>
            <pc:sldMk cId="1380074199" sldId="371"/>
            <ac:spMk id="3" creationId="{CD71AF5D-40A7-4869-A870-CDC53CE6B2C5}"/>
          </ac:spMkLst>
        </pc:spChg>
        <pc:spChg chg="mod">
          <ac:chgData name="Xiaokai Xia" userId="f7c92e0dadb596e2" providerId="LiveId" clId="{5B8C69F1-17D7-4771-A1EC-0463FFAE6D09}" dt="2018-10-21T14:59:05.464" v="6387" actId="27636"/>
          <ac:spMkLst>
            <pc:docMk/>
            <pc:sldMk cId="1380074199" sldId="371"/>
            <ac:spMk id="4" creationId="{B7060E68-FAD8-4622-B0AA-AE4693F757FD}"/>
          </ac:spMkLst>
        </pc:spChg>
        <pc:spChg chg="del">
          <ac:chgData name="Xiaokai Xia" userId="f7c92e0dadb596e2" providerId="LiveId" clId="{5B8C69F1-17D7-4771-A1EC-0463FFAE6D09}" dt="2018-10-21T06:57:09.849" v="3830" actId="478"/>
          <ac:spMkLst>
            <pc:docMk/>
            <pc:sldMk cId="1380074199" sldId="371"/>
            <ac:spMk id="5" creationId="{6A0E8D80-6C97-4BB2-B7E0-19EF7D5D0DE0}"/>
          </ac:spMkLst>
        </pc:spChg>
        <pc:spChg chg="add del mod">
          <ac:chgData name="Xiaokai Xia" userId="f7c92e0dadb596e2" providerId="LiveId" clId="{5B8C69F1-17D7-4771-A1EC-0463FFAE6D09}" dt="2018-10-20T14:17:29.979" v="3804"/>
          <ac:spMkLst>
            <pc:docMk/>
            <pc:sldMk cId="1380074199" sldId="371"/>
            <ac:spMk id="6" creationId="{7A2BE046-7404-4A49-9A28-6B8527325257}"/>
          </ac:spMkLst>
        </pc:spChg>
        <pc:spChg chg="add mod">
          <ac:chgData name="Xiaokai Xia" userId="f7c92e0dadb596e2" providerId="LiveId" clId="{5B8C69F1-17D7-4771-A1EC-0463FFAE6D09}" dt="2018-10-21T14:59:38.471" v="6399" actId="1076"/>
          <ac:spMkLst>
            <pc:docMk/>
            <pc:sldMk cId="1380074199" sldId="371"/>
            <ac:spMk id="7" creationId="{B832762C-829F-4284-B505-4D1D17D43A47}"/>
          </ac:spMkLst>
        </pc:spChg>
      </pc:sldChg>
      <pc:sldChg chg="modSp add modNotesTx">
        <pc:chgData name="Xiaokai Xia" userId="f7c92e0dadb596e2" providerId="LiveId" clId="{5B8C69F1-17D7-4771-A1EC-0463FFAE6D09}" dt="2018-10-21T15:03:25.173" v="6427" actId="1076"/>
        <pc:sldMkLst>
          <pc:docMk/>
          <pc:sldMk cId="3520192972" sldId="372"/>
        </pc:sldMkLst>
        <pc:spChg chg="mod">
          <ac:chgData name="Xiaokai Xia" userId="f7c92e0dadb596e2" providerId="LiveId" clId="{5B8C69F1-17D7-4771-A1EC-0463FFAE6D09}" dt="2018-10-21T14:59:03.711" v="6221" actId="948"/>
          <ac:spMkLst>
            <pc:docMk/>
            <pc:sldMk cId="3520192972" sldId="372"/>
            <ac:spMk id="2" creationId="{4187C579-5ACB-4425-9088-0F97452929F4}"/>
          </ac:spMkLst>
        </pc:spChg>
        <pc:spChg chg="mod">
          <ac:chgData name="Xiaokai Xia" userId="f7c92e0dadb596e2" providerId="LiveId" clId="{5B8C69F1-17D7-4771-A1EC-0463FFAE6D09}" dt="2018-10-21T14:59:05.532" v="6390" actId="27636"/>
          <ac:spMkLst>
            <pc:docMk/>
            <pc:sldMk cId="3520192972" sldId="372"/>
            <ac:spMk id="3" creationId="{36EF901E-F7F9-4657-AAFB-C115CB6501C1}"/>
          </ac:spMkLst>
        </pc:spChg>
        <pc:spChg chg="mod">
          <ac:chgData name="Xiaokai Xia" userId="f7c92e0dadb596e2" providerId="LiveId" clId="{5B8C69F1-17D7-4771-A1EC-0463FFAE6D09}" dt="2018-10-21T14:59:05.510" v="6389" actId="27636"/>
          <ac:spMkLst>
            <pc:docMk/>
            <pc:sldMk cId="3520192972" sldId="372"/>
            <ac:spMk id="4" creationId="{A112468A-EBD3-4857-A7BB-F74AB6164DDB}"/>
          </ac:spMkLst>
        </pc:spChg>
        <pc:spChg chg="mod">
          <ac:chgData name="Xiaokai Xia" userId="f7c92e0dadb596e2" providerId="LiveId" clId="{5B8C69F1-17D7-4771-A1EC-0463FFAE6D09}" dt="2018-10-21T15:03:25.173" v="6427" actId="1076"/>
          <ac:spMkLst>
            <pc:docMk/>
            <pc:sldMk cId="3520192972" sldId="372"/>
            <ac:spMk id="5" creationId="{FC35BEF9-DAF1-4FEA-BE1A-91FF6A14ED0B}"/>
          </ac:spMkLst>
        </pc:spChg>
      </pc:sldChg>
      <pc:sldChg chg="modSp add">
        <pc:chgData name="Xiaokai Xia" userId="f7c92e0dadb596e2" providerId="LiveId" clId="{5B8C69F1-17D7-4771-A1EC-0463FFAE6D09}" dt="2018-10-21T14:59:05.573" v="6392" actId="27636"/>
        <pc:sldMkLst>
          <pc:docMk/>
          <pc:sldMk cId="311434761" sldId="373"/>
        </pc:sldMkLst>
        <pc:spChg chg="mod">
          <ac:chgData name="Xiaokai Xia" userId="f7c92e0dadb596e2" providerId="LiveId" clId="{5B8C69F1-17D7-4771-A1EC-0463FFAE6D09}" dt="2018-10-21T14:59:04.010" v="6253" actId="948"/>
          <ac:spMkLst>
            <pc:docMk/>
            <pc:sldMk cId="311434761" sldId="373"/>
            <ac:spMk id="2" creationId="{D8FE812D-34D0-4FA6-AA38-3FB2319A86C6}"/>
          </ac:spMkLst>
        </pc:spChg>
        <pc:spChg chg="mod">
          <ac:chgData name="Xiaokai Xia" userId="f7c92e0dadb596e2" providerId="LiveId" clId="{5B8C69F1-17D7-4771-A1EC-0463FFAE6D09}" dt="2018-10-21T14:59:04.030" v="6257" actId="948"/>
          <ac:spMkLst>
            <pc:docMk/>
            <pc:sldMk cId="311434761" sldId="373"/>
            <ac:spMk id="3" creationId="{8A18B948-5711-46AA-99F6-6E20EDAF058A}"/>
          </ac:spMkLst>
        </pc:spChg>
        <pc:spChg chg="mod">
          <ac:chgData name="Xiaokai Xia" userId="f7c92e0dadb596e2" providerId="LiveId" clId="{5B8C69F1-17D7-4771-A1EC-0463FFAE6D09}" dt="2018-10-21T14:59:05.573" v="6392" actId="27636"/>
          <ac:spMkLst>
            <pc:docMk/>
            <pc:sldMk cId="311434761" sldId="373"/>
            <ac:spMk id="4" creationId="{AA23CF43-EBF3-4989-9445-50571F4997E7}"/>
          </ac:spMkLst>
        </pc:spChg>
        <pc:spChg chg="mod">
          <ac:chgData name="Xiaokai Xia" userId="f7c92e0dadb596e2" providerId="LiveId" clId="{5B8C69F1-17D7-4771-A1EC-0463FFAE6D09}" dt="2018-10-21T14:59:04.057" v="6265" actId="948"/>
          <ac:spMkLst>
            <pc:docMk/>
            <pc:sldMk cId="311434761" sldId="373"/>
            <ac:spMk id="5" creationId="{4F9825A0-014C-46BE-A659-05C5F59057EA}"/>
          </ac:spMkLst>
        </pc:spChg>
      </pc:sldChg>
      <pc:sldChg chg="modSp add">
        <pc:chgData name="Xiaokai Xia" userId="f7c92e0dadb596e2" providerId="LiveId" clId="{5B8C69F1-17D7-4771-A1EC-0463FFAE6D09}" dt="2018-10-21T14:59:05.599" v="6393" actId="27636"/>
        <pc:sldMkLst>
          <pc:docMk/>
          <pc:sldMk cId="90243687" sldId="374"/>
        </pc:sldMkLst>
        <pc:spChg chg="mod">
          <ac:chgData name="Xiaokai Xia" userId="f7c92e0dadb596e2" providerId="LiveId" clId="{5B8C69F1-17D7-4771-A1EC-0463FFAE6D09}" dt="2018-10-21T14:59:04.072" v="6269" actId="948"/>
          <ac:spMkLst>
            <pc:docMk/>
            <pc:sldMk cId="90243687" sldId="374"/>
            <ac:spMk id="2" creationId="{D8FE812D-34D0-4FA6-AA38-3FB2319A86C6}"/>
          </ac:spMkLst>
        </pc:spChg>
        <pc:spChg chg="mod">
          <ac:chgData name="Xiaokai Xia" userId="f7c92e0dadb596e2" providerId="LiveId" clId="{5B8C69F1-17D7-4771-A1EC-0463FFAE6D09}" dt="2018-10-21T14:59:04.095" v="6273" actId="948"/>
          <ac:spMkLst>
            <pc:docMk/>
            <pc:sldMk cId="90243687" sldId="374"/>
            <ac:spMk id="3" creationId="{8A18B948-5711-46AA-99F6-6E20EDAF058A}"/>
          </ac:spMkLst>
        </pc:spChg>
        <pc:spChg chg="mod">
          <ac:chgData name="Xiaokai Xia" userId="f7c92e0dadb596e2" providerId="LiveId" clId="{5B8C69F1-17D7-4771-A1EC-0463FFAE6D09}" dt="2018-10-21T14:59:05.599" v="6393" actId="27636"/>
          <ac:spMkLst>
            <pc:docMk/>
            <pc:sldMk cId="90243687" sldId="374"/>
            <ac:spMk id="4" creationId="{AA23CF43-EBF3-4989-9445-50571F4997E7}"/>
          </ac:spMkLst>
        </pc:spChg>
        <pc:spChg chg="mod">
          <ac:chgData name="Xiaokai Xia" userId="f7c92e0dadb596e2" providerId="LiveId" clId="{5B8C69F1-17D7-4771-A1EC-0463FFAE6D09}" dt="2018-10-21T14:59:04.114" v="6281" actId="948"/>
          <ac:spMkLst>
            <pc:docMk/>
            <pc:sldMk cId="90243687" sldId="374"/>
            <ac:spMk id="5" creationId="{4F9825A0-014C-46BE-A659-05C5F59057EA}"/>
          </ac:spMkLst>
        </pc:spChg>
      </pc:sldChg>
      <pc:sldChg chg="modSp add">
        <pc:chgData name="Xiaokai Xia" userId="f7c92e0dadb596e2" providerId="LiveId" clId="{5B8C69F1-17D7-4771-A1EC-0463FFAE6D09}" dt="2018-10-21T14:59:05.664" v="6394" actId="27636"/>
        <pc:sldMkLst>
          <pc:docMk/>
          <pc:sldMk cId="1422889137" sldId="375"/>
        </pc:sldMkLst>
        <pc:spChg chg="mod">
          <ac:chgData name="Xiaokai Xia" userId="f7c92e0dadb596e2" providerId="LiveId" clId="{5B8C69F1-17D7-4771-A1EC-0463FFAE6D09}" dt="2018-10-21T14:59:04.221" v="6285" actId="948"/>
          <ac:spMkLst>
            <pc:docMk/>
            <pc:sldMk cId="1422889137" sldId="375"/>
            <ac:spMk id="2" creationId="{D8FE812D-34D0-4FA6-AA38-3FB2319A86C6}"/>
          </ac:spMkLst>
        </pc:spChg>
        <pc:spChg chg="mod">
          <ac:chgData name="Xiaokai Xia" userId="f7c92e0dadb596e2" providerId="LiveId" clId="{5B8C69F1-17D7-4771-A1EC-0463FFAE6D09}" dt="2018-10-21T14:59:04.323" v="6289" actId="948"/>
          <ac:spMkLst>
            <pc:docMk/>
            <pc:sldMk cId="1422889137" sldId="375"/>
            <ac:spMk id="3" creationId="{8A18B948-5711-46AA-99F6-6E20EDAF058A}"/>
          </ac:spMkLst>
        </pc:spChg>
        <pc:spChg chg="mod">
          <ac:chgData name="Xiaokai Xia" userId="f7c92e0dadb596e2" providerId="LiveId" clId="{5B8C69F1-17D7-4771-A1EC-0463FFAE6D09}" dt="2018-10-21T14:59:05.664" v="6394" actId="27636"/>
          <ac:spMkLst>
            <pc:docMk/>
            <pc:sldMk cId="1422889137" sldId="375"/>
            <ac:spMk id="4" creationId="{AA23CF43-EBF3-4989-9445-50571F4997E7}"/>
          </ac:spMkLst>
        </pc:spChg>
        <pc:spChg chg="mod">
          <ac:chgData name="Xiaokai Xia" userId="f7c92e0dadb596e2" providerId="LiveId" clId="{5B8C69F1-17D7-4771-A1EC-0463FFAE6D09}" dt="2018-10-21T14:59:04.349" v="6297" actId="948"/>
          <ac:spMkLst>
            <pc:docMk/>
            <pc:sldMk cId="1422889137" sldId="375"/>
            <ac:spMk id="5" creationId="{4F9825A0-014C-46BE-A659-05C5F59057EA}"/>
          </ac:spMkLst>
        </pc:spChg>
      </pc:sldChg>
      <pc:sldChg chg="add del">
        <pc:chgData name="Xiaokai Xia" userId="f7c92e0dadb596e2" providerId="LiveId" clId="{5B8C69F1-17D7-4771-A1EC-0463FFAE6D09}" dt="2018-10-21T12:56:04.107" v="4201" actId="2696"/>
        <pc:sldMkLst>
          <pc:docMk/>
          <pc:sldMk cId="2257793779" sldId="376"/>
        </pc:sldMkLst>
      </pc:sldChg>
      <pc:sldChg chg="modSp add modTransition">
        <pc:chgData name="Xiaokai Xia" userId="f7c92e0dadb596e2" providerId="LiveId" clId="{5B8C69F1-17D7-4771-A1EC-0463FFAE6D09}" dt="2018-10-21T14:59:04.748" v="6362" actId="27636"/>
        <pc:sldMkLst>
          <pc:docMk/>
          <pc:sldMk cId="4193782104" sldId="376"/>
        </pc:sldMkLst>
        <pc:spChg chg="mod">
          <ac:chgData name="Xiaokai Xia" userId="f7c92e0dadb596e2" providerId="LiveId" clId="{5B8C69F1-17D7-4771-A1EC-0463FFAE6D09}" dt="2018-10-21T14:59:04.688" v="6349" actId="948"/>
          <ac:spMkLst>
            <pc:docMk/>
            <pc:sldMk cId="4193782104" sldId="376"/>
            <ac:spMk id="2" creationId="{3903A45A-93BE-41D8-8C8A-BD2138538E76}"/>
          </ac:spMkLst>
        </pc:spChg>
        <pc:spChg chg="mod">
          <ac:chgData name="Xiaokai Xia" userId="f7c92e0dadb596e2" providerId="LiveId" clId="{5B8C69F1-17D7-4771-A1EC-0463FFAE6D09}" dt="2018-10-21T14:59:04.709" v="6353" actId="948"/>
          <ac:spMkLst>
            <pc:docMk/>
            <pc:sldMk cId="4193782104" sldId="376"/>
            <ac:spMk id="3" creationId="{70DCE38B-D4C4-498A-AB1B-58EE5C0D6C65}"/>
          </ac:spMkLst>
        </pc:spChg>
        <pc:spChg chg="mod">
          <ac:chgData name="Xiaokai Xia" userId="f7c92e0dadb596e2" providerId="LiveId" clId="{5B8C69F1-17D7-4771-A1EC-0463FFAE6D09}" dt="2018-10-21T14:59:04.748" v="6362" actId="27636"/>
          <ac:spMkLst>
            <pc:docMk/>
            <pc:sldMk cId="4193782104" sldId="376"/>
            <ac:spMk id="4" creationId="{AD075656-58C6-4F4E-8EBD-BB95CE016E7E}"/>
          </ac:spMkLst>
        </pc:spChg>
        <pc:spChg chg="mod">
          <ac:chgData name="Xiaokai Xia" userId="f7c92e0dadb596e2" providerId="LiveId" clId="{5B8C69F1-17D7-4771-A1EC-0463FFAE6D09}" dt="2018-10-21T14:59:04.728" v="6361" actId="948"/>
          <ac:spMkLst>
            <pc:docMk/>
            <pc:sldMk cId="4193782104" sldId="376"/>
            <ac:spMk id="5" creationId="{ECF3CFA3-1DEF-458E-972F-2D612D01A56B}"/>
          </ac:spMkLst>
        </pc:spChg>
      </pc:sldChg>
      <pc:sldChg chg="modSp add">
        <pc:chgData name="Xiaokai Xia" userId="f7c92e0dadb596e2" providerId="LiveId" clId="{5B8C69F1-17D7-4771-A1EC-0463FFAE6D09}" dt="2018-10-21T14:59:26.438" v="6398" actId="1076"/>
        <pc:sldMkLst>
          <pc:docMk/>
          <pc:sldMk cId="4103321897" sldId="377"/>
        </pc:sldMkLst>
        <pc:spChg chg="mod">
          <ac:chgData name="Xiaokai Xia" userId="f7c92e0dadb596e2" providerId="LiveId" clId="{5B8C69F1-17D7-4771-A1EC-0463FFAE6D09}" dt="2018-10-21T14:59:03.916" v="6237" actId="948"/>
          <ac:spMkLst>
            <pc:docMk/>
            <pc:sldMk cId="4103321897" sldId="377"/>
            <ac:spMk id="2" creationId="{57BAAFAA-82E5-4720-8C05-92198B4EE211}"/>
          </ac:spMkLst>
        </pc:spChg>
        <pc:spChg chg="mod">
          <ac:chgData name="Xiaokai Xia" userId="f7c92e0dadb596e2" providerId="LiveId" clId="{5B8C69F1-17D7-4771-A1EC-0463FFAE6D09}" dt="2018-10-21T14:59:26.438" v="6398" actId="1076"/>
          <ac:spMkLst>
            <pc:docMk/>
            <pc:sldMk cId="4103321897" sldId="377"/>
            <ac:spMk id="3" creationId="{982DB35F-7537-40C9-A803-90EAB5E93FE0}"/>
          </ac:spMkLst>
        </pc:spChg>
        <pc:spChg chg="mod">
          <ac:chgData name="Xiaokai Xia" userId="f7c92e0dadb596e2" providerId="LiveId" clId="{5B8C69F1-17D7-4771-A1EC-0463FFAE6D09}" dt="2018-10-21T14:59:05.556" v="6391" actId="27636"/>
          <ac:spMkLst>
            <pc:docMk/>
            <pc:sldMk cId="4103321897" sldId="377"/>
            <ac:spMk id="4" creationId="{D69490D4-861C-4DB0-AC18-548784ACFDB0}"/>
          </ac:spMkLst>
        </pc:spChg>
        <pc:spChg chg="mod">
          <ac:chgData name="Xiaokai Xia" userId="f7c92e0dadb596e2" providerId="LiveId" clId="{5B8C69F1-17D7-4771-A1EC-0463FFAE6D09}" dt="2018-10-21T14:59:03.981" v="6249" actId="948"/>
          <ac:spMkLst>
            <pc:docMk/>
            <pc:sldMk cId="4103321897" sldId="377"/>
            <ac:spMk id="5" creationId="{965DEEF0-CA7A-4F3B-8E54-0099E8E3F716}"/>
          </ac:spMkLst>
        </pc:spChg>
      </pc:sldChg>
      <pc:sldChg chg="modSp add">
        <pc:chgData name="Xiaokai Xia" userId="f7c92e0dadb596e2" providerId="LiveId" clId="{5B8C69F1-17D7-4771-A1EC-0463FFAE6D09}" dt="2018-10-21T14:59:05.699" v="6396" actId="27636"/>
        <pc:sldMkLst>
          <pc:docMk/>
          <pc:sldMk cId="2283144757" sldId="378"/>
        </pc:sldMkLst>
        <pc:spChg chg="mod">
          <ac:chgData name="Xiaokai Xia" userId="f7c92e0dadb596e2" providerId="LiveId" clId="{5B8C69F1-17D7-4771-A1EC-0463FFAE6D09}" dt="2018-10-21T14:59:04.400" v="6309" actId="948"/>
          <ac:spMkLst>
            <pc:docMk/>
            <pc:sldMk cId="2283144757" sldId="378"/>
            <ac:spMk id="2" creationId="{ED860216-A55C-423B-A58C-58D6DD205670}"/>
          </ac:spMkLst>
        </pc:spChg>
        <pc:spChg chg="mod">
          <ac:chgData name="Xiaokai Xia" userId="f7c92e0dadb596e2" providerId="LiveId" clId="{5B8C69F1-17D7-4771-A1EC-0463FFAE6D09}" dt="2018-10-21T14:59:05.699" v="6396" actId="27636"/>
          <ac:spMkLst>
            <pc:docMk/>
            <pc:sldMk cId="2283144757" sldId="378"/>
            <ac:spMk id="3" creationId="{349DCDFE-1A2E-4607-AC06-6119C511ABAD}"/>
          </ac:spMkLst>
        </pc:spChg>
        <pc:spChg chg="mod">
          <ac:chgData name="Xiaokai Xia" userId="f7c92e0dadb596e2" providerId="LiveId" clId="{5B8C69F1-17D7-4771-A1EC-0463FFAE6D09}" dt="2018-10-21T14:59:05.681" v="6395" actId="27636"/>
          <ac:spMkLst>
            <pc:docMk/>
            <pc:sldMk cId="2283144757" sldId="378"/>
            <ac:spMk id="4" creationId="{3B36C678-F660-4EB6-AF6C-623F022D337F}"/>
          </ac:spMkLst>
        </pc:spChg>
        <pc:spChg chg="mod">
          <ac:chgData name="Xiaokai Xia" userId="f7c92e0dadb596e2" providerId="LiveId" clId="{5B8C69F1-17D7-4771-A1EC-0463FFAE6D09}" dt="2018-10-21T14:59:04.446" v="6321" actId="948"/>
          <ac:spMkLst>
            <pc:docMk/>
            <pc:sldMk cId="2283144757" sldId="378"/>
            <ac:spMk id="5" creationId="{41D25E22-C374-42D4-8BEE-42344A7C6737}"/>
          </ac:spMkLst>
        </pc:spChg>
      </pc:sldChg>
      <pc:sldChg chg="modSp add ord">
        <pc:chgData name="Xiaokai Xia" userId="f7c92e0dadb596e2" providerId="LiveId" clId="{5B8C69F1-17D7-4771-A1EC-0463FFAE6D09}" dt="2018-10-21T14:59:04.377" v="6305" actId="948"/>
        <pc:sldMkLst>
          <pc:docMk/>
          <pc:sldMk cId="3931494458" sldId="379"/>
        </pc:sldMkLst>
        <pc:spChg chg="mod">
          <ac:chgData name="Xiaokai Xia" userId="f7c92e0dadb596e2" providerId="LiveId" clId="{5B8C69F1-17D7-4771-A1EC-0463FFAE6D09}" dt="2018-10-21T14:59:04.365" v="6301" actId="948"/>
          <ac:spMkLst>
            <pc:docMk/>
            <pc:sldMk cId="3931494458" sldId="379"/>
            <ac:spMk id="2" creationId="{826574C3-6E1B-4BA2-8CED-0C58248D569A}"/>
          </ac:spMkLst>
        </pc:spChg>
        <pc:spChg chg="mod">
          <ac:chgData name="Xiaokai Xia" userId="f7c92e0dadb596e2" providerId="LiveId" clId="{5B8C69F1-17D7-4771-A1EC-0463FFAE6D09}" dt="2018-10-21T14:59:04.377" v="6305" actId="948"/>
          <ac:spMkLst>
            <pc:docMk/>
            <pc:sldMk cId="3931494458" sldId="379"/>
            <ac:spMk id="3" creationId="{8FD63120-C328-4F86-8C54-8E920857D15F}"/>
          </ac:spMkLst>
        </pc:spChg>
      </pc:sldChg>
      <pc:sldChg chg="modSp add">
        <pc:chgData name="Xiaokai Xia" userId="f7c92e0dadb596e2" providerId="LiveId" clId="{5B8C69F1-17D7-4771-A1EC-0463FFAE6D09}" dt="2018-10-21T15:03:56.362" v="6430" actId="14100"/>
        <pc:sldMkLst>
          <pc:docMk/>
          <pc:sldMk cId="544652542" sldId="380"/>
        </pc:sldMkLst>
        <pc:spChg chg="mod">
          <ac:chgData name="Xiaokai Xia" userId="f7c92e0dadb596e2" providerId="LiveId" clId="{5B8C69F1-17D7-4771-A1EC-0463FFAE6D09}" dt="2018-10-21T14:59:04.460" v="6325" actId="948"/>
          <ac:spMkLst>
            <pc:docMk/>
            <pc:sldMk cId="544652542" sldId="380"/>
            <ac:spMk id="2" creationId="{E6A9C503-17C7-49C5-AC8F-BF15EEDC2F26}"/>
          </ac:spMkLst>
        </pc:spChg>
        <pc:spChg chg="mod">
          <ac:chgData name="Xiaokai Xia" userId="f7c92e0dadb596e2" providerId="LiveId" clId="{5B8C69F1-17D7-4771-A1EC-0463FFAE6D09}" dt="2018-10-21T15:03:56.362" v="6430" actId="14100"/>
          <ac:spMkLst>
            <pc:docMk/>
            <pc:sldMk cId="544652542" sldId="380"/>
            <ac:spMk id="3" creationId="{21F0569E-4F56-425A-84F4-4CB94655D167}"/>
          </ac:spMkLst>
        </pc:spChg>
        <pc:spChg chg="mod">
          <ac:chgData name="Xiaokai Xia" userId="f7c92e0dadb596e2" providerId="LiveId" clId="{5B8C69F1-17D7-4771-A1EC-0463FFAE6D09}" dt="2018-10-21T14:59:05.730" v="6397" actId="27636"/>
          <ac:spMkLst>
            <pc:docMk/>
            <pc:sldMk cId="544652542" sldId="380"/>
            <ac:spMk id="4" creationId="{9F196E71-31A3-40F8-8DE9-EA8AEC6F58EE}"/>
          </ac:spMkLst>
        </pc:spChg>
        <pc:spChg chg="mod">
          <ac:chgData name="Xiaokai Xia" userId="f7c92e0dadb596e2" providerId="LiveId" clId="{5B8C69F1-17D7-4771-A1EC-0463FFAE6D09}" dt="2018-10-21T14:59:04.495" v="6337" actId="948"/>
          <ac:spMkLst>
            <pc:docMk/>
            <pc:sldMk cId="544652542" sldId="380"/>
            <ac:spMk id="5" creationId="{8AF53064-C8EA-4614-BF39-D2CCF07CA239}"/>
          </ac:spMkLst>
        </pc:spChg>
      </pc:sldChg>
      <pc:sldMasterChg chg="modSldLayout">
        <pc:chgData name="Xiaokai Xia" userId="f7c92e0dadb596e2" providerId="LiveId" clId="{5B8C69F1-17D7-4771-A1EC-0463FFAE6D09}" dt="2018-10-21T15:02:55.271" v="6425" actId="113"/>
        <pc:sldMasterMkLst>
          <pc:docMk/>
          <pc:sldMasterMk cId="2074278261" sldId="2147483660"/>
        </pc:sldMasterMkLst>
        <pc:sldLayoutChg chg="addSp delSp modSp">
          <pc:chgData name="Xiaokai Xia" userId="f7c92e0dadb596e2" providerId="LiveId" clId="{5B8C69F1-17D7-4771-A1EC-0463FFAE6D09}" dt="2018-10-21T15:02:55.271" v="6425" actId="113"/>
          <pc:sldLayoutMkLst>
            <pc:docMk/>
            <pc:sldMasterMk cId="2074278261" sldId="2147483660"/>
            <pc:sldLayoutMk cId="3313467398" sldId="2147483662"/>
          </pc:sldLayoutMkLst>
          <pc:spChg chg="mod">
            <ac:chgData name="Xiaokai Xia" userId="f7c92e0dadb596e2" providerId="LiveId" clId="{5B8C69F1-17D7-4771-A1EC-0463FFAE6D09}" dt="2018-10-21T15:02:55.271" v="6425" actId="113"/>
            <ac:spMkLst>
              <pc:docMk/>
              <pc:sldMasterMk cId="2074278261" sldId="2147483660"/>
              <pc:sldLayoutMk cId="3313467398" sldId="2147483662"/>
              <ac:spMk id="2" creationId="{00000000-0000-0000-0000-000000000000}"/>
            </ac:spMkLst>
          </pc:spChg>
          <pc:spChg chg="del">
            <ac:chgData name="Xiaokai Xia" userId="f7c92e0dadb596e2" providerId="LiveId" clId="{5B8C69F1-17D7-4771-A1EC-0463FFAE6D09}" dt="2018-10-19T05:47:39.614" v="1923" actId="478"/>
            <ac:spMkLst>
              <pc:docMk/>
              <pc:sldMasterMk cId="2074278261" sldId="2147483660"/>
              <pc:sldLayoutMk cId="3313467398" sldId="2147483662"/>
              <ac:spMk id="4" creationId="{00000000-0000-0000-0000-000000000000}"/>
            </ac:spMkLst>
          </pc:spChg>
          <pc:spChg chg="del mod">
            <ac:chgData name="Xiaokai Xia" userId="f7c92e0dadb596e2" providerId="LiveId" clId="{5B8C69F1-17D7-4771-A1EC-0463FFAE6D09}" dt="2018-10-19T05:47:49.327" v="1925" actId="478"/>
            <ac:spMkLst>
              <pc:docMk/>
              <pc:sldMasterMk cId="2074278261" sldId="2147483660"/>
              <pc:sldLayoutMk cId="3313467398" sldId="2147483662"/>
              <ac:spMk id="5" creationId="{00000000-0000-0000-0000-000000000000}"/>
            </ac:spMkLst>
          </pc:spChg>
          <pc:spChg chg="add del">
            <ac:chgData name="Xiaokai Xia" userId="f7c92e0dadb596e2" providerId="LiveId" clId="{5B8C69F1-17D7-4771-A1EC-0463FFAE6D09}" dt="2018-10-19T05:24:19.392" v="1758" actId="11529"/>
            <ac:spMkLst>
              <pc:docMk/>
              <pc:sldMasterMk cId="2074278261" sldId="2147483660"/>
              <pc:sldLayoutMk cId="3313467398" sldId="2147483662"/>
              <ac:spMk id="7" creationId="{14260313-DF19-4060-8D4D-4D9E63A19846}"/>
            </ac:spMkLst>
          </pc:spChg>
          <pc:spChg chg="add del mod">
            <ac:chgData name="Xiaokai Xia" userId="f7c92e0dadb596e2" providerId="LiveId" clId="{5B8C69F1-17D7-4771-A1EC-0463FFAE6D09}" dt="2018-10-19T05:24:28.601" v="1759" actId="478"/>
            <ac:spMkLst>
              <pc:docMk/>
              <pc:sldMasterMk cId="2074278261" sldId="2147483660"/>
              <pc:sldLayoutMk cId="3313467398" sldId="2147483662"/>
              <ac:spMk id="8" creationId="{AA3DC5DD-356E-4DCA-BBB3-FDB4180D36F4}"/>
            </ac:spMkLst>
          </pc:spChg>
          <pc:spChg chg="add del">
            <ac:chgData name="Xiaokai Xia" userId="f7c92e0dadb596e2" providerId="LiveId" clId="{5B8C69F1-17D7-4771-A1EC-0463FFAE6D09}" dt="2018-10-19T05:24:40.433" v="1760" actId="11529"/>
            <ac:spMkLst>
              <pc:docMk/>
              <pc:sldMasterMk cId="2074278261" sldId="2147483660"/>
              <pc:sldLayoutMk cId="3313467398" sldId="2147483662"/>
              <ac:spMk id="9" creationId="{E1DC06B5-8731-4799-8F20-05FFDF7B5076}"/>
            </ac:spMkLst>
          </pc:spChg>
          <pc:spChg chg="add del mod">
            <ac:chgData name="Xiaokai Xia" userId="f7c92e0dadb596e2" providerId="LiveId" clId="{5B8C69F1-17D7-4771-A1EC-0463FFAE6D09}" dt="2018-10-19T05:24:42.507" v="1761" actId="478"/>
            <ac:spMkLst>
              <pc:docMk/>
              <pc:sldMasterMk cId="2074278261" sldId="2147483660"/>
              <pc:sldLayoutMk cId="3313467398" sldId="2147483662"/>
              <ac:spMk id="10" creationId="{6C395CFD-A8D3-4D33-A17E-0ED445384127}"/>
            </ac:spMkLst>
          </pc:spChg>
          <pc:spChg chg="add del mod">
            <ac:chgData name="Xiaokai Xia" userId="f7c92e0dadb596e2" providerId="LiveId" clId="{5B8C69F1-17D7-4771-A1EC-0463FFAE6D09}" dt="2018-10-19T05:26:04.988" v="1788" actId="478"/>
            <ac:spMkLst>
              <pc:docMk/>
              <pc:sldMasterMk cId="2074278261" sldId="2147483660"/>
              <pc:sldLayoutMk cId="3313467398" sldId="2147483662"/>
              <ac:spMk id="11" creationId="{A470B840-F135-4B1D-94EA-7EE86C3011EA}"/>
            </ac:spMkLst>
          </pc:spChg>
          <pc:spChg chg="add del">
            <ac:chgData name="Xiaokai Xia" userId="f7c92e0dadb596e2" providerId="LiveId" clId="{5B8C69F1-17D7-4771-A1EC-0463FFAE6D09}" dt="2018-10-19T05:26:10.865" v="1789" actId="11529"/>
            <ac:spMkLst>
              <pc:docMk/>
              <pc:sldMasterMk cId="2074278261" sldId="2147483660"/>
              <pc:sldLayoutMk cId="3313467398" sldId="2147483662"/>
              <ac:spMk id="12" creationId="{B99ADD68-36E7-4783-A596-78E61222E009}"/>
            </ac:spMkLst>
          </pc:spChg>
          <pc:spChg chg="add mod">
            <ac:chgData name="Xiaokai Xia" userId="f7c92e0dadb596e2" providerId="LiveId" clId="{5B8C69F1-17D7-4771-A1EC-0463FFAE6D09}" dt="2018-10-19T05:34:29.100" v="1913" actId="1038"/>
            <ac:spMkLst>
              <pc:docMk/>
              <pc:sldMasterMk cId="2074278261" sldId="2147483660"/>
              <pc:sldLayoutMk cId="3313467398" sldId="2147483662"/>
              <ac:spMk id="13" creationId="{08AC8E03-77A7-4D8D-97CC-A1A200BCF08F}"/>
            </ac:spMkLst>
          </pc:spChg>
          <pc:spChg chg="add del">
            <ac:chgData name="Xiaokai Xia" userId="f7c92e0dadb596e2" providerId="LiveId" clId="{5B8C69F1-17D7-4771-A1EC-0463FFAE6D09}" dt="2018-10-19T05:47:59.250" v="1926" actId="11529"/>
            <ac:spMkLst>
              <pc:docMk/>
              <pc:sldMasterMk cId="2074278261" sldId="2147483660"/>
              <pc:sldLayoutMk cId="3313467398" sldId="2147483662"/>
              <ac:spMk id="14" creationId="{DE6574AD-4E56-4198-A4F0-8BB2C1736704}"/>
            </ac:spMkLst>
          </pc:spChg>
          <pc:spChg chg="add mod">
            <ac:chgData name="Xiaokai Xia" userId="f7c92e0dadb596e2" providerId="LiveId" clId="{5B8C69F1-17D7-4771-A1EC-0463FFAE6D09}" dt="2018-10-19T05:48:19.635" v="1944"/>
            <ac:spMkLst>
              <pc:docMk/>
              <pc:sldMasterMk cId="2074278261" sldId="2147483660"/>
              <pc:sldLayoutMk cId="3313467398" sldId="2147483662"/>
              <ac:spMk id="15" creationId="{1B3FC90E-0B83-4BC7-82F4-D29AC3AB8C0A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cognitive</c:v>
                </c:pt>
                <c:pt idx="1">
                  <c:v>health</c:v>
                </c:pt>
                <c:pt idx="2">
                  <c:v>developmental </c:v>
                </c:pt>
                <c:pt idx="3">
                  <c:v>educational</c:v>
                </c:pt>
                <c:pt idx="4">
                  <c:v>personality</c:v>
                </c:pt>
                <c:pt idx="5">
                  <c:v>neuro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 formatCode="0.00%">
                  <c:v>0.246</c:v>
                </c:pt>
                <c:pt idx="1">
                  <c:v>0.12</c:v>
                </c:pt>
                <c:pt idx="2">
                  <c:v>0.1</c:v>
                </c:pt>
                <c:pt idx="3">
                  <c:v>0.06</c:v>
                </c:pt>
                <c:pt idx="4" formatCode="0.00%">
                  <c:v>5.3999999999999999E-2</c:v>
                </c:pt>
                <c:pt idx="5" formatCode="0.00%">
                  <c:v>4.2000000000000003E-2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1-49FC-A5B0-A4C98C53F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9906000"/>
        <c:axId val="1376551712"/>
      </c:barChart>
      <c:catAx>
        <c:axId val="174990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376551712"/>
        <c:crosses val="autoZero"/>
        <c:auto val="1"/>
        <c:lblAlgn val="ctr"/>
        <c:lblOffset val="100"/>
        <c:noMultiLvlLbl val="0"/>
      </c:catAx>
      <c:valAx>
        <c:axId val="1376551712"/>
        <c:scaling>
          <c:orientation val="minMax"/>
          <c:max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74990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5901F-83E2-4321-962B-A33D3ED323F3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72B85-5BA3-4414-B62D-50EAA6C53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7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8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9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对前提假设的要求没有那么高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适用于小样本的数据，因为可以反复估计，且因为已经存在先验知识，所以使得结果更为鲁棒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2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理论家：认为人的认知过程可以用一个公式来解释，且该公式用</a:t>
            </a:r>
            <a:r>
              <a:rPr lang="en-US" altLang="zh-CN" dirty="0"/>
              <a:t>MCMC</a:t>
            </a:r>
            <a:r>
              <a:rPr lang="zh-CN" altLang="en-US" dirty="0"/>
              <a:t>方法可解。论文先用简单的认知任务证实可以用</a:t>
            </a:r>
            <a:r>
              <a:rPr lang="en-US" altLang="zh-CN" dirty="0"/>
              <a:t>MCMC</a:t>
            </a:r>
            <a:r>
              <a:rPr lang="zh-CN" altLang="en-US" dirty="0"/>
              <a:t>解释人的行为，然后再用</a:t>
            </a:r>
            <a:r>
              <a:rPr lang="en-US" altLang="zh-CN" dirty="0"/>
              <a:t>MCMC</a:t>
            </a:r>
            <a:r>
              <a:rPr lang="zh-CN" altLang="en-US" dirty="0"/>
              <a:t>方法解读复杂的识别动物的任务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8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理论家：认为人的认知过程可以用一个公式来解释，且该公式用</a:t>
            </a:r>
            <a:r>
              <a:rPr lang="en-US" altLang="zh-CN" dirty="0"/>
              <a:t>MCMC</a:t>
            </a:r>
            <a:r>
              <a:rPr lang="zh-CN" altLang="en-US" dirty="0"/>
              <a:t>方法可解。论文先用简单的认知任务证实可以用</a:t>
            </a:r>
            <a:r>
              <a:rPr lang="en-US" altLang="zh-CN" dirty="0"/>
              <a:t>MCMC</a:t>
            </a:r>
            <a:r>
              <a:rPr lang="zh-CN" altLang="en-US" dirty="0"/>
              <a:t>解释人的行为，然后再用</a:t>
            </a:r>
            <a:r>
              <a:rPr lang="en-US" altLang="zh-CN" dirty="0"/>
              <a:t>MCMC</a:t>
            </a:r>
            <a:r>
              <a:rPr lang="zh-CN" altLang="en-US" dirty="0"/>
              <a:t>方法解读复杂的识别动物的任务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18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理论家：认为人的认知过程可以用一个公式来解释，且该公式用</a:t>
            </a:r>
            <a:r>
              <a:rPr lang="en-US" altLang="zh-CN" dirty="0"/>
              <a:t>MCMC</a:t>
            </a:r>
            <a:r>
              <a:rPr lang="zh-CN" altLang="en-US" dirty="0"/>
              <a:t>方法可解。论文先用简单的认知任务证实可以用</a:t>
            </a:r>
            <a:r>
              <a:rPr lang="en-US" altLang="zh-CN" dirty="0"/>
              <a:t>MCMC</a:t>
            </a:r>
            <a:r>
              <a:rPr lang="zh-CN" altLang="en-US" dirty="0"/>
              <a:t>解释人的行为，然后再用</a:t>
            </a:r>
            <a:r>
              <a:rPr lang="en-US" altLang="zh-CN" dirty="0"/>
              <a:t>MCMC</a:t>
            </a:r>
            <a:r>
              <a:rPr lang="zh-CN" altLang="en-US" dirty="0"/>
              <a:t>方法解读复杂的识别动物的任务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3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理论家：认为人的认知过程可以用一个公式来解释，且该公式用</a:t>
            </a:r>
            <a:r>
              <a:rPr lang="en-US" altLang="zh-CN" dirty="0"/>
              <a:t>MCMC</a:t>
            </a:r>
            <a:r>
              <a:rPr lang="zh-CN" altLang="en-US" dirty="0"/>
              <a:t>方法可解。论文先用简单的认知任务证实可以用</a:t>
            </a:r>
            <a:r>
              <a:rPr lang="en-US" altLang="zh-CN" dirty="0"/>
              <a:t>MCMC</a:t>
            </a:r>
            <a:r>
              <a:rPr lang="zh-CN" altLang="en-US" dirty="0"/>
              <a:t>解释人的行为，然后再用</a:t>
            </a:r>
            <a:r>
              <a:rPr lang="en-US" altLang="zh-CN" dirty="0"/>
              <a:t>MCMC</a:t>
            </a:r>
            <a:r>
              <a:rPr lang="zh-CN" altLang="en-US" dirty="0"/>
              <a:t>方法解读复杂的识别动物的任务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0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win-stay lose-shift, success ratio, and optimal models</a:t>
            </a:r>
          </a:p>
          <a:p>
            <a:pPr rtl="0"/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贝叶斯因子：每个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的每个选项，能在当时的分布中得到一个估计值。然后看一下被试的行为反应有多支持这个结果。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96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对模型输入进行小的改变之后，看看输出的改变受多大的影响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72B85-5BA3-4414-B62D-50EAA6C53B6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8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2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48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359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8AC8E03-77A7-4D8D-97CC-A1A200BCF0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1170" y="1180619"/>
            <a:ext cx="7886700" cy="414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1B3FC90E-0B83-4BC7-82F4-D29AC3AB8C0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8650" y="6356350"/>
            <a:ext cx="7886700" cy="365125"/>
          </a:xfrm>
        </p:spPr>
        <p:txBody>
          <a:bodyPr>
            <a:noAutofit/>
          </a:bodyPr>
          <a:lstStyle>
            <a:lvl1pPr marL="0" indent="0">
              <a:buNone/>
              <a:defRPr sz="1200" i="1"/>
            </a:lvl1pPr>
            <a:lvl2pPr>
              <a:defRPr sz="1200" i="1"/>
            </a:lvl2pPr>
            <a:lvl3pPr>
              <a:defRPr sz="1200" i="1"/>
            </a:lvl3pPr>
            <a:lvl4pPr>
              <a:defRPr sz="1200" i="1"/>
            </a:lvl4pPr>
            <a:lvl5pPr>
              <a:defRPr sz="1200" i="1"/>
            </a:lvl5pPr>
          </a:lstStyle>
          <a:p>
            <a:pPr lvl="0"/>
            <a:r>
              <a:rPr lang="zh-CN" altLang="en-US" dirty="0"/>
              <a:t>输入</a:t>
            </a:r>
            <a:r>
              <a:rPr lang="en-US" altLang="zh-CN" dirty="0"/>
              <a:t>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4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6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55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22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17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9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2049-34D7-724D-884C-223BE1219167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24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A2049-34D7-724D-884C-223BE1219167}" type="datetimeFigureOut">
              <a:rPr kumimoji="1" lang="zh-CN" altLang="en-US" smtClean="0"/>
              <a:t>2018/10/21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8CDD-0B7E-4349-AA8F-F03CA73008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7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EC94D-01A1-794C-A6E8-46DF0ECAE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13" y="893736"/>
            <a:ext cx="8672861" cy="2595986"/>
          </a:xfrm>
        </p:spPr>
        <p:txBody>
          <a:bodyPr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  <a:t>A Systematic Review of Bayesian Articles </a:t>
            </a:r>
            <a:b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  <a:t>in Psychology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C37394-0175-C349-9292-619D4B034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0674" y="4593400"/>
            <a:ext cx="6858000" cy="1241822"/>
          </a:xfrm>
        </p:spPr>
        <p:txBody>
          <a:bodyPr>
            <a:norm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dirty="0">
                <a:cs typeface="+mn-ea"/>
                <a:sym typeface="+mn-lt"/>
              </a:rPr>
              <a:t>Author: </a:t>
            </a:r>
            <a:r>
              <a:rPr lang="en-US" altLang="zh-CN" dirty="0">
                <a:cs typeface="+mn-ea"/>
                <a:sym typeface="+mn-lt"/>
              </a:rPr>
              <a:t>van de </a:t>
            </a:r>
            <a:r>
              <a:rPr lang="en-US" altLang="zh-CN" dirty="0" err="1">
                <a:cs typeface="+mn-ea"/>
                <a:sym typeface="+mn-lt"/>
              </a:rPr>
              <a:t>Schoot</a:t>
            </a:r>
            <a:endParaRPr kumimoji="1" lang="en-US" altLang="zh-CN" dirty="0">
              <a:cs typeface="+mn-ea"/>
              <a:sym typeface="+mn-lt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dirty="0">
                <a:cs typeface="+mn-ea"/>
                <a:sym typeface="+mn-lt"/>
              </a:rPr>
              <a:t>Reporter: Xiaokai Xia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D2515C-4E18-4022-8E16-FBADC4C2791C}"/>
              </a:ext>
            </a:extLst>
          </p:cNvPr>
          <p:cNvSpPr txBox="1"/>
          <p:nvPr/>
        </p:nvSpPr>
        <p:spPr>
          <a:xfrm>
            <a:off x="4897393" y="3480578"/>
            <a:ext cx="3927348" cy="56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b="1" dirty="0">
                <a:cs typeface="+mn-ea"/>
                <a:sym typeface="+mn-lt"/>
              </a:rPr>
              <a:t>The Last 25 Years</a:t>
            </a:r>
            <a:endParaRPr lang="zh-CN" altLang="en-US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877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文字, 地图&#10;&#10;自动生成的说明">
            <a:extLst>
              <a:ext uri="{FF2B5EF4-FFF2-40B4-BE49-F238E27FC236}">
                <a16:creationId xmlns:a16="http://schemas.microsoft.com/office/drawing/2014/main" id="{16CE0757-1326-4A9A-A899-DEE1DF28B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31" y="312235"/>
            <a:ext cx="8090661" cy="6389648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E1193527-0483-43BA-89AC-E400534F3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580" y="2046732"/>
            <a:ext cx="1870964" cy="72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STEM = Science, Technology, Engineering, and Mathematics.</a:t>
            </a:r>
          </a:p>
          <a:p>
            <a:pPr>
              <a:lnSpc>
                <a:spcPct val="120000"/>
              </a:lnSpc>
            </a:pPr>
            <a:endParaRPr lang="en-US" altLang="zh-CN" sz="1000" dirty="0">
              <a:solidFill>
                <a:srgbClr val="000000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000" dirty="0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863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3BEF7-3815-49DF-ABE2-B1EBCB91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Method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A5FB2-8A0B-49B8-A907-E820B2B58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cs typeface="+mn-ea"/>
                <a:sym typeface="+mn-lt"/>
              </a:rPr>
              <a:t>Bibliometrics: statistical analysis of written publications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94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487AD-1F1F-4427-AFAC-5EC82DFE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Bibliometrics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2414F-884C-41C2-9EA5-B402F8FA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495"/>
            <a:ext cx="8071866" cy="48312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Definition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cs typeface="+mn-ea"/>
                <a:sym typeface="+mn-lt"/>
              </a:rPr>
              <a:t>statistical analysis of written publications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Usage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cs typeface="+mn-ea"/>
                <a:sym typeface="+mn-lt"/>
              </a:rPr>
              <a:t>provide </a:t>
            </a:r>
            <a:r>
              <a:rPr lang="en-US" altLang="zh-CN" sz="2000" b="1" dirty="0">
                <a:cs typeface="+mn-ea"/>
                <a:sym typeface="+mn-lt"/>
              </a:rPr>
              <a:t>quantitative analysis </a:t>
            </a:r>
            <a:r>
              <a:rPr lang="en-US" altLang="zh-CN" sz="2000" dirty="0">
                <a:cs typeface="+mn-ea"/>
                <a:sym typeface="+mn-lt"/>
              </a:rPr>
              <a:t>of academic literature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cs typeface="+mn-ea"/>
                <a:sym typeface="+mn-lt"/>
              </a:rPr>
              <a:t>determine the popularity and impact</a:t>
            </a:r>
            <a:r>
              <a:rPr lang="en-US" altLang="zh-CN" sz="2000" dirty="0">
                <a:cs typeface="+mn-ea"/>
                <a:sym typeface="+mn-lt"/>
              </a:rPr>
              <a:t> of specific articles, authors, and publications,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altLang="zh-CN" sz="2000" b="1" dirty="0">
                <a:cs typeface="+mn-ea"/>
                <a:sym typeface="+mn-lt"/>
              </a:rPr>
              <a:t>gauge the importance</a:t>
            </a:r>
            <a:r>
              <a:rPr lang="en-US" altLang="zh-CN" sz="2000" dirty="0">
                <a:cs typeface="+mn-ea"/>
                <a:sym typeface="+mn-lt"/>
              </a:rPr>
              <a:t> of one's work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cs typeface="+mn-ea"/>
                <a:sym typeface="+mn-lt"/>
              </a:rPr>
              <a:t>assess the </a:t>
            </a:r>
            <a:r>
              <a:rPr lang="en-US" altLang="zh-CN" sz="2000" b="1" dirty="0">
                <a:cs typeface="+mn-ea"/>
                <a:sym typeface="+mn-lt"/>
              </a:rPr>
              <a:t>core journal titles</a:t>
            </a:r>
            <a:r>
              <a:rPr lang="en-US" altLang="zh-CN" sz="2000" dirty="0">
                <a:cs typeface="+mn-ea"/>
                <a:sym typeface="+mn-lt"/>
              </a:rPr>
              <a:t> and </a:t>
            </a:r>
            <a:r>
              <a:rPr lang="en-US" altLang="zh-CN" sz="2000" b="1" dirty="0">
                <a:cs typeface="+mn-ea"/>
                <a:sym typeface="+mn-lt"/>
              </a:rPr>
              <a:t>watershed publications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cs typeface="+mn-ea"/>
                <a:sym typeface="+mn-lt"/>
              </a:rPr>
              <a:t>assess </a:t>
            </a:r>
            <a:r>
              <a:rPr lang="en-US" altLang="zh-CN" sz="2000" b="1" dirty="0">
                <a:cs typeface="+mn-ea"/>
                <a:sym typeface="+mn-lt"/>
              </a:rPr>
              <a:t>interrelationships between authors </a:t>
            </a:r>
            <a:r>
              <a:rPr lang="en-US" altLang="zh-CN" sz="2000" dirty="0">
                <a:cs typeface="+mn-ea"/>
                <a:sym typeface="+mn-lt"/>
              </a:rPr>
              <a:t>from different institutions</a:t>
            </a:r>
            <a:endParaRPr lang="en-US" altLang="zh-CN" sz="1800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Method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cs typeface="+mn-ea"/>
                <a:sym typeface="+mn-lt"/>
              </a:rPr>
              <a:t>literature search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cs typeface="+mn-ea"/>
                <a:sym typeface="+mn-lt"/>
              </a:rPr>
              <a:t>trace relationships</a:t>
            </a:r>
            <a:r>
              <a:rPr lang="en-US" altLang="zh-CN" sz="2000" dirty="0">
                <a:cs typeface="+mn-ea"/>
                <a:sym typeface="+mn-lt"/>
              </a:rPr>
              <a:t> among academic journal citations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cs typeface="+mn-ea"/>
                <a:sym typeface="+mn-lt"/>
              </a:rPr>
              <a:t>Calculate the key index (H-index, g-index)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cs typeface="+mn-ea"/>
                <a:sym typeface="+mn-lt"/>
              </a:rPr>
              <a:t>Bibliographic network matrices</a:t>
            </a:r>
          </a:p>
        </p:txBody>
      </p:sp>
    </p:spTree>
    <p:extLst>
      <p:ext uri="{BB962C8B-B14F-4D97-AF65-F5344CB8AC3E}">
        <p14:creationId xmlns:p14="http://schemas.microsoft.com/office/powerpoint/2010/main" val="418626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5DD39-DE4C-41F6-A4DE-40267525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Method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B569C-36D1-4F6C-95B1-FC41DD49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58872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Step 1: Search Strategy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Step 2: Initial Inclusion and Exclusion Criteria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Step 3: Assessment of Bayesian Usage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Step 4: Detecting Trends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770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5DD39-DE4C-41F6-A4DE-40267525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Method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B569C-36D1-4F6C-95B1-FC41DD49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58872" cy="47443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1: Search Strategy ( on SCOPUS )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articles published </a:t>
            </a:r>
            <a:r>
              <a:rPr lang="en-US" altLang="zh-CN" b="1" dirty="0">
                <a:cs typeface="+mn-ea"/>
                <a:sym typeface="+mn-lt"/>
              </a:rPr>
              <a:t>between 1990 and 2015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inclusion mentioned “</a:t>
            </a:r>
            <a:r>
              <a:rPr lang="en-US" altLang="zh-CN" b="1" dirty="0">
                <a:cs typeface="+mn-ea"/>
                <a:sym typeface="+mn-lt"/>
              </a:rPr>
              <a:t>Bayesian</a:t>
            </a:r>
            <a:r>
              <a:rPr lang="en-US" altLang="zh-CN" dirty="0">
                <a:cs typeface="+mn-ea"/>
                <a:sym typeface="+mn-lt"/>
              </a:rPr>
              <a:t>,” “</a:t>
            </a:r>
            <a:r>
              <a:rPr lang="en-US" altLang="zh-CN" b="1" dirty="0">
                <a:cs typeface="+mn-ea"/>
                <a:sym typeface="+mn-lt"/>
              </a:rPr>
              <a:t>Gibbs sampler</a:t>
            </a:r>
            <a:r>
              <a:rPr lang="en-US" altLang="zh-CN" dirty="0">
                <a:cs typeface="+mn-ea"/>
                <a:sym typeface="+mn-lt"/>
              </a:rPr>
              <a:t>,” “</a:t>
            </a:r>
            <a:r>
              <a:rPr lang="en-US" altLang="zh-CN" b="1" dirty="0">
                <a:cs typeface="+mn-ea"/>
                <a:sym typeface="+mn-lt"/>
              </a:rPr>
              <a:t>MCMC</a:t>
            </a:r>
            <a:r>
              <a:rPr lang="en-US" altLang="zh-CN" dirty="0">
                <a:cs typeface="+mn-ea"/>
                <a:sym typeface="+mn-lt"/>
              </a:rPr>
              <a:t>,” “</a:t>
            </a:r>
            <a:r>
              <a:rPr lang="en-US" altLang="zh-CN" b="1" dirty="0">
                <a:cs typeface="+mn-ea"/>
                <a:sym typeface="+mn-lt"/>
              </a:rPr>
              <a:t>prior</a:t>
            </a:r>
            <a:r>
              <a:rPr lang="en-US" altLang="zh-CN" dirty="0">
                <a:cs typeface="+mn-ea"/>
                <a:sym typeface="+mn-lt"/>
              </a:rPr>
              <a:t>” or “</a:t>
            </a:r>
            <a:r>
              <a:rPr lang="en-US" altLang="zh-CN" b="1" dirty="0">
                <a:cs typeface="+mn-ea"/>
                <a:sym typeface="+mn-lt"/>
              </a:rPr>
              <a:t>posterior distribution</a:t>
            </a:r>
            <a:r>
              <a:rPr lang="en-US" altLang="zh-CN" dirty="0">
                <a:cs typeface="+mn-ea"/>
                <a:sym typeface="+mn-lt"/>
              </a:rPr>
              <a:t>”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 MCMC estimation algorithm is implemented in conjunction with observed data, and a prior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published in a “psychology” listed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also included: “arts and humanities,” “business,” “decision sciences,” “economics,” or “sociology.”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2: Initial Inclusion and Exclusion Criteria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3: Assessment of Bayesian Usage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4: Detecting Trends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38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5DD39-DE4C-41F6-A4DE-40267525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Method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B569C-36D1-4F6C-95B1-FC41DD49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58872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1: Search Strategy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2: Initial Inclusion and Exclusion Criteria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 initial screening was done based on abstract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Read the full article to assess classification if we need more information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3: Assessment of Bayesian Usage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4: Detecting Trends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679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5DD39-DE4C-41F6-A4DE-40267525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Method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B569C-36D1-4F6C-95B1-FC41DD49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58872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1: Search Strategy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2: Initial Inclusion and Exclusion Criteria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3: Assessment of Bayesian Usage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Read the full-text to screen those articles for Bayesian content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Identified several categories representing different types of Bayesian articles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4: Detecting Trends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51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5DD39-DE4C-41F6-A4DE-40267525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Method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B569C-36D1-4F6C-95B1-FC41DD49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58872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1: Search Strategy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2: Initial Inclusion and Exclusion Criteria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3: Assessment of Bayesian Usage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Step 4: Detecting Trends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Read the full text in order to adequately describe these trends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Trend information for each article was summarized in Excel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endParaRPr lang="zh-CN" altLang="en-US" sz="17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8993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2EEE43-1319-4E90-BF5A-CCCAE419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" y="411480"/>
            <a:ext cx="8949689" cy="6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3B32D-6F80-48AF-9DCA-C9159C73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Result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6C5F2A-E3AE-45D2-80DF-E7FF176B3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Summaries of the statistical results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55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95A31-071C-433D-96BB-ECE37887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Author: Rens van de Schoot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内容占位符 4">
            <a:extLst>
              <a:ext uri="{FF2B5EF4-FFF2-40B4-BE49-F238E27FC236}">
                <a16:creationId xmlns:a16="http://schemas.microsoft.com/office/drawing/2014/main" id="{2E1FAEA2-AE84-45CD-9257-357A3DF98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" b="-1"/>
          <a:stretch/>
        </p:blipFill>
        <p:spPr>
          <a:xfrm>
            <a:off x="750325" y="1904283"/>
            <a:ext cx="2380173" cy="3448850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73ADE2A-1E40-48B1-982F-86CEF6AC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93" y="1825625"/>
            <a:ext cx="5027357" cy="48441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b="1" dirty="0">
                <a:cs typeface="+mn-ea"/>
                <a:sym typeface="+mn-lt"/>
              </a:rPr>
              <a:t>Institution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Royal Netherlands Academy,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AP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b="1" dirty="0">
                <a:cs typeface="+mn-ea"/>
                <a:sym typeface="+mn-lt"/>
              </a:rPr>
              <a:t>Academic credentials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H-index: 29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Citations: 12965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b="1" dirty="0">
                <a:cs typeface="+mn-ea"/>
                <a:sym typeface="+mn-lt"/>
              </a:rPr>
              <a:t>Strategic themes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Dynamics of Youth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b="1" dirty="0">
                <a:cs typeface="+mn-ea"/>
                <a:sym typeface="+mn-lt"/>
              </a:rPr>
              <a:t>Areas of expertise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Bayesian statistics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longitudinal data analysis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multilevel analysis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structural equation modeling</a:t>
            </a:r>
          </a:p>
        </p:txBody>
      </p:sp>
    </p:spTree>
    <p:extLst>
      <p:ext uri="{BB962C8B-B14F-4D97-AF65-F5344CB8AC3E}">
        <p14:creationId xmlns:p14="http://schemas.microsoft.com/office/powerpoint/2010/main" val="4278048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D3AB-BEDF-4E8F-B8D5-FC63A585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Summary of the screening process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内容占位符 4" descr="图片包含 屏幕截图&#10;&#10;自动生成的说明">
            <a:extLst>
              <a:ext uri="{FF2B5EF4-FFF2-40B4-BE49-F238E27FC236}">
                <a16:creationId xmlns:a16="http://schemas.microsoft.com/office/drawing/2014/main" id="{BE1950B4-1095-4410-A201-C8749E9E7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2" y="1549623"/>
            <a:ext cx="8349844" cy="5191289"/>
          </a:xfrm>
        </p:spPr>
      </p:pic>
    </p:spTree>
    <p:extLst>
      <p:ext uri="{BB962C8B-B14F-4D97-AF65-F5344CB8AC3E}">
        <p14:creationId xmlns:p14="http://schemas.microsoft.com/office/powerpoint/2010/main" val="149435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D3AB-BEDF-4E8F-B8D5-FC63A585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Summary of the screening process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D09B2-FF0A-44C3-939F-FB1F86B24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“regression-based” models (with MCMC)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cs typeface="+mn-ea"/>
                <a:sym typeface="+mn-lt"/>
              </a:rPr>
              <a:t>regression analysis,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altLang="zh-CN" sz="2000" dirty="0">
                <a:cs typeface="+mn-ea"/>
                <a:sym typeface="+mn-lt"/>
              </a:rPr>
              <a:t>ANOVA, CFA, SEM, IRT, multilevel modeling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Cognitive psychology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Bayes as cognition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Bayes as a model to </a:t>
            </a:r>
            <a:r>
              <a:rPr lang="en-US" altLang="zh-CN" b="1" dirty="0">
                <a:cs typeface="+mn-ea"/>
                <a:sym typeface="+mn-lt"/>
              </a:rPr>
              <a:t>explain</a:t>
            </a:r>
            <a:r>
              <a:rPr lang="en-US" altLang="zh-CN" dirty="0">
                <a:cs typeface="+mn-ea"/>
                <a:sym typeface="+mn-lt"/>
              </a:rPr>
              <a:t> behavior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Computational model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A model attempted to </a:t>
            </a:r>
            <a:r>
              <a:rPr lang="en-US" altLang="zh-CN" b="1" dirty="0">
                <a:cs typeface="+mn-ea"/>
                <a:sym typeface="+mn-lt"/>
              </a:rPr>
              <a:t>imitate a human “Bayesian” thinker </a:t>
            </a:r>
            <a:r>
              <a:rPr lang="en-US" altLang="zh-CN" dirty="0">
                <a:cs typeface="+mn-ea"/>
                <a:sym typeface="+mn-lt"/>
              </a:rPr>
              <a:t>in the experiment task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Bayes Networks analysis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Education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Cognitive psychology (Fenton, Neil, &amp; </a:t>
            </a:r>
            <a:r>
              <a:rPr lang="en-US" altLang="zh-CN" dirty="0" err="1">
                <a:cs typeface="+mn-ea"/>
                <a:sym typeface="+mn-lt"/>
              </a:rPr>
              <a:t>Lagnado</a:t>
            </a:r>
            <a:r>
              <a:rPr lang="en-US" altLang="zh-CN" dirty="0">
                <a:cs typeface="+mn-ea"/>
                <a:sym typeface="+mn-lt"/>
              </a:rPr>
              <a:t>, 2013)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Neuroscience (Zhang et al., 2015)</a:t>
            </a:r>
          </a:p>
        </p:txBody>
      </p:sp>
    </p:spTree>
    <p:extLst>
      <p:ext uri="{BB962C8B-B14F-4D97-AF65-F5344CB8AC3E}">
        <p14:creationId xmlns:p14="http://schemas.microsoft.com/office/powerpoint/2010/main" val="4133938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F2067A-9862-469C-BD06-482D9349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200" b="1" kern="12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Trends of Bayesian Method</a:t>
            </a:r>
            <a:endParaRPr lang="en-US" altLang="zh-CN" sz="4200" kern="12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内容占位符 4">
            <a:extLst>
              <a:ext uri="{FF2B5EF4-FFF2-40B4-BE49-F238E27FC236}">
                <a16:creationId xmlns:a16="http://schemas.microsoft.com/office/drawing/2014/main" id="{11A02793-9CC1-4878-AB49-AEE019CFD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4"/>
          <a:stretch/>
        </p:blipFill>
        <p:spPr>
          <a:xfrm>
            <a:off x="3597736" y="658319"/>
            <a:ext cx="5412449" cy="55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5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文字, 地图&#10;&#10;自动生成的说明">
            <a:extLst>
              <a:ext uri="{FF2B5EF4-FFF2-40B4-BE49-F238E27FC236}">
                <a16:creationId xmlns:a16="http://schemas.microsoft.com/office/drawing/2014/main" id="{A68CED31-E1B1-43E1-910F-B472E4020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917" r="50000" b="4091"/>
          <a:stretch/>
        </p:blipFill>
        <p:spPr>
          <a:xfrm>
            <a:off x="919139" y="85725"/>
            <a:ext cx="7305722" cy="66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8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文字, 地图&#10;&#10;自动生成的说明">
            <a:extLst>
              <a:ext uri="{FF2B5EF4-FFF2-40B4-BE49-F238E27FC236}">
                <a16:creationId xmlns:a16="http://schemas.microsoft.com/office/drawing/2014/main" id="{A68CED31-E1B1-43E1-910F-B472E4020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4008"/>
          <a:stretch/>
        </p:blipFill>
        <p:spPr>
          <a:xfrm>
            <a:off x="919139" y="85725"/>
            <a:ext cx="7305722" cy="66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92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7AFF3-6E37-42A3-BE54-128DEAEC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Bayesian Journals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14190-912E-4A1A-945D-7F97F122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50% of all articles were published in just 19 of 269 journals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“Experimental psychology” is the most popular subject category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There are journals within most areas of psychology that are open to publishing studies based on Bayesian analysis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Many of these journals rank high within their respective subfields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255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77AFF3-6E37-42A3-BE54-128DEAEC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kern="12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Bayesian Journals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9A9647-6834-4A80-8870-54D8EBFA7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65"/>
          <a:stretch/>
        </p:blipFill>
        <p:spPr>
          <a:xfrm>
            <a:off x="0" y="1884915"/>
            <a:ext cx="9144000" cy="44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88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592EF-44B0-4B2B-ADC5-518E96BC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48520" cy="2852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5400" dirty="0">
                <a:latin typeface="+mn-lt"/>
                <a:ea typeface="+mn-ea"/>
                <a:cs typeface="+mn-ea"/>
                <a:sym typeface="+mn-lt"/>
              </a:rPr>
              <a:t>Details in each method</a:t>
            </a:r>
            <a:endParaRPr lang="zh-CN" altLang="en-US" sz="5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BD7F5A-2B1F-437F-9128-7DD5BEC20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Regression · Small samples · IRT · SEM · CAT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9303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D168C-A6F9-4ABA-AAF3-144DEF92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Regression-Based Models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D84E9-D2E0-415E-A4B0-DD85DDCE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071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Technical/Theoretical Articles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Simulation Articles</a:t>
            </a:r>
            <a:endParaRPr lang="en-US" altLang="zh-CN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A large part of the regression-based Bayesian articles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Bayesian estimation typically outperforms other estimation methods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Empirical Regression-Type Articles</a:t>
            </a:r>
            <a:endParaRPr lang="en-US" altLang="zh-CN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Field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Reasons why researchers use Bayesian statistics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Bayesian software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Priors &amp; Sensitivity analysis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Convergence &amp; Model fit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Model selection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Deviance information criterion</a:t>
            </a:r>
            <a:endParaRPr lang="en-US" altLang="zh-CN" i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5527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2EA44-C657-4F25-9458-4D33D2B9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Empirical Regression-Type Articles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F6AF5E-7B91-43A4-BB87-E1CDD712A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61" y="1393902"/>
            <a:ext cx="5543677" cy="52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7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F13A0-E0EC-48B0-BF4A-9E7118F0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29736" cy="87359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atin typeface="+mn-lt"/>
                <a:ea typeface="+mn-ea"/>
                <a:cs typeface="+mn-ea"/>
                <a:sym typeface="+mn-lt"/>
              </a:rPr>
              <a:t>Publication: Psychological Methods</a:t>
            </a:r>
            <a:endParaRPr lang="zh-CN" altLang="en-US" sz="36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735AC-DB7A-44F0-8A9F-589F4553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7320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H index: 122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SJR: 4.02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Scope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Devoted to the development and dissemination of methods for collecting, analyzing, understanding, and interpreting psychological data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Care about the innovations in </a:t>
            </a:r>
            <a:r>
              <a:rPr lang="en-US" altLang="zh-CN" b="1" dirty="0">
                <a:cs typeface="+mn-ea"/>
                <a:sym typeface="+mn-lt"/>
              </a:rPr>
              <a:t>research design, measurement, methodology, and quantitative and qualitative analysis</a:t>
            </a:r>
            <a:r>
              <a:rPr lang="en-US" altLang="zh-CN" dirty="0">
                <a:cs typeface="+mn-ea"/>
                <a:sym typeface="+mn-lt"/>
              </a:rPr>
              <a:t> to the psychological community</a:t>
            </a:r>
          </a:p>
        </p:txBody>
      </p:sp>
    </p:spTree>
    <p:extLst>
      <p:ext uri="{BB962C8B-B14F-4D97-AF65-F5344CB8AC3E}">
        <p14:creationId xmlns:p14="http://schemas.microsoft.com/office/powerpoint/2010/main" val="2951822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2EA44-C657-4F25-9458-4D33D2B9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Empirical Regression-Type Articles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F6AF5E-7B91-43A4-BB87-E1CDD712A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56" y="1499838"/>
            <a:ext cx="4435269" cy="4231888"/>
          </a:xfrm>
          <a:prstGeom prst="rect">
            <a:avLst/>
          </a:prstGeom>
        </p:spPr>
      </p:pic>
      <p:sp>
        <p:nvSpPr>
          <p:cNvPr id="3" name="右大括号 2">
            <a:extLst>
              <a:ext uri="{FF2B5EF4-FFF2-40B4-BE49-F238E27FC236}">
                <a16:creationId xmlns:a16="http://schemas.microsoft.com/office/drawing/2014/main" id="{DCD7F0FE-EE75-4EAC-8D21-D9EE4669419C}"/>
              </a:ext>
            </a:extLst>
          </p:cNvPr>
          <p:cNvSpPr/>
          <p:nvPr/>
        </p:nvSpPr>
        <p:spPr>
          <a:xfrm>
            <a:off x="5482165" y="1881540"/>
            <a:ext cx="371668" cy="1788491"/>
          </a:xfrm>
          <a:prstGeom prst="rightBrace">
            <a:avLst>
              <a:gd name="adj1" fmla="val 117840"/>
              <a:gd name="adj2" fmla="val 510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13ED47-DC47-4C07-9D1F-06BDD12DA1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05" t="12094" r="12796"/>
          <a:stretch/>
        </p:blipFill>
        <p:spPr>
          <a:xfrm>
            <a:off x="5853833" y="1752854"/>
            <a:ext cx="2304289" cy="18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10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2EA44-C657-4F25-9458-4D33D2B9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Empirical Regression-Type Articles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F6AF5E-7B91-43A4-BB87-E1CDD712A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56" y="1499838"/>
            <a:ext cx="4435269" cy="4231888"/>
          </a:xfrm>
          <a:prstGeom prst="rect">
            <a:avLst/>
          </a:prstGeom>
        </p:spPr>
      </p:pic>
      <p:sp>
        <p:nvSpPr>
          <p:cNvPr id="3" name="右大括号 2">
            <a:extLst>
              <a:ext uri="{FF2B5EF4-FFF2-40B4-BE49-F238E27FC236}">
                <a16:creationId xmlns:a16="http://schemas.microsoft.com/office/drawing/2014/main" id="{DCD7F0FE-EE75-4EAC-8D21-D9EE4669419C}"/>
              </a:ext>
            </a:extLst>
          </p:cNvPr>
          <p:cNvSpPr/>
          <p:nvPr/>
        </p:nvSpPr>
        <p:spPr>
          <a:xfrm>
            <a:off x="5482165" y="1881540"/>
            <a:ext cx="371668" cy="1788491"/>
          </a:xfrm>
          <a:prstGeom prst="rightBrace">
            <a:avLst>
              <a:gd name="adj1" fmla="val 117840"/>
              <a:gd name="adj2" fmla="val 510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13ED47-DC47-4C07-9D1F-06BDD12DA1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05" t="12094" r="12796"/>
          <a:stretch/>
        </p:blipFill>
        <p:spPr>
          <a:xfrm>
            <a:off x="5853833" y="1752854"/>
            <a:ext cx="2304289" cy="18629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3DDD55C-7145-4F87-A3DA-3C06252CC333}"/>
                  </a:ext>
                </a:extLst>
              </p:cNvPr>
              <p:cNvSpPr txBox="1"/>
              <p:nvPr/>
            </p:nvSpPr>
            <p:spPr>
              <a:xfrm>
                <a:off x="2144027" y="5857677"/>
                <a:ext cx="4876784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cs typeface="+mn-ea"/>
                          <a:sym typeface="+mn-lt"/>
                        </a:rPr>
                        <m:t>𝑦</m:t>
                      </m:r>
                      <m:r>
                        <a:rPr lang="en-US" altLang="zh-CN" sz="3200" b="0" i="1" smtClean="0">
                          <a:cs typeface="+mn-ea"/>
                          <a:sym typeface="+mn-lt"/>
                        </a:rPr>
                        <m:t> ~ </m:t>
                      </m:r>
                      <m:r>
                        <a:rPr lang="en-US" altLang="zh-CN" sz="3200" b="0" i="1" smtClean="0">
                          <a:cs typeface="+mn-ea"/>
                          <a:sym typeface="+mn-lt"/>
                        </a:rPr>
                        <m:t>𝑁</m:t>
                      </m:r>
                      <m:r>
                        <a:rPr lang="en-US" altLang="zh-CN" sz="3200" b="0" i="1" smtClean="0">
                          <a:cs typeface="+mn-ea"/>
                          <a:sym typeface="+mn-lt"/>
                        </a:rPr>
                        <m:t>(</m:t>
                      </m:r>
                      <m:r>
                        <a:rPr lang="zh-CN" altLang="en-US" sz="3200" b="0" i="1" smtClean="0">
                          <a:cs typeface="+mn-ea"/>
                          <a:sym typeface="+mn-lt"/>
                        </a:rPr>
                        <m:t>𝜇</m:t>
                      </m:r>
                      <m:r>
                        <a:rPr lang="en-US" altLang="zh-CN" sz="3200" b="0" i="1" smtClean="0">
                          <a:cs typeface="+mn-ea"/>
                          <a:sym typeface="+mn-lt"/>
                        </a:rPr>
                        <m:t>= </m:t>
                      </m:r>
                      <m:r>
                        <a:rPr lang="zh-CN" altLang="en-US" sz="3200" b="0" i="1" smtClean="0">
                          <a:cs typeface="+mn-ea"/>
                          <a:sym typeface="+mn-lt"/>
                        </a:rPr>
                        <m:t>𝛼</m:t>
                      </m:r>
                      <m:r>
                        <a:rPr lang="en-US" altLang="zh-CN" sz="3200" b="0" i="1" smtClean="0">
                          <a:cs typeface="+mn-ea"/>
                          <a:sym typeface="+mn-lt"/>
                        </a:rPr>
                        <m:t>+ </m:t>
                      </m:r>
                      <m:r>
                        <a:rPr lang="zh-CN" altLang="en-US" sz="3200" b="0" i="1" smtClean="0">
                          <a:cs typeface="+mn-ea"/>
                          <a:sym typeface="+mn-lt"/>
                        </a:rPr>
                        <m:t>𝛽</m:t>
                      </m:r>
                      <m:r>
                        <a:rPr lang="en-US" altLang="zh-CN" sz="3200" b="0" i="1" smtClean="0"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sz="3200" b="0" i="1" smtClean="0">
                          <a:cs typeface="+mn-ea"/>
                          <a:sym typeface="+mn-lt"/>
                        </a:rPr>
                        <m:t>, </m:t>
                      </m:r>
                      <m:r>
                        <a:rPr lang="zh-CN" altLang="en-US" sz="3200" b="0" i="1" smtClean="0">
                          <a:cs typeface="+mn-ea"/>
                          <a:sym typeface="+mn-lt"/>
                        </a:rPr>
                        <m:t>𝜎</m:t>
                      </m:r>
                      <m:r>
                        <a:rPr lang="en-US" altLang="zh-CN" sz="3200" b="0" i="1" smtClean="0">
                          <a:cs typeface="+mn-ea"/>
                          <a:sym typeface="+mn-lt"/>
                        </a:rPr>
                        <m:t>= </m:t>
                      </m:r>
                      <m:r>
                        <a:rPr lang="zh-CN" altLang="en-US" sz="3200" b="0" i="1" smtClean="0">
                          <a:cs typeface="+mn-ea"/>
                          <a:sym typeface="+mn-lt"/>
                        </a:rPr>
                        <m:t>𝜀</m:t>
                      </m:r>
                      <m:r>
                        <a:rPr lang="en-US" altLang="zh-CN" sz="3200" b="0" i="1" smtClean="0"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3DDD55C-7145-4F87-A3DA-3C06252C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27" y="5857677"/>
                <a:ext cx="4876784" cy="590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382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2EA44-C657-4F25-9458-4D33D2B9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Empirical Regression-Type Articles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5D1D82-BDC1-4BF9-B79A-89245F49B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66" y="1363400"/>
            <a:ext cx="6442268" cy="521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0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973C0-C105-4C55-8849-4EAC7F67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Empirical Regression-Type Articles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CF95E2EF-B7D3-4678-A09E-1ED28F8F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FD65A5C2-D6DF-453C-A9CC-C79DCF277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951027"/>
              </p:ext>
            </p:extLst>
          </p:nvPr>
        </p:nvGraphicFramePr>
        <p:xfrm>
          <a:off x="-5651" y="1354667"/>
          <a:ext cx="9330267" cy="53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2448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2CC22-53BD-4333-B091-FC6D898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Empirical Regression-Type Articles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832C5-B5DA-4ABE-81BA-3914211C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Robust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complex models </a:t>
            </a:r>
            <a:r>
              <a:rPr lang="en-US" altLang="zh-CN" dirty="0">
                <a:cs typeface="+mn-ea"/>
                <a:sym typeface="+mn-lt"/>
              </a:rPr>
              <a:t>simply </a:t>
            </a:r>
            <a:r>
              <a:rPr lang="en-US" altLang="zh-CN" b="1" dirty="0">
                <a:cs typeface="+mn-ea"/>
                <a:sym typeface="+mn-lt"/>
              </a:rPr>
              <a:t>cannot</a:t>
            </a:r>
            <a:r>
              <a:rPr lang="en-US" altLang="zh-CN" dirty="0">
                <a:cs typeface="+mn-ea"/>
                <a:sym typeface="+mn-lt"/>
              </a:rPr>
              <a:t> be estimated using other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approaches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(Ryoo et al., 2015, 27.5%)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to produce </a:t>
            </a:r>
            <a:r>
              <a:rPr lang="en-US" altLang="zh-CN" b="1" dirty="0">
                <a:cs typeface="+mn-ea"/>
                <a:sym typeface="+mn-lt"/>
              </a:rPr>
              <a:t>more accurate parameter </a:t>
            </a:r>
            <a:r>
              <a:rPr lang="en-US" altLang="zh-CN" dirty="0">
                <a:cs typeface="+mn-ea"/>
                <a:sym typeface="+mn-lt"/>
              </a:rPr>
              <a:t>estimates (Wilson, Barrineau, Butner, &amp; Berg, 2014)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missing data </a:t>
            </a:r>
            <a:r>
              <a:rPr lang="en-US" altLang="zh-CN" dirty="0">
                <a:cs typeface="+mn-ea"/>
                <a:sym typeface="+mn-lt"/>
              </a:rPr>
              <a:t>handling (e.g., </a:t>
            </a:r>
            <a:r>
              <a:rPr lang="en-US" altLang="zh-CN" dirty="0" err="1">
                <a:cs typeface="+mn-ea"/>
                <a:sym typeface="+mn-lt"/>
              </a:rPr>
              <a:t>Bulbulia</a:t>
            </a:r>
            <a:r>
              <a:rPr lang="en-US" altLang="zh-CN" dirty="0">
                <a:cs typeface="+mn-ea"/>
                <a:sym typeface="+mn-lt"/>
              </a:rPr>
              <a:t> et al., 2013; 3.6%)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improved performance for small </a:t>
            </a:r>
            <a:r>
              <a:rPr lang="en-US" altLang="zh-CN" b="1" dirty="0">
                <a:cs typeface="+mn-ea"/>
                <a:sym typeface="+mn-lt"/>
              </a:rPr>
              <a:t>sample sizes </a:t>
            </a:r>
            <a:r>
              <a:rPr lang="en-US" altLang="zh-CN" dirty="0">
                <a:cs typeface="+mn-ea"/>
                <a:sym typeface="+mn-lt"/>
              </a:rPr>
              <a:t>(14.4%)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modeling </a:t>
            </a:r>
            <a:r>
              <a:rPr lang="en-US" altLang="zh-CN" b="1" dirty="0">
                <a:cs typeface="+mn-ea"/>
                <a:sym typeface="+mn-lt"/>
              </a:rPr>
              <a:t>flexibility </a:t>
            </a:r>
            <a:r>
              <a:rPr lang="it-IT" altLang="zh-CN" dirty="0">
                <a:cs typeface="+mn-ea"/>
                <a:sym typeface="+mn-lt"/>
              </a:rPr>
              <a:t>(</a:t>
            </a:r>
            <a:r>
              <a:rPr lang="en-US" altLang="zh-CN" dirty="0">
                <a:cs typeface="+mn-ea"/>
                <a:sym typeface="+mn-lt"/>
              </a:rPr>
              <a:t>10.8%)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Use more information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use of (informative) </a:t>
            </a:r>
            <a:r>
              <a:rPr lang="en-US" altLang="zh-CN" b="1" dirty="0">
                <a:cs typeface="+mn-ea"/>
                <a:sym typeface="+mn-lt"/>
              </a:rPr>
              <a:t>priors </a:t>
            </a:r>
            <a:r>
              <a:rPr lang="en-US" altLang="zh-CN" dirty="0">
                <a:cs typeface="+mn-ea"/>
                <a:sym typeface="+mn-lt"/>
              </a:rPr>
              <a:t>(12.6%)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 Bayesian model selection tools available (14.4%)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Modeling uncertainty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A08A8B-AB78-43AE-AD2D-6552DFD560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44586"/>
            <a:ext cx="7554455" cy="46207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Reasons why researchers use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4008792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3A94A-61E4-4BA2-8060-7FCCE3C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Empirical Regression-Type Articles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C92ED-504C-4D69-9DC4-79DD428A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cs typeface="+mn-ea"/>
                <a:sym typeface="+mn-lt"/>
              </a:rPr>
              <a:t>WinBUGS</a:t>
            </a:r>
            <a:r>
              <a:rPr lang="en-US" altLang="zh-CN" dirty="0">
                <a:cs typeface="+mn-ea"/>
                <a:sym typeface="+mn-lt"/>
              </a:rPr>
              <a:t> was the most popular Bayesian program being used in regression-based articles until 2012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From 2013–2014, only </a:t>
            </a:r>
            <a:r>
              <a:rPr lang="en-US" altLang="zh-CN" b="1" dirty="0">
                <a:cs typeface="+mn-ea"/>
                <a:sym typeface="+mn-lt"/>
              </a:rPr>
              <a:t>8.8%</a:t>
            </a:r>
            <a:r>
              <a:rPr lang="en-US" altLang="zh-CN" dirty="0">
                <a:cs typeface="+mn-ea"/>
                <a:sym typeface="+mn-lt"/>
              </a:rPr>
              <a:t> of empirical articles used WinBUGS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cs typeface="+mn-ea"/>
                <a:sym typeface="+mn-lt"/>
              </a:rPr>
              <a:t>JAGS</a:t>
            </a:r>
            <a:r>
              <a:rPr lang="en-US" altLang="zh-CN" dirty="0">
                <a:cs typeface="+mn-ea"/>
                <a:sym typeface="+mn-lt"/>
              </a:rPr>
              <a:t> (17.5% in 2015) and </a:t>
            </a:r>
            <a:r>
              <a:rPr lang="en-US" altLang="zh-CN" b="1" dirty="0">
                <a:cs typeface="+mn-ea"/>
                <a:sym typeface="+mn-lt"/>
              </a:rPr>
              <a:t>Mplus</a:t>
            </a:r>
            <a:r>
              <a:rPr lang="en-US" altLang="zh-CN" dirty="0">
                <a:cs typeface="+mn-ea"/>
                <a:sym typeface="+mn-lt"/>
              </a:rPr>
              <a:t> (20.0% in 2015) are becoming much more popular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JASP,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b="1" dirty="0">
                <a:cs typeface="+mn-ea"/>
                <a:sym typeface="+mn-lt"/>
              </a:rPr>
              <a:t>Stan</a:t>
            </a:r>
            <a:r>
              <a:rPr lang="en-US" altLang="zh-CN" dirty="0">
                <a:cs typeface="+mn-ea"/>
                <a:sym typeface="+mn-lt"/>
              </a:rPr>
              <a:t> (Carpenter et al., in press; </a:t>
            </a:r>
            <a:r>
              <a:rPr lang="en-US" altLang="zh-CN" dirty="0" err="1">
                <a:cs typeface="+mn-ea"/>
                <a:sym typeface="+mn-lt"/>
              </a:rPr>
              <a:t>Kruschke</a:t>
            </a:r>
            <a:r>
              <a:rPr lang="en-US" altLang="zh-CN" dirty="0">
                <a:cs typeface="+mn-ea"/>
                <a:sym typeface="+mn-lt"/>
              </a:rPr>
              <a:t>, 2014), and blavaan are promising new programs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FC65EF-FE38-45BC-ABB4-2CCA4B8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Software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2559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5C3A2-8BE4-4382-B828-01CD7A6E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Trends Across Categories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208FD-EA27-49FA-8251-25A0B3A0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17317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 more information a researcher can specify (via </a:t>
            </a:r>
            <a:r>
              <a:rPr lang="en-US" altLang="zh-CN" b="1" dirty="0">
                <a:cs typeface="+mn-ea"/>
                <a:sym typeface="+mn-lt"/>
              </a:rPr>
              <a:t>the prior</a:t>
            </a:r>
            <a:r>
              <a:rPr lang="en-US" altLang="zh-CN" dirty="0">
                <a:cs typeface="+mn-ea"/>
                <a:sym typeface="+mn-lt"/>
              </a:rPr>
              <a:t>) before seeing the data, </a:t>
            </a:r>
            <a:r>
              <a:rPr lang="en-US" altLang="zh-CN" b="1" dirty="0">
                <a:cs typeface="+mn-ea"/>
                <a:sym typeface="+mn-lt"/>
              </a:rPr>
              <a:t>the smaller the sample size </a:t>
            </a:r>
            <a:r>
              <a:rPr lang="en-US" altLang="zh-CN" dirty="0">
                <a:cs typeface="+mn-ea"/>
                <a:sym typeface="+mn-lt"/>
              </a:rPr>
              <a:t>needed to obtain the same certainty</a:t>
            </a:r>
            <a:r>
              <a:rPr lang="en-US" altLang="zh-CN" baseline="30000" dirty="0">
                <a:cs typeface="+mn-ea"/>
                <a:sym typeface="+mn-lt"/>
              </a:rPr>
              <a:t>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Statistics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37 simulation articles that examined the performance of Bayesian methods in small samples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Many of the articles reported </a:t>
            </a:r>
            <a:r>
              <a:rPr lang="en-US" altLang="zh-CN" b="1" dirty="0">
                <a:cs typeface="+mn-ea"/>
                <a:sym typeface="+mn-lt"/>
              </a:rPr>
              <a:t>improvements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en-US" altLang="zh-CN" b="1" dirty="0">
                <a:cs typeface="+mn-ea"/>
                <a:sym typeface="+mn-lt"/>
              </a:rPr>
              <a:t>e.g. </a:t>
            </a:r>
            <a:r>
              <a:rPr lang="en-US" altLang="zh-CN" dirty="0">
                <a:cs typeface="+mn-ea"/>
                <a:sym typeface="+mn-lt"/>
              </a:rPr>
              <a:t>IRT model (75), Mediation Model (25), CFAs (10-20), SEM(23))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Reason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Informative priors usually contained correct information about the parameter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55227-334A-435B-9F5F-825BAD4050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>
                <a:cs typeface="+mn-ea"/>
                <a:sym typeface="+mn-lt"/>
              </a:rPr>
              <a:t>Small Samples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55930-2EDF-4E50-AA2C-E566C9B26DC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1. </a:t>
            </a:r>
            <a:r>
              <a:rPr lang="en-US" altLang="zh-CN" i="0" dirty="0" err="1">
                <a:cs typeface="+mn-ea"/>
                <a:sym typeface="+mn-lt"/>
              </a:rPr>
              <a:t>Rouder</a:t>
            </a:r>
            <a:r>
              <a:rPr lang="en-US" altLang="zh-CN" i="0" dirty="0">
                <a:cs typeface="+mn-ea"/>
                <a:sym typeface="+mn-lt"/>
              </a:rPr>
              <a:t>, J. N., Sun, D., </a:t>
            </a:r>
            <a:r>
              <a:rPr lang="en-US" altLang="zh-CN" i="0" dirty="0" err="1">
                <a:cs typeface="+mn-ea"/>
                <a:sym typeface="+mn-lt"/>
              </a:rPr>
              <a:t>Speckman</a:t>
            </a:r>
            <a:r>
              <a:rPr lang="en-US" altLang="zh-CN" i="0" dirty="0">
                <a:cs typeface="+mn-ea"/>
                <a:sym typeface="+mn-lt"/>
              </a:rPr>
              <a:t>, P. L., Lu, J., &amp; Zhou, D. (2003). A hierarchical Bayesian statistical framework for response time distributions. </a:t>
            </a:r>
            <a:r>
              <a:rPr lang="en-US" altLang="zh-CN" dirty="0" err="1">
                <a:cs typeface="+mn-ea"/>
                <a:sym typeface="+mn-lt"/>
              </a:rPr>
              <a:t>Psychometrika</a:t>
            </a:r>
            <a:r>
              <a:rPr lang="en-US" altLang="zh-CN" dirty="0">
                <a:cs typeface="+mn-ea"/>
                <a:sym typeface="+mn-lt"/>
              </a:rPr>
              <a:t>, 68, </a:t>
            </a:r>
            <a:r>
              <a:rPr lang="en-US" altLang="zh-CN" i="0" dirty="0">
                <a:cs typeface="+mn-ea"/>
                <a:sym typeface="+mn-lt"/>
              </a:rPr>
              <a:t>589 – 606. http://dx.doi.org/10.1007/ BF02295614</a:t>
            </a:r>
          </a:p>
        </p:txBody>
      </p:sp>
    </p:spTree>
    <p:extLst>
      <p:ext uri="{BB962C8B-B14F-4D97-AF65-F5344CB8AC3E}">
        <p14:creationId xmlns:p14="http://schemas.microsoft.com/office/powerpoint/2010/main" val="2658645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5C3A2-8BE4-4382-B828-01CD7A6E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Trends Across Categories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208FD-EA27-49FA-8251-25A0B3A0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17317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Item Response Theory</a:t>
            </a:r>
            <a:endParaRPr lang="en-US" altLang="zh-CN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 largest modeling group represented in this category of technical articles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Only 8.9% of the applied Bayesian articles used IRT techniques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Structural Equation Modeling</a:t>
            </a:r>
            <a:endParaRPr lang="en-US" altLang="zh-CN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 number of Bayesian SEM applications has experienced a dramatic spike since about 2012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Computerized Adaptive Testing</a:t>
            </a:r>
            <a:endParaRPr lang="en-US" altLang="zh-CN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Bayesian applications of CAT are sparsely published (1.8%)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55227-334A-435B-9F5F-825BAD4050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D55930-2EDF-4E50-AA2C-E566C9B26DC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3579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490C8-4854-4C5F-80C6-D809AAB0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de-DE" altLang="zh-CN" dirty="0">
                <a:latin typeface="+mn-lt"/>
                <a:ea typeface="+mn-ea"/>
                <a:cs typeface="+mn-ea"/>
                <a:sym typeface="+mn-lt"/>
              </a:rPr>
              <a:t>Bayes’s Theorem in Cognitive Psychology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B5C69-B32C-491F-94DA-2954B5142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Plays a major role in cognitive psychology in various ways</a:t>
            </a:r>
          </a:p>
        </p:txBody>
      </p:sp>
    </p:spTree>
    <p:extLst>
      <p:ext uri="{BB962C8B-B14F-4D97-AF65-F5344CB8AC3E}">
        <p14:creationId xmlns:p14="http://schemas.microsoft.com/office/powerpoint/2010/main" val="3840427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01FA0-B2B3-43BA-B33F-9B01468E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C406FC9-1119-420A-9D12-358904B79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62" y="136525"/>
            <a:ext cx="8135868" cy="6675293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690A0-0929-44E3-96F6-ACFE4227F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A88FB91-21A4-42F3-B2FA-A2E415309D2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83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34661-A4FB-42FB-8AE1-554EB266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Highlights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A95DE-9648-48F8-9CC6-506A58EF1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Works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 Bayesian approach to statistics is </a:t>
            </a:r>
            <a:r>
              <a:rPr lang="en-US" altLang="zh-CN" b="1" dirty="0">
                <a:cs typeface="+mn-ea"/>
                <a:sym typeface="+mn-lt"/>
              </a:rPr>
              <a:t>gaining in popularity</a:t>
            </a:r>
            <a:r>
              <a:rPr lang="en-US" altLang="zh-CN" dirty="0">
                <a:cs typeface="+mn-ea"/>
                <a:sym typeface="+mn-lt"/>
              </a:rPr>
              <a:t> over the last </a:t>
            </a:r>
            <a:r>
              <a:rPr lang="en-US" altLang="zh-CN" b="1" dirty="0">
                <a:cs typeface="+mn-ea"/>
                <a:sym typeface="+mn-lt"/>
              </a:rPr>
              <a:t>25 years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Systematic review </a:t>
            </a:r>
            <a:r>
              <a:rPr lang="en-US" altLang="zh-CN" b="1" dirty="0">
                <a:cs typeface="+mn-ea"/>
                <a:sym typeface="+mn-lt"/>
              </a:rPr>
              <a:t>1579</a:t>
            </a:r>
            <a:r>
              <a:rPr lang="en-US" altLang="zh-CN" dirty="0">
                <a:cs typeface="+mn-ea"/>
                <a:sym typeface="+mn-lt"/>
              </a:rPr>
              <a:t> articles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Identify </a:t>
            </a:r>
            <a:r>
              <a:rPr lang="en-US" altLang="zh-CN" b="1" dirty="0">
                <a:cs typeface="+mn-ea"/>
                <a:sym typeface="+mn-lt"/>
              </a:rPr>
              <a:t>trends</a:t>
            </a:r>
            <a:r>
              <a:rPr lang="en-US" altLang="zh-CN" dirty="0">
                <a:cs typeface="+mn-ea"/>
                <a:sym typeface="+mn-lt"/>
              </a:rPr>
              <a:t> and see how Bayesian methods have been </a:t>
            </a:r>
            <a:r>
              <a:rPr lang="en-US" altLang="zh-CN" b="1" dirty="0">
                <a:cs typeface="+mn-ea"/>
                <a:sym typeface="+mn-lt"/>
              </a:rPr>
              <a:t>integrated</a:t>
            </a:r>
            <a:r>
              <a:rPr lang="en-US" altLang="zh-CN" dirty="0">
                <a:cs typeface="+mn-ea"/>
                <a:sym typeface="+mn-lt"/>
              </a:rPr>
              <a:t> into psychological research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Results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Bayesian statistics is used in </a:t>
            </a:r>
            <a:r>
              <a:rPr lang="en-US" altLang="zh-CN" b="1" dirty="0">
                <a:cs typeface="+mn-ea"/>
                <a:sym typeface="+mn-lt"/>
              </a:rPr>
              <a:t>a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b="1" dirty="0">
                <a:cs typeface="+mn-ea"/>
                <a:sym typeface="+mn-lt"/>
              </a:rPr>
              <a:t>variety of contexts</a:t>
            </a:r>
            <a:r>
              <a:rPr lang="en-US" altLang="zh-CN" dirty="0">
                <a:cs typeface="+mn-ea"/>
                <a:sym typeface="+mn-lt"/>
              </a:rPr>
              <a:t> across subfields of psychology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This methodology can be </a:t>
            </a:r>
            <a:r>
              <a:rPr lang="en-US" altLang="zh-CN" b="1" dirty="0">
                <a:cs typeface="+mn-ea"/>
                <a:sym typeface="+mn-lt"/>
              </a:rPr>
              <a:t>used in a flexible manner </a:t>
            </a:r>
            <a:r>
              <a:rPr lang="en-US" altLang="zh-CN" dirty="0">
                <a:cs typeface="+mn-ea"/>
                <a:sym typeface="+mn-lt"/>
              </a:rPr>
              <a:t>to tackle many different forms of questions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039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A2B4F-716F-46C9-BFF8-8951A857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Cognitive modeling</a:t>
            </a:r>
            <a:r>
              <a:rPr lang="en-US" altLang="zh-CN" baseline="30000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baseline="30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C4D2C-18C9-4B70-AB64-80221DDF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76231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cs typeface="+mn-ea"/>
                <a:sym typeface="+mn-lt"/>
              </a:rPr>
              <a:t>Statistician</a:t>
            </a:r>
            <a:r>
              <a:rPr lang="en-US" altLang="zh-CN" dirty="0">
                <a:cs typeface="+mn-ea"/>
                <a:sym typeface="+mn-lt"/>
              </a:rPr>
              <a:t>: Using Bayesian methods for conducting standard analyses of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cs typeface="+mn-ea"/>
                <a:sym typeface="+mn-lt"/>
              </a:rPr>
              <a:t>Theoretician</a:t>
            </a:r>
            <a:r>
              <a:rPr lang="en-US" altLang="zh-CN" b="1" baseline="30000" dirty="0">
                <a:cs typeface="+mn-ea"/>
                <a:sym typeface="+mn-lt"/>
              </a:rPr>
              <a:t>2</a:t>
            </a:r>
            <a:r>
              <a:rPr lang="en-US" altLang="zh-CN" dirty="0">
                <a:cs typeface="+mn-ea"/>
                <a:sym typeface="+mn-lt"/>
              </a:rPr>
              <a:t>: Bayesian methods as a working assumption about how the mind makes inferences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cs typeface="+mn-ea"/>
                <a:sym typeface="+mn-lt"/>
              </a:rPr>
              <a:t>Related models of psychological processes to data</a:t>
            </a:r>
            <a:r>
              <a:rPr lang="en-US" altLang="zh-CN" b="1" baseline="30000" dirty="0">
                <a:cs typeface="+mn-ea"/>
                <a:sym typeface="+mn-lt"/>
              </a:rPr>
              <a:t>3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C784B-8A20-4396-8D1F-18470071B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The uses for Bayesian statistics in the cognitive sciences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E60719-6C72-400B-BCA1-D6F661EFB53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8649" y="5399640"/>
            <a:ext cx="7886700" cy="1364229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altLang="zh-CN" sz="1100" i="0" dirty="0">
                <a:cs typeface="+mn-ea"/>
                <a:sym typeface="+mn-lt"/>
              </a:rPr>
              <a:t>Lee, Michael D. (2011): How cognitive modeling can benefit from hierarchical Bayesian models. In </a:t>
            </a:r>
            <a:r>
              <a:rPr lang="en-US" altLang="zh-CN" sz="1100" dirty="0">
                <a:cs typeface="+mn-ea"/>
                <a:sym typeface="+mn-lt"/>
              </a:rPr>
              <a:t>Journal of mathematical psychology </a:t>
            </a:r>
            <a:r>
              <a:rPr lang="en-US" altLang="zh-CN" sz="1100" i="0" dirty="0">
                <a:cs typeface="+mn-ea"/>
                <a:sym typeface="+mn-lt"/>
              </a:rPr>
              <a:t>55 (1), pp. 1–7. DOI: 10.1016/j.jmp.2010.08.013.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zh-CN" sz="1100" dirty="0">
                <a:cs typeface="+mn-ea"/>
                <a:sym typeface="+mn-lt"/>
              </a:rPr>
              <a:t>Sanborn, Adam N.; Griffiths, Thomas L.; Shiffrin, Richard M. (2010): Uncovering mental representations with Markov chain Monte Carlo. In Cognitive psychology </a:t>
            </a:r>
            <a:r>
              <a:rPr lang="en-US" altLang="zh-CN" sz="1100" i="0" dirty="0">
                <a:cs typeface="+mn-ea"/>
                <a:sym typeface="+mn-lt"/>
              </a:rPr>
              <a:t>60 (2), pp.</a:t>
            </a:r>
            <a:r>
              <a:rPr lang="zh-CN" altLang="en-US" sz="1100" i="0" dirty="0">
                <a:cs typeface="+mn-ea"/>
                <a:sym typeface="+mn-lt"/>
              </a:rPr>
              <a:t> </a:t>
            </a:r>
            <a:r>
              <a:rPr lang="pl-PL" altLang="zh-CN" sz="1100" i="0" dirty="0">
                <a:cs typeface="+mn-ea"/>
                <a:sym typeface="+mn-lt"/>
              </a:rPr>
              <a:t>63–106. DOI: 10.1016/j.cogpsych.2009.07.001.</a:t>
            </a:r>
            <a:endParaRPr lang="zh-CN" altLang="en-US" sz="1100" i="0" dirty="0">
              <a:cs typeface="+mn-ea"/>
              <a:sym typeface="+mn-lt"/>
            </a:endParaRP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altLang="zh-CN" sz="1100" i="0" dirty="0">
                <a:cs typeface="+mn-ea"/>
                <a:sym typeface="+mn-lt"/>
              </a:rPr>
              <a:t>Shiffrin, Richard M.; Lee, Michael D.; Kim, </a:t>
            </a:r>
            <a:r>
              <a:rPr lang="en-US" altLang="zh-CN" sz="1100" i="0" dirty="0" err="1">
                <a:cs typeface="+mn-ea"/>
                <a:sym typeface="+mn-lt"/>
              </a:rPr>
              <a:t>Woojae</a:t>
            </a:r>
            <a:r>
              <a:rPr lang="en-US" altLang="zh-CN" sz="1100" i="0" dirty="0">
                <a:cs typeface="+mn-ea"/>
                <a:sym typeface="+mn-lt"/>
              </a:rPr>
              <a:t>; </a:t>
            </a:r>
            <a:r>
              <a:rPr lang="en-US" altLang="zh-CN" sz="1100" i="0" dirty="0" err="1">
                <a:cs typeface="+mn-ea"/>
                <a:sym typeface="+mn-lt"/>
              </a:rPr>
              <a:t>Wagenmakers</a:t>
            </a:r>
            <a:r>
              <a:rPr lang="en-US" altLang="zh-CN" sz="1100" i="0" dirty="0">
                <a:cs typeface="+mn-ea"/>
                <a:sym typeface="+mn-lt"/>
              </a:rPr>
              <a:t>, Eric-Jan (2008): A survey of model evaluation approaches with a tutorial on hierarchical </a:t>
            </a:r>
            <a:r>
              <a:rPr lang="en-US" altLang="zh-CN" sz="1100" i="0" dirty="0" err="1">
                <a:cs typeface="+mn-ea"/>
                <a:sym typeface="+mn-lt"/>
              </a:rPr>
              <a:t>bayesian</a:t>
            </a:r>
            <a:r>
              <a:rPr lang="en-US" altLang="zh-CN" sz="1100" i="0" dirty="0">
                <a:cs typeface="+mn-ea"/>
                <a:sym typeface="+mn-lt"/>
              </a:rPr>
              <a:t> methods. In Cognitive science 32 (8), pp. 1248–1284. DOI: 10.1080/03640210802414826.</a:t>
            </a:r>
          </a:p>
        </p:txBody>
      </p:sp>
    </p:spTree>
    <p:extLst>
      <p:ext uri="{BB962C8B-B14F-4D97-AF65-F5344CB8AC3E}">
        <p14:creationId xmlns:p14="http://schemas.microsoft.com/office/powerpoint/2010/main" val="1896058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A2B4F-716F-46C9-BFF8-8951A857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Cognitive modeling</a:t>
            </a:r>
            <a:r>
              <a:rPr lang="en-US" altLang="zh-CN" baseline="30000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baseline="30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C4D2C-18C9-4B70-AB64-80221DDF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70" y="1825625"/>
            <a:ext cx="8229359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cs typeface="+mn-ea"/>
                <a:sym typeface="+mn-lt"/>
              </a:rPr>
              <a:t>Statistician</a:t>
            </a:r>
            <a:r>
              <a:rPr lang="en-US" altLang="zh-CN" dirty="0">
                <a:cs typeface="+mn-ea"/>
                <a:sym typeface="+mn-lt"/>
              </a:rPr>
              <a:t>: Using Bayesian methods for conducting standard analyses of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cs typeface="+mn-ea"/>
                <a:sym typeface="+mn-lt"/>
              </a:rPr>
              <a:t>Theoretician</a:t>
            </a:r>
            <a:r>
              <a:rPr lang="en-US" altLang="zh-CN" b="1" baseline="30000" dirty="0">
                <a:cs typeface="+mn-ea"/>
                <a:sym typeface="+mn-lt"/>
              </a:rPr>
              <a:t>2</a:t>
            </a:r>
            <a:r>
              <a:rPr lang="en-US" altLang="zh-CN" dirty="0">
                <a:cs typeface="+mn-ea"/>
                <a:sym typeface="+mn-lt"/>
              </a:rPr>
              <a:t>: Bayesian methods as a working assumption about how the mind makes inferences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cs typeface="+mn-ea"/>
                <a:sym typeface="+mn-lt"/>
              </a:rPr>
              <a:t>Related models of psychological processes to data</a:t>
            </a:r>
            <a:r>
              <a:rPr lang="en-US" altLang="zh-CN" b="1" baseline="30000" dirty="0">
                <a:cs typeface="+mn-ea"/>
                <a:sym typeface="+mn-lt"/>
              </a:rPr>
              <a:t>3</a:t>
            </a:r>
            <a:r>
              <a:rPr lang="en-US" altLang="zh-CN" b="1" dirty="0">
                <a:cs typeface="+mn-ea"/>
                <a:sym typeface="+mn-lt"/>
              </a:rPr>
              <a:t>: </a:t>
            </a:r>
            <a:r>
              <a:rPr lang="en-US" altLang="zh-CN" dirty="0">
                <a:cs typeface="+mn-ea"/>
                <a:sym typeface="+mn-lt"/>
              </a:rPr>
              <a:t>Computational Model</a:t>
            </a:r>
            <a:endParaRPr lang="en-US" altLang="zh-CN" baseline="30000" dirty="0">
              <a:cs typeface="+mn-ea"/>
              <a:sym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C784B-8A20-4396-8D1F-18470071B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The uses for Bayesian statistics in the cognitive sciences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E60719-6C72-400B-BCA1-D6F661EFB53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170" y="5429573"/>
            <a:ext cx="7886700" cy="1364229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altLang="zh-CN" sz="1100" i="0" dirty="0">
                <a:cs typeface="+mn-ea"/>
                <a:sym typeface="+mn-lt"/>
              </a:rPr>
              <a:t>Lee, Michael D. (2011): How cognitive modeling can benefit from hierarchical Bayesian models. In </a:t>
            </a:r>
            <a:r>
              <a:rPr lang="en-US" altLang="zh-CN" sz="1100" dirty="0">
                <a:cs typeface="+mn-ea"/>
                <a:sym typeface="+mn-lt"/>
              </a:rPr>
              <a:t>Journal of mathematical psychology </a:t>
            </a:r>
            <a:r>
              <a:rPr lang="en-US" altLang="zh-CN" sz="1100" i="0" dirty="0">
                <a:cs typeface="+mn-ea"/>
                <a:sym typeface="+mn-lt"/>
              </a:rPr>
              <a:t>55 (1), pp. 1–7. DOI: 10.1016/j.jmp.2010.08.013.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zh-CN" sz="1100" dirty="0">
                <a:cs typeface="+mn-ea"/>
                <a:sym typeface="+mn-lt"/>
              </a:rPr>
              <a:t>Sanborn, Adam N.; Griffiths, Thomas L.; Shiffrin, Richard M. (2010): Uncovering mental representations with Markov chain Monte Carlo. In Cognitive psychology </a:t>
            </a:r>
            <a:r>
              <a:rPr lang="en-US" altLang="zh-CN" sz="1100" i="0" dirty="0">
                <a:cs typeface="+mn-ea"/>
                <a:sym typeface="+mn-lt"/>
              </a:rPr>
              <a:t>60 (2), pp.</a:t>
            </a:r>
            <a:r>
              <a:rPr lang="zh-CN" altLang="en-US" sz="1100" i="0" dirty="0">
                <a:cs typeface="+mn-ea"/>
                <a:sym typeface="+mn-lt"/>
              </a:rPr>
              <a:t> </a:t>
            </a:r>
            <a:r>
              <a:rPr lang="pl-PL" altLang="zh-CN" sz="1100" i="0" dirty="0">
                <a:cs typeface="+mn-ea"/>
                <a:sym typeface="+mn-lt"/>
              </a:rPr>
              <a:t>63–106. DOI: 10.1016/j.cogpsych.2009.07.001.</a:t>
            </a:r>
            <a:endParaRPr lang="zh-CN" altLang="en-US" sz="1100" i="0" dirty="0">
              <a:cs typeface="+mn-ea"/>
              <a:sym typeface="+mn-lt"/>
            </a:endParaRP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altLang="zh-CN" sz="1100" i="0" dirty="0">
                <a:cs typeface="+mn-ea"/>
                <a:sym typeface="+mn-lt"/>
              </a:rPr>
              <a:t>Shiffrin, Richard M.; Lee, Michael D.; Kim, </a:t>
            </a:r>
            <a:r>
              <a:rPr lang="en-US" altLang="zh-CN" sz="1100" i="0" dirty="0" err="1">
                <a:cs typeface="+mn-ea"/>
                <a:sym typeface="+mn-lt"/>
              </a:rPr>
              <a:t>Woojae</a:t>
            </a:r>
            <a:r>
              <a:rPr lang="en-US" altLang="zh-CN" sz="1100" i="0" dirty="0">
                <a:cs typeface="+mn-ea"/>
                <a:sym typeface="+mn-lt"/>
              </a:rPr>
              <a:t>; </a:t>
            </a:r>
            <a:r>
              <a:rPr lang="en-US" altLang="zh-CN" sz="1100" i="0" dirty="0" err="1">
                <a:cs typeface="+mn-ea"/>
                <a:sym typeface="+mn-lt"/>
              </a:rPr>
              <a:t>Wagenmakers</a:t>
            </a:r>
            <a:r>
              <a:rPr lang="en-US" altLang="zh-CN" sz="1100" i="0" dirty="0">
                <a:cs typeface="+mn-ea"/>
                <a:sym typeface="+mn-lt"/>
              </a:rPr>
              <a:t>, Eric-Jan (2008): A survey of model evaluation approaches with a tutorial on hierarchical </a:t>
            </a:r>
            <a:r>
              <a:rPr lang="en-US" altLang="zh-CN" sz="1100" i="0" dirty="0" err="1">
                <a:cs typeface="+mn-ea"/>
                <a:sym typeface="+mn-lt"/>
              </a:rPr>
              <a:t>bayesian</a:t>
            </a:r>
            <a:r>
              <a:rPr lang="en-US" altLang="zh-CN" sz="1100" i="0" dirty="0">
                <a:cs typeface="+mn-ea"/>
                <a:sym typeface="+mn-lt"/>
              </a:rPr>
              <a:t> methods. In Cognitive science 32 (8), pp. 1248–1284. DOI: 10.1080/03640210802414826.</a:t>
            </a:r>
          </a:p>
        </p:txBody>
      </p:sp>
    </p:spTree>
    <p:extLst>
      <p:ext uri="{BB962C8B-B14F-4D97-AF65-F5344CB8AC3E}">
        <p14:creationId xmlns:p14="http://schemas.microsoft.com/office/powerpoint/2010/main" val="20196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A2B4F-716F-46C9-BFF8-8951A857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Cognitive modeling</a:t>
            </a:r>
            <a:r>
              <a:rPr lang="en-US" altLang="zh-CN" baseline="30000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baseline="30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C4D2C-18C9-4B70-AB64-80221DDF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76231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cs typeface="+mn-ea"/>
                <a:sym typeface="+mn-lt"/>
              </a:rPr>
              <a:t>Statistician</a:t>
            </a:r>
            <a:r>
              <a:rPr lang="en-US" altLang="zh-CN" dirty="0">
                <a:cs typeface="+mn-ea"/>
                <a:sym typeface="+mn-lt"/>
              </a:rPr>
              <a:t>: Using Bayesian methods for conducting standard analyses of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cs typeface="+mn-ea"/>
                <a:sym typeface="+mn-lt"/>
              </a:rPr>
              <a:t>Theoretician</a:t>
            </a:r>
            <a:r>
              <a:rPr lang="en-US" altLang="zh-CN" b="1" baseline="30000" dirty="0">
                <a:cs typeface="+mn-ea"/>
                <a:sym typeface="+mn-lt"/>
              </a:rPr>
              <a:t>2</a:t>
            </a:r>
            <a:r>
              <a:rPr lang="en-US" altLang="zh-CN" dirty="0">
                <a:cs typeface="+mn-ea"/>
                <a:sym typeface="+mn-lt"/>
              </a:rPr>
              <a:t>: Bayesian methods as a working assumption about how the mind makes inferences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cs typeface="+mn-ea"/>
                <a:sym typeface="+mn-lt"/>
              </a:rPr>
              <a:t>Bayesian hierarchical modeling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C784B-8A20-4396-8D1F-18470071B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The uses for Bayesian statistics in the cognitive sciences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E60719-6C72-400B-BCA1-D6F661EFB53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8650" y="5284922"/>
            <a:ext cx="7886700" cy="1364229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altLang="zh-CN" i="0" dirty="0">
                <a:cs typeface="+mn-ea"/>
                <a:sym typeface="+mn-lt"/>
              </a:rPr>
              <a:t>Lee, Michael D. (2011): How cognitive modeling can benefit from hierarchical Bayesian models. In </a:t>
            </a:r>
            <a:r>
              <a:rPr lang="en-US" altLang="zh-CN" dirty="0">
                <a:cs typeface="+mn-ea"/>
                <a:sym typeface="+mn-lt"/>
              </a:rPr>
              <a:t>Journal of mathematical psychology </a:t>
            </a:r>
            <a:r>
              <a:rPr lang="en-US" altLang="zh-CN" i="0" dirty="0">
                <a:cs typeface="+mn-ea"/>
                <a:sym typeface="+mn-lt"/>
              </a:rPr>
              <a:t>55 (1), pp. 1–7. DOI: 10.1016/j.jmp.2010.08.013.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zh-CN" dirty="0">
                <a:cs typeface="+mn-ea"/>
                <a:sym typeface="+mn-lt"/>
              </a:rPr>
              <a:t>Sanborn, Adam N.; Griffiths, Thomas L.; Shiffrin, Richard M. (2010): Uncovering mental representations with Markov chain Monte Carlo. In Cognitive psychology </a:t>
            </a:r>
            <a:r>
              <a:rPr lang="en-US" altLang="zh-CN" i="0" dirty="0">
                <a:cs typeface="+mn-ea"/>
                <a:sym typeface="+mn-lt"/>
              </a:rPr>
              <a:t>60 (2), pp.</a:t>
            </a:r>
            <a:r>
              <a:rPr lang="zh-CN" altLang="en-US" i="0" dirty="0">
                <a:cs typeface="+mn-ea"/>
                <a:sym typeface="+mn-lt"/>
              </a:rPr>
              <a:t> </a:t>
            </a:r>
            <a:r>
              <a:rPr lang="pl-PL" altLang="zh-CN" i="0" dirty="0">
                <a:cs typeface="+mn-ea"/>
                <a:sym typeface="+mn-lt"/>
              </a:rPr>
              <a:t>63–106. DOI: 10.1016/j.cogpsych.2009.07.001.</a:t>
            </a:r>
            <a:endParaRPr lang="zh-CN" altLang="en-US" i="0" dirty="0">
              <a:cs typeface="+mn-ea"/>
              <a:sym typeface="+mn-lt"/>
            </a:endParaRP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altLang="zh-CN" i="0" dirty="0">
                <a:cs typeface="+mn-ea"/>
                <a:sym typeface="+mn-lt"/>
              </a:rPr>
              <a:t>Shiffrin, Richard M.; Lee, Michael D.; Kim, </a:t>
            </a:r>
            <a:r>
              <a:rPr lang="en-US" altLang="zh-CN" i="0" dirty="0" err="1">
                <a:cs typeface="+mn-ea"/>
                <a:sym typeface="+mn-lt"/>
              </a:rPr>
              <a:t>Woojae</a:t>
            </a:r>
            <a:r>
              <a:rPr lang="en-US" altLang="zh-CN" i="0" dirty="0">
                <a:cs typeface="+mn-ea"/>
                <a:sym typeface="+mn-lt"/>
              </a:rPr>
              <a:t>; </a:t>
            </a:r>
            <a:r>
              <a:rPr lang="en-US" altLang="zh-CN" i="0" dirty="0" err="1">
                <a:cs typeface="+mn-ea"/>
                <a:sym typeface="+mn-lt"/>
              </a:rPr>
              <a:t>Wagenmakers</a:t>
            </a:r>
            <a:r>
              <a:rPr lang="en-US" altLang="zh-CN" i="0" dirty="0">
                <a:cs typeface="+mn-ea"/>
                <a:sym typeface="+mn-lt"/>
              </a:rPr>
              <a:t>, Eric-Jan (2008): A survey of model evaluation approaches with a tutorial on hierarchical </a:t>
            </a:r>
            <a:r>
              <a:rPr lang="en-US" altLang="zh-CN" i="0" dirty="0" err="1">
                <a:cs typeface="+mn-ea"/>
                <a:sym typeface="+mn-lt"/>
              </a:rPr>
              <a:t>bayesian</a:t>
            </a:r>
            <a:r>
              <a:rPr lang="en-US" altLang="zh-CN" i="0" dirty="0">
                <a:cs typeface="+mn-ea"/>
                <a:sym typeface="+mn-lt"/>
              </a:rPr>
              <a:t> methods. In Cognitive science 32 (8), pp. 1248–1284. DOI: 10.1080/03640210802414826.</a:t>
            </a:r>
          </a:p>
        </p:txBody>
      </p:sp>
    </p:spTree>
    <p:extLst>
      <p:ext uri="{BB962C8B-B14F-4D97-AF65-F5344CB8AC3E}">
        <p14:creationId xmlns:p14="http://schemas.microsoft.com/office/powerpoint/2010/main" val="724403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A2B4F-716F-46C9-BFF8-8951A857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Cognitive modeling</a:t>
            </a:r>
            <a:endParaRPr lang="zh-CN" altLang="en-US" baseline="30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C4D2C-18C9-4B70-AB64-80221DDF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76231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Method</a:t>
            </a:r>
            <a:endParaRPr lang="en-US" altLang="zh-CN" dirty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Attempt to </a:t>
            </a:r>
            <a:r>
              <a:rPr lang="en-US" altLang="zh-CN" b="1" dirty="0">
                <a:cs typeface="+mn-ea"/>
                <a:sym typeface="+mn-lt"/>
              </a:rPr>
              <a:t>relate models </a:t>
            </a:r>
            <a:r>
              <a:rPr lang="en-US" altLang="zh-CN" dirty="0">
                <a:cs typeface="+mn-ea"/>
                <a:sym typeface="+mn-lt"/>
              </a:rPr>
              <a:t>of psychological processes </a:t>
            </a:r>
            <a:r>
              <a:rPr lang="en-US" altLang="zh-CN" b="1" dirty="0">
                <a:cs typeface="+mn-ea"/>
                <a:sym typeface="+mn-lt"/>
              </a:rPr>
              <a:t>to actual data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Advantage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Easy to be contributed</a:t>
            </a:r>
            <a:r>
              <a:rPr lang="en-US" altLang="zh-CN" dirty="0">
                <a:cs typeface="+mn-ea"/>
                <a:sym typeface="+mn-lt"/>
              </a:rPr>
              <a:t>: Allows the researcher to create a detailed model of the processes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Easy to be validated</a:t>
            </a:r>
            <a:r>
              <a:rPr lang="en-US" altLang="zh-CN" dirty="0">
                <a:cs typeface="+mn-ea"/>
                <a:sym typeface="+mn-lt"/>
              </a:rPr>
              <a:t>: Compare predictions of behavior from this model with observed data of actual human behavior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C784B-8A20-4396-8D1F-18470071B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Bayesian hierarchical modeling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F754AF7-46CE-455E-A629-5BA17C2FD5C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493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A2B4F-716F-46C9-BFF8-8951A857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Cognitive modeling</a:t>
            </a:r>
            <a:endParaRPr lang="zh-CN" altLang="en-US" baseline="30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C4D2C-18C9-4B70-AB64-80221DDF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76231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Method</a:t>
            </a:r>
            <a:endParaRPr lang="en-US" altLang="zh-CN" dirty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ANOVA, t-test based BF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Usage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Select various computational models</a:t>
            </a:r>
            <a:r>
              <a:rPr lang="en-US" altLang="zh-CN" b="1" baseline="30000" dirty="0">
                <a:cs typeface="+mn-ea"/>
                <a:sym typeface="+mn-lt"/>
              </a:rPr>
              <a:t>1 2</a:t>
            </a:r>
            <a:endParaRPr lang="en-US" altLang="zh-CN" baseline="30000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C784B-8A20-4396-8D1F-18470071B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Direct application of Bayesian statistics on observed data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F754AF7-46CE-455E-A629-5BA17C2FD5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7466" y="5954218"/>
            <a:ext cx="7886700" cy="1117761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altLang="zh-CN" sz="1100" dirty="0">
                <a:cs typeface="+mn-ea"/>
                <a:sym typeface="+mn-lt"/>
              </a:rPr>
              <a:t>Andrews, Mark; </a:t>
            </a:r>
            <a:r>
              <a:rPr lang="en-US" altLang="zh-CN" sz="1100" dirty="0" err="1">
                <a:cs typeface="+mn-ea"/>
                <a:sym typeface="+mn-lt"/>
              </a:rPr>
              <a:t>Vigliocco</a:t>
            </a:r>
            <a:r>
              <a:rPr lang="en-US" altLang="zh-CN" sz="1100" dirty="0">
                <a:cs typeface="+mn-ea"/>
                <a:sym typeface="+mn-lt"/>
              </a:rPr>
              <a:t>, Gabriella; Vinson, David (2009): Integrating experiential and distributional data to learn semantic representations. In Psychological Review </a:t>
            </a:r>
            <a:r>
              <a:rPr lang="en-US" altLang="zh-CN" sz="1100" i="0" dirty="0">
                <a:cs typeface="+mn-ea"/>
                <a:sym typeface="+mn-lt"/>
              </a:rPr>
              <a:t>116 (3), pp.</a:t>
            </a:r>
            <a:r>
              <a:rPr lang="zh-CN" altLang="en-US" sz="1100" i="0" dirty="0">
                <a:cs typeface="+mn-ea"/>
                <a:sym typeface="+mn-lt"/>
              </a:rPr>
              <a:t> </a:t>
            </a:r>
            <a:r>
              <a:rPr lang="en-US" altLang="zh-CN" sz="1100" i="0" dirty="0">
                <a:cs typeface="+mn-ea"/>
                <a:sym typeface="+mn-lt"/>
              </a:rPr>
              <a:t>463–498. DOI: 10.1037/a0016261.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zh-CN" sz="1100" dirty="0" err="1">
                <a:cs typeface="+mn-ea"/>
                <a:sym typeface="+mn-lt"/>
              </a:rPr>
              <a:t>Steyvers</a:t>
            </a:r>
            <a:r>
              <a:rPr lang="en-US" altLang="zh-CN" sz="1100" dirty="0">
                <a:cs typeface="+mn-ea"/>
                <a:sym typeface="+mn-lt"/>
              </a:rPr>
              <a:t>, Mark; Lee, Michael D.; </a:t>
            </a:r>
            <a:r>
              <a:rPr lang="en-US" altLang="zh-CN" sz="1100" dirty="0" err="1">
                <a:cs typeface="+mn-ea"/>
                <a:sym typeface="+mn-lt"/>
              </a:rPr>
              <a:t>Wagenmakers</a:t>
            </a:r>
            <a:r>
              <a:rPr lang="en-US" altLang="zh-CN" sz="1100" dirty="0">
                <a:cs typeface="+mn-ea"/>
                <a:sym typeface="+mn-lt"/>
              </a:rPr>
              <a:t>, Eric-Jan (2009): A Bayesian analysis of human decision-making on bandit problems. In Journal of mathematical psychology 53 (3), pp.</a:t>
            </a:r>
            <a:r>
              <a:rPr lang="zh-CN" altLang="en-US" sz="1100" dirty="0">
                <a:cs typeface="+mn-ea"/>
                <a:sym typeface="+mn-lt"/>
              </a:rPr>
              <a:t> </a:t>
            </a:r>
            <a:r>
              <a:rPr lang="fr-FR" altLang="zh-CN" sz="1100" dirty="0">
                <a:cs typeface="+mn-ea"/>
                <a:sym typeface="+mn-lt"/>
              </a:rPr>
              <a:t>168–179. DOI: 10.1016/j.jmp.2008.11.002.</a:t>
            </a:r>
            <a:endParaRPr lang="zh-CN" altLang="en-US" sz="1100" dirty="0">
              <a:cs typeface="+mn-ea"/>
              <a:sym typeface="+mn-lt"/>
            </a:endParaRP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zh-CN" altLang="en-US" sz="1100" i="0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0FCE9A-C287-46A0-BBFB-3144BE864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51" y="3746557"/>
            <a:ext cx="2172950" cy="6598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29722B-457E-4557-AC82-B8CC52F21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878" y="4416218"/>
            <a:ext cx="2087635" cy="6197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CFFA31-FA3B-4124-9CFA-E4B7D6117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878" y="5035985"/>
            <a:ext cx="2025460" cy="6413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63B89C-C137-4E5F-81D6-2FBE72211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796" y="3699529"/>
            <a:ext cx="2370649" cy="22267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974CBC8-30A7-4CC4-B7BD-4E193C273543}"/>
              </a:ext>
            </a:extLst>
          </p:cNvPr>
          <p:cNvSpPr txBox="1"/>
          <p:nvPr/>
        </p:nvSpPr>
        <p:spPr>
          <a:xfrm>
            <a:off x="7096813" y="3453861"/>
            <a:ext cx="1583013" cy="23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cs typeface="+mn-ea"/>
                <a:sym typeface="+mn-lt"/>
              </a:rPr>
              <a:t>the distribution of the three log BF measures over simulated participants whose data were generated by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cs typeface="+mn-ea"/>
                <a:sym typeface="+mn-lt"/>
              </a:rPr>
              <a:t>each of the four models</a:t>
            </a:r>
          </a:p>
        </p:txBody>
      </p:sp>
    </p:spTree>
    <p:extLst>
      <p:ext uri="{BB962C8B-B14F-4D97-AF65-F5344CB8AC3E}">
        <p14:creationId xmlns:p14="http://schemas.microsoft.com/office/powerpoint/2010/main" val="3859193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A2B4F-716F-46C9-BFF8-8951A857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Cognitive modeling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C4D2C-18C9-4B70-AB64-80221DDF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Accounting for </a:t>
            </a:r>
            <a:r>
              <a:rPr lang="en-US" altLang="zh-CN" b="1" dirty="0">
                <a:cs typeface="+mn-ea"/>
                <a:sym typeface="+mn-lt"/>
              </a:rPr>
              <a:t>variation coming from sources </a:t>
            </a:r>
            <a:r>
              <a:rPr lang="en-US" altLang="zh-CN" dirty="0">
                <a:cs typeface="+mn-ea"/>
                <a:sym typeface="+mn-lt"/>
              </a:rPr>
              <a:t>like individual differences in cognition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The capability to account for </a:t>
            </a:r>
            <a:r>
              <a:rPr lang="en-US" altLang="zh-CN" b="1" dirty="0">
                <a:cs typeface="+mn-ea"/>
                <a:sym typeface="+mn-lt"/>
              </a:rPr>
              <a:t>observed behavior </a:t>
            </a:r>
            <a:r>
              <a:rPr lang="en-US" altLang="zh-CN" dirty="0">
                <a:cs typeface="+mn-ea"/>
                <a:sym typeface="+mn-lt"/>
              </a:rPr>
              <a:t>in terms of the combination of multiple different cognitive processes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Using </a:t>
            </a:r>
            <a:r>
              <a:rPr lang="en-US" altLang="zh-CN" b="1" dirty="0">
                <a:cs typeface="+mn-ea"/>
                <a:sym typeface="+mn-lt"/>
              </a:rPr>
              <a:t>a few key psychological variables </a:t>
            </a:r>
            <a:r>
              <a:rPr lang="en-US" altLang="zh-CN" dirty="0">
                <a:cs typeface="+mn-ea"/>
                <a:sym typeface="+mn-lt"/>
              </a:rPr>
              <a:t>to explain behavior on a wide range of cognitive tasks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The conceptual </a:t>
            </a:r>
            <a:r>
              <a:rPr lang="en-US" altLang="zh-CN" b="1" dirty="0">
                <a:cs typeface="+mn-ea"/>
                <a:sym typeface="+mn-lt"/>
              </a:rPr>
              <a:t>unification </a:t>
            </a:r>
            <a:r>
              <a:rPr lang="en-US" altLang="zh-CN" dirty="0">
                <a:cs typeface="+mn-ea"/>
                <a:sym typeface="+mn-lt"/>
              </a:rPr>
              <a:t>and</a:t>
            </a:r>
            <a:r>
              <a:rPr lang="en-US" altLang="zh-CN" b="1" dirty="0">
                <a:cs typeface="+mn-ea"/>
                <a:sym typeface="+mn-lt"/>
              </a:rPr>
              <a:t> integration </a:t>
            </a:r>
            <a:r>
              <a:rPr lang="en-US" altLang="zh-CN" dirty="0">
                <a:cs typeface="+mn-ea"/>
                <a:sym typeface="+mn-lt"/>
              </a:rPr>
              <a:t>of disparate cognitive models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C784B-8A20-4396-8D1F-18470071B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Contributions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E60719-6C72-400B-BCA1-D6F661EFB5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i="0" dirty="0">
                <a:cs typeface="+mn-ea"/>
                <a:sym typeface="+mn-lt"/>
              </a:rPr>
              <a:t>Lee, Michael D. (2011): How cognitive modeling can benefit from hierarchical Bayesian models. In </a:t>
            </a:r>
            <a:r>
              <a:rPr lang="en-US" altLang="zh-CN" dirty="0">
                <a:cs typeface="+mn-ea"/>
                <a:sym typeface="+mn-lt"/>
              </a:rPr>
              <a:t>Journal of mathematical psychology </a:t>
            </a:r>
            <a:r>
              <a:rPr lang="en-US" altLang="zh-CN" i="0" dirty="0">
                <a:cs typeface="+mn-ea"/>
                <a:sym typeface="+mn-lt"/>
              </a:rPr>
              <a:t>55 (1), pp. 1–7. DOI: 10.1016/j.jmp.2010.08.013.</a:t>
            </a:r>
          </a:p>
        </p:txBody>
      </p:sp>
    </p:spTree>
    <p:extLst>
      <p:ext uri="{BB962C8B-B14F-4D97-AF65-F5344CB8AC3E}">
        <p14:creationId xmlns:p14="http://schemas.microsoft.com/office/powerpoint/2010/main" val="290006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A5FA7-3918-4A26-B5E7-CA2C0447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The key point of Bayesian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4C8B2-02ED-45B2-B295-C4A3767B2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Priors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· Sensitivity analysis</a:t>
            </a:r>
            <a:r>
              <a:rPr lang="en-US" altLang="zh-CN" b="0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·</a:t>
            </a:r>
            <a:r>
              <a:rPr lang="en-US" altLang="zh-CN" b="0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Model fit · Model selection</a:t>
            </a:r>
            <a:endParaRPr lang="en-US" altLang="zh-CN" b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4385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FE29C-D1BD-4A2B-93FA-2EE0EC44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Priors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1AF5D-40A7-4869-A870-CDC53CE6B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5911"/>
            <a:ext cx="7886700" cy="4886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31.1% of the articles did not even discuss the priors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8.4% of these articles that the reason was that default priors from the software were implemented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24% of the articles did not provide enough information to reproduce the </a:t>
            </a:r>
            <a:r>
              <a:rPr lang="en-US" altLang="zh-CN" b="1" dirty="0">
                <a:cs typeface="+mn-ea"/>
                <a:sym typeface="+mn-lt"/>
              </a:rPr>
              <a:t>prior settings </a:t>
            </a:r>
            <a:r>
              <a:rPr lang="en-US" altLang="zh-CN" dirty="0">
                <a:cs typeface="+mn-ea"/>
                <a:sym typeface="+mn-lt"/>
              </a:rPr>
              <a:t>(i.e., hyperparameters)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Sufficient information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Hyperparameters (43.1%)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 type of distribution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 level of informativeness (56.4%)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 source of prior information</a:t>
            </a:r>
          </a:p>
          <a:p>
            <a:pPr lvl="2">
              <a:lnSpc>
                <a:spcPct val="130000"/>
              </a:lnSpc>
              <a:spcBef>
                <a:spcPct val="0"/>
              </a:spcBef>
            </a:pP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Specifying priors: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conjugate (45%)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60E68-FAD8-4622-B0AA-AE4693F757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32762C-829F-4284-B505-4D1D17D43A47}"/>
              </a:ext>
            </a:extLst>
          </p:cNvPr>
          <p:cNvSpPr txBox="1"/>
          <p:nvPr/>
        </p:nvSpPr>
        <p:spPr>
          <a:xfrm>
            <a:off x="1362000" y="5401410"/>
            <a:ext cx="7245275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+mn-ea"/>
                <a:sym typeface="+mn-lt"/>
              </a:rPr>
              <a:t>• previous research      • logical reasons     • expert opinions</a:t>
            </a:r>
          </a:p>
        </p:txBody>
      </p:sp>
    </p:spTree>
    <p:extLst>
      <p:ext uri="{BB962C8B-B14F-4D97-AF65-F5344CB8AC3E}">
        <p14:creationId xmlns:p14="http://schemas.microsoft.com/office/powerpoint/2010/main" val="1380074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C579-5ACB-4425-9088-0F974529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Sensitivity analysis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F901E-F7F9-4657-AAFB-C115CB65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What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Understanding how changes in the model inputs influence the outputs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When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Prior is informative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Prior combined with small data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Why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Illustrating the role of the prior in the analysis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How</a:t>
            </a:r>
            <a:r>
              <a:rPr lang="en-US" altLang="zh-CN" baseline="30000" dirty="0">
                <a:cs typeface="+mn-ea"/>
                <a:sym typeface="+mn-lt"/>
              </a:rPr>
              <a:t>1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Formulating uncertainty in the model inputs by a joint probability distribution 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Analyzing the induced uncertainty in outputs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2468A-EBD3-4857-A7BB-F74AB6164D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35BEF9-DAF1-4FEA-BE1A-91FF6A14ED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8650" y="6274148"/>
            <a:ext cx="7886700" cy="3651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1. Oakley, Jeremy E.; O'Hagan, Anthony (2004): Probabilistic sensitivity analysis of complex models: a Bayesian approach. In J Royal Statistical Soc B </a:t>
            </a:r>
            <a:r>
              <a:rPr lang="en-US" altLang="zh-CN" i="0" dirty="0">
                <a:cs typeface="+mn-ea"/>
                <a:sym typeface="+mn-lt"/>
              </a:rPr>
              <a:t>66 (3), pp.</a:t>
            </a:r>
            <a:r>
              <a:rPr lang="zh-CN" altLang="en-US" i="0" dirty="0">
                <a:cs typeface="+mn-ea"/>
                <a:sym typeface="+mn-lt"/>
              </a:rPr>
              <a:t> </a:t>
            </a:r>
            <a:r>
              <a:rPr lang="en-US" altLang="zh-CN" i="0" dirty="0">
                <a:cs typeface="+mn-ea"/>
                <a:sym typeface="+mn-lt"/>
              </a:rPr>
              <a:t>751–769. DOI: 10.1111/j.1467-9868.2004.05304.x.</a:t>
            </a:r>
            <a:endParaRPr lang="zh-CN" altLang="en-US" i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192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AAFAA-82E5-4720-8C05-92198B4E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Model fit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DB35F-7537-40C9-A803-90EAB5E9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70" y="1596948"/>
            <a:ext cx="8112395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Posterior predictive </a:t>
            </a:r>
            <a:r>
              <a:rPr lang="en-US" altLang="zh-CN" i="1" dirty="0">
                <a:cs typeface="+mn-ea"/>
                <a:sym typeface="+mn-lt"/>
              </a:rPr>
              <a:t>p </a:t>
            </a:r>
            <a:r>
              <a:rPr lang="en-US" altLang="zh-CN" dirty="0">
                <a:cs typeface="+mn-ea"/>
                <a:sym typeface="+mn-lt"/>
              </a:rPr>
              <a:t>values (</a:t>
            </a:r>
            <a:r>
              <a:rPr lang="en-US" altLang="zh-CN" dirty="0" err="1">
                <a:cs typeface="+mn-ea"/>
                <a:sym typeface="+mn-lt"/>
              </a:rPr>
              <a:t>ppp</a:t>
            </a:r>
            <a:r>
              <a:rPr lang="en-US" altLang="zh-CN" dirty="0">
                <a:cs typeface="+mn-ea"/>
                <a:sym typeface="+mn-lt"/>
              </a:rPr>
              <a:t>-values,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19.2%) can quantify model fit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err="1">
                <a:cs typeface="+mn-ea"/>
                <a:sym typeface="+mn-lt"/>
              </a:rPr>
              <a:t>Ppp</a:t>
            </a:r>
            <a:r>
              <a:rPr lang="en-US" altLang="zh-CN" dirty="0">
                <a:cs typeface="+mn-ea"/>
                <a:sym typeface="+mn-lt"/>
              </a:rPr>
              <a:t>-value: the chi-square value, based on the observed data to the simulated data</a:t>
            </a:r>
            <a:r>
              <a:rPr lang="en-US" altLang="zh-CN" baseline="30000" dirty="0">
                <a:cs typeface="+mn-ea"/>
                <a:sym typeface="+mn-lt"/>
              </a:rPr>
              <a:t>1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Replicated data generated under the model should look similar to observed data</a:t>
            </a:r>
            <a:r>
              <a:rPr lang="en-US" altLang="zh-CN" baseline="30000" dirty="0">
                <a:cs typeface="+mn-ea"/>
                <a:sym typeface="+mn-lt"/>
              </a:rPr>
              <a:t>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Ppp-values around .50 indicate a well-fitting model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9490D4-861C-4DB0-AC18-548784ACFD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65DEEF0-CA7A-4F3B-8E54-0099E8E3F7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8650" y="5755038"/>
            <a:ext cx="7886700" cy="966438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altLang="zh-CN" dirty="0">
                <a:cs typeface="+mn-ea"/>
                <a:sym typeface="+mn-lt"/>
              </a:rPr>
              <a:t>Meng, Xiao-Li (1994): Posterior Predictive $p$-Values. In The Annals of Statistics </a:t>
            </a:r>
            <a:r>
              <a:rPr lang="en-US" altLang="zh-CN" i="0" dirty="0">
                <a:cs typeface="+mn-ea"/>
                <a:sym typeface="+mn-lt"/>
              </a:rPr>
              <a:t>22 (3), pp.</a:t>
            </a:r>
            <a:r>
              <a:rPr lang="zh-CN" altLang="en-US" i="0" dirty="0">
                <a:cs typeface="+mn-ea"/>
                <a:sym typeface="+mn-lt"/>
              </a:rPr>
              <a:t> </a:t>
            </a:r>
            <a:r>
              <a:rPr lang="pt-BR" altLang="zh-CN" i="0" dirty="0">
                <a:cs typeface="+mn-ea"/>
                <a:sym typeface="+mn-lt"/>
              </a:rPr>
              <a:t>1142–1160. DOI: 10.1214/aos/1176325622.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zh-CN" dirty="0">
                <a:cs typeface="+mn-ea"/>
                <a:sym typeface="+mn-lt"/>
              </a:rPr>
              <a:t>Gelman, Andrew; Carlin, John B.; Stern, Hal Steven; Dunson, David B.; </a:t>
            </a:r>
            <a:r>
              <a:rPr lang="en-US" altLang="zh-CN" dirty="0" err="1">
                <a:cs typeface="+mn-ea"/>
                <a:sym typeface="+mn-lt"/>
              </a:rPr>
              <a:t>Vehtari</a:t>
            </a:r>
            <a:r>
              <a:rPr lang="en-US" altLang="zh-CN" dirty="0">
                <a:cs typeface="+mn-ea"/>
                <a:sym typeface="+mn-lt"/>
              </a:rPr>
              <a:t>, Aki; Rubin, Donald B. (2014): Bayesian data analysis. Boca Raton: CRC Press (Chapman &amp; Hall/CRC texts in statistical science).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332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EEE02-E039-4169-BD70-97268438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Introduction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240FC-B20D-4A56-A216-704A956A3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The focus of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Bayesian method</a:t>
            </a:r>
          </a:p>
        </p:txBody>
      </p:sp>
    </p:spTree>
    <p:extLst>
      <p:ext uri="{BB962C8B-B14F-4D97-AF65-F5344CB8AC3E}">
        <p14:creationId xmlns:p14="http://schemas.microsoft.com/office/powerpoint/2010/main" val="637606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E812D-34D0-4FA6-AA38-3FB2319A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Model selection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8B948-5711-46AA-99F6-6E20EDAF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Two method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Bayes Factor (18.5%)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 deviance information criterion (DIC 22.8%)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3CF43-EBF3-4989-9445-50571F499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F9825A0-014C-46BE-A659-05C5F59057E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34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E812D-34D0-4FA6-AA38-3FB2319A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Model selection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8B948-5711-46AA-99F6-6E20EDAF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Usage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Classical null hypothesis testing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assessing the level of support of the null hypothesis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Evaluating informative hypotheses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Advantage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“Updating” the model can reanalyzed data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Replicating results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Using prior information from other study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3CF43-EBF3-4989-9445-50571F499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Bayes Factor (BIC)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F9825A0-014C-46BE-A659-05C5F59057E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243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E812D-34D0-4FA6-AA38-3FB2319A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Model selection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18B948-5711-46AA-99F6-6E20EDAF0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993574" cy="435133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dirty="0">
                    <a:cs typeface="+mn-ea"/>
                    <a:sym typeface="+mn-lt"/>
                  </a:rPr>
                  <a:t>Forces on evaluating the goodness of the predictive distributions of </a:t>
                </a:r>
                <a:r>
                  <a:rPr lang="en-US" altLang="zh-CN" b="1" dirty="0">
                    <a:cs typeface="+mn-ea"/>
                    <a:sym typeface="+mn-lt"/>
                  </a:rPr>
                  <a:t>hierarchical Bayesian model </a:t>
                </a:r>
                <a:r>
                  <a:rPr lang="en-US" altLang="zh-CN" dirty="0">
                    <a:cs typeface="+mn-ea"/>
                    <a:sym typeface="+mn-lt"/>
                  </a:rPr>
                  <a:t>and </a:t>
                </a:r>
                <a:r>
                  <a:rPr lang="en-US" altLang="zh-CN" b="1" dirty="0">
                    <a:cs typeface="+mn-ea"/>
                    <a:sym typeface="+mn-lt"/>
                  </a:rPr>
                  <a:t>empirical Bayes models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dirty="0">
                    <a:cs typeface="+mn-ea"/>
                    <a:sym typeface="+mn-lt"/>
                  </a:rPr>
                  <a:t>Identify models that best explain the observed data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dirty="0">
                    <a:cs typeface="+mn-ea"/>
                    <a:sym typeface="+mn-lt"/>
                  </a:rPr>
                  <a:t>Calculate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𝐷𝐼𝐶</m:t>
                      </m:r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dirty="0" smtClean="0">
                                  <a:cs typeface="+mn-ea"/>
                                  <a:sym typeface="+mn-lt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cs typeface="+mn-ea"/>
                                  <a:sym typeface="+mn-lt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altLang="zh-CN" b="0" i="1" dirty="0" smtClean="0">
                          <a:cs typeface="+mn-ea"/>
                          <a:sym typeface="+mn-lt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dirty="0" smtClean="0"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cs typeface="+mn-ea"/>
                              <a:sym typeface="+mn-lt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cs typeface="+mn-ea"/>
                              <a:sym typeface="+mn-lt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cs typeface="+mn-ea"/>
                  <a:sym typeface="+mn-lt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cs typeface="+mn-ea"/>
                              <a:sym typeface="+mn-lt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=−2</m:t>
                      </m:r>
                      <m:func>
                        <m:funcPr>
                          <m:ctrlPr>
                            <a:rPr lang="en-US" altLang="zh-CN" b="0" i="1" smtClean="0">
                              <a:cs typeface="+mn-ea"/>
                              <a:sym typeface="+mn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cs typeface="+mn-ea"/>
                              <a:sym typeface="+mn-lt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cs typeface="+mn-ea"/>
                                  <a:sym typeface="+mn-lt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cs typeface="+mn-ea"/>
                                      <a:sym typeface="+mn-lt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zh-CN" altLang="en-US" b="0" i="1" smtClean="0">
                                      <a:cs typeface="+mn-ea"/>
                                      <a:sym typeface="+mn-lt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b="0" i="1" smtClean="0">
                          <a:cs typeface="+mn-ea"/>
                          <a:sym typeface="+mn-lt"/>
                        </a:rPr>
                        <m:t>𝐶</m:t>
                      </m:r>
                    </m:oMath>
                  </m:oMathPara>
                </a14:m>
                <a:endParaRPr lang="en-US" altLang="zh-CN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dirty="0"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18B948-5711-46AA-99F6-6E20EDAF0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993574" cy="4351338"/>
              </a:xfrm>
              <a:blipFill>
                <a:blip r:embed="rId2"/>
                <a:stretch>
                  <a:fillRect l="-1373" t="-560" r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23CF43-EBF3-4989-9445-50571F499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Deviance information criterion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F9825A0-014C-46BE-A659-05C5F59057E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2889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574C3-6E1B-4BA2-8CED-0C58248D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Discussion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63120-C328-4F86-8C54-8E920857D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1494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60216-A55C-423B-A58C-58D6DD20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Discussion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DCDFE-1A2E-4607-AC06-6119C511A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957"/>
            <a:ext cx="7886700" cy="45820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Bayesian statistics is used in a variety of contexts </a:t>
            </a:r>
            <a:r>
              <a:rPr lang="en-US" altLang="zh-CN" b="1" dirty="0">
                <a:cs typeface="+mn-ea"/>
                <a:sym typeface="+mn-lt"/>
              </a:rPr>
              <a:t>across subfields of psychology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There are many different reasons why one might choose to use Bayes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Ultimately, Bayes can be used in a </a:t>
            </a:r>
            <a:r>
              <a:rPr lang="en-US" altLang="zh-CN" b="1" dirty="0">
                <a:cs typeface="+mn-ea"/>
                <a:sym typeface="+mn-lt"/>
              </a:rPr>
              <a:t>flexible manner</a:t>
            </a:r>
            <a:r>
              <a:rPr lang="en-US" altLang="zh-CN" dirty="0">
                <a:cs typeface="+mn-ea"/>
                <a:sym typeface="+mn-lt"/>
              </a:rPr>
              <a:t> to tackle different forms of questions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 slow growth in popularity of Bayesian methods up to around the year 2010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Taught to think the null hypothesis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Very complex optimization/ integration problems are more prone to the Bayesian concept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6C678-F660-4EB6-AF6C-623F022D33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1D25E22-C374-42D4-8BEE-42344A7C673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1447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9C503-17C7-49C5-AC8F-BF15EEDC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Discussion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0569E-4F56-425A-84F4-4CB94655D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957"/>
            <a:ext cx="8076232" cy="458200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Using Bayesian methods requires the generation of knowledge	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Thinking of parameters in terms of distributions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Specifying priors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Bayesian analyses are not immune to phenomena related to the replication crisis in science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96E71-31A3-40F8-8DE9-EA8AEC6F5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F53064-C8EA-4614-BF39-D2CCF07CA23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652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F6F2-22A0-4C16-B27F-0F441EDB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My harvest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A509D-8FAD-4A83-8684-A649E9850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cs typeface="+mn-ea"/>
                <a:sym typeface="+mn-lt"/>
              </a:rPr>
              <a:t>Building the framework of Bayesian method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1241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3A45A-93BE-41D8-8C8A-BD213853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My harvest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CE38B-D4C4-498A-AB1B-58EE5C0D6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A glimpse of Bayesian method in psychology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 framework of Bayesian method in cognitive psychology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Significant researchers and reviews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The principle modeling method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How to select model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Some ignored point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Sensitive analysis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Ppp-value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075656-58C6-4F4E-8EBD-BB95CE016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F3CFA3-1DEF-458E-972F-2D612D01A56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78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44372-6B1F-4E3D-B164-B2AA321A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Intro of Bayes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648C8-DF88-4EAE-99BE-C9AF25C1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Publish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Thomas Bayes, 250 years ago,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b="1" dirty="0">
                <a:cs typeface="+mn-ea"/>
                <a:sym typeface="+mn-lt"/>
              </a:rPr>
              <a:t>inverse probability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Simon-Pierre Laplace, 200 years ago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47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44372-6B1F-4E3D-B164-B2AA321A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Intro of Bayes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648C8-DF88-4EAE-99BE-C9AF25C1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Publish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Thomas Bayes, 250 years ago,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b="1" dirty="0">
                <a:cs typeface="+mn-ea"/>
                <a:sym typeface="+mn-lt"/>
              </a:rPr>
              <a:t>inverse probability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Simon-Pierre Laplace, 200 years ago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left-black-arrow_45398">
            <a:extLst>
              <a:ext uri="{FF2B5EF4-FFF2-40B4-BE49-F238E27FC236}">
                <a16:creationId xmlns:a16="http://schemas.microsoft.com/office/drawing/2014/main" id="{9B576BD5-54F5-446C-9A03-79964D18B1D9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3176362" y="3276721"/>
            <a:ext cx="737271" cy="442003"/>
          </a:xfrm>
          <a:custGeom>
            <a:avLst/>
            <a:gdLst>
              <a:gd name="T0" fmla="*/ 0 w 6800"/>
              <a:gd name="T1" fmla="*/ 3831 h 7663"/>
              <a:gd name="T2" fmla="*/ 3832 w 6800"/>
              <a:gd name="T3" fmla="*/ 7663 h 7663"/>
              <a:gd name="T4" fmla="*/ 3832 w 6800"/>
              <a:gd name="T5" fmla="*/ 5108 h 7663"/>
              <a:gd name="T6" fmla="*/ 6800 w 6800"/>
              <a:gd name="T7" fmla="*/ 5108 h 7663"/>
              <a:gd name="T8" fmla="*/ 6800 w 6800"/>
              <a:gd name="T9" fmla="*/ 2554 h 7663"/>
              <a:gd name="T10" fmla="*/ 3832 w 6800"/>
              <a:gd name="T11" fmla="*/ 2554 h 7663"/>
              <a:gd name="T12" fmla="*/ 3832 w 6800"/>
              <a:gd name="T13" fmla="*/ 0 h 7663"/>
              <a:gd name="T14" fmla="*/ 0 w 6800"/>
              <a:gd name="T15" fmla="*/ 3831 h 7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00" h="7663">
                <a:moveTo>
                  <a:pt x="0" y="3831"/>
                </a:moveTo>
                <a:lnTo>
                  <a:pt x="3832" y="7663"/>
                </a:lnTo>
                <a:lnTo>
                  <a:pt x="3832" y="5108"/>
                </a:lnTo>
                <a:lnTo>
                  <a:pt x="6800" y="5108"/>
                </a:lnTo>
                <a:lnTo>
                  <a:pt x="6800" y="2554"/>
                </a:lnTo>
                <a:lnTo>
                  <a:pt x="3832" y="2554"/>
                </a:lnTo>
                <a:lnTo>
                  <a:pt x="3832" y="0"/>
                </a:lnTo>
                <a:lnTo>
                  <a:pt x="0" y="38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2C0D6-60CB-4F63-BCE8-8B389147B516}"/>
              </a:ext>
            </a:extLst>
          </p:cNvPr>
          <p:cNvSpPr txBox="1"/>
          <p:nvPr/>
        </p:nvSpPr>
        <p:spPr>
          <a:xfrm>
            <a:off x="2725869" y="4001294"/>
            <a:ext cx="2080260" cy="79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cs typeface="+mn-ea"/>
                <a:sym typeface="+mn-lt"/>
              </a:rPr>
              <a:t>Current Bayes’s theorem</a:t>
            </a:r>
          </a:p>
        </p:txBody>
      </p:sp>
    </p:spTree>
    <p:extLst>
      <p:ext uri="{BB962C8B-B14F-4D97-AF65-F5344CB8AC3E}">
        <p14:creationId xmlns:p14="http://schemas.microsoft.com/office/powerpoint/2010/main" val="385728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44372-6B1F-4E3D-B164-B2AA321A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Intro of Bayes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5474ACA-52DD-4D92-88A7-22F3DF78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Publish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Thomas Bayes, 250 years ago,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b="1" dirty="0">
                <a:cs typeface="+mn-ea"/>
                <a:sym typeface="+mn-lt"/>
              </a:rPr>
              <a:t>inverse probability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Simon-Pierre Laplace, 200 years ago</a:t>
            </a:r>
            <a:endParaRPr lang="zh-CN" altLang="en-US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Inverse probability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probability distribution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unobserved variable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Bayes’s theorem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moderate prior beliefs </a:t>
            </a:r>
            <a:r>
              <a:rPr lang="en-US" altLang="zh-CN" dirty="0">
                <a:cs typeface="+mn-ea"/>
                <a:sym typeface="+mn-lt"/>
              </a:rPr>
              <a:t>regarding the model parameters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updated </a:t>
            </a:r>
            <a:r>
              <a:rPr lang="en-US" altLang="zh-CN" dirty="0">
                <a:cs typeface="+mn-ea"/>
                <a:sym typeface="+mn-lt"/>
              </a:rPr>
              <a:t>beliefs about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213436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C506E-C83C-4ED1-932A-11CB0908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Summarize the application of Bayes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5DA90-77C5-4027-9106-024E1184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Bayesian tools have </a:t>
            </a:r>
            <a:r>
              <a:rPr lang="en-US" altLang="zh-CN" b="1" dirty="0">
                <a:cs typeface="+mn-ea"/>
                <a:sym typeface="+mn-lt"/>
              </a:rPr>
              <a:t>not been at the forefront </a:t>
            </a:r>
            <a:r>
              <a:rPr lang="en-US" altLang="zh-CN" dirty="0">
                <a:cs typeface="+mn-ea"/>
                <a:sym typeface="+mn-lt"/>
              </a:rPr>
              <a:t>of modern-day applied statistics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A </a:t>
            </a:r>
            <a:r>
              <a:rPr lang="en-US" altLang="zh-CN" b="1" dirty="0">
                <a:cs typeface="+mn-ea"/>
                <a:sym typeface="+mn-lt"/>
              </a:rPr>
              <a:t>steady increase </a:t>
            </a:r>
            <a:r>
              <a:rPr lang="en-US" altLang="zh-CN" dirty="0">
                <a:cs typeface="+mn-ea"/>
                <a:sym typeface="+mn-lt"/>
              </a:rPr>
              <a:t>in the popularity of Bayesian statistics </a:t>
            </a:r>
            <a:r>
              <a:rPr lang="en-US" altLang="zh-CN" b="1" dirty="0">
                <a:cs typeface="+mn-ea"/>
                <a:sym typeface="+mn-lt"/>
              </a:rPr>
              <a:t>outside of psychology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organizational science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IRT models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health technology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cs typeface="+mn-ea"/>
                <a:sym typeface="+mn-lt"/>
              </a:rPr>
              <a:t>epidemiological and medical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>
                <a:cs typeface="+mn-ea"/>
                <a:sym typeface="+mn-lt"/>
              </a:rPr>
              <a:t>   ……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0621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vtp1qwy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skom et al. 2016 - Adaptive Engagement of Cognitive Control in Context-Dependent Decision Making" id="{5B1AB7CA-EB8D-114C-9418-8D9BEE9C09A1}" vid="{2E63497C-E90B-4946-A9F8-1295929940A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8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54CCB-3A16-4EB4-B7FE-5AA792282552}">
  <we:reference id="wa104380862" version="1.3.2.0" store="zh-CN" storeType="OMEX"/>
  <we:alternateReferences>
    <we:reference id="wa104380862" version="1.3.2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2504</Words>
  <Application>Microsoft Office PowerPoint</Application>
  <PresentationFormat>全屏显示(4:3)</PresentationFormat>
  <Paragraphs>339</Paragraphs>
  <Slides>57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1" baseType="lpstr">
      <vt:lpstr>等线</vt:lpstr>
      <vt:lpstr>Microsoft YaHei</vt:lpstr>
      <vt:lpstr>Arial</vt:lpstr>
      <vt:lpstr>Office 主题​​</vt:lpstr>
      <vt:lpstr>A Systematic Review of Bayesian Articles  in Psychology</vt:lpstr>
      <vt:lpstr>Author: Rens van de Schoot</vt:lpstr>
      <vt:lpstr>Publication: Psychological Methods</vt:lpstr>
      <vt:lpstr>Highlights</vt:lpstr>
      <vt:lpstr>Introduction</vt:lpstr>
      <vt:lpstr>Intro of Bayes</vt:lpstr>
      <vt:lpstr>Intro of Bayes</vt:lpstr>
      <vt:lpstr>Intro of Bayes</vt:lpstr>
      <vt:lpstr>Summarize the application of Bayes</vt:lpstr>
      <vt:lpstr>PowerPoint 演示文稿</vt:lpstr>
      <vt:lpstr>Method</vt:lpstr>
      <vt:lpstr>Bibliometrics</vt:lpstr>
      <vt:lpstr>Method</vt:lpstr>
      <vt:lpstr>Method</vt:lpstr>
      <vt:lpstr>Method</vt:lpstr>
      <vt:lpstr>Method</vt:lpstr>
      <vt:lpstr>Method</vt:lpstr>
      <vt:lpstr>PowerPoint 演示文稿</vt:lpstr>
      <vt:lpstr>Result</vt:lpstr>
      <vt:lpstr>Summary of the screening process</vt:lpstr>
      <vt:lpstr>Summary of the screening process</vt:lpstr>
      <vt:lpstr>Trends of Bayesian Method</vt:lpstr>
      <vt:lpstr>PowerPoint 演示文稿</vt:lpstr>
      <vt:lpstr>PowerPoint 演示文稿</vt:lpstr>
      <vt:lpstr>Bayesian Journals</vt:lpstr>
      <vt:lpstr>Bayesian Journals</vt:lpstr>
      <vt:lpstr>Details in each method</vt:lpstr>
      <vt:lpstr>Regression-Based Models</vt:lpstr>
      <vt:lpstr>Empirical Regression-Type Articles</vt:lpstr>
      <vt:lpstr>Empirical Regression-Type Articles</vt:lpstr>
      <vt:lpstr>Empirical Regression-Type Articles</vt:lpstr>
      <vt:lpstr>Empirical Regression-Type Articles</vt:lpstr>
      <vt:lpstr>Empirical Regression-Type Articles</vt:lpstr>
      <vt:lpstr>Empirical Regression-Type Articles</vt:lpstr>
      <vt:lpstr>Empirical Regression-Type Articles</vt:lpstr>
      <vt:lpstr>Trends Across Categories</vt:lpstr>
      <vt:lpstr>Trends Across Categories</vt:lpstr>
      <vt:lpstr>Bayes’s Theorem in Cognitive Psychology</vt:lpstr>
      <vt:lpstr>PowerPoint 演示文稿</vt:lpstr>
      <vt:lpstr>Cognitive modeling1</vt:lpstr>
      <vt:lpstr>Cognitive modeling1</vt:lpstr>
      <vt:lpstr>Cognitive modeling1</vt:lpstr>
      <vt:lpstr>Cognitive modeling</vt:lpstr>
      <vt:lpstr>Cognitive modeling</vt:lpstr>
      <vt:lpstr>Cognitive modeling</vt:lpstr>
      <vt:lpstr>The key point of Bayesian</vt:lpstr>
      <vt:lpstr>Priors</vt:lpstr>
      <vt:lpstr>Sensitivity analysis</vt:lpstr>
      <vt:lpstr>Model fit</vt:lpstr>
      <vt:lpstr>Model selection</vt:lpstr>
      <vt:lpstr>Model selection</vt:lpstr>
      <vt:lpstr>Model selection</vt:lpstr>
      <vt:lpstr>Discussion</vt:lpstr>
      <vt:lpstr>Discussion</vt:lpstr>
      <vt:lpstr>Discussion</vt:lpstr>
      <vt:lpstr>My harvest</vt:lpstr>
      <vt:lpstr>My harvest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Systematic Review of Bayesian Articles in Psychology</dc:title>
  <dc:creator>Xiaokai Xia</dc:creator>
  <cp:lastModifiedBy>Xiaokai Xia</cp:lastModifiedBy>
  <cp:revision>1</cp:revision>
  <dcterms:created xsi:type="dcterms:W3CDTF">2018-10-18T05:12:49Z</dcterms:created>
  <dcterms:modified xsi:type="dcterms:W3CDTF">2018-10-21T15:03:58Z</dcterms:modified>
</cp:coreProperties>
</file>