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66" r:id="rId3"/>
    <p:sldId id="268" r:id="rId4"/>
    <p:sldId id="267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69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78" r:id="rId32"/>
    <p:sldId id="297" r:id="rId33"/>
    <p:sldId id="301" r:id="rId34"/>
    <p:sldId id="298" r:id="rId35"/>
    <p:sldId id="299" r:id="rId36"/>
    <p:sldId id="300" r:id="rId37"/>
    <p:sldId id="302" r:id="rId38"/>
    <p:sldId id="303" r:id="rId39"/>
    <p:sldId id="304" r:id="rId40"/>
    <p:sldId id="305" r:id="rId41"/>
    <p:sldId id="306" r:id="rId42"/>
    <p:sldId id="308" r:id="rId43"/>
    <p:sldId id="307" r:id="rId44"/>
    <p:sldId id="309" r:id="rId45"/>
    <p:sldId id="310" r:id="rId46"/>
    <p:sldId id="312" r:id="rId47"/>
    <p:sldId id="313" r:id="rId48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5"/>
    <p:restoredTop sz="87569" autoAdjust="0"/>
  </p:normalViewPr>
  <p:slideViewPr>
    <p:cSldViewPr snapToGrid="0" snapToObjects="1">
      <p:cViewPr varScale="1">
        <p:scale>
          <a:sx n="102" d="100"/>
          <a:sy n="102" d="100"/>
        </p:scale>
        <p:origin x="45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夏骁凯" userId="344d9516-ed3d-4546-836d-c8463077b2e4" providerId="ADAL" clId="{1292D9B7-9531-4372-82FC-BB3AF4858719}"/>
    <pc:docChg chg="undo custSel addSld modSld sldOrd">
      <pc:chgData name="夏骁凯" userId="344d9516-ed3d-4546-836d-c8463077b2e4" providerId="ADAL" clId="{1292D9B7-9531-4372-82FC-BB3AF4858719}" dt="2018-03-26T10:48:04.806" v="231" actId="1076"/>
      <pc:docMkLst>
        <pc:docMk/>
      </pc:docMkLst>
      <pc:sldChg chg="modSp">
        <pc:chgData name="夏骁凯" userId="344d9516-ed3d-4546-836d-c8463077b2e4" providerId="ADAL" clId="{1292D9B7-9531-4372-82FC-BB3AF4858719}" dt="2018-03-24T13:01:05.712" v="0" actId="20577"/>
        <pc:sldMkLst>
          <pc:docMk/>
          <pc:sldMk cId="1149984983" sldId="278"/>
        </pc:sldMkLst>
        <pc:spChg chg="mod">
          <ac:chgData name="夏骁凯" userId="344d9516-ed3d-4546-836d-c8463077b2e4" providerId="ADAL" clId="{1292D9B7-9531-4372-82FC-BB3AF4858719}" dt="2018-03-24T13:01:05.712" v="0" actId="20577"/>
          <ac:spMkLst>
            <pc:docMk/>
            <pc:sldMk cId="1149984983" sldId="278"/>
            <ac:spMk id="2" creationId="{AE82ABCC-33CE-C141-8B54-74A5731BCABF}"/>
          </ac:spMkLst>
        </pc:spChg>
      </pc:sldChg>
      <pc:sldChg chg="modSp modTransition modAnim">
        <pc:chgData name="夏骁凯" userId="344d9516-ed3d-4546-836d-c8463077b2e4" providerId="ADAL" clId="{1292D9B7-9531-4372-82FC-BB3AF4858719}" dt="2018-03-26T10:40:58.618" v="155"/>
        <pc:sldMkLst>
          <pc:docMk/>
          <pc:sldMk cId="3305300107" sldId="285"/>
        </pc:sldMkLst>
        <pc:spChg chg="mod">
          <ac:chgData name="夏骁凯" userId="344d9516-ed3d-4546-836d-c8463077b2e4" providerId="ADAL" clId="{1292D9B7-9531-4372-82FC-BB3AF4858719}" dt="2018-03-26T10:39:22.769" v="137" actId="1037"/>
          <ac:spMkLst>
            <pc:docMk/>
            <pc:sldMk cId="3305300107" sldId="285"/>
            <ac:spMk id="10" creationId="{DFA630F3-6E61-1B48-AF76-47E29AF34B45}"/>
          </ac:spMkLst>
        </pc:spChg>
      </pc:sldChg>
      <pc:sldChg chg="modSp">
        <pc:chgData name="夏骁凯" userId="344d9516-ed3d-4546-836d-c8463077b2e4" providerId="ADAL" clId="{1292D9B7-9531-4372-82FC-BB3AF4858719}" dt="2018-03-26T10:39:29.425" v="150" actId="1038"/>
        <pc:sldMkLst>
          <pc:docMk/>
          <pc:sldMk cId="2082546803" sldId="286"/>
        </pc:sldMkLst>
        <pc:spChg chg="mod">
          <ac:chgData name="夏骁凯" userId="344d9516-ed3d-4546-836d-c8463077b2e4" providerId="ADAL" clId="{1292D9B7-9531-4372-82FC-BB3AF4858719}" dt="2018-03-26T10:39:29.425" v="150" actId="1038"/>
          <ac:spMkLst>
            <pc:docMk/>
            <pc:sldMk cId="2082546803" sldId="286"/>
            <ac:spMk id="10" creationId="{DFA630F3-6E61-1B48-AF76-47E29AF34B45}"/>
          </ac:spMkLst>
        </pc:spChg>
      </pc:sldChg>
      <pc:sldChg chg="modSp">
        <pc:chgData name="夏骁凯" userId="344d9516-ed3d-4546-836d-c8463077b2e4" providerId="ADAL" clId="{1292D9B7-9531-4372-82FC-BB3AF4858719}" dt="2018-03-26T10:36:19.105" v="93" actId="27636"/>
        <pc:sldMkLst>
          <pc:docMk/>
          <pc:sldMk cId="1882597565" sldId="296"/>
        </pc:sldMkLst>
        <pc:spChg chg="mod">
          <ac:chgData name="夏骁凯" userId="344d9516-ed3d-4546-836d-c8463077b2e4" providerId="ADAL" clId="{1292D9B7-9531-4372-82FC-BB3AF4858719}" dt="2018-03-26T10:36:19.105" v="93" actId="27636"/>
          <ac:spMkLst>
            <pc:docMk/>
            <pc:sldMk cId="1882597565" sldId="296"/>
            <ac:spMk id="3" creationId="{E99B116D-7EB2-5941-ACA5-965D287E4C26}"/>
          </ac:spMkLst>
        </pc:spChg>
      </pc:sldChg>
      <pc:sldChg chg="addSp delSp modSp add ord">
        <pc:chgData name="夏骁凯" userId="344d9516-ed3d-4546-836d-c8463077b2e4" providerId="ADAL" clId="{1292D9B7-9531-4372-82FC-BB3AF4858719}" dt="2018-03-26T10:47:02.222" v="216" actId="20577"/>
        <pc:sldMkLst>
          <pc:docMk/>
          <pc:sldMk cId="2128519484" sldId="297"/>
        </pc:sldMkLst>
        <pc:spChg chg="mod">
          <ac:chgData name="夏骁凯" userId="344d9516-ed3d-4546-836d-c8463077b2e4" providerId="ADAL" clId="{1292D9B7-9531-4372-82FC-BB3AF4858719}" dt="2018-03-26T10:47:02.222" v="216" actId="20577"/>
          <ac:spMkLst>
            <pc:docMk/>
            <pc:sldMk cId="2128519484" sldId="297"/>
            <ac:spMk id="2" creationId="{D96DEFB3-A09E-4906-9D0D-299F026DB5BE}"/>
          </ac:spMkLst>
        </pc:spChg>
        <pc:spChg chg="del">
          <ac:chgData name="夏骁凯" userId="344d9516-ed3d-4546-836d-c8463077b2e4" providerId="ADAL" clId="{1292D9B7-9531-4372-82FC-BB3AF4858719}" dt="2018-03-25T14:56:49.511" v="4" actId="1076"/>
          <ac:spMkLst>
            <pc:docMk/>
            <pc:sldMk cId="2128519484" sldId="297"/>
            <ac:spMk id="3" creationId="{3936E3AD-3B4F-44B6-910A-0CC8BF33B553}"/>
          </ac:spMkLst>
        </pc:spChg>
        <pc:picChg chg="add mod">
          <ac:chgData name="夏骁凯" userId="344d9516-ed3d-4546-836d-c8463077b2e4" providerId="ADAL" clId="{1292D9B7-9531-4372-82FC-BB3AF4858719}" dt="2018-03-25T14:56:49.511" v="4" actId="1076"/>
          <ac:picMkLst>
            <pc:docMk/>
            <pc:sldMk cId="2128519484" sldId="297"/>
            <ac:picMk id="4" creationId="{6157C99F-146E-4E22-95C0-D1D33482A8AB}"/>
          </ac:picMkLst>
        </pc:picChg>
        <pc:picChg chg="add mod">
          <ac:chgData name="夏骁凯" userId="344d9516-ed3d-4546-836d-c8463077b2e4" providerId="ADAL" clId="{1292D9B7-9531-4372-82FC-BB3AF4858719}" dt="2018-03-25T14:57:04.676" v="8" actId="1076"/>
          <ac:picMkLst>
            <pc:docMk/>
            <pc:sldMk cId="2128519484" sldId="297"/>
            <ac:picMk id="5" creationId="{B122F158-FA12-45A1-BD60-A645978C7998}"/>
          </ac:picMkLst>
        </pc:picChg>
      </pc:sldChg>
      <pc:sldChg chg="addSp modSp add">
        <pc:chgData name="夏骁凯" userId="344d9516-ed3d-4546-836d-c8463077b2e4" providerId="ADAL" clId="{1292D9B7-9531-4372-82FC-BB3AF4858719}" dt="2018-03-26T10:47:14.440" v="221"/>
        <pc:sldMkLst>
          <pc:docMk/>
          <pc:sldMk cId="1982914621" sldId="298"/>
        </pc:sldMkLst>
        <pc:spChg chg="mod">
          <ac:chgData name="夏骁凯" userId="344d9516-ed3d-4546-836d-c8463077b2e4" providerId="ADAL" clId="{1292D9B7-9531-4372-82FC-BB3AF4858719}" dt="2018-03-26T10:47:14.440" v="221"/>
          <ac:spMkLst>
            <pc:docMk/>
            <pc:sldMk cId="1982914621" sldId="298"/>
            <ac:spMk id="2" creationId="{D96DEFB3-A09E-4906-9D0D-299F026DB5BE}"/>
          </ac:spMkLst>
        </pc:spChg>
        <pc:picChg chg="add mod">
          <ac:chgData name="夏骁凯" userId="344d9516-ed3d-4546-836d-c8463077b2e4" providerId="ADAL" clId="{1292D9B7-9531-4372-82FC-BB3AF4858719}" dt="2018-03-25T15:05:00.516" v="83" actId="1076"/>
          <ac:picMkLst>
            <pc:docMk/>
            <pc:sldMk cId="1982914621" sldId="298"/>
            <ac:picMk id="6" creationId="{641BBA26-55C9-4B2F-9CB1-866647F49436}"/>
          </ac:picMkLst>
        </pc:picChg>
      </pc:sldChg>
      <pc:sldChg chg="addSp modSp add">
        <pc:chgData name="夏骁凯" userId="344d9516-ed3d-4546-836d-c8463077b2e4" providerId="ADAL" clId="{1292D9B7-9531-4372-82FC-BB3AF4858719}" dt="2018-03-26T10:47:19.036" v="222"/>
        <pc:sldMkLst>
          <pc:docMk/>
          <pc:sldMk cId="3871118928" sldId="299"/>
        </pc:sldMkLst>
        <pc:spChg chg="mod">
          <ac:chgData name="夏骁凯" userId="344d9516-ed3d-4546-836d-c8463077b2e4" providerId="ADAL" clId="{1292D9B7-9531-4372-82FC-BB3AF4858719}" dt="2018-03-26T10:47:19.036" v="222"/>
          <ac:spMkLst>
            <pc:docMk/>
            <pc:sldMk cId="3871118928" sldId="299"/>
            <ac:spMk id="2" creationId="{D96DEFB3-A09E-4906-9D0D-299F026DB5BE}"/>
          </ac:spMkLst>
        </pc:spChg>
        <pc:picChg chg="mod">
          <ac:chgData name="夏骁凯" userId="344d9516-ed3d-4546-836d-c8463077b2e4" providerId="ADAL" clId="{1292D9B7-9531-4372-82FC-BB3AF4858719}" dt="2018-03-25T15:05:04.221" v="85" actId="1076"/>
          <ac:picMkLst>
            <pc:docMk/>
            <pc:sldMk cId="3871118928" sldId="299"/>
            <ac:picMk id="4" creationId="{6157C99F-146E-4E22-95C0-D1D33482A8AB}"/>
          </ac:picMkLst>
        </pc:picChg>
        <pc:picChg chg="mod">
          <ac:chgData name="夏骁凯" userId="344d9516-ed3d-4546-836d-c8463077b2e4" providerId="ADAL" clId="{1292D9B7-9531-4372-82FC-BB3AF4858719}" dt="2018-03-25T15:05:08.523" v="87" actId="1076"/>
          <ac:picMkLst>
            <pc:docMk/>
            <pc:sldMk cId="3871118928" sldId="299"/>
            <ac:picMk id="6" creationId="{641BBA26-55C9-4B2F-9CB1-866647F49436}"/>
          </ac:picMkLst>
        </pc:picChg>
        <pc:picChg chg="add mod">
          <ac:chgData name="夏骁凯" userId="344d9516-ed3d-4546-836d-c8463077b2e4" providerId="ADAL" clId="{1292D9B7-9531-4372-82FC-BB3AF4858719}" dt="2018-03-25T15:05:15.141" v="90" actId="1076"/>
          <ac:picMkLst>
            <pc:docMk/>
            <pc:sldMk cId="3871118928" sldId="299"/>
            <ac:picMk id="7" creationId="{86CFF882-1E18-4E1A-A202-ED381C0720D0}"/>
          </ac:picMkLst>
        </pc:picChg>
        <pc:picChg chg="add mod">
          <ac:chgData name="夏骁凯" userId="344d9516-ed3d-4546-836d-c8463077b2e4" providerId="ADAL" clId="{1292D9B7-9531-4372-82FC-BB3AF4858719}" dt="2018-03-25T15:05:17.311" v="91" actId="1076"/>
          <ac:picMkLst>
            <pc:docMk/>
            <pc:sldMk cId="3871118928" sldId="299"/>
            <ac:picMk id="8" creationId="{2FDCA6FC-EE61-4C51-8FB0-25BCD276D717}"/>
          </ac:picMkLst>
        </pc:picChg>
        <pc:picChg chg="add mod">
          <ac:chgData name="夏骁凯" userId="344d9516-ed3d-4546-836d-c8463077b2e4" providerId="ADAL" clId="{1292D9B7-9531-4372-82FC-BB3AF4858719}" dt="2018-03-25T15:05:11.933" v="88" actId="1076"/>
          <ac:picMkLst>
            <pc:docMk/>
            <pc:sldMk cId="3871118928" sldId="299"/>
            <ac:picMk id="9" creationId="{95E34839-712A-4F5A-9275-AE2A7CB0118C}"/>
          </ac:picMkLst>
        </pc:picChg>
        <pc:picChg chg="add mod">
          <ac:chgData name="夏骁凯" userId="344d9516-ed3d-4546-836d-c8463077b2e4" providerId="ADAL" clId="{1292D9B7-9531-4372-82FC-BB3AF4858719}" dt="2018-03-25T15:05:06.908" v="86" actId="1076"/>
          <ac:picMkLst>
            <pc:docMk/>
            <pc:sldMk cId="3871118928" sldId="299"/>
            <ac:picMk id="10" creationId="{29CDD3AA-2BB8-4A2B-9637-34407546D50D}"/>
          </ac:picMkLst>
        </pc:picChg>
      </pc:sldChg>
      <pc:sldChg chg="addSp delSp modSp add modAnim">
        <pc:chgData name="夏骁凯" userId="344d9516-ed3d-4546-836d-c8463077b2e4" providerId="ADAL" clId="{1292D9B7-9531-4372-82FC-BB3AF4858719}" dt="2018-03-26T10:48:04.806" v="231" actId="1076"/>
        <pc:sldMkLst>
          <pc:docMk/>
          <pc:sldMk cId="3949345506" sldId="300"/>
        </pc:sldMkLst>
        <pc:spChg chg="mod">
          <ac:chgData name="夏骁凯" userId="344d9516-ed3d-4546-836d-c8463077b2e4" providerId="ADAL" clId="{1292D9B7-9531-4372-82FC-BB3AF4858719}" dt="2018-03-26T10:47:23.859" v="225"/>
          <ac:spMkLst>
            <pc:docMk/>
            <pc:sldMk cId="3949345506" sldId="300"/>
            <ac:spMk id="2" creationId="{D96DEFB3-A09E-4906-9D0D-299F026DB5BE}"/>
          </ac:spMkLst>
        </pc:spChg>
        <pc:spChg chg="add mod">
          <ac:chgData name="夏骁凯" userId="344d9516-ed3d-4546-836d-c8463077b2e4" providerId="ADAL" clId="{1292D9B7-9531-4372-82FC-BB3AF4858719}" dt="2018-03-26T10:48:04.806" v="231" actId="1076"/>
          <ac:spMkLst>
            <pc:docMk/>
            <pc:sldMk cId="3949345506" sldId="300"/>
            <ac:spMk id="3" creationId="{154AE80F-62C2-4974-A965-37B8772DEC11}"/>
          </ac:spMkLst>
        </pc:spChg>
        <pc:picChg chg="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5" creationId="{B122F158-FA12-45A1-BD60-A645978C7998}"/>
          </ac:picMkLst>
        </pc:picChg>
        <pc:picChg chg="del mod">
          <ac:chgData name="夏骁凯" userId="344d9516-ed3d-4546-836d-c8463077b2e4" providerId="ADAL" clId="{1292D9B7-9531-4372-82FC-BB3AF4858719}" dt="2018-03-25T14:59:26.568" v="42" actId="478"/>
          <ac:picMkLst>
            <pc:docMk/>
            <pc:sldMk cId="3949345506" sldId="300"/>
            <ac:picMk id="6" creationId="{641BBA26-55C9-4B2F-9CB1-866647F49436}"/>
          </ac:picMkLst>
        </pc:picChg>
        <pc:picChg chg="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7" creationId="{86CFF882-1E18-4E1A-A202-ED381C0720D0}"/>
          </ac:picMkLst>
        </pc:picChg>
        <pc:picChg chg="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8" creationId="{2FDCA6FC-EE61-4C51-8FB0-25BCD276D717}"/>
          </ac:picMkLst>
        </pc:picChg>
        <pc:picChg chg="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9" creationId="{95E34839-712A-4F5A-9275-AE2A7CB0118C}"/>
          </ac:picMkLst>
        </pc:picChg>
        <pc:picChg chg="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10" creationId="{29CDD3AA-2BB8-4A2B-9637-34407546D50D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11" creationId="{8EDA9A72-AC5B-4422-9213-9F796BE28FEB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12" creationId="{2F70A6E8-933E-40B2-B162-5FF689CE19A6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13" creationId="{D690147B-9FA9-4352-8360-2C0B44EF78E3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14" creationId="{8C76CCB3-96C9-4BE7-A5C7-0277CB38C779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15" creationId="{78798670-7113-485F-AF42-9482CB8141E8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16" creationId="{1CEF07B6-5F7C-473C-8377-E89FCB5A2B72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17" creationId="{8CC00341-3F3E-4FFD-A65C-5A1C2AC878D9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18" creationId="{DD8AA057-781F-4098-83CC-EE12A62A52F1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19" creationId="{B830CF1E-42E9-49AC-9905-9A15B091C56E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20" creationId="{94AF1D32-553E-426A-A9F3-DDFAC804FEBA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21" creationId="{8A3BAFF6-BBA5-4E14-AB0F-F1D679B4A5C3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22" creationId="{FBDFAC77-9305-49C8-8839-7FDF4D1B415E}"/>
          </ac:picMkLst>
        </pc:picChg>
        <pc:picChg chg="add mod">
          <ac:chgData name="夏骁凯" userId="344d9516-ed3d-4546-836d-c8463077b2e4" providerId="ADAL" clId="{1292D9B7-9531-4372-82FC-BB3AF4858719}" dt="2018-03-25T14:58:22.259" v="29" actId="571"/>
          <ac:picMkLst>
            <pc:docMk/>
            <pc:sldMk cId="3949345506" sldId="300"/>
            <ac:picMk id="23" creationId="{49B6AF40-8145-4CAE-AB49-64E38C61FC71}"/>
          </ac:picMkLst>
        </pc:picChg>
        <pc:picChg chg="add mod">
          <ac:chgData name="夏骁凯" userId="344d9516-ed3d-4546-836d-c8463077b2e4" providerId="ADAL" clId="{1292D9B7-9531-4372-82FC-BB3AF4858719}" dt="2018-03-25T14:58:22.259" v="29" actId="571"/>
          <ac:picMkLst>
            <pc:docMk/>
            <pc:sldMk cId="3949345506" sldId="300"/>
            <ac:picMk id="24" creationId="{13F50E54-6477-4C3A-B477-BE22A08B1252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25" creationId="{E1EE5FA7-985E-4F1F-A22D-C1AED395FE17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26" creationId="{B5A8F39D-B548-4E42-97BB-957DC1075050}"/>
          </ac:picMkLst>
        </pc:picChg>
        <pc:picChg chg="add mod">
          <ac:chgData name="夏骁凯" userId="344d9516-ed3d-4546-836d-c8463077b2e4" providerId="ADAL" clId="{1292D9B7-9531-4372-82FC-BB3AF4858719}" dt="2018-03-25T14:58:39.082" v="34" actId="571"/>
          <ac:picMkLst>
            <pc:docMk/>
            <pc:sldMk cId="3949345506" sldId="300"/>
            <ac:picMk id="27" creationId="{6030C501-130C-4C21-8CD6-D76807F3B856}"/>
          </ac:picMkLst>
        </pc:picChg>
        <pc:picChg chg="add mod">
          <ac:chgData name="夏骁凯" userId="344d9516-ed3d-4546-836d-c8463077b2e4" providerId="ADAL" clId="{1292D9B7-9531-4372-82FC-BB3AF4858719}" dt="2018-03-25T14:58:39.082" v="34" actId="571"/>
          <ac:picMkLst>
            <pc:docMk/>
            <pc:sldMk cId="3949345506" sldId="300"/>
            <ac:picMk id="28" creationId="{C1A8A3DE-52B3-4EB0-861A-65AD87CCBFB2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29" creationId="{EFE16884-E51C-4CF2-B97E-5467861C33AE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30" creationId="{873DD010-8F7F-41A9-9BB3-F064C6DBBF62}"/>
          </ac:picMkLst>
        </pc:picChg>
        <pc:picChg chg="add mod">
          <ac:chgData name="夏骁凯" userId="344d9516-ed3d-4546-836d-c8463077b2e4" providerId="ADAL" clId="{1292D9B7-9531-4372-82FC-BB3AF4858719}" dt="2018-03-25T15:04:33.901" v="78" actId="1076"/>
          <ac:picMkLst>
            <pc:docMk/>
            <pc:sldMk cId="3949345506" sldId="300"/>
            <ac:picMk id="31" creationId="{834C3DA4-F6A7-4B45-BAFA-91165C703C4E}"/>
          </ac:picMkLst>
        </pc:picChg>
        <pc:picChg chg="add mod">
          <ac:chgData name="夏骁凯" userId="344d9516-ed3d-4546-836d-c8463077b2e4" providerId="ADAL" clId="{1292D9B7-9531-4372-82FC-BB3AF4858719}" dt="2018-03-25T15:04:40.045" v="80" actId="1076"/>
          <ac:picMkLst>
            <pc:docMk/>
            <pc:sldMk cId="3949345506" sldId="300"/>
            <ac:picMk id="32" creationId="{836541C9-B648-4302-AF1B-3423CBFB537F}"/>
          </ac:picMkLst>
        </pc:picChg>
        <pc:picChg chg="add mod">
          <ac:chgData name="夏骁凯" userId="344d9516-ed3d-4546-836d-c8463077b2e4" providerId="ADAL" clId="{1292D9B7-9531-4372-82FC-BB3AF4858719}" dt="2018-03-25T15:04:28.116" v="76" actId="1076"/>
          <ac:picMkLst>
            <pc:docMk/>
            <pc:sldMk cId="3949345506" sldId="300"/>
            <ac:picMk id="33" creationId="{18BAFA52-60E3-44DD-BA05-338B8E80DC19}"/>
          </ac:picMkLst>
        </pc:picChg>
        <pc:picChg chg="add mod">
          <ac:chgData name="夏骁凯" userId="344d9516-ed3d-4546-836d-c8463077b2e4" providerId="ADAL" clId="{1292D9B7-9531-4372-82FC-BB3AF4858719}" dt="2018-03-25T15:04:47.087" v="82" actId="1076"/>
          <ac:picMkLst>
            <pc:docMk/>
            <pc:sldMk cId="3949345506" sldId="300"/>
            <ac:picMk id="34" creationId="{65A5A690-03D1-488F-B5F5-F515DD05B563}"/>
          </ac:picMkLst>
        </pc:picChg>
      </pc:sldChg>
      <pc:sldChg chg="modSp">
        <pc:chgData name="夏骁凯" userId="344d9516-ed3d-4546-836d-c8463077b2e4" providerId="ADAL" clId="{1292D9B7-9531-4372-82FC-BB3AF4858719}" dt="2018-03-26T10:47:10.650" v="220" actId="27636"/>
        <pc:sldMkLst>
          <pc:docMk/>
          <pc:sldMk cId="1042653380" sldId="301"/>
        </pc:sldMkLst>
        <pc:spChg chg="mod">
          <ac:chgData name="夏骁凯" userId="344d9516-ed3d-4546-836d-c8463077b2e4" providerId="ADAL" clId="{1292D9B7-9531-4372-82FC-BB3AF4858719}" dt="2018-03-26T10:47:10.650" v="220" actId="27636"/>
          <ac:spMkLst>
            <pc:docMk/>
            <pc:sldMk cId="1042653380" sldId="301"/>
            <ac:spMk id="2" creationId="{D96DEFB3-A09E-4906-9D0D-299F026DB5BE}"/>
          </ac:spMkLst>
        </pc:spChg>
      </pc:sldChg>
      <pc:sldChg chg="modSp">
        <pc:chgData name="夏骁凯" userId="344d9516-ed3d-4546-836d-c8463077b2e4" providerId="ADAL" clId="{1292D9B7-9531-4372-82FC-BB3AF4858719}" dt="2018-03-26T10:47:27.582" v="226"/>
        <pc:sldMkLst>
          <pc:docMk/>
          <pc:sldMk cId="3275388766" sldId="302"/>
        </pc:sldMkLst>
        <pc:spChg chg="mod">
          <ac:chgData name="夏骁凯" userId="344d9516-ed3d-4546-836d-c8463077b2e4" providerId="ADAL" clId="{1292D9B7-9531-4372-82FC-BB3AF4858719}" dt="2018-03-26T10:47:27.582" v="226"/>
          <ac:spMkLst>
            <pc:docMk/>
            <pc:sldMk cId="3275388766" sldId="302"/>
            <ac:spMk id="2" creationId="{D96DEFB3-A09E-4906-9D0D-299F026DB5BE}"/>
          </ac:spMkLst>
        </pc:spChg>
      </pc:sldChg>
      <pc:sldChg chg="modSp modAnim">
        <pc:chgData name="夏骁凯" userId="344d9516-ed3d-4546-836d-c8463077b2e4" providerId="ADAL" clId="{1292D9B7-9531-4372-82FC-BB3AF4858719}" dt="2018-03-26T10:47:33.256" v="227"/>
        <pc:sldMkLst>
          <pc:docMk/>
          <pc:sldMk cId="354488425" sldId="303"/>
        </pc:sldMkLst>
        <pc:spChg chg="mod">
          <ac:chgData name="夏骁凯" userId="344d9516-ed3d-4546-836d-c8463077b2e4" providerId="ADAL" clId="{1292D9B7-9531-4372-82FC-BB3AF4858719}" dt="2018-03-26T10:47:33.256" v="227"/>
          <ac:spMkLst>
            <pc:docMk/>
            <pc:sldMk cId="354488425" sldId="303"/>
            <ac:spMk id="2" creationId="{D96DEFB3-A09E-4906-9D0D-299F026DB5BE}"/>
          </ac:spMkLst>
        </pc:spChg>
      </pc:sldChg>
      <pc:sldChg chg="modSp">
        <pc:chgData name="夏骁凯" userId="344d9516-ed3d-4546-836d-c8463077b2e4" providerId="ADAL" clId="{1292D9B7-9531-4372-82FC-BB3AF4858719}" dt="2018-03-26T10:36:57.159" v="118" actId="20577"/>
        <pc:sldMkLst>
          <pc:docMk/>
          <pc:sldMk cId="2398291914" sldId="312"/>
        </pc:sldMkLst>
        <pc:spChg chg="mod">
          <ac:chgData name="夏骁凯" userId="344d9516-ed3d-4546-836d-c8463077b2e4" providerId="ADAL" clId="{1292D9B7-9531-4372-82FC-BB3AF4858719}" dt="2018-03-26T10:36:57.159" v="118" actId="20577"/>
          <ac:spMkLst>
            <pc:docMk/>
            <pc:sldMk cId="2398291914" sldId="312"/>
            <ac:spMk id="3" creationId="{3566CA92-8728-7B4E-AA61-0C822E4056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5901F-83E2-4321-962B-A33D3ED323F3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72B85-5BA3-4414-B62D-50EAA6C5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7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8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2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9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6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8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84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2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9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2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48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4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6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55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022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17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9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24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A2049-34D7-724D-884C-223BE1219167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7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610" y="498348"/>
            <a:ext cx="7426997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CEC94D-01A1-794C-A6E8-46DF0ECAE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76538"/>
            <a:ext cx="6858000" cy="1381188"/>
          </a:xfrm>
        </p:spPr>
        <p:txBody>
          <a:bodyPr anchor="ctr">
            <a:normAutofit/>
          </a:bodyPr>
          <a:lstStyle/>
          <a:p>
            <a:r>
              <a:rPr kumimoji="1" lang="en-US" altLang="zh-CN" sz="3500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Bayesian Models in Cognitive Neuroscience: A Tutorial</a:t>
            </a:r>
            <a:endParaRPr kumimoji="1" lang="zh-CN" altLang="en-US" sz="3500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C37394-0175-C349-9292-619D4B034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858000" cy="762000"/>
          </a:xfrm>
        </p:spPr>
        <p:txBody>
          <a:bodyPr>
            <a:normAutofit/>
          </a:bodyPr>
          <a:lstStyle/>
          <a:p>
            <a:r>
              <a:rPr kumimoji="1" lang="en-US" altLang="zh-CN" sz="1600">
                <a:cs typeface="+mn-ea"/>
                <a:sym typeface="+mn-lt"/>
              </a:rPr>
              <a:t>Author: Jill X. O’Reilly and Rogier B. Mars</a:t>
            </a:r>
          </a:p>
          <a:p>
            <a:r>
              <a:rPr kumimoji="1" lang="en-US" altLang="zh-CN" sz="1600">
                <a:cs typeface="+mn-ea"/>
                <a:sym typeface="+mn-lt"/>
              </a:rPr>
              <a:t>Reporter: Xiaokai Xia</a:t>
            </a:r>
            <a:endParaRPr kumimoji="1" lang="zh-CN" altLang="en-US" sz="16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8772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51B8B-94A0-3D42-BD89-377CCBDF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Bayesian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statistics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F3F1C-96E4-E641-ACA4-B5616527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unreliable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</a:t>
            </a:r>
          </a:p>
          <a:p>
            <a:r>
              <a:rPr kumimoji="1" lang="en-US" altLang="zh-CN" dirty="0"/>
              <a:t>Accumulate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evidence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gradually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6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16ACA-1984-3B4F-A201-29D7F590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</a:t>
            </a:r>
            <a:r>
              <a:rPr kumimoji="1" lang="en-US" altLang="zh-Hans" dirty="0"/>
              <a:t>ey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feature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Bayesian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E07E0-21C1-B445-B042-D8FE6FB0B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</a:t>
            </a:r>
            <a:r>
              <a:rPr kumimoji="1" lang="en-US" altLang="zh-Hans" dirty="0"/>
              <a:t>epresent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beliefs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probability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distribution</a:t>
            </a:r>
          </a:p>
          <a:p>
            <a:r>
              <a:rPr kumimoji="1" lang="en-US" altLang="zh-Hans" dirty="0"/>
              <a:t>Weight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different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sources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information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according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their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uncertainty</a:t>
            </a:r>
          </a:p>
          <a:p>
            <a:r>
              <a:rPr kumimoji="1" lang="en-US" altLang="zh-Hans" dirty="0"/>
              <a:t>Interpret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observations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light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prior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knowledge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1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6E72-0701-F547-BE92-A5249245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deﬁning features of a Bayesian model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6AE81-83BB-D640-9FEC-E11DCB065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Try and infer causes from their observed effects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2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B7FB0AE-FB1B-B049-876D-159271AB9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2" b="-2"/>
          <a:stretch/>
        </p:blipFill>
        <p:spPr>
          <a:xfrm>
            <a:off x="3630273" y="1825625"/>
            <a:ext cx="5072292" cy="36031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B9239AF-1C36-2143-9BC6-0CF345AD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Represent Beliefs as Probability Distributions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1E0A-5945-1047-B4E1-56EF3159F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848355" cy="4351338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Understanding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data</a:t>
            </a:r>
            <a:r>
              <a:rPr kumimoji="1" lang="zh-Hans" altLang="en-US" sz="2000" dirty="0"/>
              <a:t> </a:t>
            </a:r>
            <a:endParaRPr kumimoji="1" lang="en-US" altLang="zh-Hans" sz="2000" dirty="0"/>
          </a:p>
          <a:p>
            <a:endParaRPr kumimoji="1" lang="en-US" altLang="zh-Hans" sz="2000" dirty="0"/>
          </a:p>
          <a:p>
            <a:pPr lvl="1"/>
            <a:r>
              <a:rPr kumimoji="1" lang="en-US" altLang="zh-Hans" sz="2000" dirty="0"/>
              <a:t>a range of possible causes for the observed data</a:t>
            </a:r>
          </a:p>
          <a:p>
            <a:pPr lvl="1"/>
            <a:endParaRPr kumimoji="1" lang="en-US" altLang="zh-Hans" sz="2000" dirty="0"/>
          </a:p>
          <a:p>
            <a:pPr lvl="1"/>
            <a:r>
              <a:rPr kumimoji="1" lang="en-US" altLang="zh-CN" sz="2000" dirty="0"/>
              <a:t>Represents beliefs as a probability density functions (pdf)</a:t>
            </a:r>
            <a:endParaRPr kumimoji="1"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110762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239AF-1C36-2143-9BC6-0CF345AD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Represent Beliefs as Probability Distributions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1E0A-5945-1047-B4E1-56EF3159F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848355" cy="4351338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Understanding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data</a:t>
            </a:r>
            <a:r>
              <a:rPr kumimoji="1" lang="zh-Hans" altLang="en-US" sz="2000" dirty="0"/>
              <a:t> </a:t>
            </a:r>
            <a:endParaRPr kumimoji="1" lang="en-US" altLang="zh-Hans" sz="2000" dirty="0"/>
          </a:p>
          <a:p>
            <a:endParaRPr kumimoji="1" lang="en-US" altLang="zh-Hans" sz="2000" dirty="0"/>
          </a:p>
          <a:p>
            <a:pPr lvl="1"/>
            <a:r>
              <a:rPr kumimoji="1" lang="en-US" altLang="zh-Hans" sz="2000" dirty="0"/>
              <a:t>a range of possible causes for the observed data</a:t>
            </a:r>
          </a:p>
          <a:p>
            <a:pPr lvl="1"/>
            <a:endParaRPr kumimoji="1" lang="en-US" altLang="zh-Hans" sz="2000" dirty="0"/>
          </a:p>
          <a:p>
            <a:pPr lvl="1"/>
            <a:r>
              <a:rPr kumimoji="1" lang="en-US" altLang="zh-CN" sz="2000" dirty="0"/>
              <a:t>Represents </a:t>
            </a:r>
            <a:r>
              <a:rPr kumimoji="1" lang="en-US" altLang="zh-CN" sz="2000" b="1" dirty="0"/>
              <a:t>beliefs</a:t>
            </a:r>
            <a:r>
              <a:rPr kumimoji="1" lang="en-US" altLang="zh-CN" sz="2000" dirty="0"/>
              <a:t> as a probability density functions (pdf)</a:t>
            </a:r>
            <a:endParaRPr kumimoji="1" lang="en-US" altLang="zh-CN" sz="1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7FB0AE-FB1B-B049-876D-159271AB9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2" b="-2"/>
          <a:stretch/>
        </p:blipFill>
        <p:spPr>
          <a:xfrm>
            <a:off x="3630273" y="1825625"/>
            <a:ext cx="5072292" cy="36031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126742-BC29-B545-856C-D3D540470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95" y="5499796"/>
            <a:ext cx="1357309" cy="13582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B3B7118D-5D56-7D4F-996D-615731F8F3C6}"/>
              </a:ext>
            </a:extLst>
          </p:cNvPr>
          <p:cNvSpPr/>
          <p:nvPr/>
        </p:nvSpPr>
        <p:spPr>
          <a:xfrm>
            <a:off x="3276601" y="1825625"/>
            <a:ext cx="5758542" cy="3998232"/>
          </a:xfrm>
          <a:prstGeom prst="cloudCallout">
            <a:avLst>
              <a:gd name="adj1" fmla="val -60724"/>
              <a:gd name="adj2" fmla="val 44113"/>
            </a:avLst>
          </a:prstGeom>
          <a:solidFill>
            <a:schemeClr val="accent1">
              <a:alpha val="8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80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DE4557-11B9-394C-9B51-607675E59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1" r="-3" b="1817"/>
          <a:stretch/>
        </p:blipFill>
        <p:spPr>
          <a:xfrm>
            <a:off x="4561114" y="1691462"/>
            <a:ext cx="3954235" cy="46222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2807E0-BA1E-ED4B-BB9C-4A73ED9E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Integrate Information Using Uncertainty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0EB01-1BC2-3C4A-BEC0-97ECCEA4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714750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Integrate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data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There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</a:t>
            </a:r>
            <a:r>
              <a:rPr kumimoji="1" lang="zh-Hans" altLang="en-US" dirty="0"/>
              <a:t> </a:t>
            </a:r>
            <a:r>
              <a:rPr kumimoji="1" lang="en-US" altLang="zh-Hans" b="1" dirty="0"/>
              <a:t>multiple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source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world</a:t>
            </a:r>
          </a:p>
          <a:p>
            <a:pPr lvl="1"/>
            <a:endParaRPr kumimoji="1" lang="en-US" altLang="zh-Hans" dirty="0"/>
          </a:p>
          <a:p>
            <a:pPr lvl="1"/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b="1" dirty="0"/>
              <a:t>width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of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pdf</a:t>
            </a:r>
            <a:r>
              <a:rPr kumimoji="1" lang="zh-Hans" altLang="en-US" b="1" dirty="0"/>
              <a:t> </a:t>
            </a:r>
            <a:r>
              <a:rPr kumimoji="1" lang="en-US" altLang="zh-Hans" dirty="0"/>
              <a:t>represents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degree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uncertainty</a:t>
            </a:r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76491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DE4557-11B9-394C-9B51-607675E59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1" r="-3" b="1817"/>
          <a:stretch/>
        </p:blipFill>
        <p:spPr>
          <a:xfrm>
            <a:off x="4561114" y="1691462"/>
            <a:ext cx="3954235" cy="46222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2807E0-BA1E-ED4B-BB9C-4A73ED9E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Integrate Information Using Uncertainty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0EB01-1BC2-3C4A-BEC0-97ECCEA4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714750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Integrate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data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There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</a:t>
            </a:r>
            <a:r>
              <a:rPr kumimoji="1" lang="zh-Hans" altLang="en-US" dirty="0"/>
              <a:t> </a:t>
            </a:r>
            <a:r>
              <a:rPr kumimoji="1" lang="en-US" altLang="zh-Hans" b="1" dirty="0"/>
              <a:t>multiple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source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world</a:t>
            </a:r>
          </a:p>
          <a:p>
            <a:pPr lvl="1"/>
            <a:endParaRPr kumimoji="1" lang="en-US" altLang="zh-Hans" dirty="0"/>
          </a:p>
          <a:p>
            <a:pPr lvl="1"/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b="1" dirty="0"/>
              <a:t>width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of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pdf</a:t>
            </a:r>
            <a:r>
              <a:rPr kumimoji="1" lang="zh-Hans" altLang="en-US" b="1" dirty="0"/>
              <a:t> </a:t>
            </a:r>
            <a:r>
              <a:rPr kumimoji="1" lang="en-US" altLang="zh-Hans" dirty="0"/>
              <a:t>represents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degree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uncertainty</a:t>
            </a:r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sz="17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615D8CA-B8C1-7B48-AFA1-1535418B43B1}"/>
              </a:ext>
            </a:extLst>
          </p:cNvPr>
          <p:cNvCxnSpPr/>
          <p:nvPr/>
        </p:nvCxnSpPr>
        <p:spPr>
          <a:xfrm>
            <a:off x="6894095" y="2009274"/>
            <a:ext cx="0" cy="40907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7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DE4557-11B9-394C-9B51-607675E59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1" r="-3" b="1817"/>
          <a:stretch/>
        </p:blipFill>
        <p:spPr>
          <a:xfrm>
            <a:off x="4561114" y="1691462"/>
            <a:ext cx="3954235" cy="46222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2807E0-BA1E-ED4B-BB9C-4A73ED9E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Integrate Information Using Uncertainty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0EB01-1BC2-3C4A-BEC0-97ECCEA4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714750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Integrate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data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There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</a:t>
            </a:r>
            <a:r>
              <a:rPr kumimoji="1" lang="zh-Hans" altLang="en-US" dirty="0"/>
              <a:t> </a:t>
            </a:r>
            <a:r>
              <a:rPr kumimoji="1" lang="en-US" altLang="zh-Hans" b="1" dirty="0"/>
              <a:t>multiple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source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world</a:t>
            </a:r>
          </a:p>
          <a:p>
            <a:pPr lvl="1"/>
            <a:endParaRPr kumimoji="1" lang="en-US" altLang="zh-Hans" dirty="0"/>
          </a:p>
          <a:p>
            <a:pPr lvl="1"/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b="1" dirty="0"/>
              <a:t>width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of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pdf</a:t>
            </a:r>
            <a:r>
              <a:rPr kumimoji="1" lang="zh-Hans" altLang="en-US" b="1" dirty="0"/>
              <a:t> </a:t>
            </a:r>
            <a:r>
              <a:rPr kumimoji="1" lang="en-US" altLang="zh-Hans" dirty="0"/>
              <a:t>represents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degree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uncertainty</a:t>
            </a:r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sz="17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615D8CA-B8C1-7B48-AFA1-1535418B43B1}"/>
              </a:ext>
            </a:extLst>
          </p:cNvPr>
          <p:cNvCxnSpPr/>
          <p:nvPr/>
        </p:nvCxnSpPr>
        <p:spPr>
          <a:xfrm>
            <a:off x="7603958" y="1281614"/>
            <a:ext cx="0" cy="40907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28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DE4557-11B9-394C-9B51-607675E59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1" r="-3" b="1817"/>
          <a:stretch/>
        </p:blipFill>
        <p:spPr>
          <a:xfrm>
            <a:off x="4561114" y="1691462"/>
            <a:ext cx="3954235" cy="46222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2807E0-BA1E-ED4B-BB9C-4A73ED9E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Integrate Information Using Uncertainty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0EB01-1BC2-3C4A-BEC0-97ECCEA4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714750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Integrate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data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There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</a:t>
            </a:r>
            <a:r>
              <a:rPr kumimoji="1" lang="zh-Hans" altLang="en-US" dirty="0"/>
              <a:t> </a:t>
            </a:r>
            <a:r>
              <a:rPr kumimoji="1" lang="en-US" altLang="zh-Hans" b="1" dirty="0"/>
              <a:t>multiple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source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world</a:t>
            </a:r>
          </a:p>
          <a:p>
            <a:pPr lvl="1"/>
            <a:endParaRPr kumimoji="1" lang="en-US" altLang="zh-Hans" dirty="0"/>
          </a:p>
          <a:p>
            <a:pPr lvl="1"/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b="1" dirty="0"/>
              <a:t>width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of</a:t>
            </a:r>
            <a:r>
              <a:rPr kumimoji="1" lang="zh-Hans" altLang="en-US" b="1" dirty="0"/>
              <a:t> </a:t>
            </a:r>
            <a:r>
              <a:rPr kumimoji="1" lang="en-US" altLang="zh-Hans" b="1" dirty="0"/>
              <a:t>pdf</a:t>
            </a:r>
            <a:r>
              <a:rPr kumimoji="1" lang="zh-Hans" altLang="en-US" b="1" dirty="0"/>
              <a:t> </a:t>
            </a:r>
            <a:r>
              <a:rPr kumimoji="1" lang="en-US" altLang="zh-Hans" dirty="0"/>
              <a:t>represents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degree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uncertainty</a:t>
            </a:r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sz="17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615D8CA-B8C1-7B48-AFA1-1535418B43B1}"/>
              </a:ext>
            </a:extLst>
          </p:cNvPr>
          <p:cNvCxnSpPr/>
          <p:nvPr/>
        </p:nvCxnSpPr>
        <p:spPr>
          <a:xfrm>
            <a:off x="7603958" y="1281614"/>
            <a:ext cx="0" cy="40907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19E7142-9DE6-E043-A1D1-C5A673409AE9}"/>
              </a:ext>
            </a:extLst>
          </p:cNvPr>
          <p:cNvCxnSpPr/>
          <p:nvPr/>
        </p:nvCxnSpPr>
        <p:spPr>
          <a:xfrm>
            <a:off x="6906126" y="2027571"/>
            <a:ext cx="0" cy="40907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7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DE4557-11B9-394C-9B51-607675E59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1" r="-3" b="51197"/>
          <a:stretch/>
        </p:blipFill>
        <p:spPr>
          <a:xfrm>
            <a:off x="842210" y="1859904"/>
            <a:ext cx="5077327" cy="29053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2807E0-BA1E-ED4B-BB9C-4A73ED9E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Integrate Information Using Uncertainty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CFD73-DACA-A54E-97B2-2EFC2FC19613}"/>
              </a:ext>
            </a:extLst>
          </p:cNvPr>
          <p:cNvSpPr txBox="1"/>
          <p:nvPr/>
        </p:nvSpPr>
        <p:spPr>
          <a:xfrm>
            <a:off x="842210" y="4932947"/>
            <a:ext cx="7673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probability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of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the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apple‘s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location: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H</a:t>
            </a:r>
            <a:r>
              <a:rPr kumimoji="1" lang="en-US" altLang="zh-Hans" sz="2400" b="1" dirty="0"/>
              <a:t>ighest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at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the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two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distributions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overlap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2400" dirty="0"/>
              <a:t>The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mode(peak)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of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the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combined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distribution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lies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closer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to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the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mode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of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the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distribution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with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the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lowest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variance</a:t>
            </a:r>
            <a:endParaRPr kumimoji="1" lang="zh-CN" altLang="en-US" sz="2400" dirty="0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DFA630F3-6E61-1B48-AF76-47E29AF34B45}"/>
              </a:ext>
            </a:extLst>
          </p:cNvPr>
          <p:cNvSpPr/>
          <p:nvPr/>
        </p:nvSpPr>
        <p:spPr>
          <a:xfrm>
            <a:off x="4599270" y="1395308"/>
            <a:ext cx="45719" cy="391277"/>
          </a:xfrm>
          <a:prstGeom prst="downArrow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左右箭头 10">
            <a:extLst>
              <a:ext uri="{FF2B5EF4-FFF2-40B4-BE49-F238E27FC236}">
                <a16:creationId xmlns:a16="http://schemas.microsoft.com/office/drawing/2014/main" id="{C2E0A251-11BE-6B40-9195-09E30013D8DE}"/>
              </a:ext>
            </a:extLst>
          </p:cNvPr>
          <p:cNvSpPr/>
          <p:nvPr/>
        </p:nvSpPr>
        <p:spPr>
          <a:xfrm>
            <a:off x="4153150" y="4186991"/>
            <a:ext cx="837700" cy="48126"/>
          </a:xfrm>
          <a:prstGeom prst="leftRightArrow">
            <a:avLst/>
          </a:prstGeom>
          <a:solidFill>
            <a:srgbClr val="FF0000"/>
          </a:solidFill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546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F1260-8ADD-3049-B5F4-4635D9DC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Abstract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A18BD-658B-EA4D-90D1-D52A8308A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What are the Bayesian models can do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neuroscience</a:t>
            </a:r>
            <a:r>
              <a:rPr kumimoji="1"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4421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DE4557-11B9-394C-9B51-607675E59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1" r="-3" b="51197"/>
          <a:stretch/>
        </p:blipFill>
        <p:spPr>
          <a:xfrm>
            <a:off x="842210" y="1859904"/>
            <a:ext cx="5077327" cy="29053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2807E0-BA1E-ED4B-BB9C-4A73ED9E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Integrate Information Using Uncertainty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CFD73-DACA-A54E-97B2-2EFC2FC19613}"/>
              </a:ext>
            </a:extLst>
          </p:cNvPr>
          <p:cNvSpPr txBox="1"/>
          <p:nvPr/>
        </p:nvSpPr>
        <p:spPr>
          <a:xfrm>
            <a:off x="842210" y="4932947"/>
            <a:ext cx="7673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probability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of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the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apple‘s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location: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H</a:t>
            </a:r>
            <a:r>
              <a:rPr kumimoji="1" lang="en-US" altLang="zh-Hans" sz="2400" dirty="0"/>
              <a:t>ighest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at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the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two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distributions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overlap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sz="2400" b="1" dirty="0"/>
              <a:t>The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mode(peak)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of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the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combined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distribution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lies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closer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to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the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mode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of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the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distribution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with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the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lowest</a:t>
            </a:r>
            <a:r>
              <a:rPr kumimoji="1" lang="zh-Hans" altLang="en-US" sz="2400" b="1" dirty="0"/>
              <a:t> </a:t>
            </a:r>
            <a:r>
              <a:rPr kumimoji="1" lang="en-US" altLang="zh-Hans" sz="2400" b="1" dirty="0"/>
              <a:t>variance</a:t>
            </a:r>
            <a:endParaRPr kumimoji="1" lang="zh-CN" altLang="en-US" sz="2400" b="1" dirty="0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DFA630F3-6E61-1B48-AF76-47E29AF34B45}"/>
              </a:ext>
            </a:extLst>
          </p:cNvPr>
          <p:cNvSpPr/>
          <p:nvPr/>
        </p:nvSpPr>
        <p:spPr>
          <a:xfrm>
            <a:off x="4545478" y="1395308"/>
            <a:ext cx="45719" cy="391277"/>
          </a:xfrm>
          <a:prstGeom prst="downArrow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左右箭头 10">
            <a:extLst>
              <a:ext uri="{FF2B5EF4-FFF2-40B4-BE49-F238E27FC236}">
                <a16:creationId xmlns:a16="http://schemas.microsoft.com/office/drawing/2014/main" id="{C2E0A251-11BE-6B40-9195-09E30013D8DE}"/>
              </a:ext>
            </a:extLst>
          </p:cNvPr>
          <p:cNvSpPr/>
          <p:nvPr/>
        </p:nvSpPr>
        <p:spPr>
          <a:xfrm>
            <a:off x="4153150" y="4186991"/>
            <a:ext cx="837700" cy="48126"/>
          </a:xfrm>
          <a:prstGeom prst="leftRightArrow">
            <a:avLst/>
          </a:prstGeom>
          <a:solidFill>
            <a:srgbClr val="FF0000"/>
          </a:solidFill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300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18EE-6546-774B-9AA9-47A532A7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Interpret New Information in the Light of Prior Knowledge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10931-1FEA-C24F-95D9-8EBE8F22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E.g</a:t>
            </a:r>
            <a:r>
              <a:rPr kumimoji="1" lang="en-US" altLang="zh-Hans" dirty="0"/>
              <a:t>.</a:t>
            </a:r>
          </a:p>
          <a:p>
            <a:r>
              <a:rPr kumimoji="1" lang="en-US" altLang="zh-Hans" dirty="0"/>
              <a:t>We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know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something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about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location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37593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18EE-6546-774B-9AA9-47A532A7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Interpret New Information in the Light of Prior Knowledge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10931-1FEA-C24F-95D9-8EBE8F22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E.g</a:t>
            </a:r>
            <a:r>
              <a:rPr kumimoji="1" lang="en-US" altLang="zh-Hans" dirty="0"/>
              <a:t>.</a:t>
            </a:r>
          </a:p>
          <a:p>
            <a:r>
              <a:rPr kumimoji="1" lang="en-US" altLang="zh-Hans" dirty="0"/>
              <a:t>We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know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something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about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location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apple</a:t>
            </a: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1E49AAF4-6013-ED41-9A46-1FE62C37E5A1}"/>
              </a:ext>
            </a:extLst>
          </p:cNvPr>
          <p:cNvSpPr/>
          <p:nvPr/>
        </p:nvSpPr>
        <p:spPr>
          <a:xfrm>
            <a:off x="1419726" y="4704346"/>
            <a:ext cx="5185611" cy="134753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747F7D-651D-1244-AB2A-CED02ED44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31" y="3200398"/>
            <a:ext cx="2064324" cy="21777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5CA094-5D2D-E84E-AE44-7085C411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05" y="4569410"/>
            <a:ext cx="294774" cy="3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67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18EE-6546-774B-9AA9-47A532A7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Interpret New Information in the Light of Prior Knowledge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10931-1FEA-C24F-95D9-8EBE8F22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E.g</a:t>
            </a:r>
            <a:r>
              <a:rPr kumimoji="1" lang="en-US" altLang="zh-Hans" dirty="0"/>
              <a:t>.</a:t>
            </a:r>
          </a:p>
          <a:p>
            <a:r>
              <a:rPr kumimoji="1" lang="en-US" altLang="zh-Hans" dirty="0"/>
              <a:t>We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know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something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about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location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apple</a:t>
            </a: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1E49AAF4-6013-ED41-9A46-1FE62C37E5A1}"/>
              </a:ext>
            </a:extLst>
          </p:cNvPr>
          <p:cNvSpPr/>
          <p:nvPr/>
        </p:nvSpPr>
        <p:spPr>
          <a:xfrm>
            <a:off x="1419726" y="4704346"/>
            <a:ext cx="5185611" cy="134753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747F7D-651D-1244-AB2A-CED02ED44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31" y="3200398"/>
            <a:ext cx="2064324" cy="21777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5CA094-5D2D-E84E-AE44-7085C411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73" y="4936591"/>
            <a:ext cx="294774" cy="3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9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18EE-6546-774B-9AA9-47A532A7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Interpret New Information in the Light of Prior Knowledge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10931-1FEA-C24F-95D9-8EBE8F22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E.g</a:t>
            </a:r>
            <a:r>
              <a:rPr kumimoji="1" lang="en-US" altLang="zh-Hans" dirty="0"/>
              <a:t>.</a:t>
            </a:r>
          </a:p>
          <a:p>
            <a:r>
              <a:rPr kumimoji="1" lang="en-US" altLang="zh-Hans" dirty="0"/>
              <a:t>We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know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something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about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location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apple</a:t>
            </a: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1E49AAF4-6013-ED41-9A46-1FE62C37E5A1}"/>
              </a:ext>
            </a:extLst>
          </p:cNvPr>
          <p:cNvSpPr/>
          <p:nvPr/>
        </p:nvSpPr>
        <p:spPr>
          <a:xfrm>
            <a:off x="1419726" y="4704346"/>
            <a:ext cx="5185611" cy="134753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747F7D-651D-1244-AB2A-CED02ED44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31" y="3200398"/>
            <a:ext cx="2064324" cy="21777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5CA094-5D2D-E84E-AE44-7085C411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559" y="5378114"/>
            <a:ext cx="294774" cy="3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07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18EE-6546-774B-9AA9-47A532A7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Interpret New Information in the Light of Prior Knowledge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610931-1FEA-C24F-95D9-8EBE8F22D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E.g</a:t>
                </a:r>
                <a:r>
                  <a:rPr kumimoji="1" lang="en-US" altLang="zh-Hans" dirty="0"/>
                  <a:t>.</a:t>
                </a:r>
              </a:p>
              <a:p>
                <a:r>
                  <a:rPr kumimoji="1" lang="en-US" altLang="zh-Hans" dirty="0"/>
                  <a:t>We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may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know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something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about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the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location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of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the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apple</a:t>
                </a:r>
              </a:p>
              <a:p>
                <a:r>
                  <a:rPr kumimoji="1" lang="en-US" altLang="zh-Hans" dirty="0"/>
                  <a:t>The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location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of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the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apple: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𝑎𝑝𝑝𝑙𝑒</m:t>
                        </m:r>
                        <m:r>
                          <a:rPr kumimoji="1" lang="zh-Han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𝑙𝑜𝑐𝑎𝑡𝑖𝑜𝑛</m:t>
                        </m:r>
                      </m:e>
                    </m:d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)∝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𝑜𝑏𝑠𝑒𝑟𝑣𝑎𝑡𝑖𝑜𝑛</m:t>
                        </m:r>
                      </m:e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𝑎𝑝𝑝𝑙𝑒</m:t>
                        </m:r>
                        <m:r>
                          <a:rPr kumimoji="1" lang="zh-Han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𝑙𝑜𝑐𝑎𝑡𝑖𝑜𝑛</m:t>
                        </m:r>
                      </m:e>
                    </m:d>
                    <m:r>
                      <a:rPr kumimoji="1" lang="zh-Han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𝑎𝑝𝑝𝑙𝑒</m:t>
                    </m:r>
                    <m:r>
                      <a:rPr kumimoji="1" lang="zh-Han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𝑙𝑜𝑐𝑎𝑡𝑖𝑜𝑛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Han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610931-1FEA-C24F-95D9-8EBE8F22D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979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18EE-6546-774B-9AA9-47A532A7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Interpret New Information in the Light of Prior Knowledge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610931-1FEA-C24F-95D9-8EBE8F22D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E.g</a:t>
                </a:r>
                <a:r>
                  <a:rPr kumimoji="1" lang="en-US" altLang="zh-Hans" dirty="0"/>
                  <a:t>.</a:t>
                </a:r>
              </a:p>
              <a:p>
                <a:r>
                  <a:rPr kumimoji="1" lang="en-US" altLang="zh-Hans" dirty="0"/>
                  <a:t>We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may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know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something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about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the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location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of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the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apple</a:t>
                </a:r>
              </a:p>
              <a:p>
                <a:r>
                  <a:rPr kumimoji="1" lang="en-US" altLang="zh-Hans" dirty="0"/>
                  <a:t>The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location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of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the</a:t>
                </a:r>
                <a:r>
                  <a:rPr kumimoji="1" lang="zh-Hans" altLang="en-US" dirty="0"/>
                  <a:t> </a:t>
                </a:r>
                <a:r>
                  <a:rPr kumimoji="1" lang="en-US" altLang="zh-Hans" dirty="0"/>
                  <a:t>apple: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𝑎𝑝𝑝𝑙𝑒</m:t>
                        </m:r>
                        <m:r>
                          <a:rPr kumimoji="1" lang="zh-Han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𝑙𝑜𝑐𝑎𝑡𝑖𝑜𝑛</m:t>
                        </m:r>
                      </m:e>
                    </m:d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)∝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𝑜𝑏𝑠𝑒𝑟𝑣𝑎𝑡𝑖𝑜𝑛</m:t>
                        </m:r>
                      </m:e>
                      <m:e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𝑎𝑝𝑝𝑙𝑒</m:t>
                        </m:r>
                        <m:r>
                          <a:rPr kumimoji="1" lang="zh-Han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Hans" b="0" i="1" smtClean="0">
                            <a:latin typeface="Cambria Math" panose="02040503050406030204" pitchFamily="18" charset="0"/>
                          </a:rPr>
                          <m:t>𝑙𝑜𝑐𝑎𝑡𝑖𝑜𝑛</m:t>
                        </m:r>
                      </m:e>
                    </m:d>
                    <m:r>
                      <a:rPr kumimoji="1" lang="zh-Han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𝑎𝑝𝑝𝑙𝑒</m:t>
                    </m:r>
                    <m:r>
                      <a:rPr kumimoji="1" lang="zh-Han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𝑙𝑜𝑐𝑎𝑡𝑖𝑜𝑛</m:t>
                    </m:r>
                    <m:r>
                      <a:rPr kumimoji="1" lang="en-US" altLang="zh-Han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Han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610931-1FEA-C24F-95D9-8EBE8F22D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A9F074C-C643-DF4B-835D-DAC8127FC827}"/>
              </a:ext>
            </a:extLst>
          </p:cNvPr>
          <p:cNvCxnSpPr>
            <a:cxnSpLocks/>
          </p:cNvCxnSpPr>
          <p:nvPr/>
        </p:nvCxnSpPr>
        <p:spPr>
          <a:xfrm flipH="1">
            <a:off x="6304549" y="4367462"/>
            <a:ext cx="58954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F37F2B6-501E-0049-A2C4-56C72BEEAD42}"/>
              </a:ext>
            </a:extLst>
          </p:cNvPr>
          <p:cNvCxnSpPr>
            <a:cxnSpLocks/>
          </p:cNvCxnSpPr>
          <p:nvPr/>
        </p:nvCxnSpPr>
        <p:spPr>
          <a:xfrm flipH="1">
            <a:off x="6316580" y="4776535"/>
            <a:ext cx="58954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5A8D29F-B8F5-9745-AC11-27B23C54CE47}"/>
              </a:ext>
            </a:extLst>
          </p:cNvPr>
          <p:cNvSpPr txBox="1"/>
          <p:nvPr/>
        </p:nvSpPr>
        <p:spPr>
          <a:xfrm>
            <a:off x="7074314" y="3710301"/>
            <a:ext cx="1352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b="1" dirty="0"/>
              <a:t>posterior</a:t>
            </a:r>
            <a:endParaRPr kumimoji="1"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C936B9-5CB6-0D46-9647-C86BECEA3E6A}"/>
              </a:ext>
            </a:extLst>
          </p:cNvPr>
          <p:cNvSpPr txBox="1"/>
          <p:nvPr/>
        </p:nvSpPr>
        <p:spPr>
          <a:xfrm>
            <a:off x="7074314" y="4521638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b="1" dirty="0"/>
              <a:t>prior</a:t>
            </a:r>
            <a:endParaRPr kumimoji="1" lang="zh-CN" altLang="en-US" sz="2400" b="1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8E209A7-FB96-EE44-8AE8-CF6D3C6E51C6}"/>
              </a:ext>
            </a:extLst>
          </p:cNvPr>
          <p:cNvCxnSpPr>
            <a:cxnSpLocks/>
          </p:cNvCxnSpPr>
          <p:nvPr/>
        </p:nvCxnSpPr>
        <p:spPr>
          <a:xfrm flipH="1">
            <a:off x="6316580" y="3982450"/>
            <a:ext cx="58954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F5CCC68-91C8-DF48-A6B4-8DBDF2ED609B}"/>
              </a:ext>
            </a:extLst>
          </p:cNvPr>
          <p:cNvSpPr txBox="1"/>
          <p:nvPr/>
        </p:nvSpPr>
        <p:spPr>
          <a:xfrm>
            <a:off x="7074314" y="4136629"/>
            <a:ext cx="144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l</a:t>
            </a:r>
            <a:r>
              <a:rPr kumimoji="1" lang="en-US" altLang="zh-Hans" sz="2400" b="1" dirty="0"/>
              <a:t>ikelihood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464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D655C-03B2-914F-9856-D59564D8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Priors and Learning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08C00F-0783-C244-A971-A750D5FD7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690689"/>
            <a:ext cx="5073035" cy="456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3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D655C-03B2-914F-9856-D59564D8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Priors and Learning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08C00F-0783-C244-A971-A750D5FD7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690689"/>
            <a:ext cx="5073035" cy="4565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B185E3-426C-A34E-9FDF-3409CB303E97}"/>
                  </a:ext>
                </a:extLst>
              </p:cNvPr>
              <p:cNvSpPr txBox="1"/>
              <p:nvPr/>
            </p:nvSpPr>
            <p:spPr>
              <a:xfrm>
                <a:off x="4799849" y="1690689"/>
                <a:ext cx="3911014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Hans" sz="3600" b="0" i="1" dirty="0" smtClean="0">
                        <a:latin typeface="Cambria Math" panose="02040503050406030204" pitchFamily="18" charset="0"/>
                      </a:rPr>
                      <m:t>𝑝𝑜𝑠𝑡𝑒𝑟𝑖𝑜𝑟</m:t>
                    </m:r>
                    <m:r>
                      <a:rPr kumimoji="1" lang="zh-Hans" altLang="en-US" sz="3600" i="1" dirty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kumimoji="1" lang="zh-Hans" altLang="en-US" sz="3600" b="0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Hans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360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zh-Hans" sz="3600" b="0" i="1" smtClean="0">
                        <a:latin typeface="Cambria Math" panose="02040503050406030204" pitchFamily="18" charset="0"/>
                      </a:rPr>
                      <m:t>𝑟𝑖𝑜𝑟</m:t>
                    </m:r>
                    <m:r>
                      <a:rPr kumimoji="1" lang="zh-Hans" alt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Han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Hans" alt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Han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𝑙𝑖𝑘𝑒𝑙𝑖h𝑜𝑜𝑑</m:t>
                    </m:r>
                  </m:oMath>
                </a14:m>
                <a:r>
                  <a:rPr kumimoji="1" lang="zh-Hans" altLang="en-US" sz="3600" dirty="0"/>
                  <a:t> </a:t>
                </a:r>
                <a:endParaRPr kumimoji="1" lang="zh-CN" altLang="en-US" sz="3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B185E3-426C-A34E-9FDF-3409CB303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49" y="1690689"/>
                <a:ext cx="3911014" cy="1107996"/>
              </a:xfrm>
              <a:prstGeom prst="rect">
                <a:avLst/>
              </a:prstGeom>
              <a:blipFill>
                <a:blip r:embed="rId3"/>
                <a:stretch>
                  <a:fillRect l="-5178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727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D655C-03B2-914F-9856-D59564D8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Priors and Learning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08C00F-0783-C244-A971-A750D5FD7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690689"/>
            <a:ext cx="5073035" cy="4565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B185E3-426C-A34E-9FDF-3409CB303E97}"/>
                  </a:ext>
                </a:extLst>
              </p:cNvPr>
              <p:cNvSpPr txBox="1"/>
              <p:nvPr/>
            </p:nvSpPr>
            <p:spPr>
              <a:xfrm>
                <a:off x="4799849" y="1690689"/>
                <a:ext cx="3911014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Hans" sz="3600" b="0" i="1" dirty="0" smtClean="0">
                        <a:latin typeface="Cambria Math" panose="02040503050406030204" pitchFamily="18" charset="0"/>
                      </a:rPr>
                      <m:t>𝑝𝑜𝑠𝑡𝑒𝑟𝑖𝑜𝑟</m:t>
                    </m:r>
                    <m:r>
                      <a:rPr kumimoji="1" lang="zh-Hans" altLang="en-US" sz="3600" i="1" dirty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kumimoji="1" lang="zh-Hans" altLang="en-US" sz="3600" b="0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Hans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360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zh-Hans" sz="3600" b="0" i="1" smtClean="0">
                        <a:latin typeface="Cambria Math" panose="02040503050406030204" pitchFamily="18" charset="0"/>
                      </a:rPr>
                      <m:t>𝑟𝑖𝑜𝑟</m:t>
                    </m:r>
                    <m:r>
                      <a:rPr kumimoji="1" lang="zh-Hans" alt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Han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Hans" alt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Han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𝑙𝑖𝑘𝑒𝑙𝑖h𝑜𝑜𝑑</m:t>
                    </m:r>
                  </m:oMath>
                </a14:m>
                <a:r>
                  <a:rPr kumimoji="1" lang="zh-Hans" altLang="en-US" sz="3600" dirty="0"/>
                  <a:t> </a:t>
                </a:r>
                <a:endParaRPr kumimoji="1" lang="zh-CN" altLang="en-US" sz="3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B185E3-426C-A34E-9FDF-3409CB303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49" y="1690689"/>
                <a:ext cx="3911014" cy="1107996"/>
              </a:xfrm>
              <a:prstGeom prst="rect">
                <a:avLst/>
              </a:prstGeom>
              <a:blipFill>
                <a:blip r:embed="rId3"/>
                <a:stretch>
                  <a:fillRect l="-5178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>
            <a:extLst>
              <a:ext uri="{FF2B5EF4-FFF2-40B4-BE49-F238E27FC236}">
                <a16:creationId xmlns:a16="http://schemas.microsoft.com/office/drawing/2014/main" id="{749ABD2F-C58A-5F4E-8BA6-ED99204B97D6}"/>
              </a:ext>
            </a:extLst>
          </p:cNvPr>
          <p:cNvSpPr/>
          <p:nvPr/>
        </p:nvSpPr>
        <p:spPr>
          <a:xfrm>
            <a:off x="6220326" y="3248526"/>
            <a:ext cx="721895" cy="1624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0DD0C2-DE31-9A4B-A802-D2D9D99C073F}"/>
              </a:ext>
            </a:extLst>
          </p:cNvPr>
          <p:cNvSpPr txBox="1"/>
          <p:nvPr/>
        </p:nvSpPr>
        <p:spPr>
          <a:xfrm>
            <a:off x="5558589" y="5322630"/>
            <a:ext cx="2767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solidFill>
                  <a:srgbClr val="C00000"/>
                </a:solidFill>
              </a:rPr>
              <a:t>L</a:t>
            </a:r>
            <a:r>
              <a:rPr kumimoji="1" lang="en-US" altLang="zh-Hans" sz="4400" b="1" dirty="0">
                <a:solidFill>
                  <a:srgbClr val="C00000"/>
                </a:solidFill>
              </a:rPr>
              <a:t>earning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0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F1A51-3CF7-CE42-8EC8-FBA6B5BA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FEDE1-8EBD-1043-B0D6-C91A9C5E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Central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feature</a:t>
            </a:r>
          </a:p>
          <a:p>
            <a:pPr lvl="1"/>
            <a:r>
              <a:rPr kumimoji="1" lang="en-US" altLang="zh-Hans" dirty="0"/>
              <a:t>Represent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beliefs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observer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probability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distributions</a:t>
            </a:r>
          </a:p>
          <a:p>
            <a:pPr lvl="1"/>
            <a:r>
              <a:rPr kumimoji="1" lang="en-US" altLang="zh-Hans" dirty="0"/>
              <a:t>Integrate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uncertainty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information</a:t>
            </a:r>
          </a:p>
          <a:p>
            <a:r>
              <a:rPr kumimoji="1" lang="en-US" altLang="zh-Hans" dirty="0"/>
              <a:t>Using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neuroscience</a:t>
            </a:r>
          </a:p>
          <a:p>
            <a:pPr lvl="1"/>
            <a:r>
              <a:rPr kumimoji="1" lang="en-US" altLang="zh-Hans" dirty="0"/>
              <a:t>Integrate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evidence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from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different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sources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optimal</a:t>
            </a:r>
          </a:p>
          <a:p>
            <a:pPr lvl="1"/>
            <a:r>
              <a:rPr kumimoji="1" lang="en-US" altLang="zh-Hans" dirty="0"/>
              <a:t>Develop beliefs by limited information</a:t>
            </a:r>
          </a:p>
          <a:p>
            <a:pPr lvl="1"/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644471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116D-7EB2-5941-ACA5-965D287E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2310066"/>
            <a:ext cx="7886700" cy="246647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kumimoji="1" lang="en-US" altLang="zh-Han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By</a:t>
            </a:r>
            <a:r>
              <a:rPr kumimoji="1" lang="zh-Hans" altLang="en-U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 </a:t>
            </a:r>
            <a:r>
              <a:rPr kumimoji="1" lang="en-US" altLang="zh-Han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using</a:t>
            </a:r>
            <a:r>
              <a:rPr kumimoji="1" lang="zh-Hans" altLang="en-U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 </a:t>
            </a:r>
            <a:r>
              <a:rPr kumimoji="1" lang="en-US" altLang="zh-Han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Bayesian</a:t>
            </a:r>
            <a:r>
              <a:rPr kumimoji="1" lang="zh-Hans" altLang="en-U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 </a:t>
            </a:r>
            <a:r>
              <a:rPr kumimoji="1" lang="en-US" altLang="zh-Han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model,</a:t>
            </a:r>
          </a:p>
          <a:p>
            <a:pPr marL="0" indent="0" algn="ctr">
              <a:buNone/>
            </a:pPr>
            <a:r>
              <a:rPr kumimoji="1" lang="en-US" altLang="zh-CN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we</a:t>
            </a:r>
            <a:r>
              <a:rPr kumimoji="1" lang="zh-Hans" altLang="en-U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 </a:t>
            </a:r>
            <a:r>
              <a:rPr kumimoji="1" lang="en-US" altLang="zh-Han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look</a:t>
            </a:r>
            <a:r>
              <a:rPr kumimoji="1" lang="zh-Hans" altLang="en-U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 </a:t>
            </a:r>
            <a:r>
              <a:rPr kumimoji="1" lang="en-US" altLang="zh-CN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a</a:t>
            </a:r>
            <a:r>
              <a:rPr kumimoji="1" lang="zh-Hans" altLang="en-U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 </a:t>
            </a:r>
            <a:r>
              <a:rPr kumimoji="1" lang="en-US" altLang="zh-Han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person</a:t>
            </a:r>
            <a:r>
              <a:rPr kumimoji="1" lang="zh-Hans" altLang="en-U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 </a:t>
            </a:r>
            <a:r>
              <a:rPr kumimoji="1" lang="en-US" altLang="zh-Han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as</a:t>
            </a:r>
            <a:r>
              <a:rPr kumimoji="1" lang="zh-Hans" altLang="en-U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 </a:t>
            </a:r>
            <a:r>
              <a:rPr kumimoji="1" lang="en-US" altLang="zh-Han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a</a:t>
            </a:r>
            <a:r>
              <a:rPr kumimoji="1" lang="zh-Hans" altLang="en-U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 </a:t>
            </a:r>
            <a:r>
              <a:rPr kumimoji="1" lang="en-US" altLang="zh-Hans" sz="5400" b="1" i="1" dirty="0">
                <a:latin typeface="Nueva Std" panose="020B0503070504090203" pitchFamily="34" charset="0"/>
                <a:cs typeface="Courier New" panose="02070309020205020404" pitchFamily="49" charset="0"/>
              </a:rPr>
              <a:t>learner</a:t>
            </a:r>
            <a:r>
              <a:rPr kumimoji="1" lang="en-US" altLang="zh-Han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,</a:t>
            </a:r>
          </a:p>
          <a:p>
            <a:pPr marL="0" indent="0" algn="ctr">
              <a:buNone/>
            </a:pPr>
            <a:r>
              <a:rPr kumimoji="1" lang="en-US" altLang="zh-Han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rather</a:t>
            </a:r>
            <a:r>
              <a:rPr kumimoji="1" lang="zh-Hans" altLang="en-U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 </a:t>
            </a:r>
            <a:r>
              <a:rPr kumimoji="1" lang="en-US" altLang="zh-Han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than</a:t>
            </a:r>
            <a:r>
              <a:rPr kumimoji="1" lang="zh-Hans" altLang="en-U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 </a:t>
            </a:r>
            <a:r>
              <a:rPr kumimoji="1" lang="en-US" altLang="zh-Han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a</a:t>
            </a:r>
            <a:r>
              <a:rPr kumimoji="1" lang="zh-Hans" altLang="en-U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 </a:t>
            </a:r>
            <a:r>
              <a:rPr kumimoji="1" lang="en-US" altLang="zh-Hans" sz="5400" b="1" i="1" dirty="0">
                <a:latin typeface="Nueva Std" panose="020B0503070504090203" pitchFamily="34" charset="0"/>
                <a:cs typeface="Courier New" panose="02070309020205020404" pitchFamily="49" charset="0"/>
              </a:rPr>
              <a:t>clairvoyant</a:t>
            </a:r>
            <a:r>
              <a:rPr kumimoji="1" lang="en-US" altLang="zh-Hans" sz="5400" i="1" dirty="0">
                <a:latin typeface="Nueva Std" panose="020B0503070504090203" pitchFamily="34" charset="0"/>
                <a:cs typeface="Courier New" panose="02070309020205020404" pitchFamily="49" charset="0"/>
              </a:rPr>
              <a:t>.</a:t>
            </a:r>
            <a:endParaRPr kumimoji="1" lang="zh-CN" altLang="en-US" sz="5400" i="1" dirty="0">
              <a:latin typeface="Nueva Std" panose="020B050307050409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97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2ABCC-33CE-C141-8B54-74A5731B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Learning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BA5FB-7643-4C48-8911-06C68DD68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represent the Bayesian thinking in neuroscience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984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EFB3-A09E-4906-9D0D-299F026D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Example1 :</a:t>
            </a:r>
            <a:r>
              <a:rPr lang="zh-CN" altLang="en-US" dirty="0"/>
              <a:t> </a:t>
            </a:r>
            <a:r>
              <a:rPr lang="en-US" altLang="zh-CN" dirty="0"/>
              <a:t>The location of the apple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57C99F-146E-4E22-95C0-D1D33482A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17" y="1825625"/>
            <a:ext cx="4124766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22F158-FA12-45A1-BD60-A645978C7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65" y="4538741"/>
            <a:ext cx="294774" cy="3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19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EFB3-A09E-4906-9D0D-299F026D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Example1 :</a:t>
            </a:r>
            <a:r>
              <a:rPr lang="zh-CN" altLang="en-US" dirty="0"/>
              <a:t> </a:t>
            </a:r>
            <a:r>
              <a:rPr lang="en-US" altLang="zh-CN" dirty="0"/>
              <a:t>The location of the apple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57C99F-146E-4E22-95C0-D1D33482A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17" y="1825625"/>
            <a:ext cx="4124766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22F158-FA12-45A1-BD60-A645978C7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39" y="5840921"/>
            <a:ext cx="294774" cy="3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53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EFB3-A09E-4906-9D0D-299F026D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Example1 :</a:t>
            </a:r>
            <a:r>
              <a:rPr lang="zh-CN" altLang="en-US" dirty="0"/>
              <a:t> </a:t>
            </a:r>
            <a:r>
              <a:rPr lang="en-US" altLang="zh-CN" dirty="0"/>
              <a:t>The location of the apple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57C99F-146E-4E22-95C0-D1D33482A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17" y="1825625"/>
            <a:ext cx="4124766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22F158-FA12-45A1-BD60-A645978C7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33" y="5840921"/>
            <a:ext cx="294774" cy="3360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1BBA26-55C9-4B2F-9CB1-866647F49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26" y="5840921"/>
            <a:ext cx="294774" cy="3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4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EFB3-A09E-4906-9D0D-299F026D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Example1 :</a:t>
            </a:r>
            <a:r>
              <a:rPr lang="zh-CN" altLang="en-US" dirty="0"/>
              <a:t> </a:t>
            </a:r>
            <a:r>
              <a:rPr lang="en-US" altLang="zh-CN" dirty="0"/>
              <a:t>The location of the apple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57C99F-146E-4E22-95C0-D1D33482A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17" y="1825625"/>
            <a:ext cx="4124766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22F158-FA12-45A1-BD60-A645978C7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74" y="5642760"/>
            <a:ext cx="294774" cy="3360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1BBA26-55C9-4B2F-9CB1-866647F49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09" y="5672900"/>
            <a:ext cx="294774" cy="3360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CFF882-1E18-4E1A-A202-ED381C07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05" y="5840921"/>
            <a:ext cx="294774" cy="3360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DCA6FC-EE61-4C51-8FB0-25BCD276D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96" y="5840921"/>
            <a:ext cx="294774" cy="3360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E34839-712A-4F5A-9275-AE2A7CB01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13" y="5840921"/>
            <a:ext cx="294774" cy="3360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CDD3AA-2BB8-4A2B-9637-34407546D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659" y="6039082"/>
            <a:ext cx="294774" cy="3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8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EFB3-A09E-4906-9D0D-299F026D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Example1 :</a:t>
            </a:r>
            <a:r>
              <a:rPr lang="zh-CN" altLang="en-US" dirty="0"/>
              <a:t> </a:t>
            </a:r>
            <a:r>
              <a:rPr lang="en-US" altLang="zh-CN" dirty="0"/>
              <a:t>The location of the apple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57C99F-146E-4E22-95C0-D1D33482A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17" y="1825625"/>
            <a:ext cx="4124766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22F158-FA12-45A1-BD60-A645978C7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04" y="5813997"/>
            <a:ext cx="294774" cy="3360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CFF882-1E18-4E1A-A202-ED381C07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13" y="5813997"/>
            <a:ext cx="294774" cy="3360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DCA6FC-EE61-4C51-8FB0-25BCD276D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30" y="5813997"/>
            <a:ext cx="294774" cy="3360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E34839-712A-4F5A-9275-AE2A7CB01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78" y="5813997"/>
            <a:ext cx="294774" cy="3360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CDD3AA-2BB8-4A2B-9637-34407546D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739" y="5813997"/>
            <a:ext cx="294774" cy="3360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DA9A72-AC5B-4422-9213-9F796BE28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04" y="5477955"/>
            <a:ext cx="294774" cy="3360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70A6E8-933E-40B2-B162-5FF689CE1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13" y="5477955"/>
            <a:ext cx="294774" cy="3360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690147B-9FA9-4352-8360-2C0B44EF7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30" y="5477955"/>
            <a:ext cx="294774" cy="3360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C76CCB3-96C9-4BE7-A5C7-0277CB38C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78" y="5477955"/>
            <a:ext cx="294774" cy="3360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8798670-7113-485F-AF42-9482CB814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739" y="5477955"/>
            <a:ext cx="294774" cy="3360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CEF07B6-5F7C-473C-8377-E89FCB5A2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04" y="5174998"/>
            <a:ext cx="294774" cy="3360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CC00341-3F3E-4FFD-A65C-5A1C2AC87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13" y="5174998"/>
            <a:ext cx="294774" cy="33604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D8AA057-781F-4098-83CC-EE12A62A5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30" y="5174998"/>
            <a:ext cx="294774" cy="33604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830CF1E-42E9-49AC-9905-9A15B091C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78" y="5174998"/>
            <a:ext cx="294774" cy="3360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4AF1D32-553E-426A-A9F3-DDFAC804F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739" y="5174998"/>
            <a:ext cx="294774" cy="33604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A3BAFF6-BBA5-4E14-AB0F-F1D679B4A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52" y="5813997"/>
            <a:ext cx="294774" cy="33604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BDFAC77-9305-49C8-8839-7FDF4D1B4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26" y="5813997"/>
            <a:ext cx="294774" cy="33604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1EE5FA7-985E-4F1F-A22D-C1AED395F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52" y="5511040"/>
            <a:ext cx="294774" cy="33604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5A8F39D-B548-4E42-97BB-957DC107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71" y="5811189"/>
            <a:ext cx="294774" cy="33604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FE16884-E51C-4CF2-B97E-5467861C3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8" y="5813997"/>
            <a:ext cx="294774" cy="33604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73DD010-8F7F-41A9-9BB3-F064C6DBB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65" y="5475147"/>
            <a:ext cx="294774" cy="33604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34C3DA4-F6A7-4B45-BAFA-91165C703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30" y="4838956"/>
            <a:ext cx="294774" cy="33604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36541C9-B648-4302-AF1B-3423CBFB5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04" y="4855499"/>
            <a:ext cx="294774" cy="33604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8BAFA52-60E3-44DD-BA05-338B8E80D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87" y="4519457"/>
            <a:ext cx="294774" cy="3360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4AE80F-62C2-4974-A965-37B8772DEC11}"/>
              </a:ext>
            </a:extLst>
          </p:cNvPr>
          <p:cNvSpPr txBox="1"/>
          <p:nvPr/>
        </p:nvSpPr>
        <p:spPr>
          <a:xfrm>
            <a:off x="4201327" y="6210048"/>
            <a:ext cx="294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Gaussian Distribution</a:t>
            </a:r>
            <a:endParaRPr lang="zh-CN" altLang="en-US" sz="2400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5A5A690-03D1-488F-B5F5-F515DD05B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65" y="4859257"/>
            <a:ext cx="294774" cy="3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4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EFB3-A09E-4906-9D0D-299F026D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Example1 :</a:t>
            </a:r>
            <a:r>
              <a:rPr lang="zh-CN" altLang="en-US" dirty="0"/>
              <a:t> </a:t>
            </a:r>
            <a:r>
              <a:rPr lang="en-US" altLang="zh-CN" dirty="0"/>
              <a:t>The location of the apple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57C99F-146E-4E22-95C0-D1D33482A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17" y="1825625"/>
            <a:ext cx="4124766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22F158-FA12-45A1-BD60-A645978C7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04" y="5813997"/>
            <a:ext cx="294774" cy="3360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CFF882-1E18-4E1A-A202-ED381C07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13" y="5813997"/>
            <a:ext cx="294774" cy="3360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DCA6FC-EE61-4C51-8FB0-25BCD276D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30" y="5813997"/>
            <a:ext cx="294774" cy="3360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E34839-712A-4F5A-9275-AE2A7CB01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78" y="5813997"/>
            <a:ext cx="294774" cy="3360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CDD3AA-2BB8-4A2B-9637-34407546D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739" y="5813997"/>
            <a:ext cx="294774" cy="3360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DA9A72-AC5B-4422-9213-9F796BE28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04" y="5477955"/>
            <a:ext cx="294774" cy="3360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70A6E8-933E-40B2-B162-5FF689CE1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13" y="5477955"/>
            <a:ext cx="294774" cy="3360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690147B-9FA9-4352-8360-2C0B44EF7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30" y="5477955"/>
            <a:ext cx="294774" cy="3360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C76CCB3-96C9-4BE7-A5C7-0277CB38C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78" y="5477955"/>
            <a:ext cx="294774" cy="3360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8798670-7113-485F-AF42-9482CB814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739" y="5477955"/>
            <a:ext cx="294774" cy="3360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CEF07B6-5F7C-473C-8377-E89FCB5A2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04" y="5174998"/>
            <a:ext cx="294774" cy="3360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CC00341-3F3E-4FFD-A65C-5A1C2AC87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13" y="5174998"/>
            <a:ext cx="294774" cy="33604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D8AA057-781F-4098-83CC-EE12A62A5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30" y="5174998"/>
            <a:ext cx="294774" cy="33604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830CF1E-42E9-49AC-9905-9A15B091C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78" y="5174998"/>
            <a:ext cx="294774" cy="3360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4AF1D32-553E-426A-A9F3-DDFAC804F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739" y="5174998"/>
            <a:ext cx="294774" cy="33604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A3BAFF6-BBA5-4E14-AB0F-F1D679B4A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52" y="5813997"/>
            <a:ext cx="294774" cy="33604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BDFAC77-9305-49C8-8839-7FDF4D1B4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26" y="5813997"/>
            <a:ext cx="294774" cy="33604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1EE5FA7-985E-4F1F-A22D-C1AED395F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52" y="5511040"/>
            <a:ext cx="294774" cy="33604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5A8F39D-B548-4E42-97BB-957DC107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71" y="5811189"/>
            <a:ext cx="294774" cy="33604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FE16884-E51C-4CF2-B97E-5467861C3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8" y="5813997"/>
            <a:ext cx="294774" cy="33604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73DD010-8F7F-41A9-9BB3-F064C6DBB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65" y="5475147"/>
            <a:ext cx="294774" cy="33604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34C3DA4-F6A7-4B45-BAFA-91165C703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30" y="4838956"/>
            <a:ext cx="294774" cy="33604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36541C9-B648-4302-AF1B-3423CBFB5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04" y="4855499"/>
            <a:ext cx="294774" cy="33604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8BAFA52-60E3-44DD-BA05-338B8E80D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87" y="4519457"/>
            <a:ext cx="294774" cy="336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4AE80F-62C2-4974-A965-37B8772DEC11}"/>
                  </a:ext>
                </a:extLst>
              </p:cNvPr>
              <p:cNvSpPr txBox="1"/>
              <p:nvPr/>
            </p:nvSpPr>
            <p:spPr>
              <a:xfrm>
                <a:off x="4259781" y="6129018"/>
                <a:ext cx="41623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Likelihood function(with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4AE80F-62C2-4974-A965-37B8772DE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81" y="6129018"/>
                <a:ext cx="4162324" cy="461665"/>
              </a:xfrm>
              <a:prstGeom prst="rect">
                <a:avLst/>
              </a:prstGeom>
              <a:blipFill>
                <a:blip r:embed="rId4"/>
                <a:stretch>
                  <a:fillRect l="-2128" t="-8108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>
            <a:extLst>
              <a:ext uri="{FF2B5EF4-FFF2-40B4-BE49-F238E27FC236}">
                <a16:creationId xmlns:a16="http://schemas.microsoft.com/office/drawing/2014/main" id="{65A5A690-03D1-488F-B5F5-F515DD05B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65" y="4859257"/>
            <a:ext cx="294774" cy="3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8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EFB3-A09E-4906-9D0D-299F026D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Example1 :</a:t>
            </a:r>
            <a:r>
              <a:rPr lang="zh-CN" altLang="en-US" dirty="0"/>
              <a:t> </a:t>
            </a:r>
            <a:r>
              <a:rPr lang="en-US" altLang="zh-CN" dirty="0"/>
              <a:t>The location of the apple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4AE80F-62C2-4974-A965-37B8772DEC11}"/>
                  </a:ext>
                </a:extLst>
              </p:cNvPr>
              <p:cNvSpPr txBox="1"/>
              <p:nvPr/>
            </p:nvSpPr>
            <p:spPr>
              <a:xfrm>
                <a:off x="628650" y="3052845"/>
                <a:ext cx="593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Updating of likelihood function(with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4AE80F-62C2-4974-A965-37B8772DE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52845"/>
                <a:ext cx="5932000" cy="461665"/>
              </a:xfrm>
              <a:prstGeom prst="rect">
                <a:avLst/>
              </a:prstGeom>
              <a:blipFill>
                <a:blip r:embed="rId3"/>
                <a:stretch>
                  <a:fillRect l="-1709" t="-8108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B2A83C80-BD59-1F48-BA6C-60FBA480D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03" y="3717758"/>
            <a:ext cx="7675188" cy="4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AA6BC-DDFC-3B4A-AFCE-366A2D0F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 the Mind of Our Bayesian Participant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7B349F-810E-7244-A86F-92C1C1DC0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61" y="1823036"/>
            <a:ext cx="3329739" cy="46246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854633-CBF0-3C4B-93AF-995331E6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90689"/>
            <a:ext cx="3332747" cy="475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D279A-E94F-C44E-9BF4-0F23EF0B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413E9-5CC3-4040-9BC4-BA30E1EA1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between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Bayesian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conventional statistics</a:t>
            </a:r>
          </a:p>
          <a:p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induce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Bayesian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neuroscience</a:t>
            </a:r>
          </a:p>
        </p:txBody>
      </p:sp>
    </p:spTree>
    <p:extLst>
      <p:ext uri="{BB962C8B-B14F-4D97-AF65-F5344CB8AC3E}">
        <p14:creationId xmlns:p14="http://schemas.microsoft.com/office/powerpoint/2010/main" val="2815855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42EE6-12B6-7346-8E0C-794C0427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 the Mind of Our Bayesian Participant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0E5958-6DFC-B643-A793-5D7B720F0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884" y="1690689"/>
            <a:ext cx="6381424" cy="47412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D8A7A02-DD12-C043-9E6D-8E5254E1AEC4}"/>
              </a:ext>
            </a:extLst>
          </p:cNvPr>
          <p:cNvSpPr/>
          <p:nvPr/>
        </p:nvSpPr>
        <p:spPr>
          <a:xfrm>
            <a:off x="3874168" y="1383632"/>
            <a:ext cx="2165685" cy="1070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2B71AEF8-B5A7-DC4D-B481-EFF05685159F}"/>
              </a:ext>
            </a:extLst>
          </p:cNvPr>
          <p:cNvSpPr/>
          <p:nvPr/>
        </p:nvSpPr>
        <p:spPr>
          <a:xfrm rot="4069658">
            <a:off x="4826034" y="4165430"/>
            <a:ext cx="326909" cy="555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0E97C1-97F7-5140-B7BF-E83CCDD37420}"/>
              </a:ext>
            </a:extLst>
          </p:cNvPr>
          <p:cNvSpPr txBox="1"/>
          <p:nvPr/>
        </p:nvSpPr>
        <p:spPr>
          <a:xfrm>
            <a:off x="5308382" y="4085359"/>
            <a:ext cx="375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maximum a posteriori (MAP) estimate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840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42EE6-12B6-7346-8E0C-794C0427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 the Mind of Our Bayesian Participant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0E5958-6DFC-B643-A793-5D7B720F0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884" y="1690689"/>
            <a:ext cx="6381424" cy="47412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D8A7A02-DD12-C043-9E6D-8E5254E1AEC4}"/>
              </a:ext>
            </a:extLst>
          </p:cNvPr>
          <p:cNvSpPr/>
          <p:nvPr/>
        </p:nvSpPr>
        <p:spPr>
          <a:xfrm>
            <a:off x="3874168" y="1383632"/>
            <a:ext cx="2165685" cy="1070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82898E-7EB7-7043-9856-EE641017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550" y="2213810"/>
            <a:ext cx="6751953" cy="709863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7D1B97BE-5ABE-8740-9F39-9E482F3ACD6D}"/>
              </a:ext>
            </a:extLst>
          </p:cNvPr>
          <p:cNvSpPr/>
          <p:nvPr/>
        </p:nvSpPr>
        <p:spPr>
          <a:xfrm rot="1723437">
            <a:off x="5329587" y="4959721"/>
            <a:ext cx="376480" cy="64970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FD4BD5-7CD4-EB4C-8A3A-4D17897AA924}"/>
              </a:ext>
            </a:extLst>
          </p:cNvPr>
          <p:cNvSpPr txBox="1"/>
          <p:nvPr/>
        </p:nvSpPr>
        <p:spPr>
          <a:xfrm>
            <a:off x="5517827" y="4439998"/>
            <a:ext cx="159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Weighted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sum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07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51B8B-94A0-3D42-BD89-377CCBDF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Bayesian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statistics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F3F1C-96E4-E641-ACA4-B5616527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unreliable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</a:t>
            </a:r>
          </a:p>
          <a:p>
            <a:r>
              <a:rPr kumimoji="1" lang="en-US" altLang="zh-CN" dirty="0"/>
              <a:t>Accumulate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evidence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gradually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54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031A7-F3AE-EA45-9DCA-E55D8298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Example2: One-armed Bandit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55C77-1453-DA44-A169-5D273F07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One-armed bandit task</a:t>
            </a:r>
          </a:p>
          <a:p>
            <a:pPr lvl="1"/>
            <a:r>
              <a:rPr kumimoji="1" lang="en-US" altLang="zh-CN" dirty="0"/>
              <a:t>Choose between A and B</a:t>
            </a:r>
          </a:p>
          <a:p>
            <a:pPr lvl="1"/>
            <a:r>
              <a:rPr kumimoji="1" lang="en-US" altLang="zh-CN" dirty="0"/>
              <a:t>Only one of action would lead to delivery of a reward</a:t>
            </a:r>
          </a:p>
          <a:p>
            <a:pPr lvl="1"/>
            <a:r>
              <a:rPr kumimoji="1" lang="en-US" altLang="zh-CN" dirty="0"/>
              <a:t>The probability that action A is rewarded is set at q</a:t>
            </a:r>
          </a:p>
          <a:p>
            <a:pPr lvl="1"/>
            <a:r>
              <a:rPr kumimoji="1" lang="en-US" altLang="zh-Hans" dirty="0"/>
              <a:t>During</a:t>
            </a:r>
            <a:r>
              <a:rPr kumimoji="1" lang="zh-Hans" altLang="en-US" dirty="0"/>
              <a:t> </a:t>
            </a:r>
            <a:r>
              <a:rPr kumimoji="1" lang="en-US" altLang="zh-CN" dirty="0"/>
              <a:t>the task, the value of q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changed</a:t>
            </a:r>
            <a:endParaRPr kumimoji="1" lang="en-US" altLang="zh-CN" dirty="0"/>
          </a:p>
          <a:p>
            <a:pPr lvl="1"/>
            <a:r>
              <a:rPr kumimoji="1" lang="en-US" altLang="zh-Hans" dirty="0"/>
              <a:t>Probability v of a change in 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947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D5AE61-BD64-4C41-8E38-8DB5C95F7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78"/>
          <a:stretch/>
        </p:blipFill>
        <p:spPr>
          <a:xfrm>
            <a:off x="1936612" y="24064"/>
            <a:ext cx="5270776" cy="68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99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789D4-7621-8C4C-A28B-9DD68769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Example2: One-armed Bandit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D5AE61-BD64-4C41-8E38-8DB5C95F7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359"/>
          <a:stretch/>
        </p:blipFill>
        <p:spPr>
          <a:xfrm rot="16200000">
            <a:off x="2832334" y="-823523"/>
            <a:ext cx="3611909" cy="901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52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789D4-7621-8C4C-A28B-9DD68769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Example2: One-armed Bandit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D5AE61-BD64-4C41-8E38-8DB5C95F7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359"/>
          <a:stretch/>
        </p:blipFill>
        <p:spPr>
          <a:xfrm rot="16200000">
            <a:off x="2560633" y="-561076"/>
            <a:ext cx="2584731" cy="64486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566CA92-8728-7B4E-AA61-0C822E40564D}"/>
              </a:ext>
            </a:extLst>
          </p:cNvPr>
          <p:cNvSpPr txBox="1"/>
          <p:nvPr/>
        </p:nvSpPr>
        <p:spPr>
          <a:xfrm>
            <a:off x="830179" y="3955638"/>
            <a:ext cx="7964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 maximum likelihood estimate is close to the true value of q most of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 model’s uncertainty decreases over time (</a:t>
            </a:r>
            <a:r>
              <a:rPr kumimoji="1" lang="en-US" altLang="zh-CN" sz="2400" b="1" dirty="0"/>
              <a:t>convergence</a:t>
            </a:r>
            <a:r>
              <a:rPr kumimoji="1" lang="en-US" altLang="zh-Han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Can using prior to i</a:t>
            </a:r>
            <a:r>
              <a:rPr kumimoji="1" lang="en-US" altLang="zh-Hans" sz="2400" dirty="0"/>
              <a:t>nterpret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new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829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88D0E-4287-1B46-8F9D-BA3F5185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83684-2120-384D-B5D1-1D851B85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features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Bayesian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models</a:t>
            </a:r>
          </a:p>
          <a:p>
            <a:pPr lvl="1"/>
            <a:r>
              <a:rPr kumimoji="1" lang="en-US" altLang="zh-Hans" dirty="0"/>
              <a:t>R</a:t>
            </a:r>
            <a:r>
              <a:rPr kumimoji="1" lang="en-US" altLang="zh-CN" dirty="0"/>
              <a:t>epresentation of beliefs as probability distributions</a:t>
            </a:r>
          </a:p>
          <a:p>
            <a:pPr lvl="1"/>
            <a:r>
              <a:rPr kumimoji="1" lang="en-US" altLang="zh-Hans" dirty="0"/>
              <a:t>T</a:t>
            </a:r>
            <a:r>
              <a:rPr kumimoji="1" lang="en-US" altLang="zh-CN" dirty="0"/>
              <a:t>he use of priors</a:t>
            </a:r>
          </a:p>
          <a:p>
            <a:pPr lvl="1"/>
            <a:r>
              <a:rPr kumimoji="1" lang="en-US" altLang="zh-Hans" dirty="0"/>
              <a:t>S</a:t>
            </a:r>
            <a:r>
              <a:rPr kumimoji="1" lang="en-US" altLang="zh-CN" dirty="0"/>
              <a:t>equential updating of information</a:t>
            </a:r>
          </a:p>
          <a:p>
            <a:r>
              <a:rPr kumimoji="1" lang="en-US" altLang="zh-Hans" dirty="0"/>
              <a:t>P</a:t>
            </a:r>
            <a:r>
              <a:rPr kumimoji="1" lang="en-US" altLang="zh-CN" dirty="0"/>
              <a:t>redictive of the actual behavior displayed by humans</a:t>
            </a:r>
          </a:p>
          <a:p>
            <a:r>
              <a:rPr kumimoji="1" lang="en-US" altLang="zh-CN" dirty="0"/>
              <a:t>The parameters of </a:t>
            </a:r>
            <a:r>
              <a:rPr kumimoji="1" lang="en-US" altLang="zh-Hans" dirty="0"/>
              <a:t>Bayesian</a:t>
            </a:r>
            <a:r>
              <a:rPr kumimoji="1" lang="en-US" altLang="zh-CN" dirty="0"/>
              <a:t> model </a:t>
            </a:r>
            <a:r>
              <a:rPr kumimoji="1" lang="en-US" altLang="zh-Hans" dirty="0"/>
              <a:t>can</a:t>
            </a:r>
            <a:r>
              <a:rPr kumimoji="1" lang="en-US" altLang="zh-CN" dirty="0"/>
              <a:t> interrogate</a:t>
            </a:r>
          </a:p>
          <a:p>
            <a:pPr lvl="1"/>
            <a:r>
              <a:rPr kumimoji="1" lang="en-US" altLang="zh-CN" dirty="0"/>
              <a:t>Behavior</a:t>
            </a:r>
          </a:p>
          <a:p>
            <a:pPr lvl="1"/>
            <a:r>
              <a:rPr kumimoji="1" lang="en-US" altLang="zh-Hans" dirty="0"/>
              <a:t>B</a:t>
            </a:r>
            <a:r>
              <a:rPr kumimoji="1" lang="en-US" altLang="zh-CN" dirty="0"/>
              <a:t>rain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62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F2210-8A12-6948-BA3B-941B5FAC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C</a:t>
            </a:r>
            <a:r>
              <a:rPr kumimoji="1" lang="en-US" altLang="zh-CN" dirty="0"/>
              <a:t>onventional statistics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ED945-6D1E-9846-8B01-1163B8C2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Probability</a:t>
            </a:r>
            <a:r>
              <a:rPr lang="en-US" altLang="zh-CN" dirty="0"/>
              <a:t> </a:t>
            </a:r>
            <a:r>
              <a:rPr lang="en-US" altLang="zh-Hans" dirty="0"/>
              <a:t>—</a:t>
            </a:r>
            <a:r>
              <a:rPr lang="en-US" altLang="zh-CN" dirty="0"/>
              <a:t> the measure of the likelihood</a:t>
            </a:r>
          </a:p>
          <a:p>
            <a:r>
              <a:rPr kumimoji="1" lang="en-US" altLang="zh-CN" dirty="0"/>
              <a:t>E.g. Toss a fair</a:t>
            </a:r>
            <a:r>
              <a:rPr kumimoji="1" lang="zh-Hans" altLang="en-US" dirty="0"/>
              <a:t> </a:t>
            </a:r>
            <a:r>
              <a:rPr kumimoji="1" lang="en-US" altLang="zh-CN" dirty="0"/>
              <a:t>coin</a:t>
            </a:r>
          </a:p>
        </p:txBody>
      </p:sp>
    </p:spTree>
    <p:extLst>
      <p:ext uri="{BB962C8B-B14F-4D97-AF65-F5344CB8AC3E}">
        <p14:creationId xmlns:p14="http://schemas.microsoft.com/office/powerpoint/2010/main" val="118885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F2210-8A12-6948-BA3B-941B5FAC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C</a:t>
            </a:r>
            <a:r>
              <a:rPr kumimoji="1" lang="en-US" altLang="zh-CN" dirty="0"/>
              <a:t>onventional statistics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ED945-6D1E-9846-8B01-1163B8C2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Probability</a:t>
            </a:r>
            <a:r>
              <a:rPr lang="en-US" altLang="zh-CN" dirty="0"/>
              <a:t> </a:t>
            </a:r>
            <a:r>
              <a:rPr lang="en-US" altLang="zh-Hans" dirty="0"/>
              <a:t>—</a:t>
            </a:r>
            <a:r>
              <a:rPr lang="en-US" altLang="zh-CN" dirty="0"/>
              <a:t> the measure of the likelihood</a:t>
            </a:r>
          </a:p>
          <a:p>
            <a:r>
              <a:rPr kumimoji="1" lang="en-US" altLang="zh-CN" dirty="0"/>
              <a:t>E.g. Toss a fair</a:t>
            </a:r>
            <a:r>
              <a:rPr kumimoji="1" lang="zh-Hans" altLang="en-US" dirty="0"/>
              <a:t> </a:t>
            </a:r>
            <a:r>
              <a:rPr kumimoji="1" lang="en-US" altLang="zh-CN" dirty="0"/>
              <a:t>coin</a:t>
            </a:r>
          </a:p>
          <a:p>
            <a:pPr lvl="1"/>
            <a:r>
              <a:rPr kumimoji="1" lang="en-US" altLang="zh-CN" dirty="0"/>
              <a:t>Unpredictable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result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single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experiment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87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F2210-8A12-6948-BA3B-941B5FAC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C</a:t>
            </a:r>
            <a:r>
              <a:rPr kumimoji="1" lang="en-US" altLang="zh-CN" dirty="0"/>
              <a:t>onventional statistics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ED945-6D1E-9846-8B01-1163B8C2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Probability</a:t>
            </a:r>
            <a:r>
              <a:rPr lang="en-US" altLang="zh-CN" dirty="0"/>
              <a:t> </a:t>
            </a:r>
            <a:r>
              <a:rPr lang="en-US" altLang="zh-Hans" dirty="0"/>
              <a:t>—</a:t>
            </a:r>
            <a:r>
              <a:rPr lang="en-US" altLang="zh-CN" dirty="0"/>
              <a:t> the measure of the likelihood</a:t>
            </a:r>
          </a:p>
          <a:p>
            <a:r>
              <a:rPr kumimoji="1" lang="en-US" altLang="zh-CN" dirty="0"/>
              <a:t>E.g. Toss a fair</a:t>
            </a:r>
            <a:r>
              <a:rPr kumimoji="1" lang="zh-Hans" altLang="en-US" dirty="0"/>
              <a:t> </a:t>
            </a:r>
            <a:r>
              <a:rPr kumimoji="1" lang="en-US" altLang="zh-CN" dirty="0"/>
              <a:t>coin</a:t>
            </a:r>
          </a:p>
          <a:p>
            <a:pPr lvl="1"/>
            <a:r>
              <a:rPr kumimoji="1" lang="en-US" altLang="zh-CN" dirty="0"/>
              <a:t>Unpredictable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result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single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experiment</a:t>
            </a:r>
          </a:p>
          <a:p>
            <a:pPr lvl="1"/>
            <a:r>
              <a:rPr kumimoji="1" lang="en-US" altLang="zh-Hans" dirty="0"/>
              <a:t>Have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statistical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multiple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experiment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77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F2210-8A12-6948-BA3B-941B5FAC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C</a:t>
            </a:r>
            <a:r>
              <a:rPr kumimoji="1" lang="en-US" altLang="zh-CN" dirty="0"/>
              <a:t>onventional statistics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ED945-6D1E-9846-8B01-1163B8C2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Probability</a:t>
            </a:r>
            <a:r>
              <a:rPr lang="en-US" altLang="zh-CN" dirty="0"/>
              <a:t> </a:t>
            </a:r>
            <a:r>
              <a:rPr lang="en-US" altLang="zh-Hans" dirty="0"/>
              <a:t>—</a:t>
            </a:r>
            <a:r>
              <a:rPr lang="en-US" altLang="zh-CN" dirty="0"/>
              <a:t> the measure of the likelihood</a:t>
            </a:r>
          </a:p>
          <a:p>
            <a:r>
              <a:rPr kumimoji="1" lang="en-US" altLang="zh-CN" dirty="0"/>
              <a:t>E.g. Toss a fair</a:t>
            </a:r>
            <a:r>
              <a:rPr kumimoji="1" lang="zh-Hans" altLang="en-US" dirty="0"/>
              <a:t> </a:t>
            </a:r>
            <a:r>
              <a:rPr kumimoji="1" lang="en-US" altLang="zh-CN" dirty="0"/>
              <a:t>coin</a:t>
            </a:r>
          </a:p>
          <a:p>
            <a:pPr lvl="1"/>
            <a:r>
              <a:rPr kumimoji="1" lang="en-US" altLang="zh-CN" dirty="0"/>
              <a:t>Unpredictable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result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single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experiment</a:t>
            </a:r>
          </a:p>
          <a:p>
            <a:pPr lvl="1"/>
            <a:r>
              <a:rPr kumimoji="1" lang="en-US" altLang="zh-Hans" dirty="0"/>
              <a:t>Have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statistical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multiple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experiment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C3BF626-4774-A84C-A118-11B79BEF9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78750"/>
              </p:ext>
            </p:extLst>
          </p:nvPr>
        </p:nvGraphicFramePr>
        <p:xfrm>
          <a:off x="1451807" y="3779255"/>
          <a:ext cx="66213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45">
                  <a:extLst>
                    <a:ext uri="{9D8B030D-6E8A-4147-A177-3AD203B41FA5}">
                      <a16:colId xmlns:a16="http://schemas.microsoft.com/office/drawing/2014/main" val="3025563385"/>
                    </a:ext>
                  </a:extLst>
                </a:gridCol>
                <a:gridCol w="1609224">
                  <a:extLst>
                    <a:ext uri="{9D8B030D-6E8A-4147-A177-3AD203B41FA5}">
                      <a16:colId xmlns:a16="http://schemas.microsoft.com/office/drawing/2014/main" val="3999490205"/>
                    </a:ext>
                  </a:extLst>
                </a:gridCol>
                <a:gridCol w="1431758">
                  <a:extLst>
                    <a:ext uri="{9D8B030D-6E8A-4147-A177-3AD203B41FA5}">
                      <a16:colId xmlns:a16="http://schemas.microsoft.com/office/drawing/2014/main" val="3555150189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val="232036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</a:t>
                      </a:r>
                      <a:r>
                        <a:rPr lang="en-US" altLang="zh-Hans" sz="1400" dirty="0"/>
                        <a:t>xperiment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times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r>
                        <a:rPr lang="en-US" altLang="zh-Hans" sz="1400" dirty="0"/>
                        <a:t>imes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of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head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The proportion of head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5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 Morgan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50.05%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1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Buffon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William Feller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49.47%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16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Romanovsky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80640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39699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49.23%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3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12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F2210-8A12-6948-BA3B-941B5FAC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C</a:t>
            </a:r>
            <a:r>
              <a:rPr kumimoji="1" lang="en-US" altLang="zh-CN" dirty="0"/>
              <a:t>onventional statistics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ED945-6D1E-9846-8B01-1163B8C2A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59396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Probability</a:t>
            </a:r>
            <a:r>
              <a:rPr lang="en-US" altLang="zh-CN" dirty="0"/>
              <a:t> </a:t>
            </a:r>
            <a:r>
              <a:rPr lang="en-US" altLang="zh-Hans" dirty="0"/>
              <a:t>—</a:t>
            </a:r>
            <a:r>
              <a:rPr lang="en-US" altLang="zh-CN" dirty="0"/>
              <a:t> the measure of the likelihood</a:t>
            </a:r>
          </a:p>
          <a:p>
            <a:r>
              <a:rPr kumimoji="1" lang="en-US" altLang="zh-CN" dirty="0"/>
              <a:t>E.g. Toss a fair</a:t>
            </a:r>
            <a:r>
              <a:rPr kumimoji="1" lang="zh-Hans" altLang="en-US" dirty="0"/>
              <a:t> </a:t>
            </a:r>
            <a:r>
              <a:rPr kumimoji="1" lang="en-US" altLang="zh-CN" dirty="0"/>
              <a:t>coin</a:t>
            </a:r>
          </a:p>
          <a:p>
            <a:pPr lvl="1"/>
            <a:r>
              <a:rPr kumimoji="1" lang="en-US" altLang="zh-CN" dirty="0"/>
              <a:t>Unpredictable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result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single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experiment</a:t>
            </a:r>
          </a:p>
          <a:p>
            <a:pPr lvl="1"/>
            <a:r>
              <a:rPr kumimoji="1" lang="en-US" altLang="zh-Hans" dirty="0"/>
              <a:t>Have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statistical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multiple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experiment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Law of Large Numbers</a:t>
            </a:r>
          </a:p>
          <a:p>
            <a:pPr lvl="1"/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C3BF626-4774-A84C-A118-11B79BEF9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83458"/>
              </p:ext>
            </p:extLst>
          </p:nvPr>
        </p:nvGraphicFramePr>
        <p:xfrm>
          <a:off x="1415716" y="3779254"/>
          <a:ext cx="66213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45">
                  <a:extLst>
                    <a:ext uri="{9D8B030D-6E8A-4147-A177-3AD203B41FA5}">
                      <a16:colId xmlns:a16="http://schemas.microsoft.com/office/drawing/2014/main" val="3025563385"/>
                    </a:ext>
                  </a:extLst>
                </a:gridCol>
                <a:gridCol w="1609224">
                  <a:extLst>
                    <a:ext uri="{9D8B030D-6E8A-4147-A177-3AD203B41FA5}">
                      <a16:colId xmlns:a16="http://schemas.microsoft.com/office/drawing/2014/main" val="3999490205"/>
                    </a:ext>
                  </a:extLst>
                </a:gridCol>
                <a:gridCol w="1431758">
                  <a:extLst>
                    <a:ext uri="{9D8B030D-6E8A-4147-A177-3AD203B41FA5}">
                      <a16:colId xmlns:a16="http://schemas.microsoft.com/office/drawing/2014/main" val="3555150189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val="232036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</a:t>
                      </a:r>
                      <a:r>
                        <a:rPr lang="en-US" altLang="zh-Hans" sz="1400" dirty="0"/>
                        <a:t>xperiment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times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</a:t>
                      </a:r>
                      <a:r>
                        <a:rPr lang="en-US" altLang="zh-Hans" sz="1400" dirty="0"/>
                        <a:t>imes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of</a:t>
                      </a:r>
                      <a:r>
                        <a:rPr lang="zh-Hans" altLang="en-US" sz="1400" dirty="0"/>
                        <a:t> </a:t>
                      </a:r>
                      <a:r>
                        <a:rPr lang="en-US" altLang="zh-Hans" sz="1400" dirty="0"/>
                        <a:t>head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The proportion of head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5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 Morgan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50.05%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1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Buffon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William Feller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49.47%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16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Romanovsky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80640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39699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49.23%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3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61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skom et al. 2016 - Adaptive Engagement of Cognitive Control in Context-Dependent Decision Making" id="{5B1AB7CA-EB8D-114C-9418-8D9BEE9C09A1}" vid="{2E63497C-E90B-4946-A9F8-1295929940A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6899</TotalTime>
  <Words>908</Words>
  <Application>Microsoft Office PowerPoint</Application>
  <PresentationFormat>全屏显示(4:3)</PresentationFormat>
  <Paragraphs>234</Paragraphs>
  <Slides>47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Nueva Std</vt:lpstr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Office 主题​​</vt:lpstr>
      <vt:lpstr>Bayesian Models in Cognitive Neuroscience: A Tutorial</vt:lpstr>
      <vt:lpstr>Abstract</vt:lpstr>
      <vt:lpstr>Abstract</vt:lpstr>
      <vt:lpstr>Introduction</vt:lpstr>
      <vt:lpstr>Conventional statistics</vt:lpstr>
      <vt:lpstr>Conventional statistics</vt:lpstr>
      <vt:lpstr>Conventional statistics</vt:lpstr>
      <vt:lpstr>Conventional statistics</vt:lpstr>
      <vt:lpstr>Conventional statistics</vt:lpstr>
      <vt:lpstr>Bayesian statistics</vt:lpstr>
      <vt:lpstr>Key feature of Bayesian</vt:lpstr>
      <vt:lpstr>The deﬁning features of a Bayesian model</vt:lpstr>
      <vt:lpstr>Represent Beliefs as Probability Distributions</vt:lpstr>
      <vt:lpstr>Represent Beliefs as Probability Distributions</vt:lpstr>
      <vt:lpstr>Integrate Information Using Uncertainty</vt:lpstr>
      <vt:lpstr>Integrate Information Using Uncertainty</vt:lpstr>
      <vt:lpstr>Integrate Information Using Uncertainty</vt:lpstr>
      <vt:lpstr>Integrate Information Using Uncertainty</vt:lpstr>
      <vt:lpstr>Integrate Information Using Uncertainty</vt:lpstr>
      <vt:lpstr>Integrate Information Using Uncertainty</vt:lpstr>
      <vt:lpstr>Interpret New Information in the Light of Prior Knowledge</vt:lpstr>
      <vt:lpstr>Interpret New Information in the Light of Prior Knowledge</vt:lpstr>
      <vt:lpstr>Interpret New Information in the Light of Prior Knowledge</vt:lpstr>
      <vt:lpstr>Interpret New Information in the Light of Prior Knowledge</vt:lpstr>
      <vt:lpstr>Interpret New Information in the Light of Prior Knowledge</vt:lpstr>
      <vt:lpstr>Interpret New Information in the Light of Prior Knowledge</vt:lpstr>
      <vt:lpstr>Priors and Learning</vt:lpstr>
      <vt:lpstr>Priors and Learning</vt:lpstr>
      <vt:lpstr>Priors and Learning</vt:lpstr>
      <vt:lpstr>PowerPoint 演示文稿</vt:lpstr>
      <vt:lpstr>Learning</vt:lpstr>
      <vt:lpstr>Example1 : The location of the apple</vt:lpstr>
      <vt:lpstr>Example1 : The location of the apple</vt:lpstr>
      <vt:lpstr>Example1 : The location of the apple</vt:lpstr>
      <vt:lpstr>Example1 : The location of the apple</vt:lpstr>
      <vt:lpstr>Example1 : The location of the apple</vt:lpstr>
      <vt:lpstr>Example1 : The location of the apple</vt:lpstr>
      <vt:lpstr>Example1 : The location of the apple</vt:lpstr>
      <vt:lpstr>In the Mind of Our Bayesian Participant</vt:lpstr>
      <vt:lpstr>In the Mind of Our Bayesian Participant</vt:lpstr>
      <vt:lpstr>In the Mind of Our Bayesian Participant</vt:lpstr>
      <vt:lpstr>Bayesian statistics</vt:lpstr>
      <vt:lpstr>Example2: One-armed Bandit</vt:lpstr>
      <vt:lpstr>PowerPoint 演示文稿</vt:lpstr>
      <vt:lpstr>Example2: One-armed Bandit</vt:lpstr>
      <vt:lpstr>Example2: One-armed Bandit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Engagement of Cognitive Control  in Context-Dependent Decision Making</dc:title>
  <dc:creator>Xiaokai Xia</dc:creator>
  <cp:lastModifiedBy>夏骁凯</cp:lastModifiedBy>
  <cp:revision>150</cp:revision>
  <dcterms:created xsi:type="dcterms:W3CDTF">2017-10-19T07:16:19Z</dcterms:created>
  <dcterms:modified xsi:type="dcterms:W3CDTF">2018-03-26T10:48:14Z</dcterms:modified>
</cp:coreProperties>
</file>