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9" r:id="rId4"/>
    <p:sldId id="261" r:id="rId5"/>
    <p:sldId id="262" r:id="rId6"/>
    <p:sldId id="263" r:id="rId7"/>
    <p:sldId id="264" r:id="rId8"/>
    <p:sldId id="266" r:id="rId9"/>
    <p:sldId id="265" r:id="rId10"/>
    <p:sldId id="267" r:id="rId11"/>
    <p:sldId id="268" r:id="rId12"/>
    <p:sldId id="269" r:id="rId13"/>
    <p:sldId id="270" r:id="rId14"/>
    <p:sldId id="271" r:id="rId15"/>
    <p:sldId id="273" r:id="rId16"/>
    <p:sldId id="274" r:id="rId17"/>
    <p:sldId id="275" r:id="rId18"/>
    <p:sldId id="277" r:id="rId19"/>
    <p:sldId id="279" r:id="rId20"/>
    <p:sldId id="281" r:id="rId21"/>
    <p:sldId id="282" r:id="rId22"/>
    <p:sldId id="280" r:id="rId23"/>
    <p:sldId id="283" r:id="rId24"/>
    <p:sldId id="284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56" r:id="rId34"/>
    <p:sldId id="257" r:id="rId35"/>
    <p:sldId id="294" r:id="rId36"/>
    <p:sldId id="295" r:id="rId37"/>
    <p:sldId id="296" r:id="rId38"/>
    <p:sldId id="297" r:id="rId39"/>
    <p:sldId id="298" r:id="rId40"/>
    <p:sldId id="300" r:id="rId41"/>
    <p:sldId id="301" r:id="rId42"/>
    <p:sldId id="303" r:id="rId43"/>
    <p:sldId id="302" r:id="rId44"/>
    <p:sldId id="304" r:id="rId45"/>
    <p:sldId id="305" r:id="rId46"/>
    <p:sldId id="306" r:id="rId47"/>
    <p:sldId id="307" r:id="rId48"/>
    <p:sldId id="309" r:id="rId49"/>
    <p:sldId id="310" r:id="rId50"/>
    <p:sldId id="311" r:id="rId51"/>
    <p:sldId id="312" r:id="rId52"/>
    <p:sldId id="313" r:id="rId53"/>
    <p:sldId id="314" r:id="rId54"/>
    <p:sldId id="315" r:id="rId55"/>
    <p:sldId id="316" r:id="rId56"/>
    <p:sldId id="317" r:id="rId57"/>
    <p:sldId id="318" r:id="rId58"/>
    <p:sldId id="319" r:id="rId59"/>
    <p:sldId id="320" r:id="rId60"/>
    <p:sldId id="321" r:id="rId61"/>
    <p:sldId id="322" r:id="rId62"/>
    <p:sldId id="323" r:id="rId63"/>
    <p:sldId id="324" r:id="rId64"/>
    <p:sldId id="325" r:id="rId65"/>
    <p:sldId id="326" r:id="rId66"/>
    <p:sldId id="327" r:id="rId67"/>
    <p:sldId id="328" r:id="rId68"/>
    <p:sldId id="329" r:id="rId69"/>
    <p:sldId id="330" r:id="rId70"/>
    <p:sldId id="331" r:id="rId71"/>
    <p:sldId id="332" r:id="rId72"/>
    <p:sldId id="333" r:id="rId73"/>
    <p:sldId id="334" r:id="rId74"/>
    <p:sldId id="335" r:id="rId75"/>
    <p:sldId id="336" r:id="rId76"/>
    <p:sldId id="308" r:id="rId77"/>
    <p:sldId id="299" r:id="rId7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A60D20-E748-4D8B-9186-820569CA009B}" v="2" dt="2018-07-02T07:12:23.2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0" autoAdjust="0"/>
    <p:restoredTop sz="94660"/>
  </p:normalViewPr>
  <p:slideViewPr>
    <p:cSldViewPr snapToGrid="0">
      <p:cViewPr varScale="1">
        <p:scale>
          <a:sx n="81" d="100"/>
          <a:sy n="81" d="100"/>
        </p:scale>
        <p:origin x="42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microsoft.com/office/2015/10/relationships/revisionInfo" Target="revisionInfo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夏骁凯" userId="344d9516-ed3d-4546-836d-c8463077b2e4" providerId="ADAL" clId="{0BA60D20-E748-4D8B-9186-820569CA009B}"/>
    <pc:docChg chg="addSld modSld">
      <pc:chgData name="夏骁凯" userId="344d9516-ed3d-4546-836d-c8463077b2e4" providerId="ADAL" clId="{0BA60D20-E748-4D8B-9186-820569CA009B}" dt="2018-07-02T07:12:23.277" v="1"/>
      <pc:docMkLst>
        <pc:docMk/>
      </pc:docMkLst>
      <pc:sldChg chg="add">
        <pc:chgData name="夏骁凯" userId="344d9516-ed3d-4546-836d-c8463077b2e4" providerId="ADAL" clId="{0BA60D20-E748-4D8B-9186-820569CA009B}" dt="2018-07-02T07:12:14.180" v="0"/>
        <pc:sldMkLst>
          <pc:docMk/>
          <pc:sldMk cId="3561083271" sldId="309"/>
        </pc:sldMkLst>
      </pc:sldChg>
      <pc:sldChg chg="add">
        <pc:chgData name="夏骁凯" userId="344d9516-ed3d-4546-836d-c8463077b2e4" providerId="ADAL" clId="{0BA60D20-E748-4D8B-9186-820569CA009B}" dt="2018-07-02T07:12:14.180" v="0"/>
        <pc:sldMkLst>
          <pc:docMk/>
          <pc:sldMk cId="3311536194" sldId="310"/>
        </pc:sldMkLst>
      </pc:sldChg>
      <pc:sldChg chg="add">
        <pc:chgData name="夏骁凯" userId="344d9516-ed3d-4546-836d-c8463077b2e4" providerId="ADAL" clId="{0BA60D20-E748-4D8B-9186-820569CA009B}" dt="2018-07-02T07:12:14.180" v="0"/>
        <pc:sldMkLst>
          <pc:docMk/>
          <pc:sldMk cId="1178605587" sldId="311"/>
        </pc:sldMkLst>
      </pc:sldChg>
      <pc:sldChg chg="add">
        <pc:chgData name="夏骁凯" userId="344d9516-ed3d-4546-836d-c8463077b2e4" providerId="ADAL" clId="{0BA60D20-E748-4D8B-9186-820569CA009B}" dt="2018-07-02T07:12:14.180" v="0"/>
        <pc:sldMkLst>
          <pc:docMk/>
          <pc:sldMk cId="3059344823" sldId="312"/>
        </pc:sldMkLst>
      </pc:sldChg>
      <pc:sldChg chg="add">
        <pc:chgData name="夏骁凯" userId="344d9516-ed3d-4546-836d-c8463077b2e4" providerId="ADAL" clId="{0BA60D20-E748-4D8B-9186-820569CA009B}" dt="2018-07-02T07:12:14.180" v="0"/>
        <pc:sldMkLst>
          <pc:docMk/>
          <pc:sldMk cId="3582252954" sldId="313"/>
        </pc:sldMkLst>
      </pc:sldChg>
      <pc:sldChg chg="add">
        <pc:chgData name="夏骁凯" userId="344d9516-ed3d-4546-836d-c8463077b2e4" providerId="ADAL" clId="{0BA60D20-E748-4D8B-9186-820569CA009B}" dt="2018-07-02T07:12:14.180" v="0"/>
        <pc:sldMkLst>
          <pc:docMk/>
          <pc:sldMk cId="1622659978" sldId="314"/>
        </pc:sldMkLst>
      </pc:sldChg>
      <pc:sldChg chg="add">
        <pc:chgData name="夏骁凯" userId="344d9516-ed3d-4546-836d-c8463077b2e4" providerId="ADAL" clId="{0BA60D20-E748-4D8B-9186-820569CA009B}" dt="2018-07-02T07:12:14.180" v="0"/>
        <pc:sldMkLst>
          <pc:docMk/>
          <pc:sldMk cId="3340984709" sldId="315"/>
        </pc:sldMkLst>
      </pc:sldChg>
      <pc:sldChg chg="add">
        <pc:chgData name="夏骁凯" userId="344d9516-ed3d-4546-836d-c8463077b2e4" providerId="ADAL" clId="{0BA60D20-E748-4D8B-9186-820569CA009B}" dt="2018-07-02T07:12:14.180" v="0"/>
        <pc:sldMkLst>
          <pc:docMk/>
          <pc:sldMk cId="2209614441" sldId="316"/>
        </pc:sldMkLst>
      </pc:sldChg>
      <pc:sldChg chg="add">
        <pc:chgData name="夏骁凯" userId="344d9516-ed3d-4546-836d-c8463077b2e4" providerId="ADAL" clId="{0BA60D20-E748-4D8B-9186-820569CA009B}" dt="2018-07-02T07:12:14.180" v="0"/>
        <pc:sldMkLst>
          <pc:docMk/>
          <pc:sldMk cId="312024401" sldId="317"/>
        </pc:sldMkLst>
      </pc:sldChg>
      <pc:sldChg chg="add">
        <pc:chgData name="夏骁凯" userId="344d9516-ed3d-4546-836d-c8463077b2e4" providerId="ADAL" clId="{0BA60D20-E748-4D8B-9186-820569CA009B}" dt="2018-07-02T07:12:14.180" v="0"/>
        <pc:sldMkLst>
          <pc:docMk/>
          <pc:sldMk cId="3964697524" sldId="318"/>
        </pc:sldMkLst>
      </pc:sldChg>
      <pc:sldChg chg="add">
        <pc:chgData name="夏骁凯" userId="344d9516-ed3d-4546-836d-c8463077b2e4" providerId="ADAL" clId="{0BA60D20-E748-4D8B-9186-820569CA009B}" dt="2018-07-02T07:12:14.180" v="0"/>
        <pc:sldMkLst>
          <pc:docMk/>
          <pc:sldMk cId="1109550592" sldId="319"/>
        </pc:sldMkLst>
      </pc:sldChg>
      <pc:sldChg chg="add">
        <pc:chgData name="夏骁凯" userId="344d9516-ed3d-4546-836d-c8463077b2e4" providerId="ADAL" clId="{0BA60D20-E748-4D8B-9186-820569CA009B}" dt="2018-07-02T07:12:14.180" v="0"/>
        <pc:sldMkLst>
          <pc:docMk/>
          <pc:sldMk cId="1763691789" sldId="320"/>
        </pc:sldMkLst>
      </pc:sldChg>
      <pc:sldChg chg="add">
        <pc:chgData name="夏骁凯" userId="344d9516-ed3d-4546-836d-c8463077b2e4" providerId="ADAL" clId="{0BA60D20-E748-4D8B-9186-820569CA009B}" dt="2018-07-02T07:12:14.180" v="0"/>
        <pc:sldMkLst>
          <pc:docMk/>
          <pc:sldMk cId="471959315" sldId="321"/>
        </pc:sldMkLst>
      </pc:sldChg>
      <pc:sldChg chg="add">
        <pc:chgData name="夏骁凯" userId="344d9516-ed3d-4546-836d-c8463077b2e4" providerId="ADAL" clId="{0BA60D20-E748-4D8B-9186-820569CA009B}" dt="2018-07-02T07:12:14.180" v="0"/>
        <pc:sldMkLst>
          <pc:docMk/>
          <pc:sldMk cId="1127849126" sldId="322"/>
        </pc:sldMkLst>
      </pc:sldChg>
      <pc:sldChg chg="add">
        <pc:chgData name="夏骁凯" userId="344d9516-ed3d-4546-836d-c8463077b2e4" providerId="ADAL" clId="{0BA60D20-E748-4D8B-9186-820569CA009B}" dt="2018-07-02T07:12:23.277" v="1"/>
        <pc:sldMkLst>
          <pc:docMk/>
          <pc:sldMk cId="1819473773" sldId="323"/>
        </pc:sldMkLst>
      </pc:sldChg>
      <pc:sldChg chg="add">
        <pc:chgData name="夏骁凯" userId="344d9516-ed3d-4546-836d-c8463077b2e4" providerId="ADAL" clId="{0BA60D20-E748-4D8B-9186-820569CA009B}" dt="2018-07-02T07:12:23.277" v="1"/>
        <pc:sldMkLst>
          <pc:docMk/>
          <pc:sldMk cId="624617300" sldId="324"/>
        </pc:sldMkLst>
      </pc:sldChg>
      <pc:sldChg chg="add">
        <pc:chgData name="夏骁凯" userId="344d9516-ed3d-4546-836d-c8463077b2e4" providerId="ADAL" clId="{0BA60D20-E748-4D8B-9186-820569CA009B}" dt="2018-07-02T07:12:23.277" v="1"/>
        <pc:sldMkLst>
          <pc:docMk/>
          <pc:sldMk cId="1887606500" sldId="325"/>
        </pc:sldMkLst>
      </pc:sldChg>
      <pc:sldChg chg="add">
        <pc:chgData name="夏骁凯" userId="344d9516-ed3d-4546-836d-c8463077b2e4" providerId="ADAL" clId="{0BA60D20-E748-4D8B-9186-820569CA009B}" dt="2018-07-02T07:12:23.277" v="1"/>
        <pc:sldMkLst>
          <pc:docMk/>
          <pc:sldMk cId="3120686962" sldId="326"/>
        </pc:sldMkLst>
      </pc:sldChg>
      <pc:sldChg chg="add">
        <pc:chgData name="夏骁凯" userId="344d9516-ed3d-4546-836d-c8463077b2e4" providerId="ADAL" clId="{0BA60D20-E748-4D8B-9186-820569CA009B}" dt="2018-07-02T07:12:23.277" v="1"/>
        <pc:sldMkLst>
          <pc:docMk/>
          <pc:sldMk cId="2225197369" sldId="327"/>
        </pc:sldMkLst>
      </pc:sldChg>
      <pc:sldChg chg="add">
        <pc:chgData name="夏骁凯" userId="344d9516-ed3d-4546-836d-c8463077b2e4" providerId="ADAL" clId="{0BA60D20-E748-4D8B-9186-820569CA009B}" dt="2018-07-02T07:12:23.277" v="1"/>
        <pc:sldMkLst>
          <pc:docMk/>
          <pc:sldMk cId="1051377662" sldId="328"/>
        </pc:sldMkLst>
      </pc:sldChg>
      <pc:sldChg chg="add">
        <pc:chgData name="夏骁凯" userId="344d9516-ed3d-4546-836d-c8463077b2e4" providerId="ADAL" clId="{0BA60D20-E748-4D8B-9186-820569CA009B}" dt="2018-07-02T07:12:23.277" v="1"/>
        <pc:sldMkLst>
          <pc:docMk/>
          <pc:sldMk cId="2075878695" sldId="329"/>
        </pc:sldMkLst>
      </pc:sldChg>
      <pc:sldChg chg="add">
        <pc:chgData name="夏骁凯" userId="344d9516-ed3d-4546-836d-c8463077b2e4" providerId="ADAL" clId="{0BA60D20-E748-4D8B-9186-820569CA009B}" dt="2018-07-02T07:12:23.277" v="1"/>
        <pc:sldMkLst>
          <pc:docMk/>
          <pc:sldMk cId="1274596169" sldId="330"/>
        </pc:sldMkLst>
      </pc:sldChg>
      <pc:sldChg chg="add">
        <pc:chgData name="夏骁凯" userId="344d9516-ed3d-4546-836d-c8463077b2e4" providerId="ADAL" clId="{0BA60D20-E748-4D8B-9186-820569CA009B}" dt="2018-07-02T07:12:23.277" v="1"/>
        <pc:sldMkLst>
          <pc:docMk/>
          <pc:sldMk cId="1144556413" sldId="331"/>
        </pc:sldMkLst>
      </pc:sldChg>
      <pc:sldChg chg="add">
        <pc:chgData name="夏骁凯" userId="344d9516-ed3d-4546-836d-c8463077b2e4" providerId="ADAL" clId="{0BA60D20-E748-4D8B-9186-820569CA009B}" dt="2018-07-02T07:12:23.277" v="1"/>
        <pc:sldMkLst>
          <pc:docMk/>
          <pc:sldMk cId="2931678797" sldId="332"/>
        </pc:sldMkLst>
      </pc:sldChg>
      <pc:sldChg chg="add">
        <pc:chgData name="夏骁凯" userId="344d9516-ed3d-4546-836d-c8463077b2e4" providerId="ADAL" clId="{0BA60D20-E748-4D8B-9186-820569CA009B}" dt="2018-07-02T07:12:23.277" v="1"/>
        <pc:sldMkLst>
          <pc:docMk/>
          <pc:sldMk cId="410970179" sldId="333"/>
        </pc:sldMkLst>
      </pc:sldChg>
      <pc:sldChg chg="add">
        <pc:chgData name="夏骁凯" userId="344d9516-ed3d-4546-836d-c8463077b2e4" providerId="ADAL" clId="{0BA60D20-E748-4D8B-9186-820569CA009B}" dt="2018-07-02T07:12:23.277" v="1"/>
        <pc:sldMkLst>
          <pc:docMk/>
          <pc:sldMk cId="3138352492" sldId="334"/>
        </pc:sldMkLst>
      </pc:sldChg>
      <pc:sldChg chg="add">
        <pc:chgData name="夏骁凯" userId="344d9516-ed3d-4546-836d-c8463077b2e4" providerId="ADAL" clId="{0BA60D20-E748-4D8B-9186-820569CA009B}" dt="2018-07-02T07:12:23.277" v="1"/>
        <pc:sldMkLst>
          <pc:docMk/>
          <pc:sldMk cId="1939919137" sldId="335"/>
        </pc:sldMkLst>
      </pc:sldChg>
      <pc:sldChg chg="add">
        <pc:chgData name="夏骁凯" userId="344d9516-ed3d-4546-836d-c8463077b2e4" providerId="ADAL" clId="{0BA60D20-E748-4D8B-9186-820569CA009B}" dt="2018-07-02T07:12:23.277" v="1"/>
        <pc:sldMkLst>
          <pc:docMk/>
          <pc:sldMk cId="2371882587" sldId="336"/>
        </pc:sldMkLst>
      </pc:sldChg>
    </pc:docChg>
  </pc:docChgLst>
  <pc:docChgLst>
    <pc:chgData name="夏骁凯" userId="344d9516-ed3d-4546-836d-c8463077b2e4" providerId="ADAL" clId="{99047207-2501-45BA-B7DC-A3ED7C315A3E}"/>
    <pc:docChg chg="undo custSel addSld delSld modSld">
      <pc:chgData name="夏骁凯" userId="344d9516-ed3d-4546-836d-c8463077b2e4" providerId="ADAL" clId="{99047207-2501-45BA-B7DC-A3ED7C315A3E}" dt="2018-05-21T13:00:30.839" v="7318"/>
      <pc:docMkLst>
        <pc:docMk/>
      </pc:docMkLst>
      <pc:sldChg chg="delSp modSp">
        <pc:chgData name="夏骁凯" userId="344d9516-ed3d-4546-836d-c8463077b2e4" providerId="ADAL" clId="{99047207-2501-45BA-B7DC-A3ED7C315A3E}" dt="2018-05-21T08:17:15.102" v="4113" actId="478"/>
        <pc:sldMkLst>
          <pc:docMk/>
          <pc:sldMk cId="2588653901" sldId="256"/>
        </pc:sldMkLst>
        <pc:spChg chg="mod">
          <ac:chgData name="夏骁凯" userId="344d9516-ed3d-4546-836d-c8463077b2e4" providerId="ADAL" clId="{99047207-2501-45BA-B7DC-A3ED7C315A3E}" dt="2018-05-21T03:51:22.471" v="2528" actId="947"/>
          <ac:spMkLst>
            <pc:docMk/>
            <pc:sldMk cId="2588653901" sldId="256"/>
            <ac:spMk id="2" creationId="{238F3458-9E11-4337-B3BA-864D146159C0}"/>
          </ac:spMkLst>
        </pc:spChg>
        <pc:spChg chg="mod">
          <ac:chgData name="夏骁凯" userId="344d9516-ed3d-4546-836d-c8463077b2e4" providerId="ADAL" clId="{99047207-2501-45BA-B7DC-A3ED7C315A3E}" dt="2018-05-21T03:51:22.481" v="2532" actId="947"/>
          <ac:spMkLst>
            <pc:docMk/>
            <pc:sldMk cId="2588653901" sldId="256"/>
            <ac:spMk id="3" creationId="{B6FAD374-687E-4307-B99F-8930BB64AC6D}"/>
          </ac:spMkLst>
        </pc:spChg>
        <pc:spChg chg="del mod">
          <ac:chgData name="夏骁凯" userId="344d9516-ed3d-4546-836d-c8463077b2e4" providerId="ADAL" clId="{99047207-2501-45BA-B7DC-A3ED7C315A3E}" dt="2018-05-21T08:17:15.102" v="4113" actId="478"/>
          <ac:spMkLst>
            <pc:docMk/>
            <pc:sldMk cId="2588653901" sldId="256"/>
            <ac:spMk id="4" creationId="{DA96EE8B-F56E-40C1-9BF8-EA2426792EA1}"/>
          </ac:spMkLst>
        </pc:spChg>
      </pc:sldChg>
      <pc:sldChg chg="modSp">
        <pc:chgData name="夏骁凯" userId="344d9516-ed3d-4546-836d-c8463077b2e4" providerId="ADAL" clId="{99047207-2501-45BA-B7DC-A3ED7C315A3E}" dt="2018-05-21T08:23:22.480" v="4245" actId="20577"/>
        <pc:sldMkLst>
          <pc:docMk/>
          <pc:sldMk cId="2498220729" sldId="257"/>
        </pc:sldMkLst>
        <pc:spChg chg="mod">
          <ac:chgData name="夏骁凯" userId="344d9516-ed3d-4546-836d-c8463077b2e4" providerId="ADAL" clId="{99047207-2501-45BA-B7DC-A3ED7C315A3E}" dt="2018-05-21T03:51:22.585" v="2540" actId="947"/>
          <ac:spMkLst>
            <pc:docMk/>
            <pc:sldMk cId="2498220729" sldId="257"/>
            <ac:spMk id="2" creationId="{7FD5A5DD-4E33-47D2-B31E-E4FE37ABAA27}"/>
          </ac:spMkLst>
        </pc:spChg>
        <pc:spChg chg="mod">
          <ac:chgData name="夏骁凯" userId="344d9516-ed3d-4546-836d-c8463077b2e4" providerId="ADAL" clId="{99047207-2501-45BA-B7DC-A3ED7C315A3E}" dt="2018-05-21T08:23:22.480" v="4245" actId="20577"/>
          <ac:spMkLst>
            <pc:docMk/>
            <pc:sldMk cId="2498220729" sldId="257"/>
            <ac:spMk id="3" creationId="{314252B3-55DF-4C18-B306-97265C902F71}"/>
          </ac:spMkLst>
        </pc:spChg>
      </pc:sldChg>
      <pc:sldChg chg="addSp delSp modSp add">
        <pc:chgData name="夏骁凯" userId="344d9516-ed3d-4546-836d-c8463077b2e4" providerId="ADAL" clId="{99047207-2501-45BA-B7DC-A3ED7C315A3E}" dt="2018-05-21T13:00:30.839" v="7318"/>
        <pc:sldMkLst>
          <pc:docMk/>
          <pc:sldMk cId="4249412072" sldId="258"/>
        </pc:sldMkLst>
        <pc:spChg chg="mod">
          <ac:chgData name="夏骁凯" userId="344d9516-ed3d-4546-836d-c8463077b2e4" providerId="ADAL" clId="{99047207-2501-45BA-B7DC-A3ED7C315A3E}" dt="2018-05-21T03:51:21.447" v="2392" actId="947"/>
          <ac:spMkLst>
            <pc:docMk/>
            <pc:sldMk cId="4249412072" sldId="258"/>
            <ac:spMk id="2" creationId="{2D0BA530-B00F-4D94-BF61-6AC5E38AD0B2}"/>
          </ac:spMkLst>
        </pc:spChg>
        <pc:spChg chg="mod">
          <ac:chgData name="夏骁凯" userId="344d9516-ed3d-4546-836d-c8463077b2e4" providerId="ADAL" clId="{99047207-2501-45BA-B7DC-A3ED7C315A3E}" dt="2018-05-21T03:51:21.466" v="2396" actId="947"/>
          <ac:spMkLst>
            <pc:docMk/>
            <pc:sldMk cId="4249412072" sldId="258"/>
            <ac:spMk id="3" creationId="{AE76C578-6E6A-42A5-8884-E40929C2384C}"/>
          </ac:spMkLst>
        </pc:spChg>
        <pc:inkChg chg="add del">
          <ac:chgData name="夏骁凯" userId="344d9516-ed3d-4546-836d-c8463077b2e4" providerId="ADAL" clId="{99047207-2501-45BA-B7DC-A3ED7C315A3E}" dt="2018-05-21T12:48:49.157" v="7208"/>
          <ac:inkMkLst>
            <pc:docMk/>
            <pc:sldMk cId="4249412072" sldId="258"/>
            <ac:inkMk id="4" creationId="{A4050C64-7AE7-4CD1-A1EB-3736136F4944}"/>
          </ac:inkMkLst>
        </pc:inkChg>
        <pc:inkChg chg="add del">
          <ac:chgData name="夏骁凯" userId="344d9516-ed3d-4546-836d-c8463077b2e4" providerId="ADAL" clId="{99047207-2501-45BA-B7DC-A3ED7C315A3E}" dt="2018-05-21T12:48:49.157" v="7208"/>
          <ac:inkMkLst>
            <pc:docMk/>
            <pc:sldMk cId="4249412072" sldId="258"/>
            <ac:inkMk id="5" creationId="{9E7FEF6F-54C7-476F-85EE-82206627E750}"/>
          </ac:inkMkLst>
        </pc:inkChg>
        <pc:inkChg chg="add del">
          <ac:chgData name="夏骁凯" userId="344d9516-ed3d-4546-836d-c8463077b2e4" providerId="ADAL" clId="{99047207-2501-45BA-B7DC-A3ED7C315A3E}" dt="2018-05-21T12:48:49.157" v="7208"/>
          <ac:inkMkLst>
            <pc:docMk/>
            <pc:sldMk cId="4249412072" sldId="258"/>
            <ac:inkMk id="6" creationId="{CBBF0EF7-A03B-4A2B-A110-71D9CFD39EB2}"/>
          </ac:inkMkLst>
        </pc:inkChg>
        <pc:inkChg chg="add del">
          <ac:chgData name="夏骁凯" userId="344d9516-ed3d-4546-836d-c8463077b2e4" providerId="ADAL" clId="{99047207-2501-45BA-B7DC-A3ED7C315A3E}" dt="2018-05-21T12:48:51.854" v="7210"/>
          <ac:inkMkLst>
            <pc:docMk/>
            <pc:sldMk cId="4249412072" sldId="258"/>
            <ac:inkMk id="7" creationId="{9DFDC8A5-C861-48A2-833E-E859822105D1}"/>
          </ac:inkMkLst>
        </pc:inkChg>
        <pc:inkChg chg="add del">
          <ac:chgData name="夏骁凯" userId="344d9516-ed3d-4546-836d-c8463077b2e4" providerId="ADAL" clId="{99047207-2501-45BA-B7DC-A3ED7C315A3E}" dt="2018-05-21T12:48:51.854" v="7210"/>
          <ac:inkMkLst>
            <pc:docMk/>
            <pc:sldMk cId="4249412072" sldId="258"/>
            <ac:inkMk id="8" creationId="{ACF476A9-D0C7-49ED-9708-C9FE35122E76}"/>
          </ac:inkMkLst>
        </pc:inkChg>
        <pc:inkChg chg="add del">
          <ac:chgData name="夏骁凯" userId="344d9516-ed3d-4546-836d-c8463077b2e4" providerId="ADAL" clId="{99047207-2501-45BA-B7DC-A3ED7C315A3E}" dt="2018-05-21T12:49:01.430" v="7211"/>
          <ac:inkMkLst>
            <pc:docMk/>
            <pc:sldMk cId="4249412072" sldId="258"/>
            <ac:inkMk id="9" creationId="{4FBF1CAC-2256-47B1-B0A2-6EC0D017D278}"/>
          </ac:inkMkLst>
        </pc:inkChg>
        <pc:inkChg chg="add del">
          <ac:chgData name="夏骁凯" userId="344d9516-ed3d-4546-836d-c8463077b2e4" providerId="ADAL" clId="{99047207-2501-45BA-B7DC-A3ED7C315A3E}" dt="2018-05-21T12:50:38.335" v="7218"/>
          <ac:inkMkLst>
            <pc:docMk/>
            <pc:sldMk cId="4249412072" sldId="258"/>
            <ac:inkMk id="10" creationId="{E0967FF2-B014-4523-88F7-97ED5C5027D9}"/>
          </ac:inkMkLst>
        </pc:inkChg>
        <pc:inkChg chg="add del">
          <ac:chgData name="夏骁凯" userId="344d9516-ed3d-4546-836d-c8463077b2e4" providerId="ADAL" clId="{99047207-2501-45BA-B7DC-A3ED7C315A3E}" dt="2018-05-21T12:50:38.335" v="7218"/>
          <ac:inkMkLst>
            <pc:docMk/>
            <pc:sldMk cId="4249412072" sldId="258"/>
            <ac:inkMk id="11" creationId="{2C9D2F57-DC8A-4E0E-B9C2-ED18C5DEEFAE}"/>
          </ac:inkMkLst>
        </pc:inkChg>
        <pc:inkChg chg="add del">
          <ac:chgData name="夏骁凯" userId="344d9516-ed3d-4546-836d-c8463077b2e4" providerId="ADAL" clId="{99047207-2501-45BA-B7DC-A3ED7C315A3E}" dt="2018-05-21T12:50:38.335" v="7218"/>
          <ac:inkMkLst>
            <pc:docMk/>
            <pc:sldMk cId="4249412072" sldId="258"/>
            <ac:inkMk id="12" creationId="{B771EBBB-17AD-4DC2-86AE-E48155005047}"/>
          </ac:inkMkLst>
        </pc:inkChg>
        <pc:inkChg chg="add del">
          <ac:chgData name="夏骁凯" userId="344d9516-ed3d-4546-836d-c8463077b2e4" providerId="ADAL" clId="{99047207-2501-45BA-B7DC-A3ED7C315A3E}" dt="2018-05-21T12:50:38.335" v="7218"/>
          <ac:inkMkLst>
            <pc:docMk/>
            <pc:sldMk cId="4249412072" sldId="258"/>
            <ac:inkMk id="13" creationId="{3493AAB2-C059-4D8B-8746-3DE79ADFED59}"/>
          </ac:inkMkLst>
        </pc:inkChg>
        <pc:inkChg chg="add del">
          <ac:chgData name="夏骁凯" userId="344d9516-ed3d-4546-836d-c8463077b2e4" providerId="ADAL" clId="{99047207-2501-45BA-B7DC-A3ED7C315A3E}" dt="2018-05-21T12:50:38.335" v="7218"/>
          <ac:inkMkLst>
            <pc:docMk/>
            <pc:sldMk cId="4249412072" sldId="258"/>
            <ac:inkMk id="14" creationId="{310FBFF3-A81C-4031-8F97-07CC755816F7}"/>
          </ac:inkMkLst>
        </pc:inkChg>
        <pc:inkChg chg="add del">
          <ac:chgData name="夏骁凯" userId="344d9516-ed3d-4546-836d-c8463077b2e4" providerId="ADAL" clId="{99047207-2501-45BA-B7DC-A3ED7C315A3E}" dt="2018-05-21T12:50:38.335" v="7218"/>
          <ac:inkMkLst>
            <pc:docMk/>
            <pc:sldMk cId="4249412072" sldId="258"/>
            <ac:inkMk id="15" creationId="{79F5C2D6-3FDF-4202-B7CE-E46A9882542A}"/>
          </ac:inkMkLst>
        </pc:inkChg>
        <pc:inkChg chg="add del">
          <ac:chgData name="夏骁凯" userId="344d9516-ed3d-4546-836d-c8463077b2e4" providerId="ADAL" clId="{99047207-2501-45BA-B7DC-A3ED7C315A3E}" dt="2018-05-21T12:51:39.840" v="7230"/>
          <ac:inkMkLst>
            <pc:docMk/>
            <pc:sldMk cId="4249412072" sldId="258"/>
            <ac:inkMk id="16" creationId="{7C03A5E2-0B92-44A0-8E20-F8CE9807FD47}"/>
          </ac:inkMkLst>
        </pc:inkChg>
        <pc:inkChg chg="add del">
          <ac:chgData name="夏骁凯" userId="344d9516-ed3d-4546-836d-c8463077b2e4" providerId="ADAL" clId="{99047207-2501-45BA-B7DC-A3ED7C315A3E}" dt="2018-05-21T12:51:35.333" v="7221"/>
          <ac:inkMkLst>
            <pc:docMk/>
            <pc:sldMk cId="4249412072" sldId="258"/>
            <ac:inkMk id="17" creationId="{5AF9F45A-E2CF-4876-90FC-94E9BA77468F}"/>
          </ac:inkMkLst>
        </pc:inkChg>
        <pc:inkChg chg="add del">
          <ac:chgData name="夏骁凯" userId="344d9516-ed3d-4546-836d-c8463077b2e4" providerId="ADAL" clId="{99047207-2501-45BA-B7DC-A3ED7C315A3E}" dt="2018-05-21T12:51:35.333" v="7221"/>
          <ac:inkMkLst>
            <pc:docMk/>
            <pc:sldMk cId="4249412072" sldId="258"/>
            <ac:inkMk id="18" creationId="{DB0C05A5-5C2B-485F-9EE0-372D683BB20F}"/>
          </ac:inkMkLst>
        </pc:inkChg>
        <pc:inkChg chg="add del">
          <ac:chgData name="夏骁凯" userId="344d9516-ed3d-4546-836d-c8463077b2e4" providerId="ADAL" clId="{99047207-2501-45BA-B7DC-A3ED7C315A3E}" dt="2018-05-21T12:51:39.840" v="7230"/>
          <ac:inkMkLst>
            <pc:docMk/>
            <pc:sldMk cId="4249412072" sldId="258"/>
            <ac:inkMk id="19" creationId="{2C2BAFBD-C9CB-44C3-8A06-575053EC5CBC}"/>
          </ac:inkMkLst>
        </pc:inkChg>
        <pc:inkChg chg="add del">
          <ac:chgData name="夏骁凯" userId="344d9516-ed3d-4546-836d-c8463077b2e4" providerId="ADAL" clId="{99047207-2501-45BA-B7DC-A3ED7C315A3E}" dt="2018-05-21T12:51:39.840" v="7230"/>
          <ac:inkMkLst>
            <pc:docMk/>
            <pc:sldMk cId="4249412072" sldId="258"/>
            <ac:inkMk id="20" creationId="{F9ED5CF8-E9EF-473A-A8D3-FBCECF32EDEF}"/>
          </ac:inkMkLst>
        </pc:inkChg>
        <pc:inkChg chg="add del">
          <ac:chgData name="夏骁凯" userId="344d9516-ed3d-4546-836d-c8463077b2e4" providerId="ADAL" clId="{99047207-2501-45BA-B7DC-A3ED7C315A3E}" dt="2018-05-21T12:51:39.840" v="7230"/>
          <ac:inkMkLst>
            <pc:docMk/>
            <pc:sldMk cId="4249412072" sldId="258"/>
            <ac:inkMk id="21" creationId="{40936764-2FA2-4289-A1BC-04BDEBB4B181}"/>
          </ac:inkMkLst>
        </pc:inkChg>
        <pc:inkChg chg="add del">
          <ac:chgData name="夏骁凯" userId="344d9516-ed3d-4546-836d-c8463077b2e4" providerId="ADAL" clId="{99047207-2501-45BA-B7DC-A3ED7C315A3E}" dt="2018-05-21T12:51:39.840" v="7230"/>
          <ac:inkMkLst>
            <pc:docMk/>
            <pc:sldMk cId="4249412072" sldId="258"/>
            <ac:inkMk id="22" creationId="{C53A81E6-B5E8-4957-AFD6-4111174E34E2}"/>
          </ac:inkMkLst>
        </pc:inkChg>
        <pc:inkChg chg="add del">
          <ac:chgData name="夏骁凯" userId="344d9516-ed3d-4546-836d-c8463077b2e4" providerId="ADAL" clId="{99047207-2501-45BA-B7DC-A3ED7C315A3E}" dt="2018-05-21T12:51:39.840" v="7230"/>
          <ac:inkMkLst>
            <pc:docMk/>
            <pc:sldMk cId="4249412072" sldId="258"/>
            <ac:inkMk id="23" creationId="{2FE52252-9F9B-446A-B1A1-90B025C037B5}"/>
          </ac:inkMkLst>
        </pc:inkChg>
        <pc:inkChg chg="add del">
          <ac:chgData name="夏骁凯" userId="344d9516-ed3d-4546-836d-c8463077b2e4" providerId="ADAL" clId="{99047207-2501-45BA-B7DC-A3ED7C315A3E}" dt="2018-05-21T12:51:39.840" v="7230"/>
          <ac:inkMkLst>
            <pc:docMk/>
            <pc:sldMk cId="4249412072" sldId="258"/>
            <ac:inkMk id="24" creationId="{582D7BB2-A78D-40F6-912C-E13F5ABE3A95}"/>
          </ac:inkMkLst>
        </pc:inkChg>
        <pc:inkChg chg="add del">
          <ac:chgData name="夏骁凯" userId="344d9516-ed3d-4546-836d-c8463077b2e4" providerId="ADAL" clId="{99047207-2501-45BA-B7DC-A3ED7C315A3E}" dt="2018-05-21T12:51:39.840" v="7230"/>
          <ac:inkMkLst>
            <pc:docMk/>
            <pc:sldMk cId="4249412072" sldId="258"/>
            <ac:inkMk id="25" creationId="{926FB39B-58F3-4CD3-9D29-4C9500E2F8C0}"/>
          </ac:inkMkLst>
        </pc:inkChg>
        <pc:inkChg chg="add del">
          <ac:chgData name="夏骁凯" userId="344d9516-ed3d-4546-836d-c8463077b2e4" providerId="ADAL" clId="{99047207-2501-45BA-B7DC-A3ED7C315A3E}" dt="2018-05-21T12:51:39.840" v="7230"/>
          <ac:inkMkLst>
            <pc:docMk/>
            <pc:sldMk cId="4249412072" sldId="258"/>
            <ac:inkMk id="26" creationId="{B64B78D0-2FD6-4439-83DE-F478E168BB99}"/>
          </ac:inkMkLst>
        </pc:inkChg>
        <pc:inkChg chg="add del">
          <ac:chgData name="夏骁凯" userId="344d9516-ed3d-4546-836d-c8463077b2e4" providerId="ADAL" clId="{99047207-2501-45BA-B7DC-A3ED7C315A3E}" dt="2018-05-21T12:51:39.840" v="7230"/>
          <ac:inkMkLst>
            <pc:docMk/>
            <pc:sldMk cId="4249412072" sldId="258"/>
            <ac:inkMk id="27" creationId="{6E7406C1-1527-4913-A92D-5F856B5B32CA}"/>
          </ac:inkMkLst>
        </pc:inkChg>
        <pc:inkChg chg="add del">
          <ac:chgData name="夏骁凯" userId="344d9516-ed3d-4546-836d-c8463077b2e4" providerId="ADAL" clId="{99047207-2501-45BA-B7DC-A3ED7C315A3E}" dt="2018-05-21T12:51:43.431" v="7232"/>
          <ac:inkMkLst>
            <pc:docMk/>
            <pc:sldMk cId="4249412072" sldId="258"/>
            <ac:inkMk id="28" creationId="{A1C22107-AA34-40F6-A765-08969EB17669}"/>
          </ac:inkMkLst>
        </pc:inkChg>
        <pc:inkChg chg="add del">
          <ac:chgData name="夏骁凯" userId="344d9516-ed3d-4546-836d-c8463077b2e4" providerId="ADAL" clId="{99047207-2501-45BA-B7DC-A3ED7C315A3E}" dt="2018-05-21T12:51:43.431" v="7232"/>
          <ac:inkMkLst>
            <pc:docMk/>
            <pc:sldMk cId="4249412072" sldId="258"/>
            <ac:inkMk id="29" creationId="{FA363546-8D3A-4883-ABAF-75AB532FF6A6}"/>
          </ac:inkMkLst>
        </pc:inkChg>
        <pc:inkChg chg="add del">
          <ac:chgData name="夏骁凯" userId="344d9516-ed3d-4546-836d-c8463077b2e4" providerId="ADAL" clId="{99047207-2501-45BA-B7DC-A3ED7C315A3E}" dt="2018-05-21T12:51:47.719" v="7236"/>
          <ac:inkMkLst>
            <pc:docMk/>
            <pc:sldMk cId="4249412072" sldId="258"/>
            <ac:inkMk id="30" creationId="{34571F50-D38A-4464-85CA-9E386B0F775E}"/>
          </ac:inkMkLst>
        </pc:inkChg>
        <pc:inkChg chg="add del">
          <ac:chgData name="夏骁凯" userId="344d9516-ed3d-4546-836d-c8463077b2e4" providerId="ADAL" clId="{99047207-2501-45BA-B7DC-A3ED7C315A3E}" dt="2018-05-21T12:51:47.719" v="7236"/>
          <ac:inkMkLst>
            <pc:docMk/>
            <pc:sldMk cId="4249412072" sldId="258"/>
            <ac:inkMk id="31" creationId="{874A1FB6-7303-41B8-8D71-F320ECC89B84}"/>
          </ac:inkMkLst>
        </pc:inkChg>
        <pc:inkChg chg="add del">
          <ac:chgData name="夏骁凯" userId="344d9516-ed3d-4546-836d-c8463077b2e4" providerId="ADAL" clId="{99047207-2501-45BA-B7DC-A3ED7C315A3E}" dt="2018-05-21T12:51:47.719" v="7236"/>
          <ac:inkMkLst>
            <pc:docMk/>
            <pc:sldMk cId="4249412072" sldId="258"/>
            <ac:inkMk id="32" creationId="{1DADF2EB-7151-4AB7-A19C-DE2588F5980A}"/>
          </ac:inkMkLst>
        </pc:inkChg>
        <pc:inkChg chg="add del">
          <ac:chgData name="夏骁凯" userId="344d9516-ed3d-4546-836d-c8463077b2e4" providerId="ADAL" clId="{99047207-2501-45BA-B7DC-A3ED7C315A3E}" dt="2018-05-21T12:51:47.719" v="7236"/>
          <ac:inkMkLst>
            <pc:docMk/>
            <pc:sldMk cId="4249412072" sldId="258"/>
            <ac:inkMk id="33" creationId="{8F2A4EE6-A602-4116-A778-E4ECA26864C8}"/>
          </ac:inkMkLst>
        </pc:inkChg>
        <pc:inkChg chg="add del">
          <ac:chgData name="夏骁凯" userId="344d9516-ed3d-4546-836d-c8463077b2e4" providerId="ADAL" clId="{99047207-2501-45BA-B7DC-A3ED7C315A3E}" dt="2018-05-21T12:51:50.047" v="7239"/>
          <ac:inkMkLst>
            <pc:docMk/>
            <pc:sldMk cId="4249412072" sldId="258"/>
            <ac:inkMk id="34" creationId="{92AB469B-8790-4F96-AB25-8FBFB1E6CCE7}"/>
          </ac:inkMkLst>
        </pc:inkChg>
        <pc:inkChg chg="add del">
          <ac:chgData name="夏骁凯" userId="344d9516-ed3d-4546-836d-c8463077b2e4" providerId="ADAL" clId="{99047207-2501-45BA-B7DC-A3ED7C315A3E}" dt="2018-05-21T12:51:50.047" v="7239"/>
          <ac:inkMkLst>
            <pc:docMk/>
            <pc:sldMk cId="4249412072" sldId="258"/>
            <ac:inkMk id="35" creationId="{AA8E7ECB-3EAB-48C2-9054-103B54D666B7}"/>
          </ac:inkMkLst>
        </pc:inkChg>
        <pc:inkChg chg="add del">
          <ac:chgData name="夏骁凯" userId="344d9516-ed3d-4546-836d-c8463077b2e4" providerId="ADAL" clId="{99047207-2501-45BA-B7DC-A3ED7C315A3E}" dt="2018-05-21T12:51:50.047" v="7239"/>
          <ac:inkMkLst>
            <pc:docMk/>
            <pc:sldMk cId="4249412072" sldId="258"/>
            <ac:inkMk id="36" creationId="{F2EEA22A-1748-42EE-8B70-F57A649D434E}"/>
          </ac:inkMkLst>
        </pc:inkChg>
        <pc:inkChg chg="add del">
          <ac:chgData name="夏骁凯" userId="344d9516-ed3d-4546-836d-c8463077b2e4" providerId="ADAL" clId="{99047207-2501-45BA-B7DC-A3ED7C315A3E}" dt="2018-05-21T12:51:51.900" v="7241"/>
          <ac:inkMkLst>
            <pc:docMk/>
            <pc:sldMk cId="4249412072" sldId="258"/>
            <ac:inkMk id="37" creationId="{EEFD78EE-3A92-4731-8F6B-BD8C358D19A5}"/>
          </ac:inkMkLst>
        </pc:inkChg>
        <pc:inkChg chg="add del">
          <ac:chgData name="夏骁凯" userId="344d9516-ed3d-4546-836d-c8463077b2e4" providerId="ADAL" clId="{99047207-2501-45BA-B7DC-A3ED7C315A3E}" dt="2018-05-21T12:51:51.900" v="7241"/>
          <ac:inkMkLst>
            <pc:docMk/>
            <pc:sldMk cId="4249412072" sldId="258"/>
            <ac:inkMk id="38" creationId="{D4C5A2BD-C4D9-43D8-88B7-66DF36742739}"/>
          </ac:inkMkLst>
        </pc:inkChg>
        <pc:inkChg chg="add del">
          <ac:chgData name="夏骁凯" userId="344d9516-ed3d-4546-836d-c8463077b2e4" providerId="ADAL" clId="{99047207-2501-45BA-B7DC-A3ED7C315A3E}" dt="2018-05-21T12:51:55.174" v="7245"/>
          <ac:inkMkLst>
            <pc:docMk/>
            <pc:sldMk cId="4249412072" sldId="258"/>
            <ac:inkMk id="39" creationId="{1C53B695-973C-47B5-9721-70A930B71BEB}"/>
          </ac:inkMkLst>
        </pc:inkChg>
        <pc:inkChg chg="add del">
          <ac:chgData name="夏骁凯" userId="344d9516-ed3d-4546-836d-c8463077b2e4" providerId="ADAL" clId="{99047207-2501-45BA-B7DC-A3ED7C315A3E}" dt="2018-05-21T12:51:55.174" v="7245"/>
          <ac:inkMkLst>
            <pc:docMk/>
            <pc:sldMk cId="4249412072" sldId="258"/>
            <ac:inkMk id="40" creationId="{F91B5F8C-47B4-47B5-AC57-8690F7F6A947}"/>
          </ac:inkMkLst>
        </pc:inkChg>
        <pc:inkChg chg="add del">
          <ac:chgData name="夏骁凯" userId="344d9516-ed3d-4546-836d-c8463077b2e4" providerId="ADAL" clId="{99047207-2501-45BA-B7DC-A3ED7C315A3E}" dt="2018-05-21T12:51:55.174" v="7245"/>
          <ac:inkMkLst>
            <pc:docMk/>
            <pc:sldMk cId="4249412072" sldId="258"/>
            <ac:inkMk id="41" creationId="{87247491-49CE-4155-BD45-83737104AA7D}"/>
          </ac:inkMkLst>
        </pc:inkChg>
        <pc:inkChg chg="add del">
          <ac:chgData name="夏骁凯" userId="344d9516-ed3d-4546-836d-c8463077b2e4" providerId="ADAL" clId="{99047207-2501-45BA-B7DC-A3ED7C315A3E}" dt="2018-05-21T12:51:55.174" v="7245"/>
          <ac:inkMkLst>
            <pc:docMk/>
            <pc:sldMk cId="4249412072" sldId="258"/>
            <ac:inkMk id="42" creationId="{6B32AC69-91AF-484B-836D-491089E4912D}"/>
          </ac:inkMkLst>
        </pc:inkChg>
        <pc:inkChg chg="add del">
          <ac:chgData name="夏骁凯" userId="344d9516-ed3d-4546-836d-c8463077b2e4" providerId="ADAL" clId="{99047207-2501-45BA-B7DC-A3ED7C315A3E}" dt="2018-05-21T12:51:57.533" v="7247"/>
          <ac:inkMkLst>
            <pc:docMk/>
            <pc:sldMk cId="4249412072" sldId="258"/>
            <ac:inkMk id="43" creationId="{03DC3414-8BC8-4BAC-80A3-B961EBCE193B}"/>
          </ac:inkMkLst>
        </pc:inkChg>
        <pc:inkChg chg="add del">
          <ac:chgData name="夏骁凯" userId="344d9516-ed3d-4546-836d-c8463077b2e4" providerId="ADAL" clId="{99047207-2501-45BA-B7DC-A3ED7C315A3E}" dt="2018-05-21T12:51:57.533" v="7247"/>
          <ac:inkMkLst>
            <pc:docMk/>
            <pc:sldMk cId="4249412072" sldId="258"/>
            <ac:inkMk id="44" creationId="{47EF0F77-DC40-4B88-83E6-AB2131D808F2}"/>
          </ac:inkMkLst>
        </pc:inkChg>
        <pc:inkChg chg="add del">
          <ac:chgData name="夏骁凯" userId="344d9516-ed3d-4546-836d-c8463077b2e4" providerId="ADAL" clId="{99047207-2501-45BA-B7DC-A3ED7C315A3E}" dt="2018-05-21T12:58:31.141" v="7251"/>
          <ac:inkMkLst>
            <pc:docMk/>
            <pc:sldMk cId="4249412072" sldId="258"/>
            <ac:inkMk id="45" creationId="{6719AA89-7C43-430C-AD6B-3698AB9AB8A5}"/>
          </ac:inkMkLst>
        </pc:inkChg>
        <pc:inkChg chg="add del">
          <ac:chgData name="夏骁凯" userId="344d9516-ed3d-4546-836d-c8463077b2e4" providerId="ADAL" clId="{99047207-2501-45BA-B7DC-A3ED7C315A3E}" dt="2018-05-21T12:58:31.141" v="7251"/>
          <ac:inkMkLst>
            <pc:docMk/>
            <pc:sldMk cId="4249412072" sldId="258"/>
            <ac:inkMk id="46" creationId="{EFE01E0B-8CF1-475E-93CA-1136F4FFB07C}"/>
          </ac:inkMkLst>
        </pc:inkChg>
        <pc:inkChg chg="add del">
          <ac:chgData name="夏骁凯" userId="344d9516-ed3d-4546-836d-c8463077b2e4" providerId="ADAL" clId="{99047207-2501-45BA-B7DC-A3ED7C315A3E}" dt="2018-05-21T12:58:31.141" v="7251"/>
          <ac:inkMkLst>
            <pc:docMk/>
            <pc:sldMk cId="4249412072" sldId="258"/>
            <ac:inkMk id="47" creationId="{44C0C9DC-97F0-40AD-973C-35A3165D2F66}"/>
          </ac:inkMkLst>
        </pc:inkChg>
        <pc:inkChg chg="add del">
          <ac:chgData name="夏骁凯" userId="344d9516-ed3d-4546-836d-c8463077b2e4" providerId="ADAL" clId="{99047207-2501-45BA-B7DC-A3ED7C315A3E}" dt="2018-05-21T12:58:31.141" v="7251"/>
          <ac:inkMkLst>
            <pc:docMk/>
            <pc:sldMk cId="4249412072" sldId="258"/>
            <ac:inkMk id="48" creationId="{96161897-502E-4590-94E3-460B183DDB44}"/>
          </ac:inkMkLst>
        </pc:inkChg>
        <pc:inkChg chg="add del">
          <ac:chgData name="夏骁凯" userId="344d9516-ed3d-4546-836d-c8463077b2e4" providerId="ADAL" clId="{99047207-2501-45BA-B7DC-A3ED7C315A3E}" dt="2018-05-21T12:58:32.633" v="7253"/>
          <ac:inkMkLst>
            <pc:docMk/>
            <pc:sldMk cId="4249412072" sldId="258"/>
            <ac:inkMk id="49" creationId="{06078B56-8E22-492B-8C4C-3CF8FF160201}"/>
          </ac:inkMkLst>
        </pc:inkChg>
        <pc:inkChg chg="add del">
          <ac:chgData name="夏骁凯" userId="344d9516-ed3d-4546-836d-c8463077b2e4" providerId="ADAL" clId="{99047207-2501-45BA-B7DC-A3ED7C315A3E}" dt="2018-05-21T12:58:32.633" v="7253"/>
          <ac:inkMkLst>
            <pc:docMk/>
            <pc:sldMk cId="4249412072" sldId="258"/>
            <ac:inkMk id="50" creationId="{C2A9C518-E82C-4A5E-8DE8-79DF8E20F9A6}"/>
          </ac:inkMkLst>
        </pc:inkChg>
        <pc:inkChg chg="add del">
          <ac:chgData name="夏骁凯" userId="344d9516-ed3d-4546-836d-c8463077b2e4" providerId="ADAL" clId="{99047207-2501-45BA-B7DC-A3ED7C315A3E}" dt="2018-05-21T12:59:36.235" v="7278"/>
          <ac:inkMkLst>
            <pc:docMk/>
            <pc:sldMk cId="4249412072" sldId="258"/>
            <ac:inkMk id="51" creationId="{D801BE04-942E-49A6-9C90-9FB47ED70334}"/>
          </ac:inkMkLst>
        </pc:inkChg>
        <pc:inkChg chg="add del">
          <ac:chgData name="夏骁凯" userId="344d9516-ed3d-4546-836d-c8463077b2e4" providerId="ADAL" clId="{99047207-2501-45BA-B7DC-A3ED7C315A3E}" dt="2018-05-21T12:58:54.246" v="7259"/>
          <ac:inkMkLst>
            <pc:docMk/>
            <pc:sldMk cId="4249412072" sldId="258"/>
            <ac:inkMk id="52" creationId="{19767E5E-644F-44C7-8B37-A48B5C9561C4}"/>
          </ac:inkMkLst>
        </pc:inkChg>
        <pc:inkChg chg="add del">
          <ac:chgData name="夏骁凯" userId="344d9516-ed3d-4546-836d-c8463077b2e4" providerId="ADAL" clId="{99047207-2501-45BA-B7DC-A3ED7C315A3E}" dt="2018-05-21T12:58:54.246" v="7259"/>
          <ac:inkMkLst>
            <pc:docMk/>
            <pc:sldMk cId="4249412072" sldId="258"/>
            <ac:inkMk id="53" creationId="{A430CA07-B7CF-4FF6-892F-0F708824B855}"/>
          </ac:inkMkLst>
        </pc:inkChg>
        <pc:inkChg chg="add del">
          <ac:chgData name="夏骁凯" userId="344d9516-ed3d-4546-836d-c8463077b2e4" providerId="ADAL" clId="{99047207-2501-45BA-B7DC-A3ED7C315A3E}" dt="2018-05-21T12:58:54.246" v="7259"/>
          <ac:inkMkLst>
            <pc:docMk/>
            <pc:sldMk cId="4249412072" sldId="258"/>
            <ac:inkMk id="54" creationId="{8EF44271-A6C5-4BD6-86AE-BF569D39528F}"/>
          </ac:inkMkLst>
        </pc:inkChg>
        <pc:inkChg chg="add del">
          <ac:chgData name="夏骁凯" userId="344d9516-ed3d-4546-836d-c8463077b2e4" providerId="ADAL" clId="{99047207-2501-45BA-B7DC-A3ED7C315A3E}" dt="2018-05-21T12:58:54.246" v="7259"/>
          <ac:inkMkLst>
            <pc:docMk/>
            <pc:sldMk cId="4249412072" sldId="258"/>
            <ac:inkMk id="55" creationId="{62ACFE7D-F683-4CCB-9345-E3998EEEE9BD}"/>
          </ac:inkMkLst>
        </pc:inkChg>
        <pc:inkChg chg="add del">
          <ac:chgData name="夏骁凯" userId="344d9516-ed3d-4546-836d-c8463077b2e4" providerId="ADAL" clId="{99047207-2501-45BA-B7DC-A3ED7C315A3E}" dt="2018-05-21T12:58:54.246" v="7259"/>
          <ac:inkMkLst>
            <pc:docMk/>
            <pc:sldMk cId="4249412072" sldId="258"/>
            <ac:inkMk id="56" creationId="{20080F65-E6A9-4BE0-B1A9-CB46568977B3}"/>
          </ac:inkMkLst>
        </pc:inkChg>
        <pc:inkChg chg="add del">
          <ac:chgData name="夏骁凯" userId="344d9516-ed3d-4546-836d-c8463077b2e4" providerId="ADAL" clId="{99047207-2501-45BA-B7DC-A3ED7C315A3E}" dt="2018-05-21T12:58:58.134" v="7261"/>
          <ac:inkMkLst>
            <pc:docMk/>
            <pc:sldMk cId="4249412072" sldId="258"/>
            <ac:inkMk id="57" creationId="{D690FC75-3284-4EDB-9F1B-A06156D462A3}"/>
          </ac:inkMkLst>
        </pc:inkChg>
        <pc:inkChg chg="add del">
          <ac:chgData name="夏骁凯" userId="344d9516-ed3d-4546-836d-c8463077b2e4" providerId="ADAL" clId="{99047207-2501-45BA-B7DC-A3ED7C315A3E}" dt="2018-05-21T12:58:58.134" v="7261"/>
          <ac:inkMkLst>
            <pc:docMk/>
            <pc:sldMk cId="4249412072" sldId="258"/>
            <ac:inkMk id="58" creationId="{FE4FB209-BF3F-4E0E-98F3-D824ADE5097D}"/>
          </ac:inkMkLst>
        </pc:inkChg>
        <pc:inkChg chg="add del">
          <ac:chgData name="夏骁凯" userId="344d9516-ed3d-4546-836d-c8463077b2e4" providerId="ADAL" clId="{99047207-2501-45BA-B7DC-A3ED7C315A3E}" dt="2018-05-21T12:59:07.135" v="7266"/>
          <ac:inkMkLst>
            <pc:docMk/>
            <pc:sldMk cId="4249412072" sldId="258"/>
            <ac:inkMk id="59" creationId="{3B666A8C-F581-4015-AE33-F346CEB94128}"/>
          </ac:inkMkLst>
        </pc:inkChg>
        <pc:inkChg chg="add del">
          <ac:chgData name="夏骁凯" userId="344d9516-ed3d-4546-836d-c8463077b2e4" providerId="ADAL" clId="{99047207-2501-45BA-B7DC-A3ED7C315A3E}" dt="2018-05-21T12:59:07.135" v="7266"/>
          <ac:inkMkLst>
            <pc:docMk/>
            <pc:sldMk cId="4249412072" sldId="258"/>
            <ac:inkMk id="60" creationId="{D6ACBE2E-1B6F-41A6-A828-BD1360A58E6A}"/>
          </ac:inkMkLst>
        </pc:inkChg>
        <pc:inkChg chg="add del">
          <ac:chgData name="夏骁凯" userId="344d9516-ed3d-4546-836d-c8463077b2e4" providerId="ADAL" clId="{99047207-2501-45BA-B7DC-A3ED7C315A3E}" dt="2018-05-21T12:59:07.135" v="7266"/>
          <ac:inkMkLst>
            <pc:docMk/>
            <pc:sldMk cId="4249412072" sldId="258"/>
            <ac:inkMk id="61" creationId="{D39A583F-DC52-40BF-916E-3DEFA1180EEA}"/>
          </ac:inkMkLst>
        </pc:inkChg>
        <pc:inkChg chg="add del">
          <ac:chgData name="夏骁凯" userId="344d9516-ed3d-4546-836d-c8463077b2e4" providerId="ADAL" clId="{99047207-2501-45BA-B7DC-A3ED7C315A3E}" dt="2018-05-21T12:59:07.135" v="7266"/>
          <ac:inkMkLst>
            <pc:docMk/>
            <pc:sldMk cId="4249412072" sldId="258"/>
            <ac:inkMk id="62" creationId="{94C1C3E8-A233-48D1-A25C-AACCAA72268B}"/>
          </ac:inkMkLst>
        </pc:inkChg>
        <pc:inkChg chg="add del">
          <ac:chgData name="夏骁凯" userId="344d9516-ed3d-4546-836d-c8463077b2e4" providerId="ADAL" clId="{99047207-2501-45BA-B7DC-A3ED7C315A3E}" dt="2018-05-21T12:59:07.135" v="7266"/>
          <ac:inkMkLst>
            <pc:docMk/>
            <pc:sldMk cId="4249412072" sldId="258"/>
            <ac:inkMk id="63" creationId="{8548AD41-C702-49E2-95B3-8D18C40CFDD9}"/>
          </ac:inkMkLst>
        </pc:inkChg>
        <pc:inkChg chg="add del">
          <ac:chgData name="夏骁凯" userId="344d9516-ed3d-4546-836d-c8463077b2e4" providerId="ADAL" clId="{99047207-2501-45BA-B7DC-A3ED7C315A3E}" dt="2018-05-21T12:59:13.133" v="7268"/>
          <ac:inkMkLst>
            <pc:docMk/>
            <pc:sldMk cId="4249412072" sldId="258"/>
            <ac:inkMk id="64" creationId="{9C078030-57C1-4A63-A272-22071AEFA066}"/>
          </ac:inkMkLst>
        </pc:inkChg>
        <pc:inkChg chg="add del">
          <ac:chgData name="夏骁凯" userId="344d9516-ed3d-4546-836d-c8463077b2e4" providerId="ADAL" clId="{99047207-2501-45BA-B7DC-A3ED7C315A3E}" dt="2018-05-21T12:59:13.133" v="7268"/>
          <ac:inkMkLst>
            <pc:docMk/>
            <pc:sldMk cId="4249412072" sldId="258"/>
            <ac:inkMk id="65" creationId="{4C42FF13-56F7-4886-A0D9-C062D50C89CB}"/>
          </ac:inkMkLst>
        </pc:inkChg>
        <pc:inkChg chg="add del">
          <ac:chgData name="夏骁凯" userId="344d9516-ed3d-4546-836d-c8463077b2e4" providerId="ADAL" clId="{99047207-2501-45BA-B7DC-A3ED7C315A3E}" dt="2018-05-21T12:59:17.634" v="7272"/>
          <ac:inkMkLst>
            <pc:docMk/>
            <pc:sldMk cId="4249412072" sldId="258"/>
            <ac:inkMk id="66" creationId="{C85F3FC2-C720-4A15-8164-CA032D50A248}"/>
          </ac:inkMkLst>
        </pc:inkChg>
        <pc:inkChg chg="add del">
          <ac:chgData name="夏骁凯" userId="344d9516-ed3d-4546-836d-c8463077b2e4" providerId="ADAL" clId="{99047207-2501-45BA-B7DC-A3ED7C315A3E}" dt="2018-05-21T12:59:15.393" v="7270"/>
          <ac:inkMkLst>
            <pc:docMk/>
            <pc:sldMk cId="4249412072" sldId="258"/>
            <ac:inkMk id="67" creationId="{F9C2497B-D967-4900-8AB2-557EF081E17F}"/>
          </ac:inkMkLst>
        </pc:inkChg>
        <pc:inkChg chg="add del">
          <ac:chgData name="夏骁凯" userId="344d9516-ed3d-4546-836d-c8463077b2e4" providerId="ADAL" clId="{99047207-2501-45BA-B7DC-A3ED7C315A3E}" dt="2018-05-21T12:59:17.634" v="7272"/>
          <ac:inkMkLst>
            <pc:docMk/>
            <pc:sldMk cId="4249412072" sldId="258"/>
            <ac:inkMk id="68" creationId="{98E10E25-5C40-4DA1-BBEA-9AF896EF7FC4}"/>
          </ac:inkMkLst>
        </pc:inkChg>
        <pc:inkChg chg="add del">
          <ac:chgData name="夏骁凯" userId="344d9516-ed3d-4546-836d-c8463077b2e4" providerId="ADAL" clId="{99047207-2501-45BA-B7DC-A3ED7C315A3E}" dt="2018-05-21T12:59:32.642" v="7275"/>
          <ac:inkMkLst>
            <pc:docMk/>
            <pc:sldMk cId="4249412072" sldId="258"/>
            <ac:inkMk id="69" creationId="{7756295F-A192-4FAD-B164-16FB158FFD93}"/>
          </ac:inkMkLst>
        </pc:inkChg>
        <pc:inkChg chg="add del">
          <ac:chgData name="夏骁凯" userId="344d9516-ed3d-4546-836d-c8463077b2e4" providerId="ADAL" clId="{99047207-2501-45BA-B7DC-A3ED7C315A3E}" dt="2018-05-21T12:59:32.642" v="7275"/>
          <ac:inkMkLst>
            <pc:docMk/>
            <pc:sldMk cId="4249412072" sldId="258"/>
            <ac:inkMk id="70" creationId="{51699D6F-FFBA-4CFF-BE77-C1CC2E80D5AF}"/>
          </ac:inkMkLst>
        </pc:inkChg>
        <pc:inkChg chg="add del">
          <ac:chgData name="夏骁凯" userId="344d9516-ed3d-4546-836d-c8463077b2e4" providerId="ADAL" clId="{99047207-2501-45BA-B7DC-A3ED7C315A3E}" dt="2018-05-21T12:59:32.642" v="7275"/>
          <ac:inkMkLst>
            <pc:docMk/>
            <pc:sldMk cId="4249412072" sldId="258"/>
            <ac:inkMk id="71" creationId="{C158F4AB-410D-4703-80FF-FDBDE12D4BC1}"/>
          </ac:inkMkLst>
        </pc:inkChg>
        <pc:inkChg chg="add del">
          <ac:chgData name="夏骁凯" userId="344d9516-ed3d-4546-836d-c8463077b2e4" providerId="ADAL" clId="{99047207-2501-45BA-B7DC-A3ED7C315A3E}" dt="2018-05-21T12:59:36.235" v="7278"/>
          <ac:inkMkLst>
            <pc:docMk/>
            <pc:sldMk cId="4249412072" sldId="258"/>
            <ac:inkMk id="72" creationId="{58C00A4D-10B9-43B2-9013-B762B60BEDCA}"/>
          </ac:inkMkLst>
        </pc:inkChg>
        <pc:inkChg chg="add del">
          <ac:chgData name="夏骁凯" userId="344d9516-ed3d-4546-836d-c8463077b2e4" providerId="ADAL" clId="{99047207-2501-45BA-B7DC-A3ED7C315A3E}" dt="2018-05-21T12:59:36.235" v="7278"/>
          <ac:inkMkLst>
            <pc:docMk/>
            <pc:sldMk cId="4249412072" sldId="258"/>
            <ac:inkMk id="73" creationId="{A99F39DB-585C-4A8E-8B58-580F42E49DE9}"/>
          </ac:inkMkLst>
        </pc:inkChg>
        <pc:inkChg chg="add del">
          <ac:chgData name="夏骁凯" userId="344d9516-ed3d-4546-836d-c8463077b2e4" providerId="ADAL" clId="{99047207-2501-45BA-B7DC-A3ED7C315A3E}" dt="2018-05-21T12:59:36.235" v="7278"/>
          <ac:inkMkLst>
            <pc:docMk/>
            <pc:sldMk cId="4249412072" sldId="258"/>
            <ac:inkMk id="74" creationId="{73873BA2-0C0B-466E-9DF4-1C07B148602B}"/>
          </ac:inkMkLst>
        </pc:inkChg>
        <pc:inkChg chg="add del">
          <ac:chgData name="夏骁凯" userId="344d9516-ed3d-4546-836d-c8463077b2e4" providerId="ADAL" clId="{99047207-2501-45BA-B7DC-A3ED7C315A3E}" dt="2018-05-21T12:59:50.376" v="7280"/>
          <ac:inkMkLst>
            <pc:docMk/>
            <pc:sldMk cId="4249412072" sldId="258"/>
            <ac:inkMk id="75" creationId="{4CF0418C-FC1D-4ADD-8ECE-F554C83188E0}"/>
          </ac:inkMkLst>
        </pc:inkChg>
        <pc:inkChg chg="add del">
          <ac:chgData name="夏骁凯" userId="344d9516-ed3d-4546-836d-c8463077b2e4" providerId="ADAL" clId="{99047207-2501-45BA-B7DC-A3ED7C315A3E}" dt="2018-05-21T12:59:50.376" v="7280"/>
          <ac:inkMkLst>
            <pc:docMk/>
            <pc:sldMk cId="4249412072" sldId="258"/>
            <ac:inkMk id="76" creationId="{89CFCBC6-6ED6-40B7-B1EC-6ED5BF595296}"/>
          </ac:inkMkLst>
        </pc:inkChg>
        <pc:inkChg chg="add del">
          <ac:chgData name="夏骁凯" userId="344d9516-ed3d-4546-836d-c8463077b2e4" providerId="ADAL" clId="{99047207-2501-45BA-B7DC-A3ED7C315A3E}" dt="2018-05-21T12:59:56.034" v="7287"/>
          <ac:inkMkLst>
            <pc:docMk/>
            <pc:sldMk cId="4249412072" sldId="258"/>
            <ac:inkMk id="77" creationId="{94E5997F-C692-4D16-BC75-3A13158E0230}"/>
          </ac:inkMkLst>
        </pc:inkChg>
        <pc:inkChg chg="add del">
          <ac:chgData name="夏骁凯" userId="344d9516-ed3d-4546-836d-c8463077b2e4" providerId="ADAL" clId="{99047207-2501-45BA-B7DC-A3ED7C315A3E}" dt="2018-05-21T12:59:56.034" v="7287"/>
          <ac:inkMkLst>
            <pc:docMk/>
            <pc:sldMk cId="4249412072" sldId="258"/>
            <ac:inkMk id="78" creationId="{330AA24C-3E38-4A61-B420-3DA089B1389F}"/>
          </ac:inkMkLst>
        </pc:inkChg>
        <pc:inkChg chg="add del">
          <ac:chgData name="夏骁凯" userId="344d9516-ed3d-4546-836d-c8463077b2e4" providerId="ADAL" clId="{99047207-2501-45BA-B7DC-A3ED7C315A3E}" dt="2018-05-21T12:59:56.034" v="7287"/>
          <ac:inkMkLst>
            <pc:docMk/>
            <pc:sldMk cId="4249412072" sldId="258"/>
            <ac:inkMk id="79" creationId="{5916ACC8-20F7-4D18-9376-BB9548C86807}"/>
          </ac:inkMkLst>
        </pc:inkChg>
        <pc:inkChg chg="add del">
          <ac:chgData name="夏骁凯" userId="344d9516-ed3d-4546-836d-c8463077b2e4" providerId="ADAL" clId="{99047207-2501-45BA-B7DC-A3ED7C315A3E}" dt="2018-05-21T12:59:56.034" v="7287"/>
          <ac:inkMkLst>
            <pc:docMk/>
            <pc:sldMk cId="4249412072" sldId="258"/>
            <ac:inkMk id="80" creationId="{D050B79F-9424-4395-B695-265D0A55879F}"/>
          </ac:inkMkLst>
        </pc:inkChg>
        <pc:inkChg chg="add del">
          <ac:chgData name="夏骁凯" userId="344d9516-ed3d-4546-836d-c8463077b2e4" providerId="ADAL" clId="{99047207-2501-45BA-B7DC-A3ED7C315A3E}" dt="2018-05-21T12:59:56.034" v="7287"/>
          <ac:inkMkLst>
            <pc:docMk/>
            <pc:sldMk cId="4249412072" sldId="258"/>
            <ac:inkMk id="81" creationId="{54860C41-0FF8-4D63-9248-24D9E066E646}"/>
          </ac:inkMkLst>
        </pc:inkChg>
        <pc:inkChg chg="add del">
          <ac:chgData name="夏骁凯" userId="344d9516-ed3d-4546-836d-c8463077b2e4" providerId="ADAL" clId="{99047207-2501-45BA-B7DC-A3ED7C315A3E}" dt="2018-05-21T12:59:56.034" v="7287"/>
          <ac:inkMkLst>
            <pc:docMk/>
            <pc:sldMk cId="4249412072" sldId="258"/>
            <ac:inkMk id="82" creationId="{25501CA3-CD5D-42BD-A4D6-25611238F8F9}"/>
          </ac:inkMkLst>
        </pc:inkChg>
        <pc:inkChg chg="add del">
          <ac:chgData name="夏骁凯" userId="344d9516-ed3d-4546-836d-c8463077b2e4" providerId="ADAL" clId="{99047207-2501-45BA-B7DC-A3ED7C315A3E}" dt="2018-05-21T12:59:56.034" v="7287"/>
          <ac:inkMkLst>
            <pc:docMk/>
            <pc:sldMk cId="4249412072" sldId="258"/>
            <ac:inkMk id="83" creationId="{E5824FA1-A4FF-4C49-83CB-C16B52189395}"/>
          </ac:inkMkLst>
        </pc:inkChg>
        <pc:inkChg chg="add del">
          <ac:chgData name="夏骁凯" userId="344d9516-ed3d-4546-836d-c8463077b2e4" providerId="ADAL" clId="{99047207-2501-45BA-B7DC-A3ED7C315A3E}" dt="2018-05-21T12:59:58.747" v="7293"/>
          <ac:inkMkLst>
            <pc:docMk/>
            <pc:sldMk cId="4249412072" sldId="258"/>
            <ac:inkMk id="84" creationId="{8E95368E-0BD0-4D35-9025-50A5CC99E02D}"/>
          </ac:inkMkLst>
        </pc:inkChg>
        <pc:inkChg chg="add del">
          <ac:chgData name="夏骁凯" userId="344d9516-ed3d-4546-836d-c8463077b2e4" providerId="ADAL" clId="{99047207-2501-45BA-B7DC-A3ED7C315A3E}" dt="2018-05-21T12:59:58.747" v="7293"/>
          <ac:inkMkLst>
            <pc:docMk/>
            <pc:sldMk cId="4249412072" sldId="258"/>
            <ac:inkMk id="85" creationId="{897ED24A-0039-49BF-B94B-0A194377C106}"/>
          </ac:inkMkLst>
        </pc:inkChg>
        <pc:inkChg chg="add del">
          <ac:chgData name="夏骁凯" userId="344d9516-ed3d-4546-836d-c8463077b2e4" providerId="ADAL" clId="{99047207-2501-45BA-B7DC-A3ED7C315A3E}" dt="2018-05-21T12:59:58.747" v="7293"/>
          <ac:inkMkLst>
            <pc:docMk/>
            <pc:sldMk cId="4249412072" sldId="258"/>
            <ac:inkMk id="86" creationId="{7BCC716C-9786-4126-87AF-A7D4C95DD1A4}"/>
          </ac:inkMkLst>
        </pc:inkChg>
        <pc:inkChg chg="add del">
          <ac:chgData name="夏骁凯" userId="344d9516-ed3d-4546-836d-c8463077b2e4" providerId="ADAL" clId="{99047207-2501-45BA-B7DC-A3ED7C315A3E}" dt="2018-05-21T12:59:58.747" v="7293"/>
          <ac:inkMkLst>
            <pc:docMk/>
            <pc:sldMk cId="4249412072" sldId="258"/>
            <ac:inkMk id="87" creationId="{BFC11373-7A0C-43C5-A87D-2D7BFB7316F8}"/>
          </ac:inkMkLst>
        </pc:inkChg>
        <pc:inkChg chg="add del">
          <ac:chgData name="夏骁凯" userId="344d9516-ed3d-4546-836d-c8463077b2e4" providerId="ADAL" clId="{99047207-2501-45BA-B7DC-A3ED7C315A3E}" dt="2018-05-21T12:59:58.747" v="7293"/>
          <ac:inkMkLst>
            <pc:docMk/>
            <pc:sldMk cId="4249412072" sldId="258"/>
            <ac:inkMk id="88" creationId="{6601DD7F-4F16-4561-BFCA-109C6C5473EE}"/>
          </ac:inkMkLst>
        </pc:inkChg>
        <pc:inkChg chg="add del">
          <ac:chgData name="夏骁凯" userId="344d9516-ed3d-4546-836d-c8463077b2e4" providerId="ADAL" clId="{99047207-2501-45BA-B7DC-A3ED7C315A3E}" dt="2018-05-21T12:59:58.747" v="7293"/>
          <ac:inkMkLst>
            <pc:docMk/>
            <pc:sldMk cId="4249412072" sldId="258"/>
            <ac:inkMk id="89" creationId="{F3D375F7-11CC-499C-A560-9BB7B51470BA}"/>
          </ac:inkMkLst>
        </pc:inkChg>
        <pc:inkChg chg="add del">
          <ac:chgData name="夏骁凯" userId="344d9516-ed3d-4546-836d-c8463077b2e4" providerId="ADAL" clId="{99047207-2501-45BA-B7DC-A3ED7C315A3E}" dt="2018-05-21T13:00:04.517" v="7307"/>
          <ac:inkMkLst>
            <pc:docMk/>
            <pc:sldMk cId="4249412072" sldId="258"/>
            <ac:inkMk id="90" creationId="{9D783881-7445-49FA-8294-1CD32E8B011A}"/>
          </ac:inkMkLst>
        </pc:inkChg>
        <pc:inkChg chg="add del">
          <ac:chgData name="夏骁凯" userId="344d9516-ed3d-4546-836d-c8463077b2e4" providerId="ADAL" clId="{99047207-2501-45BA-B7DC-A3ED7C315A3E}" dt="2018-05-21T13:00:04.517" v="7307"/>
          <ac:inkMkLst>
            <pc:docMk/>
            <pc:sldMk cId="4249412072" sldId="258"/>
            <ac:inkMk id="91" creationId="{807CD061-AD47-4E83-A8A5-606754E0B861}"/>
          </ac:inkMkLst>
        </pc:inkChg>
        <pc:inkChg chg="add del">
          <ac:chgData name="夏骁凯" userId="344d9516-ed3d-4546-836d-c8463077b2e4" providerId="ADAL" clId="{99047207-2501-45BA-B7DC-A3ED7C315A3E}" dt="2018-05-21T13:00:04.517" v="7307"/>
          <ac:inkMkLst>
            <pc:docMk/>
            <pc:sldMk cId="4249412072" sldId="258"/>
            <ac:inkMk id="92" creationId="{8E9B4565-9F15-44F0-AA4B-112F4742DB10}"/>
          </ac:inkMkLst>
        </pc:inkChg>
        <pc:inkChg chg="add del">
          <ac:chgData name="夏骁凯" userId="344d9516-ed3d-4546-836d-c8463077b2e4" providerId="ADAL" clId="{99047207-2501-45BA-B7DC-A3ED7C315A3E}" dt="2018-05-21T13:00:04.517" v="7307"/>
          <ac:inkMkLst>
            <pc:docMk/>
            <pc:sldMk cId="4249412072" sldId="258"/>
            <ac:inkMk id="93" creationId="{A163406E-CF88-48A9-86C2-48B3E9C8A9CC}"/>
          </ac:inkMkLst>
        </pc:inkChg>
        <pc:inkChg chg="add del">
          <ac:chgData name="夏骁凯" userId="344d9516-ed3d-4546-836d-c8463077b2e4" providerId="ADAL" clId="{99047207-2501-45BA-B7DC-A3ED7C315A3E}" dt="2018-05-21T13:00:04.517" v="7307"/>
          <ac:inkMkLst>
            <pc:docMk/>
            <pc:sldMk cId="4249412072" sldId="258"/>
            <ac:inkMk id="94" creationId="{FC804AD3-F34B-43EE-B9A5-8BE6511A8CC5}"/>
          </ac:inkMkLst>
        </pc:inkChg>
        <pc:inkChg chg="add del">
          <ac:chgData name="夏骁凯" userId="344d9516-ed3d-4546-836d-c8463077b2e4" providerId="ADAL" clId="{99047207-2501-45BA-B7DC-A3ED7C315A3E}" dt="2018-05-21T13:00:04.517" v="7307"/>
          <ac:inkMkLst>
            <pc:docMk/>
            <pc:sldMk cId="4249412072" sldId="258"/>
            <ac:inkMk id="95" creationId="{B77807C6-CFBE-4AFB-9CDF-213E22B90AAD}"/>
          </ac:inkMkLst>
        </pc:inkChg>
        <pc:inkChg chg="add del">
          <ac:chgData name="夏骁凯" userId="344d9516-ed3d-4546-836d-c8463077b2e4" providerId="ADAL" clId="{99047207-2501-45BA-B7DC-A3ED7C315A3E}" dt="2018-05-21T13:00:04.517" v="7307"/>
          <ac:inkMkLst>
            <pc:docMk/>
            <pc:sldMk cId="4249412072" sldId="258"/>
            <ac:inkMk id="96" creationId="{A74C2D29-A523-4FE1-BE05-C74B5AAED621}"/>
          </ac:inkMkLst>
        </pc:inkChg>
        <pc:inkChg chg="add del">
          <ac:chgData name="夏骁凯" userId="344d9516-ed3d-4546-836d-c8463077b2e4" providerId="ADAL" clId="{99047207-2501-45BA-B7DC-A3ED7C315A3E}" dt="2018-05-21T13:00:04.517" v="7307"/>
          <ac:inkMkLst>
            <pc:docMk/>
            <pc:sldMk cId="4249412072" sldId="258"/>
            <ac:inkMk id="97" creationId="{A49F577D-8C75-4F12-A83A-1DB46161781B}"/>
          </ac:inkMkLst>
        </pc:inkChg>
        <pc:inkChg chg="add del">
          <ac:chgData name="夏骁凯" userId="344d9516-ed3d-4546-836d-c8463077b2e4" providerId="ADAL" clId="{99047207-2501-45BA-B7DC-A3ED7C315A3E}" dt="2018-05-21T13:00:04.517" v="7307"/>
          <ac:inkMkLst>
            <pc:docMk/>
            <pc:sldMk cId="4249412072" sldId="258"/>
            <ac:inkMk id="98" creationId="{D8357F09-D629-4F1B-9D1D-50A42929BD49}"/>
          </ac:inkMkLst>
        </pc:inkChg>
        <pc:inkChg chg="add del">
          <ac:chgData name="夏骁凯" userId="344d9516-ed3d-4546-836d-c8463077b2e4" providerId="ADAL" clId="{99047207-2501-45BA-B7DC-A3ED7C315A3E}" dt="2018-05-21T13:00:04.517" v="7307"/>
          <ac:inkMkLst>
            <pc:docMk/>
            <pc:sldMk cId="4249412072" sldId="258"/>
            <ac:inkMk id="99" creationId="{13641B39-CDC0-45CA-8B96-D530791D3856}"/>
          </ac:inkMkLst>
        </pc:inkChg>
        <pc:inkChg chg="add del">
          <ac:chgData name="夏骁凯" userId="344d9516-ed3d-4546-836d-c8463077b2e4" providerId="ADAL" clId="{99047207-2501-45BA-B7DC-A3ED7C315A3E}" dt="2018-05-21T13:00:04.517" v="7307"/>
          <ac:inkMkLst>
            <pc:docMk/>
            <pc:sldMk cId="4249412072" sldId="258"/>
            <ac:inkMk id="100" creationId="{D4622460-80F4-42FA-8705-E3CAECA3C093}"/>
          </ac:inkMkLst>
        </pc:inkChg>
        <pc:inkChg chg="add del">
          <ac:chgData name="夏骁凯" userId="344d9516-ed3d-4546-836d-c8463077b2e4" providerId="ADAL" clId="{99047207-2501-45BA-B7DC-A3ED7C315A3E}" dt="2018-05-21T13:00:04.517" v="7307"/>
          <ac:inkMkLst>
            <pc:docMk/>
            <pc:sldMk cId="4249412072" sldId="258"/>
            <ac:inkMk id="101" creationId="{9C402768-8ABE-466C-B311-2A22DEB29F53}"/>
          </ac:inkMkLst>
        </pc:inkChg>
        <pc:inkChg chg="add del">
          <ac:chgData name="夏骁凯" userId="344d9516-ed3d-4546-836d-c8463077b2e4" providerId="ADAL" clId="{99047207-2501-45BA-B7DC-A3ED7C315A3E}" dt="2018-05-21T13:00:04.517" v="7307"/>
          <ac:inkMkLst>
            <pc:docMk/>
            <pc:sldMk cId="4249412072" sldId="258"/>
            <ac:inkMk id="102" creationId="{4B8F067E-F2DD-47DA-99C6-B5AA5489A2E7}"/>
          </ac:inkMkLst>
        </pc:inkChg>
        <pc:inkChg chg="add del">
          <ac:chgData name="夏骁凯" userId="344d9516-ed3d-4546-836d-c8463077b2e4" providerId="ADAL" clId="{99047207-2501-45BA-B7DC-A3ED7C315A3E}" dt="2018-05-21T13:00:04.517" v="7307"/>
          <ac:inkMkLst>
            <pc:docMk/>
            <pc:sldMk cId="4249412072" sldId="258"/>
            <ac:inkMk id="103" creationId="{9083A5A6-7948-4ADD-9413-0EDC1F6E33EF}"/>
          </ac:inkMkLst>
        </pc:inkChg>
        <pc:inkChg chg="add del">
          <ac:chgData name="夏骁凯" userId="344d9516-ed3d-4546-836d-c8463077b2e4" providerId="ADAL" clId="{99047207-2501-45BA-B7DC-A3ED7C315A3E}" dt="2018-05-21T13:00:07.133" v="7309"/>
          <ac:inkMkLst>
            <pc:docMk/>
            <pc:sldMk cId="4249412072" sldId="258"/>
            <ac:inkMk id="104" creationId="{23A1F546-D2EA-4DAF-978E-EB6908EB5D7E}"/>
          </ac:inkMkLst>
        </pc:inkChg>
        <pc:inkChg chg="add del">
          <ac:chgData name="夏骁凯" userId="344d9516-ed3d-4546-836d-c8463077b2e4" providerId="ADAL" clId="{99047207-2501-45BA-B7DC-A3ED7C315A3E}" dt="2018-05-21T13:00:07.133" v="7309"/>
          <ac:inkMkLst>
            <pc:docMk/>
            <pc:sldMk cId="4249412072" sldId="258"/>
            <ac:inkMk id="105" creationId="{DD58803F-FE03-406C-ABF7-2A0AFE534B04}"/>
          </ac:inkMkLst>
        </pc:inkChg>
        <pc:inkChg chg="add del">
          <ac:chgData name="夏骁凯" userId="344d9516-ed3d-4546-836d-c8463077b2e4" providerId="ADAL" clId="{99047207-2501-45BA-B7DC-A3ED7C315A3E}" dt="2018-05-21T13:00:18.235" v="7312"/>
          <ac:inkMkLst>
            <pc:docMk/>
            <pc:sldMk cId="4249412072" sldId="258"/>
            <ac:inkMk id="106" creationId="{F8E7C0C0-A0A2-455A-B11A-D45046B8FE91}"/>
          </ac:inkMkLst>
        </pc:inkChg>
        <pc:inkChg chg="add del">
          <ac:chgData name="夏骁凯" userId="344d9516-ed3d-4546-836d-c8463077b2e4" providerId="ADAL" clId="{99047207-2501-45BA-B7DC-A3ED7C315A3E}" dt="2018-05-21T13:00:18.235" v="7312"/>
          <ac:inkMkLst>
            <pc:docMk/>
            <pc:sldMk cId="4249412072" sldId="258"/>
            <ac:inkMk id="107" creationId="{32D3D509-EB93-4F97-ADB7-184828218D7D}"/>
          </ac:inkMkLst>
        </pc:inkChg>
        <pc:inkChg chg="add del">
          <ac:chgData name="夏骁凯" userId="344d9516-ed3d-4546-836d-c8463077b2e4" providerId="ADAL" clId="{99047207-2501-45BA-B7DC-A3ED7C315A3E}" dt="2018-05-21T13:00:18.235" v="7312"/>
          <ac:inkMkLst>
            <pc:docMk/>
            <pc:sldMk cId="4249412072" sldId="258"/>
            <ac:inkMk id="108" creationId="{E8FBC239-5B74-44A8-A261-F588BA05EBE1}"/>
          </ac:inkMkLst>
        </pc:inkChg>
        <pc:inkChg chg="add del">
          <ac:chgData name="夏骁凯" userId="344d9516-ed3d-4546-836d-c8463077b2e4" providerId="ADAL" clId="{99047207-2501-45BA-B7DC-A3ED7C315A3E}" dt="2018-05-21T13:00:21.836" v="7314"/>
          <ac:inkMkLst>
            <pc:docMk/>
            <pc:sldMk cId="4249412072" sldId="258"/>
            <ac:inkMk id="109" creationId="{074F8B60-4F97-4FA2-8490-E324413D078E}"/>
          </ac:inkMkLst>
        </pc:inkChg>
        <pc:inkChg chg="add del">
          <ac:chgData name="夏骁凯" userId="344d9516-ed3d-4546-836d-c8463077b2e4" providerId="ADAL" clId="{99047207-2501-45BA-B7DC-A3ED7C315A3E}" dt="2018-05-21T13:00:21.836" v="7314"/>
          <ac:inkMkLst>
            <pc:docMk/>
            <pc:sldMk cId="4249412072" sldId="258"/>
            <ac:inkMk id="110" creationId="{95F556C0-CE82-447F-B454-5DE3054EB32A}"/>
          </ac:inkMkLst>
        </pc:inkChg>
        <pc:inkChg chg="add del">
          <ac:chgData name="夏骁凯" userId="344d9516-ed3d-4546-836d-c8463077b2e4" providerId="ADAL" clId="{99047207-2501-45BA-B7DC-A3ED7C315A3E}" dt="2018-05-21T13:00:25.735" v="7316"/>
          <ac:inkMkLst>
            <pc:docMk/>
            <pc:sldMk cId="4249412072" sldId="258"/>
            <ac:inkMk id="111" creationId="{F28CA238-5F85-4ACE-BE84-7FEF67F8C256}"/>
          </ac:inkMkLst>
        </pc:inkChg>
        <pc:inkChg chg="add del">
          <ac:chgData name="夏骁凯" userId="344d9516-ed3d-4546-836d-c8463077b2e4" providerId="ADAL" clId="{99047207-2501-45BA-B7DC-A3ED7C315A3E}" dt="2018-05-21T13:00:25.735" v="7316"/>
          <ac:inkMkLst>
            <pc:docMk/>
            <pc:sldMk cId="4249412072" sldId="258"/>
            <ac:inkMk id="112" creationId="{59D7B2F2-BD09-42FB-B997-89E084DF3326}"/>
          </ac:inkMkLst>
        </pc:inkChg>
        <pc:inkChg chg="add del">
          <ac:chgData name="夏骁凯" userId="344d9516-ed3d-4546-836d-c8463077b2e4" providerId="ADAL" clId="{99047207-2501-45BA-B7DC-A3ED7C315A3E}" dt="2018-05-21T13:00:30.839" v="7318"/>
          <ac:inkMkLst>
            <pc:docMk/>
            <pc:sldMk cId="4249412072" sldId="258"/>
            <ac:inkMk id="113" creationId="{08F47EBC-89EA-4030-BACC-17404350DBD3}"/>
          </ac:inkMkLst>
        </pc:inkChg>
        <pc:inkChg chg="add del">
          <ac:chgData name="夏骁凯" userId="344d9516-ed3d-4546-836d-c8463077b2e4" providerId="ADAL" clId="{99047207-2501-45BA-B7DC-A3ED7C315A3E}" dt="2018-05-21T13:00:30.839" v="7318"/>
          <ac:inkMkLst>
            <pc:docMk/>
            <pc:sldMk cId="4249412072" sldId="258"/>
            <ac:inkMk id="114" creationId="{3CABAC5C-47C1-4CA9-BC9A-4CE3AC04F916}"/>
          </ac:inkMkLst>
        </pc:inkChg>
        <pc:inkChg chg="add">
          <ac:chgData name="夏骁凯" userId="344d9516-ed3d-4546-836d-c8463077b2e4" providerId="ADAL" clId="{99047207-2501-45BA-B7DC-A3ED7C315A3E}" dt="2018-05-21T13:00:30.839" v="7318"/>
          <ac:inkMkLst>
            <pc:docMk/>
            <pc:sldMk cId="4249412072" sldId="258"/>
            <ac:inkMk id="115" creationId="{C9A76F39-1B7A-41DA-A535-3A14582B69E6}"/>
          </ac:inkMkLst>
        </pc:inkChg>
      </pc:sldChg>
      <pc:sldChg chg="modSp add">
        <pc:chgData name="夏骁凯" userId="344d9516-ed3d-4546-836d-c8463077b2e4" providerId="ADAL" clId="{99047207-2501-45BA-B7DC-A3ED7C315A3E}" dt="2018-05-21T03:51:21.560" v="2412" actId="947"/>
        <pc:sldMkLst>
          <pc:docMk/>
          <pc:sldMk cId="2402730185" sldId="259"/>
        </pc:sldMkLst>
        <pc:spChg chg="mod">
          <ac:chgData name="夏骁凯" userId="344d9516-ed3d-4546-836d-c8463077b2e4" providerId="ADAL" clId="{99047207-2501-45BA-B7DC-A3ED7C315A3E}" dt="2018-05-21T03:51:21.544" v="2408" actId="947"/>
          <ac:spMkLst>
            <pc:docMk/>
            <pc:sldMk cId="2402730185" sldId="259"/>
            <ac:spMk id="2" creationId="{6999CB31-A39A-4F11-A7A3-51941A16C552}"/>
          </ac:spMkLst>
        </pc:spChg>
        <pc:spChg chg="mod">
          <ac:chgData name="夏骁凯" userId="344d9516-ed3d-4546-836d-c8463077b2e4" providerId="ADAL" clId="{99047207-2501-45BA-B7DC-A3ED7C315A3E}" dt="2018-05-21T03:51:21.560" v="2412" actId="947"/>
          <ac:spMkLst>
            <pc:docMk/>
            <pc:sldMk cId="2402730185" sldId="259"/>
            <ac:spMk id="3" creationId="{6AE5064A-9797-4F5B-B4ED-C2519A5E10E3}"/>
          </ac:spMkLst>
        </pc:spChg>
      </pc:sldChg>
      <pc:sldChg chg="modSp add">
        <pc:chgData name="夏骁凯" userId="344d9516-ed3d-4546-836d-c8463077b2e4" providerId="ADAL" clId="{99047207-2501-45BA-B7DC-A3ED7C315A3E}" dt="2018-05-21T08:19:58.705" v="4234" actId="404"/>
        <pc:sldMkLst>
          <pc:docMk/>
          <pc:sldMk cId="2088964707" sldId="260"/>
        </pc:sldMkLst>
        <pc:spChg chg="mod">
          <ac:chgData name="夏骁凯" userId="344d9516-ed3d-4546-836d-c8463077b2e4" providerId="ADAL" clId="{99047207-2501-45BA-B7DC-A3ED7C315A3E}" dt="2018-05-21T08:19:58.705" v="4234" actId="404"/>
          <ac:spMkLst>
            <pc:docMk/>
            <pc:sldMk cId="2088964707" sldId="260"/>
            <ac:spMk id="2" creationId="{7A0087DA-7532-4474-8690-87461D0A6D14}"/>
          </ac:spMkLst>
        </pc:spChg>
        <pc:spChg chg="mod">
          <ac:chgData name="夏骁凯" userId="344d9516-ed3d-4546-836d-c8463077b2e4" providerId="ADAL" clId="{99047207-2501-45BA-B7DC-A3ED7C315A3E}" dt="2018-05-21T03:51:21.504" v="2404" actId="947"/>
          <ac:spMkLst>
            <pc:docMk/>
            <pc:sldMk cId="2088964707" sldId="260"/>
            <ac:spMk id="3" creationId="{D6C6D5DA-932E-431B-80AD-E322806EEEF9}"/>
          </ac:spMkLst>
        </pc:spChg>
      </pc:sldChg>
      <pc:sldChg chg="addSp delSp modSp add mod setBg">
        <pc:chgData name="夏骁凯" userId="344d9516-ed3d-4546-836d-c8463077b2e4" providerId="ADAL" clId="{99047207-2501-45BA-B7DC-A3ED7C315A3E}" dt="2018-05-21T09:32:17.592" v="5709" actId="1076"/>
        <pc:sldMkLst>
          <pc:docMk/>
          <pc:sldMk cId="1181091827" sldId="261"/>
        </pc:sldMkLst>
        <pc:spChg chg="mod ord">
          <ac:chgData name="夏骁凯" userId="344d9516-ed3d-4546-836d-c8463077b2e4" providerId="ADAL" clId="{99047207-2501-45BA-B7DC-A3ED7C315A3E}" dt="2018-05-21T03:51:21.599" v="2420" actId="947"/>
          <ac:spMkLst>
            <pc:docMk/>
            <pc:sldMk cId="1181091827" sldId="261"/>
            <ac:spMk id="2" creationId="{318765C4-C087-44A9-A2E1-7F6058D619EF}"/>
          </ac:spMkLst>
        </pc:spChg>
        <pc:spChg chg="del">
          <ac:chgData name="夏骁凯" userId="344d9516-ed3d-4546-836d-c8463077b2e4" providerId="ADAL" clId="{99047207-2501-45BA-B7DC-A3ED7C315A3E}" dt="2018-05-21T01:43:31.223" v="196" actId="931"/>
          <ac:spMkLst>
            <pc:docMk/>
            <pc:sldMk cId="1181091827" sldId="261"/>
            <ac:spMk id="3" creationId="{730AB3EB-D7A2-42CB-AA53-C62EE804F854}"/>
          </ac:spMkLst>
        </pc:spChg>
        <pc:spChg chg="add del">
          <ac:chgData name="夏骁凯" userId="344d9516-ed3d-4546-836d-c8463077b2e4" providerId="ADAL" clId="{99047207-2501-45BA-B7DC-A3ED7C315A3E}" dt="2018-05-21T01:43:43.370" v="200" actId="26606"/>
          <ac:spMkLst>
            <pc:docMk/>
            <pc:sldMk cId="1181091827" sldId="261"/>
            <ac:spMk id="10" creationId="{B4916930-E76E-4100-9DCF-4981566A372A}"/>
          </ac:spMkLst>
        </pc:spChg>
        <pc:spChg chg="add del">
          <ac:chgData name="夏骁凯" userId="344d9516-ed3d-4546-836d-c8463077b2e4" providerId="ADAL" clId="{99047207-2501-45BA-B7DC-A3ED7C315A3E}" dt="2018-05-21T01:43:47.621" v="202" actId="26606"/>
          <ac:spMkLst>
            <pc:docMk/>
            <pc:sldMk cId="1181091827" sldId="261"/>
            <ac:spMk id="12" creationId="{72257994-BD97-4691-8B89-198A6D2BABDC}"/>
          </ac:spMkLst>
        </pc:spChg>
        <pc:spChg chg="add del">
          <ac:chgData name="夏骁凯" userId="344d9516-ed3d-4546-836d-c8463077b2e4" providerId="ADAL" clId="{99047207-2501-45BA-B7DC-A3ED7C315A3E}" dt="2018-05-21T01:43:48.894" v="204" actId="26606"/>
          <ac:spMkLst>
            <pc:docMk/>
            <pc:sldMk cId="1181091827" sldId="261"/>
            <ac:spMk id="13" creationId="{3CD9DF72-87A3-404E-A828-84CBF11A8303}"/>
          </ac:spMkLst>
        </pc:spChg>
        <pc:spChg chg="add del">
          <ac:chgData name="夏骁凯" userId="344d9516-ed3d-4546-836d-c8463077b2e4" providerId="ADAL" clId="{99047207-2501-45BA-B7DC-A3ED7C315A3E}" dt="2018-05-21T01:43:48.894" v="204" actId="26606"/>
          <ac:spMkLst>
            <pc:docMk/>
            <pc:sldMk cId="1181091827" sldId="261"/>
            <ac:spMk id="14" creationId="{2E23A5CC-AD06-48FF-ABCA-F82B0DEA6C2E}"/>
          </ac:spMkLst>
        </pc:spChg>
        <pc:spChg chg="add mod">
          <ac:chgData name="夏骁凯" userId="344d9516-ed3d-4546-836d-c8463077b2e4" providerId="ADAL" clId="{99047207-2501-45BA-B7DC-A3ED7C315A3E}" dt="2018-05-21T03:51:21.586" v="2416" actId="947"/>
          <ac:spMkLst>
            <pc:docMk/>
            <pc:sldMk cId="1181091827" sldId="261"/>
            <ac:spMk id="17" creationId="{72257994-BD97-4691-8B89-198A6D2BABDC}"/>
          </ac:spMkLst>
        </pc:spChg>
        <pc:picChg chg="add del mod">
          <ac:chgData name="夏骁凯" userId="344d9516-ed3d-4546-836d-c8463077b2e4" providerId="ADAL" clId="{99047207-2501-45BA-B7DC-A3ED7C315A3E}" dt="2018-05-21T01:43:48.942" v="205" actId="26606"/>
          <ac:picMkLst>
            <pc:docMk/>
            <pc:sldMk cId="1181091827" sldId="261"/>
            <ac:picMk id="5" creationId="{04DCD12C-5F39-4E46-B5D5-AE0C5E90B596}"/>
          </ac:picMkLst>
        </pc:picChg>
        <pc:picChg chg="add del">
          <ac:chgData name="夏骁凯" userId="344d9516-ed3d-4546-836d-c8463077b2e4" providerId="ADAL" clId="{99047207-2501-45BA-B7DC-A3ED7C315A3E}" dt="2018-05-21T01:43:48.894" v="204" actId="26606"/>
          <ac:picMkLst>
            <pc:docMk/>
            <pc:sldMk cId="1181091827" sldId="261"/>
            <ac:picMk id="8" creationId="{04DCD12C-5F39-4E46-B5D5-AE0C5E90B596}"/>
          </ac:picMkLst>
        </pc:picChg>
        <pc:picChg chg="add mod modCrop">
          <ac:chgData name="夏骁凯" userId="344d9516-ed3d-4546-836d-c8463077b2e4" providerId="ADAL" clId="{99047207-2501-45BA-B7DC-A3ED7C315A3E}" dt="2018-05-21T09:32:17.592" v="5709" actId="1076"/>
          <ac:picMkLst>
            <pc:docMk/>
            <pc:sldMk cId="1181091827" sldId="261"/>
            <ac:picMk id="18" creationId="{04DCD12C-5F39-4E46-B5D5-AE0C5E90B596}"/>
          </ac:picMkLst>
        </pc:picChg>
        <pc:cxnChg chg="add del">
          <ac:chgData name="夏骁凯" userId="344d9516-ed3d-4546-836d-c8463077b2e4" providerId="ADAL" clId="{99047207-2501-45BA-B7DC-A3ED7C315A3E}" dt="2018-05-21T01:43:48.894" v="204" actId="26606"/>
          <ac:cxnSpMkLst>
            <pc:docMk/>
            <pc:sldMk cId="1181091827" sldId="261"/>
            <ac:cxnSpMk id="15" creationId="{20E3A342-4D61-4E3F-AF90-1AB42AEB96CC}"/>
          </ac:cxnSpMkLst>
        </pc:cxnChg>
      </pc:sldChg>
      <pc:sldChg chg="addSp delSp modSp add mod setBg setClrOvrMap">
        <pc:chgData name="夏骁凯" userId="344d9516-ed3d-4546-836d-c8463077b2e4" providerId="ADAL" clId="{99047207-2501-45BA-B7DC-A3ED7C315A3E}" dt="2018-05-21T03:51:21.664" v="2428" actId="947"/>
        <pc:sldMkLst>
          <pc:docMk/>
          <pc:sldMk cId="3054767895" sldId="262"/>
        </pc:sldMkLst>
        <pc:spChg chg="mod">
          <ac:chgData name="夏骁凯" userId="344d9516-ed3d-4546-836d-c8463077b2e4" providerId="ADAL" clId="{99047207-2501-45BA-B7DC-A3ED7C315A3E}" dt="2018-05-21T03:51:21.630" v="2424" actId="947"/>
          <ac:spMkLst>
            <pc:docMk/>
            <pc:sldMk cId="3054767895" sldId="262"/>
            <ac:spMk id="2" creationId="{0DAB77AD-E621-4EB2-87F0-21631BCDA691}"/>
          </ac:spMkLst>
        </pc:spChg>
        <pc:spChg chg="mod">
          <ac:chgData name="夏骁凯" userId="344d9516-ed3d-4546-836d-c8463077b2e4" providerId="ADAL" clId="{99047207-2501-45BA-B7DC-A3ED7C315A3E}" dt="2018-05-21T03:51:21.664" v="2428" actId="947"/>
          <ac:spMkLst>
            <pc:docMk/>
            <pc:sldMk cId="3054767895" sldId="262"/>
            <ac:spMk id="3" creationId="{8A2A5FC0-20A5-471E-B461-85819C61E480}"/>
          </ac:spMkLst>
        </pc:spChg>
        <pc:spChg chg="add del">
          <ac:chgData name="夏骁凯" userId="344d9516-ed3d-4546-836d-c8463077b2e4" providerId="ADAL" clId="{99047207-2501-45BA-B7DC-A3ED7C315A3E}" dt="2018-05-21T01:55:31.249" v="476" actId="26606"/>
          <ac:spMkLst>
            <pc:docMk/>
            <pc:sldMk cId="3054767895" sldId="262"/>
            <ac:spMk id="12" creationId="{CF62D2A7-8207-488C-9F46-316BA81A16C8}"/>
          </ac:spMkLst>
        </pc:spChg>
        <pc:picChg chg="add del mod ord">
          <ac:chgData name="夏骁凯" userId="344d9516-ed3d-4546-836d-c8463077b2e4" providerId="ADAL" clId="{99047207-2501-45BA-B7DC-A3ED7C315A3E}" dt="2018-05-21T01:55:26.288" v="473" actId="947"/>
          <ac:picMkLst>
            <pc:docMk/>
            <pc:sldMk cId="3054767895" sldId="262"/>
            <ac:picMk id="5" creationId="{1098BAA6-DD05-4F12-ADB4-0B14050AF516}"/>
          </ac:picMkLst>
        </pc:picChg>
        <pc:picChg chg="add mod ord">
          <ac:chgData name="夏骁凯" userId="344d9516-ed3d-4546-836d-c8463077b2e4" providerId="ADAL" clId="{99047207-2501-45BA-B7DC-A3ED7C315A3E}" dt="2018-05-21T01:55:35.014" v="477" actId="26606"/>
          <ac:picMkLst>
            <pc:docMk/>
            <pc:sldMk cId="3054767895" sldId="262"/>
            <ac:picMk id="7" creationId="{C76F9D4C-05D9-4FA4-86A9-B43CF89D7C7B}"/>
          </ac:picMkLst>
        </pc:picChg>
        <pc:cxnChg chg="add">
          <ac:chgData name="夏骁凯" userId="344d9516-ed3d-4546-836d-c8463077b2e4" providerId="ADAL" clId="{99047207-2501-45BA-B7DC-A3ED7C315A3E}" dt="2018-05-21T01:55:35.014" v="477" actId="26606"/>
          <ac:cxnSpMkLst>
            <pc:docMk/>
            <pc:sldMk cId="3054767895" sldId="262"/>
            <ac:cxnSpMk id="9" creationId="{A7F400EE-A8A5-48AF-B4D6-291B52C6F0B0}"/>
          </ac:cxnSpMkLst>
        </pc:cxnChg>
        <pc:cxnChg chg="add del">
          <ac:chgData name="夏骁凯" userId="344d9516-ed3d-4546-836d-c8463077b2e4" providerId="ADAL" clId="{99047207-2501-45BA-B7DC-A3ED7C315A3E}" dt="2018-05-21T01:55:03.692" v="468" actId="26606"/>
          <ac:cxnSpMkLst>
            <pc:docMk/>
            <pc:sldMk cId="3054767895" sldId="262"/>
            <ac:cxnSpMk id="10" creationId="{E4A809D5-3600-46D4-A466-67F2349A54FB}"/>
          </ac:cxnSpMkLst>
        </pc:cxnChg>
      </pc:sldChg>
      <pc:sldChg chg="addSp delSp modSp add mod setBg">
        <pc:chgData name="夏骁凯" userId="344d9516-ed3d-4546-836d-c8463077b2e4" providerId="ADAL" clId="{99047207-2501-45BA-B7DC-A3ED7C315A3E}" dt="2018-05-21T03:51:21.799" v="2436" actId="947"/>
        <pc:sldMkLst>
          <pc:docMk/>
          <pc:sldMk cId="999822439" sldId="263"/>
        </pc:sldMkLst>
        <pc:spChg chg="mod">
          <ac:chgData name="夏骁凯" userId="344d9516-ed3d-4546-836d-c8463077b2e4" providerId="ADAL" clId="{99047207-2501-45BA-B7DC-A3ED7C315A3E}" dt="2018-05-21T03:51:21.772" v="2432" actId="947"/>
          <ac:spMkLst>
            <pc:docMk/>
            <pc:sldMk cId="999822439" sldId="263"/>
            <ac:spMk id="2" creationId="{FE9C92E4-AC84-4377-A2BE-940FDA83FC15}"/>
          </ac:spMkLst>
        </pc:spChg>
        <pc:spChg chg="mod">
          <ac:chgData name="夏骁凯" userId="344d9516-ed3d-4546-836d-c8463077b2e4" providerId="ADAL" clId="{99047207-2501-45BA-B7DC-A3ED7C315A3E}" dt="2018-05-21T03:51:21.799" v="2436" actId="947"/>
          <ac:spMkLst>
            <pc:docMk/>
            <pc:sldMk cId="999822439" sldId="263"/>
            <ac:spMk id="3" creationId="{E5A00ABD-4E06-4A8F-8919-F6019B98CAF3}"/>
          </ac:spMkLst>
        </pc:spChg>
        <pc:spChg chg="add del">
          <ac:chgData name="夏骁凯" userId="344d9516-ed3d-4546-836d-c8463077b2e4" providerId="ADAL" clId="{99047207-2501-45BA-B7DC-A3ED7C315A3E}" dt="2018-05-21T02:27:19.688" v="728" actId="26606"/>
          <ac:spMkLst>
            <pc:docMk/>
            <pc:sldMk cId="999822439" sldId="263"/>
            <ac:spMk id="8" creationId="{D4C3103B-AE2E-41DA-8805-65F1A948FD5A}"/>
          </ac:spMkLst>
        </pc:spChg>
        <pc:spChg chg="add del">
          <ac:chgData name="夏骁凯" userId="344d9516-ed3d-4546-836d-c8463077b2e4" providerId="ADAL" clId="{99047207-2501-45BA-B7DC-A3ED7C315A3E}" dt="2018-05-21T02:27:19.688" v="728" actId="26606"/>
          <ac:spMkLst>
            <pc:docMk/>
            <pc:sldMk cId="999822439" sldId="263"/>
            <ac:spMk id="10" creationId="{CB1340FC-C4E2-4CD5-9BCA-7A022E8B4989}"/>
          </ac:spMkLst>
        </pc:spChg>
        <pc:spChg chg="add del">
          <ac:chgData name="夏骁凯" userId="344d9516-ed3d-4546-836d-c8463077b2e4" providerId="ADAL" clId="{99047207-2501-45BA-B7DC-A3ED7C315A3E}" dt="2018-05-21T02:27:19.688" v="728" actId="26606"/>
          <ac:spMkLst>
            <pc:docMk/>
            <pc:sldMk cId="999822439" sldId="263"/>
            <ac:spMk id="12" creationId="{E3BC0C31-69A7-4200-9AFE-927230E1E04C}"/>
          </ac:spMkLst>
        </pc:spChg>
        <pc:picChg chg="add del mod">
          <ac:chgData name="夏骁凯" userId="344d9516-ed3d-4546-836d-c8463077b2e4" providerId="ADAL" clId="{99047207-2501-45BA-B7DC-A3ED7C315A3E}" dt="2018-05-21T02:27:13.019" v="726" actId="478"/>
          <ac:picMkLst>
            <pc:docMk/>
            <pc:sldMk cId="999822439" sldId="263"/>
            <ac:picMk id="5" creationId="{856C59F8-6D2F-474A-8C14-0DADC42B11F0}"/>
          </ac:picMkLst>
        </pc:picChg>
        <pc:cxnChg chg="add del">
          <ac:chgData name="夏骁凯" userId="344d9516-ed3d-4546-836d-c8463077b2e4" providerId="ADAL" clId="{99047207-2501-45BA-B7DC-A3ED7C315A3E}" dt="2018-05-21T02:27:19.688" v="728" actId="26606"/>
          <ac:cxnSpMkLst>
            <pc:docMk/>
            <pc:sldMk cId="999822439" sldId="263"/>
            <ac:cxnSpMk id="14" creationId="{45B5AFC7-2F07-4F7B-9151-E45D7548D8F3}"/>
          </ac:cxnSpMkLst>
        </pc:cxnChg>
      </pc:sldChg>
      <pc:sldChg chg="modSp add">
        <pc:chgData name="夏骁凯" userId="344d9516-ed3d-4546-836d-c8463077b2e4" providerId="ADAL" clId="{99047207-2501-45BA-B7DC-A3ED7C315A3E}" dt="2018-05-21T03:51:21.836" v="2444" actId="947"/>
        <pc:sldMkLst>
          <pc:docMk/>
          <pc:sldMk cId="1051584145" sldId="264"/>
        </pc:sldMkLst>
        <pc:spChg chg="mod">
          <ac:chgData name="夏骁凯" userId="344d9516-ed3d-4546-836d-c8463077b2e4" providerId="ADAL" clId="{99047207-2501-45BA-B7DC-A3ED7C315A3E}" dt="2018-05-21T03:51:21.817" v="2440" actId="947"/>
          <ac:spMkLst>
            <pc:docMk/>
            <pc:sldMk cId="1051584145" sldId="264"/>
            <ac:spMk id="2" creationId="{6FA9E076-F744-47F5-B0E8-EB95F08AC60C}"/>
          </ac:spMkLst>
        </pc:spChg>
        <pc:spChg chg="mod">
          <ac:chgData name="夏骁凯" userId="344d9516-ed3d-4546-836d-c8463077b2e4" providerId="ADAL" clId="{99047207-2501-45BA-B7DC-A3ED7C315A3E}" dt="2018-05-21T03:51:21.836" v="2444" actId="947"/>
          <ac:spMkLst>
            <pc:docMk/>
            <pc:sldMk cId="1051584145" sldId="264"/>
            <ac:spMk id="3" creationId="{3ED312E0-533F-4EBB-AEF2-5EB26DA2A1FD}"/>
          </ac:spMkLst>
        </pc:spChg>
      </pc:sldChg>
      <pc:sldChg chg="modSp add">
        <pc:chgData name="夏骁凯" userId="344d9516-ed3d-4546-836d-c8463077b2e4" providerId="ADAL" clId="{99047207-2501-45BA-B7DC-A3ED7C315A3E}" dt="2018-05-21T03:51:21.926" v="2460" actId="20577"/>
        <pc:sldMkLst>
          <pc:docMk/>
          <pc:sldMk cId="1746421142" sldId="265"/>
        </pc:sldMkLst>
        <pc:spChg chg="mod">
          <ac:chgData name="夏骁凯" userId="344d9516-ed3d-4546-836d-c8463077b2e4" providerId="ADAL" clId="{99047207-2501-45BA-B7DC-A3ED7C315A3E}" dt="2018-05-21T03:51:21.910" v="2456" actId="947"/>
          <ac:spMkLst>
            <pc:docMk/>
            <pc:sldMk cId="1746421142" sldId="265"/>
            <ac:spMk id="2" creationId="{6FA6B087-1647-40F6-8AB7-E6F03D80B49F}"/>
          </ac:spMkLst>
        </pc:spChg>
        <pc:spChg chg="mod">
          <ac:chgData name="夏骁凯" userId="344d9516-ed3d-4546-836d-c8463077b2e4" providerId="ADAL" clId="{99047207-2501-45BA-B7DC-A3ED7C315A3E}" dt="2018-05-21T03:51:21.926" v="2460" actId="20577"/>
          <ac:spMkLst>
            <pc:docMk/>
            <pc:sldMk cId="1746421142" sldId="265"/>
            <ac:spMk id="3" creationId="{2C44A9A5-7D23-4E6B-B42A-EE9FCB7B9C75}"/>
          </ac:spMkLst>
        </pc:spChg>
      </pc:sldChg>
      <pc:sldChg chg="modSp add">
        <pc:chgData name="夏骁凯" userId="344d9516-ed3d-4546-836d-c8463077b2e4" providerId="ADAL" clId="{99047207-2501-45BA-B7DC-A3ED7C315A3E}" dt="2018-05-21T03:51:21.884" v="2452" actId="947"/>
        <pc:sldMkLst>
          <pc:docMk/>
          <pc:sldMk cId="1329214668" sldId="266"/>
        </pc:sldMkLst>
        <pc:spChg chg="mod">
          <ac:chgData name="夏骁凯" userId="344d9516-ed3d-4546-836d-c8463077b2e4" providerId="ADAL" clId="{99047207-2501-45BA-B7DC-A3ED7C315A3E}" dt="2018-05-21T03:51:21.872" v="2448" actId="947"/>
          <ac:spMkLst>
            <pc:docMk/>
            <pc:sldMk cId="1329214668" sldId="266"/>
            <ac:spMk id="2" creationId="{78E4A870-9ADC-457E-BD9B-982C498A6F4C}"/>
          </ac:spMkLst>
        </pc:spChg>
        <pc:spChg chg="mod">
          <ac:chgData name="夏骁凯" userId="344d9516-ed3d-4546-836d-c8463077b2e4" providerId="ADAL" clId="{99047207-2501-45BA-B7DC-A3ED7C315A3E}" dt="2018-05-21T03:51:21.884" v="2452" actId="947"/>
          <ac:spMkLst>
            <pc:docMk/>
            <pc:sldMk cId="1329214668" sldId="266"/>
            <ac:spMk id="3" creationId="{0C493866-F891-4EDF-B5D5-98148C883FFE}"/>
          </ac:spMkLst>
        </pc:spChg>
      </pc:sldChg>
      <pc:sldChg chg="modSp add">
        <pc:chgData name="夏骁凯" userId="344d9516-ed3d-4546-836d-c8463077b2e4" providerId="ADAL" clId="{99047207-2501-45BA-B7DC-A3ED7C315A3E}" dt="2018-05-21T03:51:22.023" v="2468" actId="20577"/>
        <pc:sldMkLst>
          <pc:docMk/>
          <pc:sldMk cId="840573143" sldId="267"/>
        </pc:sldMkLst>
        <pc:spChg chg="mod">
          <ac:chgData name="夏骁凯" userId="344d9516-ed3d-4546-836d-c8463077b2e4" providerId="ADAL" clId="{99047207-2501-45BA-B7DC-A3ED7C315A3E}" dt="2018-05-21T03:51:22.010" v="2464" actId="947"/>
          <ac:spMkLst>
            <pc:docMk/>
            <pc:sldMk cId="840573143" sldId="267"/>
            <ac:spMk id="2" creationId="{6FA6B087-1647-40F6-8AB7-E6F03D80B49F}"/>
          </ac:spMkLst>
        </pc:spChg>
        <pc:spChg chg="mod">
          <ac:chgData name="夏骁凯" userId="344d9516-ed3d-4546-836d-c8463077b2e4" providerId="ADAL" clId="{99047207-2501-45BA-B7DC-A3ED7C315A3E}" dt="2018-05-21T03:51:22.023" v="2468" actId="20577"/>
          <ac:spMkLst>
            <pc:docMk/>
            <pc:sldMk cId="840573143" sldId="267"/>
            <ac:spMk id="3" creationId="{2C44A9A5-7D23-4E6B-B42A-EE9FCB7B9C75}"/>
          </ac:spMkLst>
        </pc:spChg>
      </pc:sldChg>
      <pc:sldChg chg="modSp add">
        <pc:chgData name="夏骁凯" userId="344d9516-ed3d-4546-836d-c8463077b2e4" providerId="ADAL" clId="{99047207-2501-45BA-B7DC-A3ED7C315A3E}" dt="2018-05-21T03:51:22.085" v="2476" actId="947"/>
        <pc:sldMkLst>
          <pc:docMk/>
          <pc:sldMk cId="1517775676" sldId="268"/>
        </pc:sldMkLst>
        <pc:spChg chg="mod">
          <ac:chgData name="夏骁凯" userId="344d9516-ed3d-4546-836d-c8463077b2e4" providerId="ADAL" clId="{99047207-2501-45BA-B7DC-A3ED7C315A3E}" dt="2018-05-21T03:51:22.056" v="2472" actId="947"/>
          <ac:spMkLst>
            <pc:docMk/>
            <pc:sldMk cId="1517775676" sldId="268"/>
            <ac:spMk id="2" creationId="{2D4C25E3-F18B-4B97-9A4E-9DC1026A3C69}"/>
          </ac:spMkLst>
        </pc:spChg>
        <pc:spChg chg="mod">
          <ac:chgData name="夏骁凯" userId="344d9516-ed3d-4546-836d-c8463077b2e4" providerId="ADAL" clId="{99047207-2501-45BA-B7DC-A3ED7C315A3E}" dt="2018-05-21T03:51:22.085" v="2476" actId="947"/>
          <ac:spMkLst>
            <pc:docMk/>
            <pc:sldMk cId="1517775676" sldId="268"/>
            <ac:spMk id="3" creationId="{5D45536C-D878-4237-8DE9-E50E87C31814}"/>
          </ac:spMkLst>
        </pc:spChg>
      </pc:sldChg>
      <pc:sldChg chg="modSp add">
        <pc:chgData name="夏骁凯" userId="344d9516-ed3d-4546-836d-c8463077b2e4" providerId="ADAL" clId="{99047207-2501-45BA-B7DC-A3ED7C315A3E}" dt="2018-05-21T03:51:22.151" v="2484" actId="947"/>
        <pc:sldMkLst>
          <pc:docMk/>
          <pc:sldMk cId="3869600247" sldId="269"/>
        </pc:sldMkLst>
        <pc:spChg chg="mod">
          <ac:chgData name="夏骁凯" userId="344d9516-ed3d-4546-836d-c8463077b2e4" providerId="ADAL" clId="{99047207-2501-45BA-B7DC-A3ED7C315A3E}" dt="2018-05-21T03:51:22.128" v="2480" actId="947"/>
          <ac:spMkLst>
            <pc:docMk/>
            <pc:sldMk cId="3869600247" sldId="269"/>
            <ac:spMk id="2" creationId="{FEF10EBD-09E8-4764-A94A-C4B17B1E23DF}"/>
          </ac:spMkLst>
        </pc:spChg>
        <pc:spChg chg="mod">
          <ac:chgData name="夏骁凯" userId="344d9516-ed3d-4546-836d-c8463077b2e4" providerId="ADAL" clId="{99047207-2501-45BA-B7DC-A3ED7C315A3E}" dt="2018-05-21T03:51:22.151" v="2484" actId="947"/>
          <ac:spMkLst>
            <pc:docMk/>
            <pc:sldMk cId="3869600247" sldId="269"/>
            <ac:spMk id="3" creationId="{DD60CD8A-ABCA-4234-B24D-9792DC0158D6}"/>
          </ac:spMkLst>
        </pc:spChg>
      </pc:sldChg>
      <pc:sldChg chg="modSp add">
        <pc:chgData name="夏骁凯" userId="344d9516-ed3d-4546-836d-c8463077b2e4" providerId="ADAL" clId="{99047207-2501-45BA-B7DC-A3ED7C315A3E}" dt="2018-05-21T03:51:22.222" v="2492" actId="947"/>
        <pc:sldMkLst>
          <pc:docMk/>
          <pc:sldMk cId="937232958" sldId="270"/>
        </pc:sldMkLst>
        <pc:spChg chg="mod">
          <ac:chgData name="夏骁凯" userId="344d9516-ed3d-4546-836d-c8463077b2e4" providerId="ADAL" clId="{99047207-2501-45BA-B7DC-A3ED7C315A3E}" dt="2018-05-21T03:51:22.193" v="2488" actId="947"/>
          <ac:spMkLst>
            <pc:docMk/>
            <pc:sldMk cId="937232958" sldId="270"/>
            <ac:spMk id="2" creationId="{A407C4D7-1308-4200-A085-0487859B9EEE}"/>
          </ac:spMkLst>
        </pc:spChg>
        <pc:spChg chg="mod">
          <ac:chgData name="夏骁凯" userId="344d9516-ed3d-4546-836d-c8463077b2e4" providerId="ADAL" clId="{99047207-2501-45BA-B7DC-A3ED7C315A3E}" dt="2018-05-21T03:51:22.222" v="2492" actId="947"/>
          <ac:spMkLst>
            <pc:docMk/>
            <pc:sldMk cId="937232958" sldId="270"/>
            <ac:spMk id="3" creationId="{13DFA100-6BC0-492C-A310-169444DAF839}"/>
          </ac:spMkLst>
        </pc:spChg>
      </pc:sldChg>
      <pc:sldChg chg="modSp add">
        <pc:chgData name="夏骁凯" userId="344d9516-ed3d-4546-836d-c8463077b2e4" providerId="ADAL" clId="{99047207-2501-45BA-B7DC-A3ED7C315A3E}" dt="2018-05-21T03:51:22.258" v="2500" actId="947"/>
        <pc:sldMkLst>
          <pc:docMk/>
          <pc:sldMk cId="3481897802" sldId="271"/>
        </pc:sldMkLst>
        <pc:spChg chg="mod">
          <ac:chgData name="夏骁凯" userId="344d9516-ed3d-4546-836d-c8463077b2e4" providerId="ADAL" clId="{99047207-2501-45BA-B7DC-A3ED7C315A3E}" dt="2018-05-21T03:51:22.233" v="2496" actId="947"/>
          <ac:spMkLst>
            <pc:docMk/>
            <pc:sldMk cId="3481897802" sldId="271"/>
            <ac:spMk id="2" creationId="{A407C4D7-1308-4200-A085-0487859B9EEE}"/>
          </ac:spMkLst>
        </pc:spChg>
        <pc:spChg chg="mod">
          <ac:chgData name="夏骁凯" userId="344d9516-ed3d-4546-836d-c8463077b2e4" providerId="ADAL" clId="{99047207-2501-45BA-B7DC-A3ED7C315A3E}" dt="2018-05-21T03:51:22.258" v="2500" actId="947"/>
          <ac:spMkLst>
            <pc:docMk/>
            <pc:sldMk cId="3481897802" sldId="271"/>
            <ac:spMk id="3" creationId="{13DFA100-6BC0-492C-A310-169444DAF839}"/>
          </ac:spMkLst>
        </pc:spChg>
      </pc:sldChg>
      <pc:sldChg chg="modSp add">
        <pc:chgData name="夏骁凯" userId="344d9516-ed3d-4546-836d-c8463077b2e4" providerId="ADAL" clId="{99047207-2501-45BA-B7DC-A3ED7C315A3E}" dt="2018-05-21T03:59:10.634" v="2658" actId="20577"/>
        <pc:sldMkLst>
          <pc:docMk/>
          <pc:sldMk cId="173485059" sldId="273"/>
        </pc:sldMkLst>
        <pc:spChg chg="mod">
          <ac:chgData name="夏骁凯" userId="344d9516-ed3d-4546-836d-c8463077b2e4" providerId="ADAL" clId="{99047207-2501-45BA-B7DC-A3ED7C315A3E}" dt="2018-05-21T03:51:22.378" v="2512" actId="947"/>
          <ac:spMkLst>
            <pc:docMk/>
            <pc:sldMk cId="173485059" sldId="273"/>
            <ac:spMk id="2" creationId="{C96582DF-4B3E-4326-BAA7-81A6DDE46C44}"/>
          </ac:spMkLst>
        </pc:spChg>
        <pc:spChg chg="mod">
          <ac:chgData name="夏骁凯" userId="344d9516-ed3d-4546-836d-c8463077b2e4" providerId="ADAL" clId="{99047207-2501-45BA-B7DC-A3ED7C315A3E}" dt="2018-05-21T03:59:10.634" v="2658" actId="20577"/>
          <ac:spMkLst>
            <pc:docMk/>
            <pc:sldMk cId="173485059" sldId="273"/>
            <ac:spMk id="3" creationId="{421D3AAE-00BB-40FD-AC28-FF766019A521}"/>
          </ac:spMkLst>
        </pc:spChg>
      </pc:sldChg>
      <pc:sldChg chg="addSp delSp modSp add">
        <pc:chgData name="夏骁凯" userId="344d9516-ed3d-4546-836d-c8463077b2e4" providerId="ADAL" clId="{99047207-2501-45BA-B7DC-A3ED7C315A3E}" dt="2018-05-21T03:53:07.784" v="2577" actId="20577"/>
        <pc:sldMkLst>
          <pc:docMk/>
          <pc:sldMk cId="2156512521" sldId="274"/>
        </pc:sldMkLst>
        <pc:spChg chg="mod">
          <ac:chgData name="夏骁凯" userId="344d9516-ed3d-4546-836d-c8463077b2e4" providerId="ADAL" clId="{99047207-2501-45BA-B7DC-A3ED7C315A3E}" dt="2018-05-21T03:53:07.784" v="2577" actId="20577"/>
          <ac:spMkLst>
            <pc:docMk/>
            <pc:sldMk cId="2156512521" sldId="274"/>
            <ac:spMk id="2" creationId="{E508CD13-E5CC-40C0-BF16-21EDA4BBA67B}"/>
          </ac:spMkLst>
        </pc:spChg>
        <pc:spChg chg="add del mod">
          <ac:chgData name="夏骁凯" userId="344d9516-ed3d-4546-836d-c8463077b2e4" providerId="ADAL" clId="{99047207-2501-45BA-B7DC-A3ED7C315A3E}" dt="2018-05-21T03:51:22.445" v="2524" actId="947"/>
          <ac:spMkLst>
            <pc:docMk/>
            <pc:sldMk cId="2156512521" sldId="274"/>
            <ac:spMk id="3" creationId="{7658C551-BCE4-4B65-8D2A-6D8128B4C240}"/>
          </ac:spMkLst>
        </pc:spChg>
        <pc:spChg chg="add del">
          <ac:chgData name="夏骁凯" userId="344d9516-ed3d-4546-836d-c8463077b2e4" providerId="ADAL" clId="{99047207-2501-45BA-B7DC-A3ED7C315A3E}" dt="2018-05-21T03:49:44.123" v="2349" actId="20577"/>
          <ac:spMkLst>
            <pc:docMk/>
            <pc:sldMk cId="2156512521" sldId="274"/>
            <ac:spMk id="4" creationId="{2BFCBBEF-A510-482F-9F66-6DDC04BE766D}"/>
          </ac:spMkLst>
        </pc:spChg>
      </pc:sldChg>
      <pc:sldChg chg="modSp add">
        <pc:chgData name="夏骁凯" userId="344d9516-ed3d-4546-836d-c8463077b2e4" providerId="ADAL" clId="{99047207-2501-45BA-B7DC-A3ED7C315A3E}" dt="2018-05-21T03:53:37.669" v="2598" actId="12"/>
        <pc:sldMkLst>
          <pc:docMk/>
          <pc:sldMk cId="171425519" sldId="275"/>
        </pc:sldMkLst>
        <pc:spChg chg="mod">
          <ac:chgData name="夏骁凯" userId="344d9516-ed3d-4546-836d-c8463077b2e4" providerId="ADAL" clId="{99047207-2501-45BA-B7DC-A3ED7C315A3E}" dt="2018-05-21T03:53:17.752" v="2597" actId="20577"/>
          <ac:spMkLst>
            <pc:docMk/>
            <pc:sldMk cId="171425519" sldId="275"/>
            <ac:spMk id="2" creationId="{A7910EBF-092C-4FEA-95AA-1DD7F9E96508}"/>
          </ac:spMkLst>
        </pc:spChg>
        <pc:spChg chg="mod">
          <ac:chgData name="夏骁凯" userId="344d9516-ed3d-4546-836d-c8463077b2e4" providerId="ADAL" clId="{99047207-2501-45BA-B7DC-A3ED7C315A3E}" dt="2018-05-21T03:53:37.669" v="2598" actId="12"/>
          <ac:spMkLst>
            <pc:docMk/>
            <pc:sldMk cId="171425519" sldId="275"/>
            <ac:spMk id="3" creationId="{5125092F-26A9-495D-87F2-491614B5AC0B}"/>
          </ac:spMkLst>
        </pc:spChg>
      </pc:sldChg>
      <pc:sldChg chg="addSp delSp modSp add">
        <pc:chgData name="夏骁凯" userId="344d9516-ed3d-4546-836d-c8463077b2e4" providerId="ADAL" clId="{99047207-2501-45BA-B7DC-A3ED7C315A3E}" dt="2018-05-21T03:58:08.204" v="2647" actId="1076"/>
        <pc:sldMkLst>
          <pc:docMk/>
          <pc:sldMk cId="598899364" sldId="277"/>
        </pc:sldMkLst>
        <pc:spChg chg="mod">
          <ac:chgData name="夏骁凯" userId="344d9516-ed3d-4546-836d-c8463077b2e4" providerId="ADAL" clId="{99047207-2501-45BA-B7DC-A3ED7C315A3E}" dt="2018-05-21T03:56:28.818" v="2618" actId="931"/>
          <ac:spMkLst>
            <pc:docMk/>
            <pc:sldMk cId="598899364" sldId="277"/>
            <ac:spMk id="2" creationId="{7E12FB9B-6984-49E3-AB25-38E5BED89753}"/>
          </ac:spMkLst>
        </pc:spChg>
        <pc:spChg chg="add del">
          <ac:chgData name="夏骁凯" userId="344d9516-ed3d-4546-836d-c8463077b2e4" providerId="ADAL" clId="{99047207-2501-45BA-B7DC-A3ED7C315A3E}" dt="2018-05-21T03:56:35.175" v="2620" actId="931"/>
          <ac:spMkLst>
            <pc:docMk/>
            <pc:sldMk cId="598899364" sldId="277"/>
            <ac:spMk id="3" creationId="{B08D8CCD-4A55-48A6-9740-6750AD4A44B4}"/>
          </ac:spMkLst>
        </pc:spChg>
        <pc:spChg chg="add del">
          <ac:chgData name="夏骁凯" userId="344d9516-ed3d-4546-836d-c8463077b2e4" providerId="ADAL" clId="{99047207-2501-45BA-B7DC-A3ED7C315A3E}" dt="2018-05-21T03:56:43.936" v="2621" actId="931"/>
          <ac:spMkLst>
            <pc:docMk/>
            <pc:sldMk cId="598899364" sldId="277"/>
            <ac:spMk id="4" creationId="{9FF50CEB-9437-4998-8A46-992BC79EDF7B}"/>
          </ac:spMkLst>
        </pc:spChg>
        <pc:spChg chg="add mod">
          <ac:chgData name="夏骁凯" userId="344d9516-ed3d-4546-836d-c8463077b2e4" providerId="ADAL" clId="{99047207-2501-45BA-B7DC-A3ED7C315A3E}" dt="2018-05-21T03:57:52.038" v="2646" actId="1076"/>
          <ac:spMkLst>
            <pc:docMk/>
            <pc:sldMk cId="598899364" sldId="277"/>
            <ac:spMk id="13" creationId="{3FB65103-1098-4339-8133-B865887FEE7F}"/>
          </ac:spMkLst>
        </pc:spChg>
        <pc:spChg chg="add mod">
          <ac:chgData name="夏骁凯" userId="344d9516-ed3d-4546-836d-c8463077b2e4" providerId="ADAL" clId="{99047207-2501-45BA-B7DC-A3ED7C315A3E}" dt="2018-05-21T03:58:08.204" v="2647" actId="1076"/>
          <ac:spMkLst>
            <pc:docMk/>
            <pc:sldMk cId="598899364" sldId="277"/>
            <ac:spMk id="14" creationId="{C9026B94-A546-4D6B-B79E-F2D7F75CF2EB}"/>
          </ac:spMkLst>
        </pc:spChg>
        <pc:picChg chg="add del mod">
          <ac:chgData name="夏骁凯" userId="344d9516-ed3d-4546-836d-c8463077b2e4" providerId="ADAL" clId="{99047207-2501-45BA-B7DC-A3ED7C315A3E}" dt="2018-05-21T03:56:29.490" v="2619" actId="931"/>
          <ac:picMkLst>
            <pc:docMk/>
            <pc:sldMk cId="598899364" sldId="277"/>
            <ac:picMk id="6" creationId="{88E79B0D-BAAA-4B1C-85FB-75EEBC7BAB42}"/>
          </ac:picMkLst>
        </pc:picChg>
        <pc:picChg chg="add del mod">
          <ac:chgData name="夏骁凯" userId="344d9516-ed3d-4546-836d-c8463077b2e4" providerId="ADAL" clId="{99047207-2501-45BA-B7DC-A3ED7C315A3E}" dt="2018-05-21T03:56:28.818" v="2618" actId="931"/>
          <ac:picMkLst>
            <pc:docMk/>
            <pc:sldMk cId="598899364" sldId="277"/>
            <ac:picMk id="8" creationId="{633E8D5E-2ED5-4D5F-973C-8E24FAE98E97}"/>
          </ac:picMkLst>
        </pc:picChg>
        <pc:picChg chg="add mod">
          <ac:chgData name="夏骁凯" userId="344d9516-ed3d-4546-836d-c8463077b2e4" providerId="ADAL" clId="{99047207-2501-45BA-B7DC-A3ED7C315A3E}" dt="2018-05-21T03:56:44.435" v="2622" actId="27614"/>
          <ac:picMkLst>
            <pc:docMk/>
            <pc:sldMk cId="598899364" sldId="277"/>
            <ac:picMk id="10" creationId="{26C7D771-1FE5-4913-8A85-CA6659B09C30}"/>
          </ac:picMkLst>
        </pc:picChg>
        <pc:picChg chg="add mod">
          <ac:chgData name="夏骁凯" userId="344d9516-ed3d-4546-836d-c8463077b2e4" providerId="ADAL" clId="{99047207-2501-45BA-B7DC-A3ED7C315A3E}" dt="2018-05-21T03:56:44.439" v="2623" actId="962"/>
          <ac:picMkLst>
            <pc:docMk/>
            <pc:sldMk cId="598899364" sldId="277"/>
            <ac:picMk id="12" creationId="{4F3B1051-B85E-493B-A3EE-DA2F283B6352}"/>
          </ac:picMkLst>
        </pc:picChg>
      </pc:sldChg>
      <pc:sldChg chg="addSp delSp modSp add">
        <pc:chgData name="夏骁凯" userId="344d9516-ed3d-4546-836d-c8463077b2e4" providerId="ADAL" clId="{99047207-2501-45BA-B7DC-A3ED7C315A3E}" dt="2018-05-21T04:03:17.649" v="2749" actId="1076"/>
        <pc:sldMkLst>
          <pc:docMk/>
          <pc:sldMk cId="3553866029" sldId="279"/>
        </pc:sldMkLst>
        <pc:spChg chg="mod">
          <ac:chgData name="夏骁凯" userId="344d9516-ed3d-4546-836d-c8463077b2e4" providerId="ADAL" clId="{99047207-2501-45BA-B7DC-A3ED7C315A3E}" dt="2018-05-21T04:01:01.030" v="2662" actId="20577"/>
          <ac:spMkLst>
            <pc:docMk/>
            <pc:sldMk cId="3553866029" sldId="279"/>
            <ac:spMk id="2" creationId="{E9FDB59B-A09D-43A7-82C5-B976F5933E60}"/>
          </ac:spMkLst>
        </pc:spChg>
        <pc:spChg chg="del mod">
          <ac:chgData name="夏骁凯" userId="344d9516-ed3d-4546-836d-c8463077b2e4" providerId="ADAL" clId="{99047207-2501-45BA-B7DC-A3ED7C315A3E}" dt="2018-05-21T04:02:53.952" v="2745" actId="478"/>
          <ac:spMkLst>
            <pc:docMk/>
            <pc:sldMk cId="3553866029" sldId="279"/>
            <ac:spMk id="3" creationId="{D0A93FB9-4255-47D8-9287-1DFFB251C04C}"/>
          </ac:spMkLst>
        </pc:spChg>
        <pc:spChg chg="add del mod">
          <ac:chgData name="夏骁凯" userId="344d9516-ed3d-4546-836d-c8463077b2e4" providerId="ADAL" clId="{99047207-2501-45BA-B7DC-A3ED7C315A3E}" dt="2018-05-21T04:02:55.511" v="2746" actId="1076"/>
          <ac:spMkLst>
            <pc:docMk/>
            <pc:sldMk cId="3553866029" sldId="279"/>
            <ac:spMk id="5" creationId="{3E4F73A8-D1D1-43EA-A857-09B466EF7EAC}"/>
          </ac:spMkLst>
        </pc:spChg>
        <pc:picChg chg="add mod">
          <ac:chgData name="夏骁凯" userId="344d9516-ed3d-4546-836d-c8463077b2e4" providerId="ADAL" clId="{99047207-2501-45BA-B7DC-A3ED7C315A3E}" dt="2018-05-21T04:03:17.649" v="2749" actId="1076"/>
          <ac:picMkLst>
            <pc:docMk/>
            <pc:sldMk cId="3553866029" sldId="279"/>
            <ac:picMk id="6" creationId="{EE521D2A-84CC-48FD-BB0E-48442BE89D13}"/>
          </ac:picMkLst>
        </pc:picChg>
      </pc:sldChg>
      <pc:sldChg chg="modSp add">
        <pc:chgData name="夏骁凯" userId="344d9516-ed3d-4546-836d-c8463077b2e4" providerId="ADAL" clId="{99047207-2501-45BA-B7DC-A3ED7C315A3E}" dt="2018-05-21T05:20:28.446" v="2775" actId="313"/>
        <pc:sldMkLst>
          <pc:docMk/>
          <pc:sldMk cId="3803743465" sldId="280"/>
        </pc:sldMkLst>
        <pc:spChg chg="mod">
          <ac:chgData name="夏骁凯" userId="344d9516-ed3d-4546-836d-c8463077b2e4" providerId="ADAL" clId="{99047207-2501-45BA-B7DC-A3ED7C315A3E}" dt="2018-05-21T05:20:28.446" v="2775" actId="313"/>
          <ac:spMkLst>
            <pc:docMk/>
            <pc:sldMk cId="3803743465" sldId="280"/>
            <ac:spMk id="3" creationId="{D0A93FB9-4255-47D8-9287-1DFFB251C04C}"/>
          </ac:spMkLst>
        </pc:spChg>
      </pc:sldChg>
      <pc:sldChg chg="addSp modSp add">
        <pc:chgData name="夏骁凯" userId="344d9516-ed3d-4546-836d-c8463077b2e4" providerId="ADAL" clId="{99047207-2501-45BA-B7DC-A3ED7C315A3E}" dt="2018-05-21T04:04:01.785" v="2758" actId="1076"/>
        <pc:sldMkLst>
          <pc:docMk/>
          <pc:sldMk cId="4195939436" sldId="281"/>
        </pc:sldMkLst>
        <pc:spChg chg="add mod">
          <ac:chgData name="夏骁凯" userId="344d9516-ed3d-4546-836d-c8463077b2e4" providerId="ADAL" clId="{99047207-2501-45BA-B7DC-A3ED7C315A3E}" dt="2018-05-21T04:04:01.785" v="2758" actId="1076"/>
          <ac:spMkLst>
            <pc:docMk/>
            <pc:sldMk cId="4195939436" sldId="281"/>
            <ac:spMk id="3" creationId="{2AB8E983-6EF4-4083-9AF4-BB5AE6625777}"/>
          </ac:spMkLst>
        </pc:spChg>
        <pc:picChg chg="mod">
          <ac:chgData name="夏骁凯" userId="344d9516-ed3d-4546-836d-c8463077b2e4" providerId="ADAL" clId="{99047207-2501-45BA-B7DC-A3ED7C315A3E}" dt="2018-05-21T04:03:54.997" v="2756" actId="1076"/>
          <ac:picMkLst>
            <pc:docMk/>
            <pc:sldMk cId="4195939436" sldId="281"/>
            <ac:picMk id="6" creationId="{EE521D2A-84CC-48FD-BB0E-48442BE89D13}"/>
          </ac:picMkLst>
        </pc:picChg>
      </pc:sldChg>
      <pc:sldChg chg="addSp modSp add">
        <pc:chgData name="夏骁凯" userId="344d9516-ed3d-4546-836d-c8463077b2e4" providerId="ADAL" clId="{99047207-2501-45BA-B7DC-A3ED7C315A3E}" dt="2018-05-21T04:05:23.457" v="2772" actId="1076"/>
        <pc:sldMkLst>
          <pc:docMk/>
          <pc:sldMk cId="1058747127" sldId="282"/>
        </pc:sldMkLst>
        <pc:spChg chg="add mod">
          <ac:chgData name="夏骁凯" userId="344d9516-ed3d-4546-836d-c8463077b2e4" providerId="ADAL" clId="{99047207-2501-45BA-B7DC-A3ED7C315A3E}" dt="2018-05-21T04:05:17.101" v="2770" actId="688"/>
          <ac:spMkLst>
            <pc:docMk/>
            <pc:sldMk cId="1058747127" sldId="282"/>
            <ac:spMk id="4" creationId="{9C252FC8-DE4C-4059-8BCC-A916C623E252}"/>
          </ac:spMkLst>
        </pc:spChg>
        <pc:picChg chg="add mod">
          <ac:chgData name="夏骁凯" userId="344d9516-ed3d-4546-836d-c8463077b2e4" providerId="ADAL" clId="{99047207-2501-45BA-B7DC-A3ED7C315A3E}" dt="2018-05-21T04:05:23.457" v="2772" actId="1076"/>
          <ac:picMkLst>
            <pc:docMk/>
            <pc:sldMk cId="1058747127" sldId="282"/>
            <ac:picMk id="7" creationId="{F1C1A6AA-41D8-440C-A081-6A49CA1A1A01}"/>
          </ac:picMkLst>
        </pc:picChg>
      </pc:sldChg>
      <pc:sldChg chg="addSp delSp modSp add">
        <pc:chgData name="夏骁凯" userId="344d9516-ed3d-4546-836d-c8463077b2e4" providerId="ADAL" clId="{99047207-2501-45BA-B7DC-A3ED7C315A3E}" dt="2018-05-21T05:48:50.792" v="2971" actId="20577"/>
        <pc:sldMkLst>
          <pc:docMk/>
          <pc:sldMk cId="2729056846" sldId="283"/>
        </pc:sldMkLst>
        <pc:spChg chg="mod">
          <ac:chgData name="夏骁凯" userId="344d9516-ed3d-4546-836d-c8463077b2e4" providerId="ADAL" clId="{99047207-2501-45BA-B7DC-A3ED7C315A3E}" dt="2018-05-21T05:43:25.848" v="2815" actId="20577"/>
          <ac:spMkLst>
            <pc:docMk/>
            <pc:sldMk cId="2729056846" sldId="283"/>
            <ac:spMk id="2" creationId="{21532544-05F0-48A9-AA51-2B40C37858EE}"/>
          </ac:spMkLst>
        </pc:spChg>
        <pc:spChg chg="mod">
          <ac:chgData name="夏骁凯" userId="344d9516-ed3d-4546-836d-c8463077b2e4" providerId="ADAL" clId="{99047207-2501-45BA-B7DC-A3ED7C315A3E}" dt="2018-05-21T05:48:50.792" v="2971" actId="20577"/>
          <ac:spMkLst>
            <pc:docMk/>
            <pc:sldMk cId="2729056846" sldId="283"/>
            <ac:spMk id="3" creationId="{EB8DFBA2-FFBD-4239-A57D-0F4FDE928269}"/>
          </ac:spMkLst>
        </pc:spChg>
        <pc:spChg chg="add del">
          <ac:chgData name="夏骁凯" userId="344d9516-ed3d-4546-836d-c8463077b2e4" providerId="ADAL" clId="{99047207-2501-45BA-B7DC-A3ED7C315A3E}" dt="2018-05-21T05:46:07.201" v="2817" actId="20577"/>
          <ac:spMkLst>
            <pc:docMk/>
            <pc:sldMk cId="2729056846" sldId="283"/>
            <ac:spMk id="4" creationId="{4D61FB48-3BCC-492B-A7D0-C979A27C84C8}"/>
          </ac:spMkLst>
        </pc:spChg>
        <pc:spChg chg="add del">
          <ac:chgData name="夏骁凯" userId="344d9516-ed3d-4546-836d-c8463077b2e4" providerId="ADAL" clId="{99047207-2501-45BA-B7DC-A3ED7C315A3E}" dt="2018-05-21T05:46:07.201" v="2817" actId="20577"/>
          <ac:spMkLst>
            <pc:docMk/>
            <pc:sldMk cId="2729056846" sldId="283"/>
            <ac:spMk id="5" creationId="{27F49ED7-CA07-4B40-B895-FFF03C06EB13}"/>
          </ac:spMkLst>
        </pc:spChg>
        <pc:spChg chg="add del">
          <ac:chgData name="夏骁凯" userId="344d9516-ed3d-4546-836d-c8463077b2e4" providerId="ADAL" clId="{99047207-2501-45BA-B7DC-A3ED7C315A3E}" dt="2018-05-21T05:46:07.201" v="2817" actId="20577"/>
          <ac:spMkLst>
            <pc:docMk/>
            <pc:sldMk cId="2729056846" sldId="283"/>
            <ac:spMk id="6" creationId="{BF1E5862-9295-4F56-B7EB-EC88AAE4DC5B}"/>
          </ac:spMkLst>
        </pc:spChg>
        <pc:spChg chg="add del">
          <ac:chgData name="夏骁凯" userId="344d9516-ed3d-4546-836d-c8463077b2e4" providerId="ADAL" clId="{99047207-2501-45BA-B7DC-A3ED7C315A3E}" dt="2018-05-21T05:46:07.201" v="2817" actId="20577"/>
          <ac:spMkLst>
            <pc:docMk/>
            <pc:sldMk cId="2729056846" sldId="283"/>
            <ac:spMk id="7" creationId="{996C1268-B1CE-4950-AF49-324AA6762139}"/>
          </ac:spMkLst>
        </pc:spChg>
        <pc:spChg chg="add del">
          <ac:chgData name="夏骁凯" userId="344d9516-ed3d-4546-836d-c8463077b2e4" providerId="ADAL" clId="{99047207-2501-45BA-B7DC-A3ED7C315A3E}" dt="2018-05-21T05:46:07.201" v="2817" actId="20577"/>
          <ac:spMkLst>
            <pc:docMk/>
            <pc:sldMk cId="2729056846" sldId="283"/>
            <ac:spMk id="8" creationId="{2CBC9703-CDE8-4247-9386-A2E7BF4164B7}"/>
          </ac:spMkLst>
        </pc:spChg>
        <pc:spChg chg="add del">
          <ac:chgData name="夏骁凯" userId="344d9516-ed3d-4546-836d-c8463077b2e4" providerId="ADAL" clId="{99047207-2501-45BA-B7DC-A3ED7C315A3E}" dt="2018-05-21T05:46:07.201" v="2817" actId="20577"/>
          <ac:spMkLst>
            <pc:docMk/>
            <pc:sldMk cId="2729056846" sldId="283"/>
            <ac:spMk id="9" creationId="{3D0F1060-D8C3-43FE-B693-6B885B192775}"/>
          </ac:spMkLst>
        </pc:spChg>
        <pc:spChg chg="add del">
          <ac:chgData name="夏骁凯" userId="344d9516-ed3d-4546-836d-c8463077b2e4" providerId="ADAL" clId="{99047207-2501-45BA-B7DC-A3ED7C315A3E}" dt="2018-05-21T05:46:07.201" v="2817" actId="20577"/>
          <ac:spMkLst>
            <pc:docMk/>
            <pc:sldMk cId="2729056846" sldId="283"/>
            <ac:spMk id="10" creationId="{0E03ED8C-47A8-4DB0-BC71-2FB2FCDEDADA}"/>
          </ac:spMkLst>
        </pc:spChg>
        <pc:spChg chg="add del">
          <ac:chgData name="夏骁凯" userId="344d9516-ed3d-4546-836d-c8463077b2e4" providerId="ADAL" clId="{99047207-2501-45BA-B7DC-A3ED7C315A3E}" dt="2018-05-21T05:46:07.201" v="2817" actId="20577"/>
          <ac:spMkLst>
            <pc:docMk/>
            <pc:sldMk cId="2729056846" sldId="283"/>
            <ac:spMk id="11" creationId="{18C6A3C1-866C-4C21-82B2-2118BD6C98B0}"/>
          </ac:spMkLst>
        </pc:spChg>
        <pc:spChg chg="add del">
          <ac:chgData name="夏骁凯" userId="344d9516-ed3d-4546-836d-c8463077b2e4" providerId="ADAL" clId="{99047207-2501-45BA-B7DC-A3ED7C315A3E}" dt="2018-05-21T05:46:07.201" v="2817" actId="20577"/>
          <ac:spMkLst>
            <pc:docMk/>
            <pc:sldMk cId="2729056846" sldId="283"/>
            <ac:spMk id="12" creationId="{F2CB6BCD-DB6D-44A5-A359-E64EE1CDA4C8}"/>
          </ac:spMkLst>
        </pc:spChg>
        <pc:spChg chg="add del">
          <ac:chgData name="夏骁凯" userId="344d9516-ed3d-4546-836d-c8463077b2e4" providerId="ADAL" clId="{99047207-2501-45BA-B7DC-A3ED7C315A3E}" dt="2018-05-21T05:48:16.550" v="2897" actId="20577"/>
          <ac:spMkLst>
            <pc:docMk/>
            <pc:sldMk cId="2729056846" sldId="283"/>
            <ac:spMk id="13" creationId="{1405C95B-2047-4FDB-B0EF-DD94EF1CD7C7}"/>
          </ac:spMkLst>
        </pc:spChg>
        <pc:spChg chg="add del">
          <ac:chgData name="夏骁凯" userId="344d9516-ed3d-4546-836d-c8463077b2e4" providerId="ADAL" clId="{99047207-2501-45BA-B7DC-A3ED7C315A3E}" dt="2018-05-21T05:48:16.550" v="2897" actId="20577"/>
          <ac:spMkLst>
            <pc:docMk/>
            <pc:sldMk cId="2729056846" sldId="283"/>
            <ac:spMk id="14" creationId="{C10F4CEB-8441-4B86-87FA-AC7E0769233C}"/>
          </ac:spMkLst>
        </pc:spChg>
      </pc:sldChg>
      <pc:sldChg chg="modSp add">
        <pc:chgData name="夏骁凯" userId="344d9516-ed3d-4546-836d-c8463077b2e4" providerId="ADAL" clId="{99047207-2501-45BA-B7DC-A3ED7C315A3E}" dt="2018-05-21T05:51:09.002" v="3024" actId="20577"/>
        <pc:sldMkLst>
          <pc:docMk/>
          <pc:sldMk cId="1372228894" sldId="284"/>
        </pc:sldMkLst>
        <pc:spChg chg="mod">
          <ac:chgData name="夏骁凯" userId="344d9516-ed3d-4546-836d-c8463077b2e4" providerId="ADAL" clId="{99047207-2501-45BA-B7DC-A3ED7C315A3E}" dt="2018-05-21T05:50:52.022" v="2979" actId="20577"/>
          <ac:spMkLst>
            <pc:docMk/>
            <pc:sldMk cId="1372228894" sldId="284"/>
            <ac:spMk id="2" creationId="{6A10B570-6EF8-4EFB-B54A-B3799ED60512}"/>
          </ac:spMkLst>
        </pc:spChg>
        <pc:spChg chg="mod">
          <ac:chgData name="夏骁凯" userId="344d9516-ed3d-4546-836d-c8463077b2e4" providerId="ADAL" clId="{99047207-2501-45BA-B7DC-A3ED7C315A3E}" dt="2018-05-21T05:51:09.002" v="3024" actId="20577"/>
          <ac:spMkLst>
            <pc:docMk/>
            <pc:sldMk cId="1372228894" sldId="284"/>
            <ac:spMk id="3" creationId="{1448DC44-CDCC-4D6D-B81B-B197082038ED}"/>
          </ac:spMkLst>
        </pc:spChg>
      </pc:sldChg>
      <pc:sldChg chg="addSp delSp modSp add">
        <pc:chgData name="夏骁凯" userId="344d9516-ed3d-4546-836d-c8463077b2e4" providerId="ADAL" clId="{99047207-2501-45BA-B7DC-A3ED7C315A3E}" dt="2018-05-21T06:01:59.173" v="3118" actId="1076"/>
        <pc:sldMkLst>
          <pc:docMk/>
          <pc:sldMk cId="1624482948" sldId="286"/>
        </pc:sldMkLst>
        <pc:spChg chg="mod">
          <ac:chgData name="夏骁凯" userId="344d9516-ed3d-4546-836d-c8463077b2e4" providerId="ADAL" clId="{99047207-2501-45BA-B7DC-A3ED7C315A3E}" dt="2018-05-21T05:54:47.171" v="3049" actId="20577"/>
          <ac:spMkLst>
            <pc:docMk/>
            <pc:sldMk cId="1624482948" sldId="286"/>
            <ac:spMk id="2" creationId="{8E493AAA-814A-4701-9140-2B7067911C2D}"/>
          </ac:spMkLst>
        </pc:spChg>
        <pc:spChg chg="del">
          <ac:chgData name="夏骁凯" userId="344d9516-ed3d-4546-836d-c8463077b2e4" providerId="ADAL" clId="{99047207-2501-45BA-B7DC-A3ED7C315A3E}" dt="2018-05-21T05:54:48.970" v="3050" actId="1076"/>
          <ac:spMkLst>
            <pc:docMk/>
            <pc:sldMk cId="1624482948" sldId="286"/>
            <ac:spMk id="3" creationId="{E0678001-F556-4946-A670-581329D06A70}"/>
          </ac:spMkLst>
        </pc:spChg>
        <pc:spChg chg="del">
          <ac:chgData name="夏骁凯" userId="344d9516-ed3d-4546-836d-c8463077b2e4" providerId="ADAL" clId="{99047207-2501-45BA-B7DC-A3ED7C315A3E}" dt="2018-05-21T05:55:30.263" v="3051" actId="1076"/>
          <ac:spMkLst>
            <pc:docMk/>
            <pc:sldMk cId="1624482948" sldId="286"/>
            <ac:spMk id="4" creationId="{0B59B2BA-61AC-4EF5-A87F-C91ABA85C7A7}"/>
          </ac:spMkLst>
        </pc:spChg>
        <pc:spChg chg="add mod">
          <ac:chgData name="夏骁凯" userId="344d9516-ed3d-4546-836d-c8463077b2e4" providerId="ADAL" clId="{99047207-2501-45BA-B7DC-A3ED7C315A3E}" dt="2018-05-21T06:01:59.173" v="3118" actId="1076"/>
          <ac:spMkLst>
            <pc:docMk/>
            <pc:sldMk cId="1624482948" sldId="286"/>
            <ac:spMk id="7" creationId="{5E0C8C87-A319-4478-9B55-38B100A837A3}"/>
          </ac:spMkLst>
        </pc:spChg>
        <pc:spChg chg="add mod">
          <ac:chgData name="夏骁凯" userId="344d9516-ed3d-4546-836d-c8463077b2e4" providerId="ADAL" clId="{99047207-2501-45BA-B7DC-A3ED7C315A3E}" dt="2018-05-21T06:01:40.673" v="3105" actId="1076"/>
          <ac:spMkLst>
            <pc:docMk/>
            <pc:sldMk cId="1624482948" sldId="286"/>
            <ac:spMk id="8" creationId="{23990FF2-48D3-4167-8D1C-66A1516A424D}"/>
          </ac:spMkLst>
        </pc:spChg>
        <pc:picChg chg="add mod">
          <ac:chgData name="夏骁凯" userId="344d9516-ed3d-4546-836d-c8463077b2e4" providerId="ADAL" clId="{99047207-2501-45BA-B7DC-A3ED7C315A3E}" dt="2018-05-21T05:54:48.970" v="3050" actId="1076"/>
          <ac:picMkLst>
            <pc:docMk/>
            <pc:sldMk cId="1624482948" sldId="286"/>
            <ac:picMk id="5" creationId="{22E3E3A8-16AD-4EBE-8EAB-C8FD8241CECA}"/>
          </ac:picMkLst>
        </pc:picChg>
        <pc:picChg chg="add mod modCrop">
          <ac:chgData name="夏骁凯" userId="344d9516-ed3d-4546-836d-c8463077b2e4" providerId="ADAL" clId="{99047207-2501-45BA-B7DC-A3ED7C315A3E}" dt="2018-05-21T06:00:40.264" v="3100" actId="1076"/>
          <ac:picMkLst>
            <pc:docMk/>
            <pc:sldMk cId="1624482948" sldId="286"/>
            <ac:picMk id="6" creationId="{3718E402-D670-4C46-A5D4-EEB687B07F86}"/>
          </ac:picMkLst>
        </pc:picChg>
      </pc:sldChg>
      <pc:sldChg chg="modSp add">
        <pc:chgData name="夏骁凯" userId="344d9516-ed3d-4546-836d-c8463077b2e4" providerId="ADAL" clId="{99047207-2501-45BA-B7DC-A3ED7C315A3E}" dt="2018-05-21T07:16:01.310" v="3499" actId="20577"/>
        <pc:sldMkLst>
          <pc:docMk/>
          <pc:sldMk cId="4124484174" sldId="287"/>
        </pc:sldMkLst>
        <pc:spChg chg="mod">
          <ac:chgData name="夏骁凯" userId="344d9516-ed3d-4546-836d-c8463077b2e4" providerId="ADAL" clId="{99047207-2501-45BA-B7DC-A3ED7C315A3E}" dt="2018-05-21T06:02:23.881" v="3155" actId="20577"/>
          <ac:spMkLst>
            <pc:docMk/>
            <pc:sldMk cId="4124484174" sldId="287"/>
            <ac:spMk id="2" creationId="{8129E15B-24B2-4197-9BAD-7B1D1D51B3CF}"/>
          </ac:spMkLst>
        </pc:spChg>
        <pc:spChg chg="mod">
          <ac:chgData name="夏骁凯" userId="344d9516-ed3d-4546-836d-c8463077b2e4" providerId="ADAL" clId="{99047207-2501-45BA-B7DC-A3ED7C315A3E}" dt="2018-05-21T07:16:01.310" v="3499" actId="20577"/>
          <ac:spMkLst>
            <pc:docMk/>
            <pc:sldMk cId="4124484174" sldId="287"/>
            <ac:spMk id="3" creationId="{F904586E-5DD1-4B3A-AD7F-A3937F9DEDB8}"/>
          </ac:spMkLst>
        </pc:spChg>
      </pc:sldChg>
      <pc:sldChg chg="modSp add">
        <pc:chgData name="夏骁凯" userId="344d9516-ed3d-4546-836d-c8463077b2e4" providerId="ADAL" clId="{99047207-2501-45BA-B7DC-A3ED7C315A3E}" dt="2018-05-21T07:21:25.576" v="3592" actId="113"/>
        <pc:sldMkLst>
          <pc:docMk/>
          <pc:sldMk cId="876842892" sldId="288"/>
        </pc:sldMkLst>
        <pc:spChg chg="mod">
          <ac:chgData name="夏骁凯" userId="344d9516-ed3d-4546-836d-c8463077b2e4" providerId="ADAL" clId="{99047207-2501-45BA-B7DC-A3ED7C315A3E}" dt="2018-05-21T07:20:33.359" v="3516" actId="20577"/>
          <ac:spMkLst>
            <pc:docMk/>
            <pc:sldMk cId="876842892" sldId="288"/>
            <ac:spMk id="2" creationId="{2FC4C3F2-25CF-44FB-AEB6-2B2F03FC93B4}"/>
          </ac:spMkLst>
        </pc:spChg>
        <pc:spChg chg="mod">
          <ac:chgData name="夏骁凯" userId="344d9516-ed3d-4546-836d-c8463077b2e4" providerId="ADAL" clId="{99047207-2501-45BA-B7DC-A3ED7C315A3E}" dt="2018-05-21T07:21:25.576" v="3592" actId="113"/>
          <ac:spMkLst>
            <pc:docMk/>
            <pc:sldMk cId="876842892" sldId="288"/>
            <ac:spMk id="3" creationId="{4F87E48D-6E9D-45A8-A318-6039E8684BC6}"/>
          </ac:spMkLst>
        </pc:spChg>
      </pc:sldChg>
      <pc:sldChg chg="modSp add">
        <pc:chgData name="夏骁凯" userId="344d9516-ed3d-4546-836d-c8463077b2e4" providerId="ADAL" clId="{99047207-2501-45BA-B7DC-A3ED7C315A3E}" dt="2018-05-21T07:21:30.761" v="3594" actId="113"/>
        <pc:sldMkLst>
          <pc:docMk/>
          <pc:sldMk cId="2182713463" sldId="289"/>
        </pc:sldMkLst>
        <pc:spChg chg="mod">
          <ac:chgData name="夏骁凯" userId="344d9516-ed3d-4546-836d-c8463077b2e4" providerId="ADAL" clId="{99047207-2501-45BA-B7DC-A3ED7C315A3E}" dt="2018-05-21T07:21:30.761" v="3594" actId="113"/>
          <ac:spMkLst>
            <pc:docMk/>
            <pc:sldMk cId="2182713463" sldId="289"/>
            <ac:spMk id="3" creationId="{4F87E48D-6E9D-45A8-A318-6039E8684BC6}"/>
          </ac:spMkLst>
        </pc:spChg>
      </pc:sldChg>
      <pc:sldChg chg="addSp modSp add">
        <pc:chgData name="夏骁凯" userId="344d9516-ed3d-4546-836d-c8463077b2e4" providerId="ADAL" clId="{99047207-2501-45BA-B7DC-A3ED7C315A3E}" dt="2018-05-21T07:31:13.287" v="3693" actId="1076"/>
        <pc:sldMkLst>
          <pc:docMk/>
          <pc:sldMk cId="1451170697" sldId="290"/>
        </pc:sldMkLst>
        <pc:spChg chg="mod">
          <ac:chgData name="夏骁凯" userId="344d9516-ed3d-4546-836d-c8463077b2e4" providerId="ADAL" clId="{99047207-2501-45BA-B7DC-A3ED7C315A3E}" dt="2018-05-21T07:29:03.500" v="3647" actId="20577"/>
          <ac:spMkLst>
            <pc:docMk/>
            <pc:sldMk cId="1451170697" sldId="290"/>
            <ac:spMk id="2" creationId="{65CC5E94-24F3-4EF1-84A8-76DAAFB94B0E}"/>
          </ac:spMkLst>
        </pc:spChg>
        <pc:spChg chg="mod">
          <ac:chgData name="夏骁凯" userId="344d9516-ed3d-4546-836d-c8463077b2e4" providerId="ADAL" clId="{99047207-2501-45BA-B7DC-A3ED7C315A3E}" dt="2018-05-21T07:30:41.042" v="3688" actId="1076"/>
          <ac:spMkLst>
            <pc:docMk/>
            <pc:sldMk cId="1451170697" sldId="290"/>
            <ac:spMk id="3" creationId="{4B58A0CA-F339-4359-A37C-AC48BF0E5243}"/>
          </ac:spMkLst>
        </pc:spChg>
        <pc:picChg chg="add mod">
          <ac:chgData name="夏骁凯" userId="344d9516-ed3d-4546-836d-c8463077b2e4" providerId="ADAL" clId="{99047207-2501-45BA-B7DC-A3ED7C315A3E}" dt="2018-05-21T07:31:13.287" v="3693" actId="1076"/>
          <ac:picMkLst>
            <pc:docMk/>
            <pc:sldMk cId="1451170697" sldId="290"/>
            <ac:picMk id="4" creationId="{0D9DE948-3A6F-4062-96BE-CFE15DDD6B98}"/>
          </ac:picMkLst>
        </pc:picChg>
      </pc:sldChg>
      <pc:sldChg chg="addSp modSp add">
        <pc:chgData name="夏骁凯" userId="344d9516-ed3d-4546-836d-c8463077b2e4" providerId="ADAL" clId="{99047207-2501-45BA-B7DC-A3ED7C315A3E}" dt="2018-05-21T07:51:12.393" v="4077" actId="20577"/>
        <pc:sldMkLst>
          <pc:docMk/>
          <pc:sldMk cId="3304959567" sldId="291"/>
        </pc:sldMkLst>
        <pc:spChg chg="mod">
          <ac:chgData name="夏骁凯" userId="344d9516-ed3d-4546-836d-c8463077b2e4" providerId="ADAL" clId="{99047207-2501-45BA-B7DC-A3ED7C315A3E}" dt="2018-05-21T07:32:26.470" v="3728" actId="20577"/>
          <ac:spMkLst>
            <pc:docMk/>
            <pc:sldMk cId="3304959567" sldId="291"/>
            <ac:spMk id="2" creationId="{28D43050-38B9-4792-B72F-AE930B052E09}"/>
          </ac:spMkLst>
        </pc:spChg>
        <pc:spChg chg="mod">
          <ac:chgData name="夏骁凯" userId="344d9516-ed3d-4546-836d-c8463077b2e4" providerId="ADAL" clId="{99047207-2501-45BA-B7DC-A3ED7C315A3E}" dt="2018-05-21T07:51:12.393" v="4077" actId="20577"/>
          <ac:spMkLst>
            <pc:docMk/>
            <pc:sldMk cId="3304959567" sldId="291"/>
            <ac:spMk id="3" creationId="{A0A27FFC-B7DA-40B7-9C7D-3224D5BC41F2}"/>
          </ac:spMkLst>
        </pc:spChg>
        <pc:picChg chg="add mod">
          <ac:chgData name="夏骁凯" userId="344d9516-ed3d-4546-836d-c8463077b2e4" providerId="ADAL" clId="{99047207-2501-45BA-B7DC-A3ED7C315A3E}" dt="2018-05-21T07:34:05.988" v="3891" actId="1076"/>
          <ac:picMkLst>
            <pc:docMk/>
            <pc:sldMk cId="3304959567" sldId="291"/>
            <ac:picMk id="4" creationId="{0AFCE81E-1B26-43D7-BD9D-9A310310910D}"/>
          </ac:picMkLst>
        </pc:picChg>
      </pc:sldChg>
      <pc:sldChg chg="addSp delSp modSp add mod setBg">
        <pc:chgData name="夏骁凯" userId="344d9516-ed3d-4546-836d-c8463077b2e4" providerId="ADAL" clId="{99047207-2501-45BA-B7DC-A3ED7C315A3E}" dt="2018-05-21T07:47:59.258" v="4001" actId="26606"/>
        <pc:sldMkLst>
          <pc:docMk/>
          <pc:sldMk cId="1105501976" sldId="292"/>
        </pc:sldMkLst>
        <pc:spChg chg="mod">
          <ac:chgData name="夏骁凯" userId="344d9516-ed3d-4546-836d-c8463077b2e4" providerId="ADAL" clId="{99047207-2501-45BA-B7DC-A3ED7C315A3E}" dt="2018-05-21T07:47:59.258" v="4001" actId="26606"/>
          <ac:spMkLst>
            <pc:docMk/>
            <pc:sldMk cId="1105501976" sldId="292"/>
            <ac:spMk id="2" creationId="{02C9839E-4746-4BDE-8255-C09836C28688}"/>
          </ac:spMkLst>
        </pc:spChg>
        <pc:spChg chg="mod">
          <ac:chgData name="夏骁凯" userId="344d9516-ed3d-4546-836d-c8463077b2e4" providerId="ADAL" clId="{99047207-2501-45BA-B7DC-A3ED7C315A3E}" dt="2018-05-21T07:47:59.258" v="4001" actId="26606"/>
          <ac:spMkLst>
            <pc:docMk/>
            <pc:sldMk cId="1105501976" sldId="292"/>
            <ac:spMk id="3" creationId="{2A5AEE87-90B9-4A1C-AFF7-69B4481DBF92}"/>
          </ac:spMkLst>
        </pc:spChg>
        <pc:spChg chg="add del">
          <ac:chgData name="夏骁凯" userId="344d9516-ed3d-4546-836d-c8463077b2e4" providerId="ADAL" clId="{99047207-2501-45BA-B7DC-A3ED7C315A3E}" dt="2018-05-21T07:47:59.258" v="4001" actId="26606"/>
          <ac:spMkLst>
            <pc:docMk/>
            <pc:sldMk cId="1105501976" sldId="292"/>
            <ac:spMk id="10" creationId="{C95B82D5-A8BB-45BF-BED8-C7B206892100}"/>
          </ac:spMkLst>
        </pc:spChg>
        <pc:spChg chg="add del">
          <ac:chgData name="夏骁凯" userId="344d9516-ed3d-4546-836d-c8463077b2e4" providerId="ADAL" clId="{99047207-2501-45BA-B7DC-A3ED7C315A3E}" dt="2018-05-21T07:47:59.258" v="4001" actId="26606"/>
          <ac:spMkLst>
            <pc:docMk/>
            <pc:sldMk cId="1105501976" sldId="292"/>
            <ac:spMk id="12" creationId="{296C61EC-FBF4-4216-BE67-6C864D30A01C}"/>
          </ac:spMkLst>
        </pc:spChg>
        <pc:picChg chg="add mod ord">
          <ac:chgData name="夏骁凯" userId="344d9516-ed3d-4546-836d-c8463077b2e4" providerId="ADAL" clId="{99047207-2501-45BA-B7DC-A3ED7C315A3E}" dt="2018-05-21T07:47:59.258" v="4001" actId="26606"/>
          <ac:picMkLst>
            <pc:docMk/>
            <pc:sldMk cId="1105501976" sldId="292"/>
            <ac:picMk id="4" creationId="{EF6A02FF-CA49-4550-AB78-7FF7DFD53040}"/>
          </ac:picMkLst>
        </pc:picChg>
        <pc:picChg chg="add mod ord">
          <ac:chgData name="夏骁凯" userId="344d9516-ed3d-4546-836d-c8463077b2e4" providerId="ADAL" clId="{99047207-2501-45BA-B7DC-A3ED7C315A3E}" dt="2018-05-21T07:47:59.258" v="4001" actId="26606"/>
          <ac:picMkLst>
            <pc:docMk/>
            <pc:sldMk cId="1105501976" sldId="292"/>
            <ac:picMk id="5" creationId="{51AC2516-E131-43F4-8526-28453B68592A}"/>
          </ac:picMkLst>
        </pc:picChg>
      </pc:sldChg>
      <pc:sldChg chg="addSp modSp add">
        <pc:chgData name="夏骁凯" userId="344d9516-ed3d-4546-836d-c8463077b2e4" providerId="ADAL" clId="{99047207-2501-45BA-B7DC-A3ED7C315A3E}" dt="2018-05-21T08:08:42.984" v="4111" actId="1076"/>
        <pc:sldMkLst>
          <pc:docMk/>
          <pc:sldMk cId="422944343" sldId="293"/>
        </pc:sldMkLst>
        <pc:spChg chg="mod">
          <ac:chgData name="夏骁凯" userId="344d9516-ed3d-4546-836d-c8463077b2e4" providerId="ADAL" clId="{99047207-2501-45BA-B7DC-A3ED7C315A3E}" dt="2018-05-21T07:48:15.361" v="4048" actId="20577"/>
          <ac:spMkLst>
            <pc:docMk/>
            <pc:sldMk cId="422944343" sldId="293"/>
            <ac:spMk id="2" creationId="{CC0A9C10-E9EE-48D1-957E-4F03EC310DCA}"/>
          </ac:spMkLst>
        </pc:spChg>
        <pc:spChg chg="mod">
          <ac:chgData name="夏骁凯" userId="344d9516-ed3d-4546-836d-c8463077b2e4" providerId="ADAL" clId="{99047207-2501-45BA-B7DC-A3ED7C315A3E}" dt="2018-05-21T07:51:20.204" v="4089" actId="20577"/>
          <ac:spMkLst>
            <pc:docMk/>
            <pc:sldMk cId="422944343" sldId="293"/>
            <ac:spMk id="3" creationId="{7FF065F4-38C1-49D2-B14D-D3CAD0BCBF7A}"/>
          </ac:spMkLst>
        </pc:spChg>
        <pc:picChg chg="add mod">
          <ac:chgData name="夏骁凯" userId="344d9516-ed3d-4546-836d-c8463077b2e4" providerId="ADAL" clId="{99047207-2501-45BA-B7DC-A3ED7C315A3E}" dt="2018-05-21T08:08:42.984" v="4111" actId="1076"/>
          <ac:picMkLst>
            <pc:docMk/>
            <pc:sldMk cId="422944343" sldId="293"/>
            <ac:picMk id="4" creationId="{5ED86424-CC7D-4ED1-BBD3-B971ED6D0587}"/>
          </ac:picMkLst>
        </pc:picChg>
        <pc:picChg chg="add mod modCrop">
          <ac:chgData name="夏骁凯" userId="344d9516-ed3d-4546-836d-c8463077b2e4" providerId="ADAL" clId="{99047207-2501-45BA-B7DC-A3ED7C315A3E}" dt="2018-05-21T08:08:32.689" v="4110" actId="1076"/>
          <ac:picMkLst>
            <pc:docMk/>
            <pc:sldMk cId="422944343" sldId="293"/>
            <ac:picMk id="5" creationId="{AD5B5C4C-7FC2-49DA-A5B3-EBAE24066E57}"/>
          </ac:picMkLst>
        </pc:picChg>
      </pc:sldChg>
      <pc:sldChg chg="modSp add">
        <pc:chgData name="夏骁凯" userId="344d9516-ed3d-4546-836d-c8463077b2e4" providerId="ADAL" clId="{99047207-2501-45BA-B7DC-A3ED7C315A3E}" dt="2018-05-21T08:30:10.178" v="4709" actId="113"/>
        <pc:sldMkLst>
          <pc:docMk/>
          <pc:sldMk cId="620973000" sldId="294"/>
        </pc:sldMkLst>
        <pc:spChg chg="mod">
          <ac:chgData name="夏骁凯" userId="344d9516-ed3d-4546-836d-c8463077b2e4" providerId="ADAL" clId="{99047207-2501-45BA-B7DC-A3ED7C315A3E}" dt="2018-05-21T08:23:52.768" v="4259" actId="20577"/>
          <ac:spMkLst>
            <pc:docMk/>
            <pc:sldMk cId="620973000" sldId="294"/>
            <ac:spMk id="2" creationId="{84917005-F045-4E2A-B2F4-A322E67CA531}"/>
          </ac:spMkLst>
        </pc:spChg>
        <pc:spChg chg="mod">
          <ac:chgData name="夏骁凯" userId="344d9516-ed3d-4546-836d-c8463077b2e4" providerId="ADAL" clId="{99047207-2501-45BA-B7DC-A3ED7C315A3E}" dt="2018-05-21T08:30:10.178" v="4709" actId="113"/>
          <ac:spMkLst>
            <pc:docMk/>
            <pc:sldMk cId="620973000" sldId="294"/>
            <ac:spMk id="3" creationId="{698AA253-88F8-43A2-8B8C-A5780BA5F41F}"/>
          </ac:spMkLst>
        </pc:spChg>
      </pc:sldChg>
      <pc:sldChg chg="modSp add">
        <pc:chgData name="夏骁凯" userId="344d9516-ed3d-4546-836d-c8463077b2e4" providerId="ADAL" clId="{99047207-2501-45BA-B7DC-A3ED7C315A3E}" dt="2018-05-21T08:44:05.720" v="5054" actId="113"/>
        <pc:sldMkLst>
          <pc:docMk/>
          <pc:sldMk cId="329697012" sldId="295"/>
        </pc:sldMkLst>
        <pc:spChg chg="mod">
          <ac:chgData name="夏骁凯" userId="344d9516-ed3d-4546-836d-c8463077b2e4" providerId="ADAL" clId="{99047207-2501-45BA-B7DC-A3ED7C315A3E}" dt="2018-05-21T08:32:53.487" v="4769" actId="20577"/>
          <ac:spMkLst>
            <pc:docMk/>
            <pc:sldMk cId="329697012" sldId="295"/>
            <ac:spMk id="2" creationId="{0495B02B-4037-4E92-9F62-A5C199AA51A9}"/>
          </ac:spMkLst>
        </pc:spChg>
        <pc:spChg chg="mod">
          <ac:chgData name="夏骁凯" userId="344d9516-ed3d-4546-836d-c8463077b2e4" providerId="ADAL" clId="{99047207-2501-45BA-B7DC-A3ED7C315A3E}" dt="2018-05-21T08:44:05.720" v="5054" actId="113"/>
          <ac:spMkLst>
            <pc:docMk/>
            <pc:sldMk cId="329697012" sldId="295"/>
            <ac:spMk id="3" creationId="{174409F0-4CB7-488B-9BCB-C9196D4727C8}"/>
          </ac:spMkLst>
        </pc:spChg>
      </pc:sldChg>
      <pc:sldChg chg="addSp delSp modSp add">
        <pc:chgData name="夏骁凯" userId="344d9516-ed3d-4546-836d-c8463077b2e4" providerId="ADAL" clId="{99047207-2501-45BA-B7DC-A3ED7C315A3E}" dt="2018-05-21T08:46:30.947" v="5150" actId="1076"/>
        <pc:sldMkLst>
          <pc:docMk/>
          <pc:sldMk cId="3272025396" sldId="296"/>
        </pc:sldMkLst>
        <pc:spChg chg="mod">
          <ac:chgData name="夏骁凯" userId="344d9516-ed3d-4546-836d-c8463077b2e4" providerId="ADAL" clId="{99047207-2501-45BA-B7DC-A3ED7C315A3E}" dt="2018-05-21T08:45:47.813" v="5134" actId="20577"/>
          <ac:spMkLst>
            <pc:docMk/>
            <pc:sldMk cId="3272025396" sldId="296"/>
            <ac:spMk id="2" creationId="{D55A055F-793E-47D7-BC4C-C6679508416F}"/>
          </ac:spMkLst>
        </pc:spChg>
        <pc:spChg chg="del mod">
          <ac:chgData name="夏骁凯" userId="344d9516-ed3d-4546-836d-c8463077b2e4" providerId="ADAL" clId="{99047207-2501-45BA-B7DC-A3ED7C315A3E}" dt="2018-05-21T08:46:19.243" v="5147" actId="1076"/>
          <ac:spMkLst>
            <pc:docMk/>
            <pc:sldMk cId="3272025396" sldId="296"/>
            <ac:spMk id="3" creationId="{EE2205EC-E95D-435B-B058-603012B12092}"/>
          </ac:spMkLst>
        </pc:spChg>
        <pc:picChg chg="add mod">
          <ac:chgData name="夏骁凯" userId="344d9516-ed3d-4546-836d-c8463077b2e4" providerId="ADAL" clId="{99047207-2501-45BA-B7DC-A3ED7C315A3E}" dt="2018-05-21T08:46:30.947" v="5150" actId="1076"/>
          <ac:picMkLst>
            <pc:docMk/>
            <pc:sldMk cId="3272025396" sldId="296"/>
            <ac:picMk id="4" creationId="{CACE7633-6B24-40A2-8CF8-7A88DB0804B8}"/>
          </ac:picMkLst>
        </pc:picChg>
      </pc:sldChg>
      <pc:sldChg chg="addSp modSp add">
        <pc:chgData name="夏骁凯" userId="344d9516-ed3d-4546-836d-c8463077b2e4" providerId="ADAL" clId="{99047207-2501-45BA-B7DC-A3ED7C315A3E}" dt="2018-05-21T08:50:28.850" v="5246" actId="14100"/>
        <pc:sldMkLst>
          <pc:docMk/>
          <pc:sldMk cId="2225688570" sldId="297"/>
        </pc:sldMkLst>
        <pc:spChg chg="add mod">
          <ac:chgData name="夏骁凯" userId="344d9516-ed3d-4546-836d-c8463077b2e4" providerId="ADAL" clId="{99047207-2501-45BA-B7DC-A3ED7C315A3E}" dt="2018-05-21T08:50:28.850" v="5246" actId="14100"/>
          <ac:spMkLst>
            <pc:docMk/>
            <pc:sldMk cId="2225688570" sldId="297"/>
            <ac:spMk id="3" creationId="{C74FB4E1-350B-416A-B926-A0E9EFC568C5}"/>
          </ac:spMkLst>
        </pc:spChg>
      </pc:sldChg>
      <pc:sldChg chg="modSp add">
        <pc:chgData name="夏骁凯" userId="344d9516-ed3d-4546-836d-c8463077b2e4" providerId="ADAL" clId="{99047207-2501-45BA-B7DC-A3ED7C315A3E}" dt="2018-05-21T09:28:22.996" v="5576" actId="20577"/>
        <pc:sldMkLst>
          <pc:docMk/>
          <pc:sldMk cId="678090471" sldId="298"/>
        </pc:sldMkLst>
        <pc:spChg chg="mod">
          <ac:chgData name="夏骁凯" userId="344d9516-ed3d-4546-836d-c8463077b2e4" providerId="ADAL" clId="{99047207-2501-45BA-B7DC-A3ED7C315A3E}" dt="2018-05-21T09:21:25.350" v="5297" actId="20577"/>
          <ac:spMkLst>
            <pc:docMk/>
            <pc:sldMk cId="678090471" sldId="298"/>
            <ac:spMk id="2" creationId="{4A8CECF4-05F8-4D1F-8037-97FBD0A1D708}"/>
          </ac:spMkLst>
        </pc:spChg>
        <pc:spChg chg="mod">
          <ac:chgData name="夏骁凯" userId="344d9516-ed3d-4546-836d-c8463077b2e4" providerId="ADAL" clId="{99047207-2501-45BA-B7DC-A3ED7C315A3E}" dt="2018-05-21T09:28:22.996" v="5576" actId="20577"/>
          <ac:spMkLst>
            <pc:docMk/>
            <pc:sldMk cId="678090471" sldId="298"/>
            <ac:spMk id="3" creationId="{0BF1EB97-2576-4BC9-9989-41C3AA05694B}"/>
          </ac:spMkLst>
        </pc:spChg>
      </pc:sldChg>
      <pc:sldChg chg="modSp add">
        <pc:chgData name="夏骁凯" userId="344d9516-ed3d-4546-836d-c8463077b2e4" providerId="ADAL" clId="{99047207-2501-45BA-B7DC-A3ED7C315A3E}" dt="2018-05-21T09:50:06.793" v="6263" actId="20577"/>
        <pc:sldMkLst>
          <pc:docMk/>
          <pc:sldMk cId="3801184057" sldId="299"/>
        </pc:sldMkLst>
        <pc:spChg chg="mod">
          <ac:chgData name="夏骁凯" userId="344d9516-ed3d-4546-836d-c8463077b2e4" providerId="ADAL" clId="{99047207-2501-45BA-B7DC-A3ED7C315A3E}" dt="2018-05-21T09:28:40.472" v="5593" actId="20577"/>
          <ac:spMkLst>
            <pc:docMk/>
            <pc:sldMk cId="3801184057" sldId="299"/>
            <ac:spMk id="2" creationId="{9D6C6E80-53E4-468B-BFBA-7101E4DE7A2E}"/>
          </ac:spMkLst>
        </pc:spChg>
        <pc:spChg chg="mod">
          <ac:chgData name="夏骁凯" userId="344d9516-ed3d-4546-836d-c8463077b2e4" providerId="ADAL" clId="{99047207-2501-45BA-B7DC-A3ED7C315A3E}" dt="2018-05-21T09:50:06.793" v="6263" actId="20577"/>
          <ac:spMkLst>
            <pc:docMk/>
            <pc:sldMk cId="3801184057" sldId="299"/>
            <ac:spMk id="3" creationId="{85E000D5-CB8B-4BFC-AED2-E0A3523836C8}"/>
          </ac:spMkLst>
        </pc:spChg>
      </pc:sldChg>
      <pc:sldChg chg="addSp delSp modSp add">
        <pc:chgData name="夏骁凯" userId="344d9516-ed3d-4546-836d-c8463077b2e4" providerId="ADAL" clId="{99047207-2501-45BA-B7DC-A3ED7C315A3E}" dt="2018-05-21T09:40:04.674" v="5837" actId="404"/>
        <pc:sldMkLst>
          <pc:docMk/>
          <pc:sldMk cId="439291300" sldId="300"/>
        </pc:sldMkLst>
        <pc:spChg chg="mod">
          <ac:chgData name="夏骁凯" userId="344d9516-ed3d-4546-836d-c8463077b2e4" providerId="ADAL" clId="{99047207-2501-45BA-B7DC-A3ED7C315A3E}" dt="2018-05-21T09:37:41.968" v="5758" actId="20577"/>
          <ac:spMkLst>
            <pc:docMk/>
            <pc:sldMk cId="439291300" sldId="300"/>
            <ac:spMk id="2" creationId="{3C75D033-09CE-41C6-885F-4D970583E9E0}"/>
          </ac:spMkLst>
        </pc:spChg>
        <pc:spChg chg="del">
          <ac:chgData name="夏骁凯" userId="344d9516-ed3d-4546-836d-c8463077b2e4" providerId="ADAL" clId="{99047207-2501-45BA-B7DC-A3ED7C315A3E}" dt="2018-05-21T09:38:26.267" v="5759" actId="1032"/>
          <ac:spMkLst>
            <pc:docMk/>
            <pc:sldMk cId="439291300" sldId="300"/>
            <ac:spMk id="3" creationId="{DB9BA67B-829B-4D70-80FF-22925C489E29}"/>
          </ac:spMkLst>
        </pc:spChg>
        <pc:graphicFrameChg chg="add mod">
          <ac:chgData name="夏骁凯" userId="344d9516-ed3d-4546-836d-c8463077b2e4" providerId="ADAL" clId="{99047207-2501-45BA-B7DC-A3ED7C315A3E}" dt="2018-05-21T09:40:04.674" v="5837" actId="404"/>
          <ac:graphicFrameMkLst>
            <pc:docMk/>
            <pc:sldMk cId="439291300" sldId="300"/>
            <ac:graphicFrameMk id="4" creationId="{B2CB9193-F266-4AB8-B8E7-5EEE053212FA}"/>
          </ac:graphicFrameMkLst>
        </pc:graphicFrameChg>
      </pc:sldChg>
      <pc:sldChg chg="modSp add">
        <pc:chgData name="夏骁凯" userId="344d9516-ed3d-4546-836d-c8463077b2e4" providerId="ADAL" clId="{99047207-2501-45BA-B7DC-A3ED7C315A3E}" dt="2018-05-21T09:51:09.798" v="6417" actId="20577"/>
        <pc:sldMkLst>
          <pc:docMk/>
          <pc:sldMk cId="3381645758" sldId="301"/>
        </pc:sldMkLst>
        <pc:spChg chg="mod">
          <ac:chgData name="夏骁凯" userId="344d9516-ed3d-4546-836d-c8463077b2e4" providerId="ADAL" clId="{99047207-2501-45BA-B7DC-A3ED7C315A3E}" dt="2018-05-21T09:40:55.170" v="5854" actId="20577"/>
          <ac:spMkLst>
            <pc:docMk/>
            <pc:sldMk cId="3381645758" sldId="301"/>
            <ac:spMk id="2" creationId="{969598DA-02D6-4CD7-9D50-6B949136F92D}"/>
          </ac:spMkLst>
        </pc:spChg>
        <pc:spChg chg="mod">
          <ac:chgData name="夏骁凯" userId="344d9516-ed3d-4546-836d-c8463077b2e4" providerId="ADAL" clId="{99047207-2501-45BA-B7DC-A3ED7C315A3E}" dt="2018-05-21T09:51:09.798" v="6417" actId="20577"/>
          <ac:spMkLst>
            <pc:docMk/>
            <pc:sldMk cId="3381645758" sldId="301"/>
            <ac:spMk id="3" creationId="{12884DD0-8932-4FAD-8D8E-D70F9ACCB782}"/>
          </ac:spMkLst>
        </pc:spChg>
      </pc:sldChg>
      <pc:sldChg chg="addSp delSp modSp add">
        <pc:chgData name="夏骁凯" userId="344d9516-ed3d-4546-836d-c8463077b2e4" providerId="ADAL" clId="{99047207-2501-45BA-B7DC-A3ED7C315A3E}" dt="2018-05-21T09:56:05.144" v="6568" actId="20577"/>
        <pc:sldMkLst>
          <pc:docMk/>
          <pc:sldMk cId="2713478411" sldId="302"/>
        </pc:sldMkLst>
        <pc:spChg chg="mod">
          <ac:chgData name="夏骁凯" userId="344d9516-ed3d-4546-836d-c8463077b2e4" providerId="ADAL" clId="{99047207-2501-45BA-B7DC-A3ED7C315A3E}" dt="2018-05-21T09:52:42.153" v="6435" actId="20577"/>
          <ac:spMkLst>
            <pc:docMk/>
            <pc:sldMk cId="2713478411" sldId="302"/>
            <ac:spMk id="2" creationId="{3905FD6E-24CB-4ECF-8F8B-A1CFC18C3475}"/>
          </ac:spMkLst>
        </pc:spChg>
        <pc:spChg chg="del mod">
          <ac:chgData name="夏骁凯" userId="344d9516-ed3d-4546-836d-c8463077b2e4" providerId="ADAL" clId="{99047207-2501-45BA-B7DC-A3ED7C315A3E}" dt="2018-05-21T09:56:05.144" v="6568" actId="20577"/>
          <ac:spMkLst>
            <pc:docMk/>
            <pc:sldMk cId="2713478411" sldId="302"/>
            <ac:spMk id="3" creationId="{5C5F028E-38DB-4AA3-AC70-BB173FC68671}"/>
          </ac:spMkLst>
        </pc:spChg>
        <pc:picChg chg="add mod">
          <ac:chgData name="夏骁凯" userId="344d9516-ed3d-4546-836d-c8463077b2e4" providerId="ADAL" clId="{99047207-2501-45BA-B7DC-A3ED7C315A3E}" dt="2018-05-21T09:56:05.144" v="6568" actId="20577"/>
          <ac:picMkLst>
            <pc:docMk/>
            <pc:sldMk cId="2713478411" sldId="302"/>
            <ac:picMk id="4" creationId="{78F0FF06-ED01-4FB0-9C59-F18CA32CB87F}"/>
          </ac:picMkLst>
        </pc:picChg>
      </pc:sldChg>
      <pc:sldChg chg="addSp modSp add">
        <pc:chgData name="夏骁凯" userId="344d9516-ed3d-4546-836d-c8463077b2e4" providerId="ADAL" clId="{99047207-2501-45BA-B7DC-A3ED7C315A3E}" dt="2018-05-21T09:54:40.184" v="6566" actId="1076"/>
        <pc:sldMkLst>
          <pc:docMk/>
          <pc:sldMk cId="3606094999" sldId="303"/>
        </pc:sldMkLst>
        <pc:spChg chg="add mod">
          <ac:chgData name="夏骁凯" userId="344d9516-ed3d-4546-836d-c8463077b2e4" providerId="ADAL" clId="{99047207-2501-45BA-B7DC-A3ED7C315A3E}" dt="2018-05-21T09:54:40.184" v="6566" actId="1076"/>
          <ac:spMkLst>
            <pc:docMk/>
            <pc:sldMk cId="3606094999" sldId="303"/>
            <ac:spMk id="2" creationId="{F48788F7-58EC-4A21-A169-923094FE8B2B}"/>
          </ac:spMkLst>
        </pc:spChg>
      </pc:sldChg>
      <pc:sldChg chg="addSp modSp add modTransition">
        <pc:chgData name="夏骁凯" userId="344d9516-ed3d-4546-836d-c8463077b2e4" providerId="ADAL" clId="{99047207-2501-45BA-B7DC-A3ED7C315A3E}" dt="2018-05-21T10:01:15.805" v="6822" actId="20577"/>
        <pc:sldMkLst>
          <pc:docMk/>
          <pc:sldMk cId="3621324693" sldId="304"/>
        </pc:sldMkLst>
        <pc:spChg chg="mod">
          <ac:chgData name="夏骁凯" userId="344d9516-ed3d-4546-836d-c8463077b2e4" providerId="ADAL" clId="{99047207-2501-45BA-B7DC-A3ED7C315A3E}" dt="2018-05-21T09:56:27.926" v="6590" actId="20577"/>
          <ac:spMkLst>
            <pc:docMk/>
            <pc:sldMk cId="3621324693" sldId="304"/>
            <ac:spMk id="2" creationId="{DF78D8E4-9DD6-4856-B816-53027E538E9D}"/>
          </ac:spMkLst>
        </pc:spChg>
        <pc:spChg chg="mod">
          <ac:chgData name="夏骁凯" userId="344d9516-ed3d-4546-836d-c8463077b2e4" providerId="ADAL" clId="{99047207-2501-45BA-B7DC-A3ED7C315A3E}" dt="2018-05-21T10:00:21.874" v="6818" actId="20577"/>
          <ac:spMkLst>
            <pc:docMk/>
            <pc:sldMk cId="3621324693" sldId="304"/>
            <ac:spMk id="3" creationId="{A4BDAE99-2DE2-44F5-BE40-1DA22D022642}"/>
          </ac:spMkLst>
        </pc:spChg>
        <pc:picChg chg="add mod">
          <ac:chgData name="夏骁凯" userId="344d9516-ed3d-4546-836d-c8463077b2e4" providerId="ADAL" clId="{99047207-2501-45BA-B7DC-A3ED7C315A3E}" dt="2018-05-21T10:01:06.766" v="6821" actId="1076"/>
          <ac:picMkLst>
            <pc:docMk/>
            <pc:sldMk cId="3621324693" sldId="304"/>
            <ac:picMk id="4" creationId="{B0A5ABB1-697A-4032-8695-8583F537BD6C}"/>
          </ac:picMkLst>
        </pc:picChg>
      </pc:sldChg>
      <pc:sldChg chg="addSp delSp modSp add mod setBg">
        <pc:chgData name="夏骁凯" userId="344d9516-ed3d-4546-836d-c8463077b2e4" providerId="ADAL" clId="{99047207-2501-45BA-B7DC-A3ED7C315A3E}" dt="2018-05-21T10:54:44.776" v="7021" actId="732"/>
        <pc:sldMkLst>
          <pc:docMk/>
          <pc:sldMk cId="2968217990" sldId="305"/>
        </pc:sldMkLst>
        <pc:spChg chg="mod">
          <ac:chgData name="夏骁凯" userId="344d9516-ed3d-4546-836d-c8463077b2e4" providerId="ADAL" clId="{99047207-2501-45BA-B7DC-A3ED7C315A3E}" dt="2018-05-21T10:02:28.139" v="6849" actId="26606"/>
          <ac:spMkLst>
            <pc:docMk/>
            <pc:sldMk cId="2968217990" sldId="305"/>
            <ac:spMk id="2" creationId="{43248C1D-2A83-4458-B5E2-EA7A7FA6E1F6}"/>
          </ac:spMkLst>
        </pc:spChg>
        <pc:spChg chg="del">
          <ac:chgData name="夏骁凯" userId="344d9516-ed3d-4546-836d-c8463077b2e4" providerId="ADAL" clId="{99047207-2501-45BA-B7DC-A3ED7C315A3E}" dt="2018-05-21T10:02:09.879" v="6845" actId="404"/>
          <ac:spMkLst>
            <pc:docMk/>
            <pc:sldMk cId="2968217990" sldId="305"/>
            <ac:spMk id="3" creationId="{BE23484B-AF0A-4A5F-8347-FA7CDF35F2DD}"/>
          </ac:spMkLst>
        </pc:spChg>
        <pc:spChg chg="add mod">
          <ac:chgData name="夏骁凯" userId="344d9516-ed3d-4546-836d-c8463077b2e4" providerId="ADAL" clId="{99047207-2501-45BA-B7DC-A3ED7C315A3E}" dt="2018-05-21T10:04:11.926" v="6997" actId="404"/>
          <ac:spMkLst>
            <pc:docMk/>
            <pc:sldMk cId="2968217990" sldId="305"/>
            <ac:spMk id="9" creationId="{1B5FA97B-953C-4597-8E3E-4D278D6601A9}"/>
          </ac:spMkLst>
        </pc:spChg>
        <pc:picChg chg="add del mod">
          <ac:chgData name="夏骁凯" userId="344d9516-ed3d-4546-836d-c8463077b2e4" providerId="ADAL" clId="{99047207-2501-45BA-B7DC-A3ED7C315A3E}" dt="2018-05-21T10:02:28.139" v="6849" actId="26606"/>
          <ac:picMkLst>
            <pc:docMk/>
            <pc:sldMk cId="2968217990" sldId="305"/>
            <ac:picMk id="4" creationId="{2355E997-E91E-4D82-81A0-DFC75D598C7C}"/>
          </ac:picMkLst>
        </pc:picChg>
        <pc:picChg chg="add mod modCrop">
          <ac:chgData name="夏骁凯" userId="344d9516-ed3d-4546-836d-c8463077b2e4" providerId="ADAL" clId="{99047207-2501-45BA-B7DC-A3ED7C315A3E}" dt="2018-05-21T10:54:44.776" v="7021" actId="732"/>
          <ac:picMkLst>
            <pc:docMk/>
            <pc:sldMk cId="2968217990" sldId="305"/>
            <ac:picMk id="7" creationId="{2355E997-E91E-4D82-81A0-DFC75D598C7C}"/>
          </ac:picMkLst>
        </pc:picChg>
      </pc:sldChg>
      <pc:sldChg chg="addSp delSp modSp add">
        <pc:chgData name="夏骁凯" userId="344d9516-ed3d-4546-836d-c8463077b2e4" providerId="ADAL" clId="{99047207-2501-45BA-B7DC-A3ED7C315A3E}" dt="2018-05-21T10:53:39.551" v="7020" actId="732"/>
        <pc:sldMkLst>
          <pc:docMk/>
          <pc:sldMk cId="48044471" sldId="306"/>
        </pc:sldMkLst>
        <pc:spChg chg="mod">
          <ac:chgData name="夏骁凯" userId="344d9516-ed3d-4546-836d-c8463077b2e4" providerId="ADAL" clId="{99047207-2501-45BA-B7DC-A3ED7C315A3E}" dt="2018-05-21T10:51:48.646" v="7019" actId="732"/>
          <ac:spMkLst>
            <pc:docMk/>
            <pc:sldMk cId="48044471" sldId="306"/>
            <ac:spMk id="2" creationId="{BB500E5A-4D8F-432C-8087-575FB6C5E836}"/>
          </ac:spMkLst>
        </pc:spChg>
        <pc:spChg chg="del">
          <ac:chgData name="夏骁凯" userId="344d9516-ed3d-4546-836d-c8463077b2e4" providerId="ADAL" clId="{99047207-2501-45BA-B7DC-A3ED7C315A3E}" dt="2018-05-21T10:53:39.551" v="7020" actId="732"/>
          <ac:spMkLst>
            <pc:docMk/>
            <pc:sldMk cId="48044471" sldId="306"/>
            <ac:spMk id="3" creationId="{7E37310A-1190-4E5C-AB70-8C3303ABD4DE}"/>
          </ac:spMkLst>
        </pc:spChg>
        <pc:picChg chg="add mod">
          <ac:chgData name="夏骁凯" userId="344d9516-ed3d-4546-836d-c8463077b2e4" providerId="ADAL" clId="{99047207-2501-45BA-B7DC-A3ED7C315A3E}" dt="2018-05-21T10:53:39.551" v="7020" actId="732"/>
          <ac:picMkLst>
            <pc:docMk/>
            <pc:sldMk cId="48044471" sldId="306"/>
            <ac:picMk id="4" creationId="{04F9D744-07D1-40AE-B79B-829BDAA2164B}"/>
          </ac:picMkLst>
        </pc:picChg>
      </pc:sldChg>
      <pc:sldChg chg="modSp add">
        <pc:chgData name="夏骁凯" userId="344d9516-ed3d-4546-836d-c8463077b2e4" providerId="ADAL" clId="{99047207-2501-45BA-B7DC-A3ED7C315A3E}" dt="2018-05-21T11:01:12.552" v="7190" actId="20577"/>
        <pc:sldMkLst>
          <pc:docMk/>
          <pc:sldMk cId="79436082" sldId="307"/>
        </pc:sldMkLst>
        <pc:spChg chg="mod">
          <ac:chgData name="夏骁凯" userId="344d9516-ed3d-4546-836d-c8463077b2e4" providerId="ADAL" clId="{99047207-2501-45BA-B7DC-A3ED7C315A3E}" dt="2018-05-21T11:00:36.556" v="7069" actId="20577"/>
          <ac:spMkLst>
            <pc:docMk/>
            <pc:sldMk cId="79436082" sldId="307"/>
            <ac:spMk id="2" creationId="{C27BC707-04B6-4D27-B222-329DD79388AA}"/>
          </ac:spMkLst>
        </pc:spChg>
        <pc:spChg chg="mod">
          <ac:chgData name="夏骁凯" userId="344d9516-ed3d-4546-836d-c8463077b2e4" providerId="ADAL" clId="{99047207-2501-45BA-B7DC-A3ED7C315A3E}" dt="2018-05-21T11:01:12.552" v="7190" actId="20577"/>
          <ac:spMkLst>
            <pc:docMk/>
            <pc:sldMk cId="79436082" sldId="307"/>
            <ac:spMk id="3" creationId="{89E6B078-F352-4E43-ADB9-F8A7DF06899D}"/>
          </ac:spMkLst>
        </pc:spChg>
      </pc:sldChg>
      <pc:sldChg chg="addSp delSp modSp add">
        <pc:chgData name="夏骁凯" userId="344d9516-ed3d-4546-836d-c8463077b2e4" providerId="ADAL" clId="{99047207-2501-45BA-B7DC-A3ED7C315A3E}" dt="2018-05-21T11:03:48.714" v="7204" actId="962"/>
        <pc:sldMkLst>
          <pc:docMk/>
          <pc:sldMk cId="124824550" sldId="308"/>
        </pc:sldMkLst>
        <pc:spChg chg="mod">
          <ac:chgData name="夏骁凯" userId="344d9516-ed3d-4546-836d-c8463077b2e4" providerId="ADAL" clId="{99047207-2501-45BA-B7DC-A3ED7C315A3E}" dt="2018-05-21T11:03:30.040" v="7199" actId="20577"/>
          <ac:spMkLst>
            <pc:docMk/>
            <pc:sldMk cId="124824550" sldId="308"/>
            <ac:spMk id="2" creationId="{8CEE4098-A918-4FD4-9E9B-B54F0A6B9365}"/>
          </ac:spMkLst>
        </pc:spChg>
        <pc:spChg chg="del">
          <ac:chgData name="夏骁凯" userId="344d9516-ed3d-4546-836d-c8463077b2e4" providerId="ADAL" clId="{99047207-2501-45BA-B7DC-A3ED7C315A3E}" dt="2018-05-21T11:03:41.510" v="7200" actId="931"/>
          <ac:spMkLst>
            <pc:docMk/>
            <pc:sldMk cId="124824550" sldId="308"/>
            <ac:spMk id="3" creationId="{D097993B-8C55-4DD3-9E98-FE609DCE62F7}"/>
          </ac:spMkLst>
        </pc:spChg>
        <pc:picChg chg="add mod">
          <ac:chgData name="夏骁凯" userId="344d9516-ed3d-4546-836d-c8463077b2e4" providerId="ADAL" clId="{99047207-2501-45BA-B7DC-A3ED7C315A3E}" dt="2018-05-21T11:03:48.714" v="7204" actId="962"/>
          <ac:picMkLst>
            <pc:docMk/>
            <pc:sldMk cId="124824550" sldId="308"/>
            <ac:picMk id="5" creationId="{E3823F23-4A23-4EE9-AB3B-7F876BEFD7CD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4F3E84-7006-401F-848E-7DF4676017F0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7893AFF-95DA-4C55-AB3E-D8F6BEDA1D84}">
      <dgm:prSet phldrT="[文本]" custT="1"/>
      <dgm:spPr/>
      <dgm:t>
        <a:bodyPr/>
        <a:lstStyle/>
        <a:p>
          <a:r>
            <a:rPr lang="en-US" altLang="zh-CN" sz="4800" dirty="0"/>
            <a:t>Binary variables</a:t>
          </a:r>
          <a:endParaRPr lang="zh-CN" altLang="en-US" sz="4800" dirty="0"/>
        </a:p>
      </dgm:t>
    </dgm:pt>
    <dgm:pt modelId="{29FED790-C1FE-4C7B-90BA-E5FB21BDB163}" type="parTrans" cxnId="{16E7EFDD-16CB-4CFB-A064-91DE87B53899}">
      <dgm:prSet/>
      <dgm:spPr/>
      <dgm:t>
        <a:bodyPr/>
        <a:lstStyle/>
        <a:p>
          <a:endParaRPr lang="zh-CN" altLang="en-US"/>
        </a:p>
      </dgm:t>
    </dgm:pt>
    <dgm:pt modelId="{B1EFA22A-0216-462B-BA84-7C433C1EBC53}" type="sibTrans" cxnId="{16E7EFDD-16CB-4CFB-A064-91DE87B53899}">
      <dgm:prSet/>
      <dgm:spPr/>
      <dgm:t>
        <a:bodyPr/>
        <a:lstStyle/>
        <a:p>
          <a:endParaRPr lang="zh-CN" altLang="en-US"/>
        </a:p>
      </dgm:t>
    </dgm:pt>
    <dgm:pt modelId="{8654AC95-4799-4CE6-9173-8BD969C7DE28}">
      <dgm:prSet phldrT="[文本]" custT="1"/>
      <dgm:spPr/>
      <dgm:t>
        <a:bodyPr/>
        <a:lstStyle/>
        <a:p>
          <a:r>
            <a:rPr lang="en-US" altLang="zh-CN" sz="4800" dirty="0"/>
            <a:t>Convolution Code</a:t>
          </a:r>
          <a:endParaRPr lang="zh-CN" altLang="en-US" sz="4800" dirty="0"/>
        </a:p>
      </dgm:t>
    </dgm:pt>
    <dgm:pt modelId="{DF652042-7669-4310-8435-A8466B9B58BE}" type="parTrans" cxnId="{67890168-8B7A-4300-A6C5-51CEE7F4BA6A}">
      <dgm:prSet/>
      <dgm:spPr/>
      <dgm:t>
        <a:bodyPr/>
        <a:lstStyle/>
        <a:p>
          <a:endParaRPr lang="zh-CN" altLang="en-US"/>
        </a:p>
      </dgm:t>
    </dgm:pt>
    <dgm:pt modelId="{F5FC1507-2491-467F-8EE5-9852887E33EC}" type="sibTrans" cxnId="{67890168-8B7A-4300-A6C5-51CEE7F4BA6A}">
      <dgm:prSet/>
      <dgm:spPr/>
      <dgm:t>
        <a:bodyPr/>
        <a:lstStyle/>
        <a:p>
          <a:endParaRPr lang="zh-CN" altLang="en-US"/>
        </a:p>
      </dgm:t>
    </dgm:pt>
    <dgm:pt modelId="{06E4411B-E3BC-49D8-BF73-82DFBBEDC16E}">
      <dgm:prSet phldrT="[文本]" custT="1"/>
      <dgm:spPr/>
      <dgm:t>
        <a:bodyPr/>
        <a:lstStyle/>
        <a:p>
          <a:r>
            <a:rPr lang="en-US" altLang="zh-CN" sz="4800" dirty="0"/>
            <a:t>Gain Encoding</a:t>
          </a:r>
          <a:endParaRPr lang="zh-CN" altLang="en-US" sz="4800" dirty="0"/>
        </a:p>
      </dgm:t>
    </dgm:pt>
    <dgm:pt modelId="{FA934893-8906-450C-9D7B-FD976D956812}" type="parTrans" cxnId="{E3F041DD-5512-4D20-B9C4-70CEF845F4E9}">
      <dgm:prSet/>
      <dgm:spPr/>
      <dgm:t>
        <a:bodyPr/>
        <a:lstStyle/>
        <a:p>
          <a:endParaRPr lang="zh-CN" altLang="en-US"/>
        </a:p>
      </dgm:t>
    </dgm:pt>
    <dgm:pt modelId="{C948913A-209E-4BA4-A01B-B3F2703E6CFD}" type="sibTrans" cxnId="{E3F041DD-5512-4D20-B9C4-70CEF845F4E9}">
      <dgm:prSet/>
      <dgm:spPr/>
      <dgm:t>
        <a:bodyPr/>
        <a:lstStyle/>
        <a:p>
          <a:endParaRPr lang="zh-CN" altLang="en-US"/>
        </a:p>
      </dgm:t>
    </dgm:pt>
    <dgm:pt modelId="{C47F77D8-C363-4C96-BA43-B7A102C8DE6D}" type="pres">
      <dgm:prSet presAssocID="{334F3E84-7006-401F-848E-7DF4676017F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CBA881A-9527-4B7D-9EF5-5273EDCB19C7}" type="pres">
      <dgm:prSet presAssocID="{97893AFF-95DA-4C55-AB3E-D8F6BEDA1D84}" presName="root1" presStyleCnt="0"/>
      <dgm:spPr/>
    </dgm:pt>
    <dgm:pt modelId="{E0D2E3F9-55A2-4E1E-A663-150673723193}" type="pres">
      <dgm:prSet presAssocID="{97893AFF-95DA-4C55-AB3E-D8F6BEDA1D84}" presName="LevelOneTextNode" presStyleLbl="node0" presStyleIdx="0" presStyleCnt="1">
        <dgm:presLayoutVars>
          <dgm:chPref val="3"/>
        </dgm:presLayoutVars>
      </dgm:prSet>
      <dgm:spPr/>
    </dgm:pt>
    <dgm:pt modelId="{EC649835-94B7-4228-9F13-27BD3D41AE10}" type="pres">
      <dgm:prSet presAssocID="{97893AFF-95DA-4C55-AB3E-D8F6BEDA1D84}" presName="level2hierChild" presStyleCnt="0"/>
      <dgm:spPr/>
    </dgm:pt>
    <dgm:pt modelId="{3C0F0706-49AA-4B26-BF51-E8ADF2BA008C}" type="pres">
      <dgm:prSet presAssocID="{DF652042-7669-4310-8435-A8466B9B58BE}" presName="conn2-1" presStyleLbl="parChTrans1D2" presStyleIdx="0" presStyleCnt="2"/>
      <dgm:spPr/>
    </dgm:pt>
    <dgm:pt modelId="{B62AC03E-AC86-4CC7-9E2A-40D2FF2FD9CF}" type="pres">
      <dgm:prSet presAssocID="{DF652042-7669-4310-8435-A8466B9B58BE}" presName="connTx" presStyleLbl="parChTrans1D2" presStyleIdx="0" presStyleCnt="2"/>
      <dgm:spPr/>
    </dgm:pt>
    <dgm:pt modelId="{C961B5F6-BEC2-4409-BBBD-5738771B4573}" type="pres">
      <dgm:prSet presAssocID="{8654AC95-4799-4CE6-9173-8BD969C7DE28}" presName="root2" presStyleCnt="0"/>
      <dgm:spPr/>
    </dgm:pt>
    <dgm:pt modelId="{FDB646CA-5649-4966-BA8C-DBE095EDB4C3}" type="pres">
      <dgm:prSet presAssocID="{8654AC95-4799-4CE6-9173-8BD969C7DE28}" presName="LevelTwoTextNode" presStyleLbl="node2" presStyleIdx="0" presStyleCnt="2">
        <dgm:presLayoutVars>
          <dgm:chPref val="3"/>
        </dgm:presLayoutVars>
      </dgm:prSet>
      <dgm:spPr/>
    </dgm:pt>
    <dgm:pt modelId="{C82CAEE6-460D-4A14-88AD-3CF3703E448E}" type="pres">
      <dgm:prSet presAssocID="{8654AC95-4799-4CE6-9173-8BD969C7DE28}" presName="level3hierChild" presStyleCnt="0"/>
      <dgm:spPr/>
    </dgm:pt>
    <dgm:pt modelId="{B78A4329-5204-43A7-9D94-5C11073ADAFF}" type="pres">
      <dgm:prSet presAssocID="{FA934893-8906-450C-9D7B-FD976D956812}" presName="conn2-1" presStyleLbl="parChTrans1D2" presStyleIdx="1" presStyleCnt="2"/>
      <dgm:spPr/>
    </dgm:pt>
    <dgm:pt modelId="{31879F70-BC18-4455-8544-9A1E0A6C4B42}" type="pres">
      <dgm:prSet presAssocID="{FA934893-8906-450C-9D7B-FD976D956812}" presName="connTx" presStyleLbl="parChTrans1D2" presStyleIdx="1" presStyleCnt="2"/>
      <dgm:spPr/>
    </dgm:pt>
    <dgm:pt modelId="{E27BEBAE-9B59-492E-BD95-87CEB1C590E0}" type="pres">
      <dgm:prSet presAssocID="{06E4411B-E3BC-49D8-BF73-82DFBBEDC16E}" presName="root2" presStyleCnt="0"/>
      <dgm:spPr/>
    </dgm:pt>
    <dgm:pt modelId="{A10CA929-F2E8-4453-BE7F-C2025865FAB4}" type="pres">
      <dgm:prSet presAssocID="{06E4411B-E3BC-49D8-BF73-82DFBBEDC16E}" presName="LevelTwoTextNode" presStyleLbl="node2" presStyleIdx="1" presStyleCnt="2">
        <dgm:presLayoutVars>
          <dgm:chPref val="3"/>
        </dgm:presLayoutVars>
      </dgm:prSet>
      <dgm:spPr/>
    </dgm:pt>
    <dgm:pt modelId="{2D149253-A83B-4DA1-8057-1D33BFEDEEA4}" type="pres">
      <dgm:prSet presAssocID="{06E4411B-E3BC-49D8-BF73-82DFBBEDC16E}" presName="level3hierChild" presStyleCnt="0"/>
      <dgm:spPr/>
    </dgm:pt>
  </dgm:ptLst>
  <dgm:cxnLst>
    <dgm:cxn modelId="{9F4B9429-8A95-4699-B96B-B4476C6FDA25}" type="presOf" srcId="{FA934893-8906-450C-9D7B-FD976D956812}" destId="{B78A4329-5204-43A7-9D94-5C11073ADAFF}" srcOrd="0" destOrd="0" presId="urn:microsoft.com/office/officeart/2005/8/layout/hierarchy2"/>
    <dgm:cxn modelId="{5D1A0D2A-E662-4BC7-9E0C-33C9D6D505B7}" type="presOf" srcId="{DF652042-7669-4310-8435-A8466B9B58BE}" destId="{B62AC03E-AC86-4CC7-9E2A-40D2FF2FD9CF}" srcOrd="1" destOrd="0" presId="urn:microsoft.com/office/officeart/2005/8/layout/hierarchy2"/>
    <dgm:cxn modelId="{A9AF2538-67D4-4A1E-817D-5F0169613722}" type="presOf" srcId="{8654AC95-4799-4CE6-9173-8BD969C7DE28}" destId="{FDB646CA-5649-4966-BA8C-DBE095EDB4C3}" srcOrd="0" destOrd="0" presId="urn:microsoft.com/office/officeart/2005/8/layout/hierarchy2"/>
    <dgm:cxn modelId="{67890168-8B7A-4300-A6C5-51CEE7F4BA6A}" srcId="{97893AFF-95DA-4C55-AB3E-D8F6BEDA1D84}" destId="{8654AC95-4799-4CE6-9173-8BD969C7DE28}" srcOrd="0" destOrd="0" parTransId="{DF652042-7669-4310-8435-A8466B9B58BE}" sibTransId="{F5FC1507-2491-467F-8EE5-9852887E33EC}"/>
    <dgm:cxn modelId="{0B4BDF4B-25BB-4931-8A95-C867A0F2944B}" type="presOf" srcId="{FA934893-8906-450C-9D7B-FD976D956812}" destId="{31879F70-BC18-4455-8544-9A1E0A6C4B42}" srcOrd="1" destOrd="0" presId="urn:microsoft.com/office/officeart/2005/8/layout/hierarchy2"/>
    <dgm:cxn modelId="{6392C679-4D3E-4149-8402-AA110BBDA5DB}" type="presOf" srcId="{334F3E84-7006-401F-848E-7DF4676017F0}" destId="{C47F77D8-C363-4C96-BA43-B7A102C8DE6D}" srcOrd="0" destOrd="0" presId="urn:microsoft.com/office/officeart/2005/8/layout/hierarchy2"/>
    <dgm:cxn modelId="{501ACF91-0D86-4228-8E0B-52CF278EB515}" type="presOf" srcId="{DF652042-7669-4310-8435-A8466B9B58BE}" destId="{3C0F0706-49AA-4B26-BF51-E8ADF2BA008C}" srcOrd="0" destOrd="0" presId="urn:microsoft.com/office/officeart/2005/8/layout/hierarchy2"/>
    <dgm:cxn modelId="{8DDDE19A-83A3-41BD-B8B1-BB91129EAAC3}" type="presOf" srcId="{06E4411B-E3BC-49D8-BF73-82DFBBEDC16E}" destId="{A10CA929-F2E8-4453-BE7F-C2025865FAB4}" srcOrd="0" destOrd="0" presId="urn:microsoft.com/office/officeart/2005/8/layout/hierarchy2"/>
    <dgm:cxn modelId="{4D1275A2-C886-4234-ACC0-B98DB3F053AA}" type="presOf" srcId="{97893AFF-95DA-4C55-AB3E-D8F6BEDA1D84}" destId="{E0D2E3F9-55A2-4E1E-A663-150673723193}" srcOrd="0" destOrd="0" presId="urn:microsoft.com/office/officeart/2005/8/layout/hierarchy2"/>
    <dgm:cxn modelId="{E3F041DD-5512-4D20-B9C4-70CEF845F4E9}" srcId="{97893AFF-95DA-4C55-AB3E-D8F6BEDA1D84}" destId="{06E4411B-E3BC-49D8-BF73-82DFBBEDC16E}" srcOrd="1" destOrd="0" parTransId="{FA934893-8906-450C-9D7B-FD976D956812}" sibTransId="{C948913A-209E-4BA4-A01B-B3F2703E6CFD}"/>
    <dgm:cxn modelId="{16E7EFDD-16CB-4CFB-A064-91DE87B53899}" srcId="{334F3E84-7006-401F-848E-7DF4676017F0}" destId="{97893AFF-95DA-4C55-AB3E-D8F6BEDA1D84}" srcOrd="0" destOrd="0" parTransId="{29FED790-C1FE-4C7B-90BA-E5FB21BDB163}" sibTransId="{B1EFA22A-0216-462B-BA84-7C433C1EBC53}"/>
    <dgm:cxn modelId="{9D29D9D3-CB49-4A41-AC9B-326A0FA6AE79}" type="presParOf" srcId="{C47F77D8-C363-4C96-BA43-B7A102C8DE6D}" destId="{FCBA881A-9527-4B7D-9EF5-5273EDCB19C7}" srcOrd="0" destOrd="0" presId="urn:microsoft.com/office/officeart/2005/8/layout/hierarchy2"/>
    <dgm:cxn modelId="{6E87E2C5-2BB6-4666-AFD6-FEE4F0036FE5}" type="presParOf" srcId="{FCBA881A-9527-4B7D-9EF5-5273EDCB19C7}" destId="{E0D2E3F9-55A2-4E1E-A663-150673723193}" srcOrd="0" destOrd="0" presId="urn:microsoft.com/office/officeart/2005/8/layout/hierarchy2"/>
    <dgm:cxn modelId="{A9619338-6A38-41CF-8ABD-29F5D998DBC7}" type="presParOf" srcId="{FCBA881A-9527-4B7D-9EF5-5273EDCB19C7}" destId="{EC649835-94B7-4228-9F13-27BD3D41AE10}" srcOrd="1" destOrd="0" presId="urn:microsoft.com/office/officeart/2005/8/layout/hierarchy2"/>
    <dgm:cxn modelId="{E159B6ED-7704-466D-A679-84D43685F896}" type="presParOf" srcId="{EC649835-94B7-4228-9F13-27BD3D41AE10}" destId="{3C0F0706-49AA-4B26-BF51-E8ADF2BA008C}" srcOrd="0" destOrd="0" presId="urn:microsoft.com/office/officeart/2005/8/layout/hierarchy2"/>
    <dgm:cxn modelId="{D15E04BB-FB53-4443-873D-715301F2F6DE}" type="presParOf" srcId="{3C0F0706-49AA-4B26-BF51-E8ADF2BA008C}" destId="{B62AC03E-AC86-4CC7-9E2A-40D2FF2FD9CF}" srcOrd="0" destOrd="0" presId="urn:microsoft.com/office/officeart/2005/8/layout/hierarchy2"/>
    <dgm:cxn modelId="{55EAEB28-21D2-4E0C-B937-3BA94D7C5DA1}" type="presParOf" srcId="{EC649835-94B7-4228-9F13-27BD3D41AE10}" destId="{C961B5F6-BEC2-4409-BBBD-5738771B4573}" srcOrd="1" destOrd="0" presId="urn:microsoft.com/office/officeart/2005/8/layout/hierarchy2"/>
    <dgm:cxn modelId="{44283AD6-BD4F-4630-95DB-92981C402EFD}" type="presParOf" srcId="{C961B5F6-BEC2-4409-BBBD-5738771B4573}" destId="{FDB646CA-5649-4966-BA8C-DBE095EDB4C3}" srcOrd="0" destOrd="0" presId="urn:microsoft.com/office/officeart/2005/8/layout/hierarchy2"/>
    <dgm:cxn modelId="{6EC405DB-75FE-4556-8A8B-671A2FC778A8}" type="presParOf" srcId="{C961B5F6-BEC2-4409-BBBD-5738771B4573}" destId="{C82CAEE6-460D-4A14-88AD-3CF3703E448E}" srcOrd="1" destOrd="0" presId="urn:microsoft.com/office/officeart/2005/8/layout/hierarchy2"/>
    <dgm:cxn modelId="{DDE54FCC-AD5B-4CA7-8B25-ED87B8FC4A29}" type="presParOf" srcId="{EC649835-94B7-4228-9F13-27BD3D41AE10}" destId="{B78A4329-5204-43A7-9D94-5C11073ADAFF}" srcOrd="2" destOrd="0" presId="urn:microsoft.com/office/officeart/2005/8/layout/hierarchy2"/>
    <dgm:cxn modelId="{666ADF2B-0A83-4C90-BA12-20074AAD70CF}" type="presParOf" srcId="{B78A4329-5204-43A7-9D94-5C11073ADAFF}" destId="{31879F70-BC18-4455-8544-9A1E0A6C4B42}" srcOrd="0" destOrd="0" presId="urn:microsoft.com/office/officeart/2005/8/layout/hierarchy2"/>
    <dgm:cxn modelId="{36C7BA75-CC73-4996-8701-C3D966157FEF}" type="presParOf" srcId="{EC649835-94B7-4228-9F13-27BD3D41AE10}" destId="{E27BEBAE-9B59-492E-BD95-87CEB1C590E0}" srcOrd="3" destOrd="0" presId="urn:microsoft.com/office/officeart/2005/8/layout/hierarchy2"/>
    <dgm:cxn modelId="{F949B282-711D-4EE3-95B2-0F7F35D19206}" type="presParOf" srcId="{E27BEBAE-9B59-492E-BD95-87CEB1C590E0}" destId="{A10CA929-F2E8-4453-BE7F-C2025865FAB4}" srcOrd="0" destOrd="0" presId="urn:microsoft.com/office/officeart/2005/8/layout/hierarchy2"/>
    <dgm:cxn modelId="{30374313-F368-47AE-895D-DE4604986429}" type="presParOf" srcId="{E27BEBAE-9B59-492E-BD95-87CEB1C590E0}" destId="{2D149253-A83B-4DA1-8057-1D33BFEDEEA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4F3E84-7006-401F-848E-7DF4676017F0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7893AFF-95DA-4C55-AB3E-D8F6BEDA1D84}">
      <dgm:prSet phldrT="[文本]" custT="1"/>
      <dgm:spPr/>
      <dgm:t>
        <a:bodyPr/>
        <a:lstStyle/>
        <a:p>
          <a:r>
            <a:rPr lang="en-US" altLang="zh-CN" sz="4800" dirty="0"/>
            <a:t>Binary variables</a:t>
          </a:r>
          <a:endParaRPr lang="zh-CN" altLang="en-US" sz="4800" dirty="0"/>
        </a:p>
      </dgm:t>
    </dgm:pt>
    <dgm:pt modelId="{29FED790-C1FE-4C7B-90BA-E5FB21BDB163}" type="parTrans" cxnId="{16E7EFDD-16CB-4CFB-A064-91DE87B53899}">
      <dgm:prSet/>
      <dgm:spPr/>
      <dgm:t>
        <a:bodyPr/>
        <a:lstStyle/>
        <a:p>
          <a:endParaRPr lang="zh-CN" altLang="en-US"/>
        </a:p>
      </dgm:t>
    </dgm:pt>
    <dgm:pt modelId="{B1EFA22A-0216-462B-BA84-7C433C1EBC53}" type="sibTrans" cxnId="{16E7EFDD-16CB-4CFB-A064-91DE87B53899}">
      <dgm:prSet/>
      <dgm:spPr/>
      <dgm:t>
        <a:bodyPr/>
        <a:lstStyle/>
        <a:p>
          <a:endParaRPr lang="zh-CN" altLang="en-US"/>
        </a:p>
      </dgm:t>
    </dgm:pt>
    <dgm:pt modelId="{8654AC95-4799-4CE6-9173-8BD969C7DE28}">
      <dgm:prSet phldrT="[文本]" custT="1"/>
      <dgm:spPr/>
      <dgm:t>
        <a:bodyPr/>
        <a:lstStyle/>
        <a:p>
          <a:r>
            <a:rPr lang="en-US" altLang="zh-CN" sz="4800" dirty="0"/>
            <a:t>Convolution Code</a:t>
          </a:r>
          <a:endParaRPr lang="zh-CN" altLang="en-US" sz="4800" dirty="0"/>
        </a:p>
      </dgm:t>
    </dgm:pt>
    <dgm:pt modelId="{DF652042-7669-4310-8435-A8466B9B58BE}" type="parTrans" cxnId="{67890168-8B7A-4300-A6C5-51CEE7F4BA6A}">
      <dgm:prSet/>
      <dgm:spPr/>
      <dgm:t>
        <a:bodyPr/>
        <a:lstStyle/>
        <a:p>
          <a:endParaRPr lang="zh-CN" altLang="en-US"/>
        </a:p>
      </dgm:t>
    </dgm:pt>
    <dgm:pt modelId="{F5FC1507-2491-467F-8EE5-9852887E33EC}" type="sibTrans" cxnId="{67890168-8B7A-4300-A6C5-51CEE7F4BA6A}">
      <dgm:prSet/>
      <dgm:spPr/>
      <dgm:t>
        <a:bodyPr/>
        <a:lstStyle/>
        <a:p>
          <a:endParaRPr lang="zh-CN" altLang="en-US"/>
        </a:p>
      </dgm:t>
    </dgm:pt>
    <dgm:pt modelId="{06E4411B-E3BC-49D8-BF73-82DFBBEDC16E}">
      <dgm:prSet phldrT="[文本]" custT="1"/>
      <dgm:spPr/>
      <dgm:t>
        <a:bodyPr/>
        <a:lstStyle/>
        <a:p>
          <a:r>
            <a:rPr lang="en-US" altLang="zh-CN" sz="4800" dirty="0"/>
            <a:t>Gain Encoding</a:t>
          </a:r>
          <a:endParaRPr lang="zh-CN" altLang="en-US" sz="4800" dirty="0"/>
        </a:p>
      </dgm:t>
    </dgm:pt>
    <dgm:pt modelId="{FA934893-8906-450C-9D7B-FD976D956812}" type="parTrans" cxnId="{E3F041DD-5512-4D20-B9C4-70CEF845F4E9}">
      <dgm:prSet/>
      <dgm:spPr/>
      <dgm:t>
        <a:bodyPr/>
        <a:lstStyle/>
        <a:p>
          <a:endParaRPr lang="zh-CN" altLang="en-US"/>
        </a:p>
      </dgm:t>
    </dgm:pt>
    <dgm:pt modelId="{C948913A-209E-4BA4-A01B-B3F2703E6CFD}" type="sibTrans" cxnId="{E3F041DD-5512-4D20-B9C4-70CEF845F4E9}">
      <dgm:prSet/>
      <dgm:spPr/>
      <dgm:t>
        <a:bodyPr/>
        <a:lstStyle/>
        <a:p>
          <a:endParaRPr lang="zh-CN" altLang="en-US"/>
        </a:p>
      </dgm:t>
    </dgm:pt>
    <dgm:pt modelId="{C47F77D8-C363-4C96-BA43-B7A102C8DE6D}" type="pres">
      <dgm:prSet presAssocID="{334F3E84-7006-401F-848E-7DF4676017F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CBA881A-9527-4B7D-9EF5-5273EDCB19C7}" type="pres">
      <dgm:prSet presAssocID="{97893AFF-95DA-4C55-AB3E-D8F6BEDA1D84}" presName="root1" presStyleCnt="0"/>
      <dgm:spPr/>
    </dgm:pt>
    <dgm:pt modelId="{E0D2E3F9-55A2-4E1E-A663-150673723193}" type="pres">
      <dgm:prSet presAssocID="{97893AFF-95DA-4C55-AB3E-D8F6BEDA1D84}" presName="LevelOneTextNode" presStyleLbl="node0" presStyleIdx="0" presStyleCnt="1">
        <dgm:presLayoutVars>
          <dgm:chPref val="3"/>
        </dgm:presLayoutVars>
      </dgm:prSet>
      <dgm:spPr/>
    </dgm:pt>
    <dgm:pt modelId="{EC649835-94B7-4228-9F13-27BD3D41AE10}" type="pres">
      <dgm:prSet presAssocID="{97893AFF-95DA-4C55-AB3E-D8F6BEDA1D84}" presName="level2hierChild" presStyleCnt="0"/>
      <dgm:spPr/>
    </dgm:pt>
    <dgm:pt modelId="{3C0F0706-49AA-4B26-BF51-E8ADF2BA008C}" type="pres">
      <dgm:prSet presAssocID="{DF652042-7669-4310-8435-A8466B9B58BE}" presName="conn2-1" presStyleLbl="parChTrans1D2" presStyleIdx="0" presStyleCnt="2"/>
      <dgm:spPr/>
    </dgm:pt>
    <dgm:pt modelId="{B62AC03E-AC86-4CC7-9E2A-40D2FF2FD9CF}" type="pres">
      <dgm:prSet presAssocID="{DF652042-7669-4310-8435-A8466B9B58BE}" presName="connTx" presStyleLbl="parChTrans1D2" presStyleIdx="0" presStyleCnt="2"/>
      <dgm:spPr/>
    </dgm:pt>
    <dgm:pt modelId="{C961B5F6-BEC2-4409-BBBD-5738771B4573}" type="pres">
      <dgm:prSet presAssocID="{8654AC95-4799-4CE6-9173-8BD969C7DE28}" presName="root2" presStyleCnt="0"/>
      <dgm:spPr/>
    </dgm:pt>
    <dgm:pt modelId="{FDB646CA-5649-4966-BA8C-DBE095EDB4C3}" type="pres">
      <dgm:prSet presAssocID="{8654AC95-4799-4CE6-9173-8BD969C7DE28}" presName="LevelTwoTextNode" presStyleLbl="node2" presStyleIdx="0" presStyleCnt="2">
        <dgm:presLayoutVars>
          <dgm:chPref val="3"/>
        </dgm:presLayoutVars>
      </dgm:prSet>
      <dgm:spPr/>
    </dgm:pt>
    <dgm:pt modelId="{C82CAEE6-460D-4A14-88AD-3CF3703E448E}" type="pres">
      <dgm:prSet presAssocID="{8654AC95-4799-4CE6-9173-8BD969C7DE28}" presName="level3hierChild" presStyleCnt="0"/>
      <dgm:spPr/>
    </dgm:pt>
    <dgm:pt modelId="{B78A4329-5204-43A7-9D94-5C11073ADAFF}" type="pres">
      <dgm:prSet presAssocID="{FA934893-8906-450C-9D7B-FD976D956812}" presName="conn2-1" presStyleLbl="parChTrans1D2" presStyleIdx="1" presStyleCnt="2"/>
      <dgm:spPr/>
    </dgm:pt>
    <dgm:pt modelId="{31879F70-BC18-4455-8544-9A1E0A6C4B42}" type="pres">
      <dgm:prSet presAssocID="{FA934893-8906-450C-9D7B-FD976D956812}" presName="connTx" presStyleLbl="parChTrans1D2" presStyleIdx="1" presStyleCnt="2"/>
      <dgm:spPr/>
    </dgm:pt>
    <dgm:pt modelId="{E27BEBAE-9B59-492E-BD95-87CEB1C590E0}" type="pres">
      <dgm:prSet presAssocID="{06E4411B-E3BC-49D8-BF73-82DFBBEDC16E}" presName="root2" presStyleCnt="0"/>
      <dgm:spPr/>
    </dgm:pt>
    <dgm:pt modelId="{A10CA929-F2E8-4453-BE7F-C2025865FAB4}" type="pres">
      <dgm:prSet presAssocID="{06E4411B-E3BC-49D8-BF73-82DFBBEDC16E}" presName="LevelTwoTextNode" presStyleLbl="node2" presStyleIdx="1" presStyleCnt="2">
        <dgm:presLayoutVars>
          <dgm:chPref val="3"/>
        </dgm:presLayoutVars>
      </dgm:prSet>
      <dgm:spPr/>
    </dgm:pt>
    <dgm:pt modelId="{2D149253-A83B-4DA1-8057-1D33BFEDEEA4}" type="pres">
      <dgm:prSet presAssocID="{06E4411B-E3BC-49D8-BF73-82DFBBEDC16E}" presName="level3hierChild" presStyleCnt="0"/>
      <dgm:spPr/>
    </dgm:pt>
  </dgm:ptLst>
  <dgm:cxnLst>
    <dgm:cxn modelId="{9F4B9429-8A95-4699-B96B-B4476C6FDA25}" type="presOf" srcId="{FA934893-8906-450C-9D7B-FD976D956812}" destId="{B78A4329-5204-43A7-9D94-5C11073ADAFF}" srcOrd="0" destOrd="0" presId="urn:microsoft.com/office/officeart/2005/8/layout/hierarchy2"/>
    <dgm:cxn modelId="{5D1A0D2A-E662-4BC7-9E0C-33C9D6D505B7}" type="presOf" srcId="{DF652042-7669-4310-8435-A8466B9B58BE}" destId="{B62AC03E-AC86-4CC7-9E2A-40D2FF2FD9CF}" srcOrd="1" destOrd="0" presId="urn:microsoft.com/office/officeart/2005/8/layout/hierarchy2"/>
    <dgm:cxn modelId="{A9AF2538-67D4-4A1E-817D-5F0169613722}" type="presOf" srcId="{8654AC95-4799-4CE6-9173-8BD969C7DE28}" destId="{FDB646CA-5649-4966-BA8C-DBE095EDB4C3}" srcOrd="0" destOrd="0" presId="urn:microsoft.com/office/officeart/2005/8/layout/hierarchy2"/>
    <dgm:cxn modelId="{67890168-8B7A-4300-A6C5-51CEE7F4BA6A}" srcId="{97893AFF-95DA-4C55-AB3E-D8F6BEDA1D84}" destId="{8654AC95-4799-4CE6-9173-8BD969C7DE28}" srcOrd="0" destOrd="0" parTransId="{DF652042-7669-4310-8435-A8466B9B58BE}" sibTransId="{F5FC1507-2491-467F-8EE5-9852887E33EC}"/>
    <dgm:cxn modelId="{0B4BDF4B-25BB-4931-8A95-C867A0F2944B}" type="presOf" srcId="{FA934893-8906-450C-9D7B-FD976D956812}" destId="{31879F70-BC18-4455-8544-9A1E0A6C4B42}" srcOrd="1" destOrd="0" presId="urn:microsoft.com/office/officeart/2005/8/layout/hierarchy2"/>
    <dgm:cxn modelId="{6392C679-4D3E-4149-8402-AA110BBDA5DB}" type="presOf" srcId="{334F3E84-7006-401F-848E-7DF4676017F0}" destId="{C47F77D8-C363-4C96-BA43-B7A102C8DE6D}" srcOrd="0" destOrd="0" presId="urn:microsoft.com/office/officeart/2005/8/layout/hierarchy2"/>
    <dgm:cxn modelId="{501ACF91-0D86-4228-8E0B-52CF278EB515}" type="presOf" srcId="{DF652042-7669-4310-8435-A8466B9B58BE}" destId="{3C0F0706-49AA-4B26-BF51-E8ADF2BA008C}" srcOrd="0" destOrd="0" presId="urn:microsoft.com/office/officeart/2005/8/layout/hierarchy2"/>
    <dgm:cxn modelId="{8DDDE19A-83A3-41BD-B8B1-BB91129EAAC3}" type="presOf" srcId="{06E4411B-E3BC-49D8-BF73-82DFBBEDC16E}" destId="{A10CA929-F2E8-4453-BE7F-C2025865FAB4}" srcOrd="0" destOrd="0" presId="urn:microsoft.com/office/officeart/2005/8/layout/hierarchy2"/>
    <dgm:cxn modelId="{4D1275A2-C886-4234-ACC0-B98DB3F053AA}" type="presOf" srcId="{97893AFF-95DA-4C55-AB3E-D8F6BEDA1D84}" destId="{E0D2E3F9-55A2-4E1E-A663-150673723193}" srcOrd="0" destOrd="0" presId="urn:microsoft.com/office/officeart/2005/8/layout/hierarchy2"/>
    <dgm:cxn modelId="{E3F041DD-5512-4D20-B9C4-70CEF845F4E9}" srcId="{97893AFF-95DA-4C55-AB3E-D8F6BEDA1D84}" destId="{06E4411B-E3BC-49D8-BF73-82DFBBEDC16E}" srcOrd="1" destOrd="0" parTransId="{FA934893-8906-450C-9D7B-FD976D956812}" sibTransId="{C948913A-209E-4BA4-A01B-B3F2703E6CFD}"/>
    <dgm:cxn modelId="{16E7EFDD-16CB-4CFB-A064-91DE87B53899}" srcId="{334F3E84-7006-401F-848E-7DF4676017F0}" destId="{97893AFF-95DA-4C55-AB3E-D8F6BEDA1D84}" srcOrd="0" destOrd="0" parTransId="{29FED790-C1FE-4C7B-90BA-E5FB21BDB163}" sibTransId="{B1EFA22A-0216-462B-BA84-7C433C1EBC53}"/>
    <dgm:cxn modelId="{9D29D9D3-CB49-4A41-AC9B-326A0FA6AE79}" type="presParOf" srcId="{C47F77D8-C363-4C96-BA43-B7A102C8DE6D}" destId="{FCBA881A-9527-4B7D-9EF5-5273EDCB19C7}" srcOrd="0" destOrd="0" presId="urn:microsoft.com/office/officeart/2005/8/layout/hierarchy2"/>
    <dgm:cxn modelId="{6E87E2C5-2BB6-4666-AFD6-FEE4F0036FE5}" type="presParOf" srcId="{FCBA881A-9527-4B7D-9EF5-5273EDCB19C7}" destId="{E0D2E3F9-55A2-4E1E-A663-150673723193}" srcOrd="0" destOrd="0" presId="urn:microsoft.com/office/officeart/2005/8/layout/hierarchy2"/>
    <dgm:cxn modelId="{A9619338-6A38-41CF-8ABD-29F5D998DBC7}" type="presParOf" srcId="{FCBA881A-9527-4B7D-9EF5-5273EDCB19C7}" destId="{EC649835-94B7-4228-9F13-27BD3D41AE10}" srcOrd="1" destOrd="0" presId="urn:microsoft.com/office/officeart/2005/8/layout/hierarchy2"/>
    <dgm:cxn modelId="{E159B6ED-7704-466D-A679-84D43685F896}" type="presParOf" srcId="{EC649835-94B7-4228-9F13-27BD3D41AE10}" destId="{3C0F0706-49AA-4B26-BF51-E8ADF2BA008C}" srcOrd="0" destOrd="0" presId="urn:microsoft.com/office/officeart/2005/8/layout/hierarchy2"/>
    <dgm:cxn modelId="{D15E04BB-FB53-4443-873D-715301F2F6DE}" type="presParOf" srcId="{3C0F0706-49AA-4B26-BF51-E8ADF2BA008C}" destId="{B62AC03E-AC86-4CC7-9E2A-40D2FF2FD9CF}" srcOrd="0" destOrd="0" presId="urn:microsoft.com/office/officeart/2005/8/layout/hierarchy2"/>
    <dgm:cxn modelId="{55EAEB28-21D2-4E0C-B937-3BA94D7C5DA1}" type="presParOf" srcId="{EC649835-94B7-4228-9F13-27BD3D41AE10}" destId="{C961B5F6-BEC2-4409-BBBD-5738771B4573}" srcOrd="1" destOrd="0" presId="urn:microsoft.com/office/officeart/2005/8/layout/hierarchy2"/>
    <dgm:cxn modelId="{44283AD6-BD4F-4630-95DB-92981C402EFD}" type="presParOf" srcId="{C961B5F6-BEC2-4409-BBBD-5738771B4573}" destId="{FDB646CA-5649-4966-BA8C-DBE095EDB4C3}" srcOrd="0" destOrd="0" presId="urn:microsoft.com/office/officeart/2005/8/layout/hierarchy2"/>
    <dgm:cxn modelId="{6EC405DB-75FE-4556-8A8B-671A2FC778A8}" type="presParOf" srcId="{C961B5F6-BEC2-4409-BBBD-5738771B4573}" destId="{C82CAEE6-460D-4A14-88AD-3CF3703E448E}" srcOrd="1" destOrd="0" presId="urn:microsoft.com/office/officeart/2005/8/layout/hierarchy2"/>
    <dgm:cxn modelId="{DDE54FCC-AD5B-4CA7-8B25-ED87B8FC4A29}" type="presParOf" srcId="{EC649835-94B7-4228-9F13-27BD3D41AE10}" destId="{B78A4329-5204-43A7-9D94-5C11073ADAFF}" srcOrd="2" destOrd="0" presId="urn:microsoft.com/office/officeart/2005/8/layout/hierarchy2"/>
    <dgm:cxn modelId="{666ADF2B-0A83-4C90-BA12-20074AAD70CF}" type="presParOf" srcId="{B78A4329-5204-43A7-9D94-5C11073ADAFF}" destId="{31879F70-BC18-4455-8544-9A1E0A6C4B42}" srcOrd="0" destOrd="0" presId="urn:microsoft.com/office/officeart/2005/8/layout/hierarchy2"/>
    <dgm:cxn modelId="{36C7BA75-CC73-4996-8701-C3D966157FEF}" type="presParOf" srcId="{EC649835-94B7-4228-9F13-27BD3D41AE10}" destId="{E27BEBAE-9B59-492E-BD95-87CEB1C590E0}" srcOrd="3" destOrd="0" presId="urn:microsoft.com/office/officeart/2005/8/layout/hierarchy2"/>
    <dgm:cxn modelId="{F949B282-711D-4EE3-95B2-0F7F35D19206}" type="presParOf" srcId="{E27BEBAE-9B59-492E-BD95-87CEB1C590E0}" destId="{A10CA929-F2E8-4453-BE7F-C2025865FAB4}" srcOrd="0" destOrd="0" presId="urn:microsoft.com/office/officeart/2005/8/layout/hierarchy2"/>
    <dgm:cxn modelId="{30374313-F368-47AE-895D-DE4604986429}" type="presParOf" srcId="{E27BEBAE-9B59-492E-BD95-87CEB1C590E0}" destId="{2D149253-A83B-4DA1-8057-1D33BFEDEEA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34F3E84-7006-401F-848E-7DF4676017F0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7893AFF-95DA-4C55-AB3E-D8F6BEDA1D84}">
      <dgm:prSet phldrT="[文本]" custT="1"/>
      <dgm:spPr/>
      <dgm:t>
        <a:bodyPr/>
        <a:lstStyle/>
        <a:p>
          <a:r>
            <a:rPr lang="en-US" altLang="zh-CN" sz="4800" dirty="0"/>
            <a:t>Binary variables</a:t>
          </a:r>
          <a:endParaRPr lang="zh-CN" altLang="en-US" sz="4800" dirty="0"/>
        </a:p>
      </dgm:t>
    </dgm:pt>
    <dgm:pt modelId="{29FED790-C1FE-4C7B-90BA-E5FB21BDB163}" type="parTrans" cxnId="{16E7EFDD-16CB-4CFB-A064-91DE87B53899}">
      <dgm:prSet/>
      <dgm:spPr/>
      <dgm:t>
        <a:bodyPr/>
        <a:lstStyle/>
        <a:p>
          <a:endParaRPr lang="zh-CN" altLang="en-US"/>
        </a:p>
      </dgm:t>
    </dgm:pt>
    <dgm:pt modelId="{B1EFA22A-0216-462B-BA84-7C433C1EBC53}" type="sibTrans" cxnId="{16E7EFDD-16CB-4CFB-A064-91DE87B53899}">
      <dgm:prSet/>
      <dgm:spPr/>
      <dgm:t>
        <a:bodyPr/>
        <a:lstStyle/>
        <a:p>
          <a:endParaRPr lang="zh-CN" altLang="en-US"/>
        </a:p>
      </dgm:t>
    </dgm:pt>
    <dgm:pt modelId="{8654AC95-4799-4CE6-9173-8BD969C7DE28}">
      <dgm:prSet phldrT="[文本]" custT="1"/>
      <dgm:spPr/>
      <dgm:t>
        <a:bodyPr/>
        <a:lstStyle/>
        <a:p>
          <a:r>
            <a:rPr lang="en-US" altLang="zh-CN" sz="4800" dirty="0"/>
            <a:t>Convolution Code</a:t>
          </a:r>
          <a:endParaRPr lang="zh-CN" altLang="en-US" sz="4800" dirty="0"/>
        </a:p>
      </dgm:t>
    </dgm:pt>
    <dgm:pt modelId="{DF652042-7669-4310-8435-A8466B9B58BE}" type="parTrans" cxnId="{67890168-8B7A-4300-A6C5-51CEE7F4BA6A}">
      <dgm:prSet/>
      <dgm:spPr/>
      <dgm:t>
        <a:bodyPr/>
        <a:lstStyle/>
        <a:p>
          <a:endParaRPr lang="zh-CN" altLang="en-US"/>
        </a:p>
      </dgm:t>
    </dgm:pt>
    <dgm:pt modelId="{F5FC1507-2491-467F-8EE5-9852887E33EC}" type="sibTrans" cxnId="{67890168-8B7A-4300-A6C5-51CEE7F4BA6A}">
      <dgm:prSet/>
      <dgm:spPr/>
      <dgm:t>
        <a:bodyPr/>
        <a:lstStyle/>
        <a:p>
          <a:endParaRPr lang="zh-CN" altLang="en-US"/>
        </a:p>
      </dgm:t>
    </dgm:pt>
    <dgm:pt modelId="{06E4411B-E3BC-49D8-BF73-82DFBBEDC16E}">
      <dgm:prSet phldrT="[文本]" custT="1"/>
      <dgm:spPr/>
      <dgm:t>
        <a:bodyPr/>
        <a:lstStyle/>
        <a:p>
          <a:r>
            <a:rPr lang="en-US" altLang="zh-CN" sz="4800" dirty="0"/>
            <a:t>Gain Encoding</a:t>
          </a:r>
          <a:endParaRPr lang="zh-CN" altLang="en-US" sz="4800" dirty="0"/>
        </a:p>
      </dgm:t>
    </dgm:pt>
    <dgm:pt modelId="{FA934893-8906-450C-9D7B-FD976D956812}" type="parTrans" cxnId="{E3F041DD-5512-4D20-B9C4-70CEF845F4E9}">
      <dgm:prSet/>
      <dgm:spPr/>
      <dgm:t>
        <a:bodyPr/>
        <a:lstStyle/>
        <a:p>
          <a:endParaRPr lang="zh-CN" altLang="en-US"/>
        </a:p>
      </dgm:t>
    </dgm:pt>
    <dgm:pt modelId="{C948913A-209E-4BA4-A01B-B3F2703E6CFD}" type="sibTrans" cxnId="{E3F041DD-5512-4D20-B9C4-70CEF845F4E9}">
      <dgm:prSet/>
      <dgm:spPr/>
      <dgm:t>
        <a:bodyPr/>
        <a:lstStyle/>
        <a:p>
          <a:endParaRPr lang="zh-CN" altLang="en-US"/>
        </a:p>
      </dgm:t>
    </dgm:pt>
    <dgm:pt modelId="{C47F77D8-C363-4C96-BA43-B7A102C8DE6D}" type="pres">
      <dgm:prSet presAssocID="{334F3E84-7006-401F-848E-7DF4676017F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CBA881A-9527-4B7D-9EF5-5273EDCB19C7}" type="pres">
      <dgm:prSet presAssocID="{97893AFF-95DA-4C55-AB3E-D8F6BEDA1D84}" presName="root1" presStyleCnt="0"/>
      <dgm:spPr/>
    </dgm:pt>
    <dgm:pt modelId="{E0D2E3F9-55A2-4E1E-A663-150673723193}" type="pres">
      <dgm:prSet presAssocID="{97893AFF-95DA-4C55-AB3E-D8F6BEDA1D84}" presName="LevelOneTextNode" presStyleLbl="node0" presStyleIdx="0" presStyleCnt="1">
        <dgm:presLayoutVars>
          <dgm:chPref val="3"/>
        </dgm:presLayoutVars>
      </dgm:prSet>
      <dgm:spPr/>
    </dgm:pt>
    <dgm:pt modelId="{EC649835-94B7-4228-9F13-27BD3D41AE10}" type="pres">
      <dgm:prSet presAssocID="{97893AFF-95DA-4C55-AB3E-D8F6BEDA1D84}" presName="level2hierChild" presStyleCnt="0"/>
      <dgm:spPr/>
    </dgm:pt>
    <dgm:pt modelId="{3C0F0706-49AA-4B26-BF51-E8ADF2BA008C}" type="pres">
      <dgm:prSet presAssocID="{DF652042-7669-4310-8435-A8466B9B58BE}" presName="conn2-1" presStyleLbl="parChTrans1D2" presStyleIdx="0" presStyleCnt="2"/>
      <dgm:spPr/>
    </dgm:pt>
    <dgm:pt modelId="{B62AC03E-AC86-4CC7-9E2A-40D2FF2FD9CF}" type="pres">
      <dgm:prSet presAssocID="{DF652042-7669-4310-8435-A8466B9B58BE}" presName="connTx" presStyleLbl="parChTrans1D2" presStyleIdx="0" presStyleCnt="2"/>
      <dgm:spPr/>
    </dgm:pt>
    <dgm:pt modelId="{C961B5F6-BEC2-4409-BBBD-5738771B4573}" type="pres">
      <dgm:prSet presAssocID="{8654AC95-4799-4CE6-9173-8BD969C7DE28}" presName="root2" presStyleCnt="0"/>
      <dgm:spPr/>
    </dgm:pt>
    <dgm:pt modelId="{FDB646CA-5649-4966-BA8C-DBE095EDB4C3}" type="pres">
      <dgm:prSet presAssocID="{8654AC95-4799-4CE6-9173-8BD969C7DE28}" presName="LevelTwoTextNode" presStyleLbl="node2" presStyleIdx="0" presStyleCnt="2">
        <dgm:presLayoutVars>
          <dgm:chPref val="3"/>
        </dgm:presLayoutVars>
      </dgm:prSet>
      <dgm:spPr/>
    </dgm:pt>
    <dgm:pt modelId="{C82CAEE6-460D-4A14-88AD-3CF3703E448E}" type="pres">
      <dgm:prSet presAssocID="{8654AC95-4799-4CE6-9173-8BD969C7DE28}" presName="level3hierChild" presStyleCnt="0"/>
      <dgm:spPr/>
    </dgm:pt>
    <dgm:pt modelId="{B78A4329-5204-43A7-9D94-5C11073ADAFF}" type="pres">
      <dgm:prSet presAssocID="{FA934893-8906-450C-9D7B-FD976D956812}" presName="conn2-1" presStyleLbl="parChTrans1D2" presStyleIdx="1" presStyleCnt="2"/>
      <dgm:spPr/>
    </dgm:pt>
    <dgm:pt modelId="{31879F70-BC18-4455-8544-9A1E0A6C4B42}" type="pres">
      <dgm:prSet presAssocID="{FA934893-8906-450C-9D7B-FD976D956812}" presName="connTx" presStyleLbl="parChTrans1D2" presStyleIdx="1" presStyleCnt="2"/>
      <dgm:spPr/>
    </dgm:pt>
    <dgm:pt modelId="{E27BEBAE-9B59-492E-BD95-87CEB1C590E0}" type="pres">
      <dgm:prSet presAssocID="{06E4411B-E3BC-49D8-BF73-82DFBBEDC16E}" presName="root2" presStyleCnt="0"/>
      <dgm:spPr/>
    </dgm:pt>
    <dgm:pt modelId="{A10CA929-F2E8-4453-BE7F-C2025865FAB4}" type="pres">
      <dgm:prSet presAssocID="{06E4411B-E3BC-49D8-BF73-82DFBBEDC16E}" presName="LevelTwoTextNode" presStyleLbl="node2" presStyleIdx="1" presStyleCnt="2">
        <dgm:presLayoutVars>
          <dgm:chPref val="3"/>
        </dgm:presLayoutVars>
      </dgm:prSet>
      <dgm:spPr/>
    </dgm:pt>
    <dgm:pt modelId="{2D149253-A83B-4DA1-8057-1D33BFEDEEA4}" type="pres">
      <dgm:prSet presAssocID="{06E4411B-E3BC-49D8-BF73-82DFBBEDC16E}" presName="level3hierChild" presStyleCnt="0"/>
      <dgm:spPr/>
    </dgm:pt>
  </dgm:ptLst>
  <dgm:cxnLst>
    <dgm:cxn modelId="{9F4B9429-8A95-4699-B96B-B4476C6FDA25}" type="presOf" srcId="{FA934893-8906-450C-9D7B-FD976D956812}" destId="{B78A4329-5204-43A7-9D94-5C11073ADAFF}" srcOrd="0" destOrd="0" presId="urn:microsoft.com/office/officeart/2005/8/layout/hierarchy2"/>
    <dgm:cxn modelId="{5D1A0D2A-E662-4BC7-9E0C-33C9D6D505B7}" type="presOf" srcId="{DF652042-7669-4310-8435-A8466B9B58BE}" destId="{B62AC03E-AC86-4CC7-9E2A-40D2FF2FD9CF}" srcOrd="1" destOrd="0" presId="urn:microsoft.com/office/officeart/2005/8/layout/hierarchy2"/>
    <dgm:cxn modelId="{A9AF2538-67D4-4A1E-817D-5F0169613722}" type="presOf" srcId="{8654AC95-4799-4CE6-9173-8BD969C7DE28}" destId="{FDB646CA-5649-4966-BA8C-DBE095EDB4C3}" srcOrd="0" destOrd="0" presId="urn:microsoft.com/office/officeart/2005/8/layout/hierarchy2"/>
    <dgm:cxn modelId="{67890168-8B7A-4300-A6C5-51CEE7F4BA6A}" srcId="{97893AFF-95DA-4C55-AB3E-D8F6BEDA1D84}" destId="{8654AC95-4799-4CE6-9173-8BD969C7DE28}" srcOrd="0" destOrd="0" parTransId="{DF652042-7669-4310-8435-A8466B9B58BE}" sibTransId="{F5FC1507-2491-467F-8EE5-9852887E33EC}"/>
    <dgm:cxn modelId="{0B4BDF4B-25BB-4931-8A95-C867A0F2944B}" type="presOf" srcId="{FA934893-8906-450C-9D7B-FD976D956812}" destId="{31879F70-BC18-4455-8544-9A1E0A6C4B42}" srcOrd="1" destOrd="0" presId="urn:microsoft.com/office/officeart/2005/8/layout/hierarchy2"/>
    <dgm:cxn modelId="{6392C679-4D3E-4149-8402-AA110BBDA5DB}" type="presOf" srcId="{334F3E84-7006-401F-848E-7DF4676017F0}" destId="{C47F77D8-C363-4C96-BA43-B7A102C8DE6D}" srcOrd="0" destOrd="0" presId="urn:microsoft.com/office/officeart/2005/8/layout/hierarchy2"/>
    <dgm:cxn modelId="{501ACF91-0D86-4228-8E0B-52CF278EB515}" type="presOf" srcId="{DF652042-7669-4310-8435-A8466B9B58BE}" destId="{3C0F0706-49AA-4B26-BF51-E8ADF2BA008C}" srcOrd="0" destOrd="0" presId="urn:microsoft.com/office/officeart/2005/8/layout/hierarchy2"/>
    <dgm:cxn modelId="{8DDDE19A-83A3-41BD-B8B1-BB91129EAAC3}" type="presOf" srcId="{06E4411B-E3BC-49D8-BF73-82DFBBEDC16E}" destId="{A10CA929-F2E8-4453-BE7F-C2025865FAB4}" srcOrd="0" destOrd="0" presId="urn:microsoft.com/office/officeart/2005/8/layout/hierarchy2"/>
    <dgm:cxn modelId="{4D1275A2-C886-4234-ACC0-B98DB3F053AA}" type="presOf" srcId="{97893AFF-95DA-4C55-AB3E-D8F6BEDA1D84}" destId="{E0D2E3F9-55A2-4E1E-A663-150673723193}" srcOrd="0" destOrd="0" presId="urn:microsoft.com/office/officeart/2005/8/layout/hierarchy2"/>
    <dgm:cxn modelId="{E3F041DD-5512-4D20-B9C4-70CEF845F4E9}" srcId="{97893AFF-95DA-4C55-AB3E-D8F6BEDA1D84}" destId="{06E4411B-E3BC-49D8-BF73-82DFBBEDC16E}" srcOrd="1" destOrd="0" parTransId="{FA934893-8906-450C-9D7B-FD976D956812}" sibTransId="{C948913A-209E-4BA4-A01B-B3F2703E6CFD}"/>
    <dgm:cxn modelId="{16E7EFDD-16CB-4CFB-A064-91DE87B53899}" srcId="{334F3E84-7006-401F-848E-7DF4676017F0}" destId="{97893AFF-95DA-4C55-AB3E-D8F6BEDA1D84}" srcOrd="0" destOrd="0" parTransId="{29FED790-C1FE-4C7B-90BA-E5FB21BDB163}" sibTransId="{B1EFA22A-0216-462B-BA84-7C433C1EBC53}"/>
    <dgm:cxn modelId="{9D29D9D3-CB49-4A41-AC9B-326A0FA6AE79}" type="presParOf" srcId="{C47F77D8-C363-4C96-BA43-B7A102C8DE6D}" destId="{FCBA881A-9527-4B7D-9EF5-5273EDCB19C7}" srcOrd="0" destOrd="0" presId="urn:microsoft.com/office/officeart/2005/8/layout/hierarchy2"/>
    <dgm:cxn modelId="{6E87E2C5-2BB6-4666-AFD6-FEE4F0036FE5}" type="presParOf" srcId="{FCBA881A-9527-4B7D-9EF5-5273EDCB19C7}" destId="{E0D2E3F9-55A2-4E1E-A663-150673723193}" srcOrd="0" destOrd="0" presId="urn:microsoft.com/office/officeart/2005/8/layout/hierarchy2"/>
    <dgm:cxn modelId="{A9619338-6A38-41CF-8ABD-29F5D998DBC7}" type="presParOf" srcId="{FCBA881A-9527-4B7D-9EF5-5273EDCB19C7}" destId="{EC649835-94B7-4228-9F13-27BD3D41AE10}" srcOrd="1" destOrd="0" presId="urn:microsoft.com/office/officeart/2005/8/layout/hierarchy2"/>
    <dgm:cxn modelId="{E159B6ED-7704-466D-A679-84D43685F896}" type="presParOf" srcId="{EC649835-94B7-4228-9F13-27BD3D41AE10}" destId="{3C0F0706-49AA-4B26-BF51-E8ADF2BA008C}" srcOrd="0" destOrd="0" presId="urn:microsoft.com/office/officeart/2005/8/layout/hierarchy2"/>
    <dgm:cxn modelId="{D15E04BB-FB53-4443-873D-715301F2F6DE}" type="presParOf" srcId="{3C0F0706-49AA-4B26-BF51-E8ADF2BA008C}" destId="{B62AC03E-AC86-4CC7-9E2A-40D2FF2FD9CF}" srcOrd="0" destOrd="0" presId="urn:microsoft.com/office/officeart/2005/8/layout/hierarchy2"/>
    <dgm:cxn modelId="{55EAEB28-21D2-4E0C-B937-3BA94D7C5DA1}" type="presParOf" srcId="{EC649835-94B7-4228-9F13-27BD3D41AE10}" destId="{C961B5F6-BEC2-4409-BBBD-5738771B4573}" srcOrd="1" destOrd="0" presId="urn:microsoft.com/office/officeart/2005/8/layout/hierarchy2"/>
    <dgm:cxn modelId="{44283AD6-BD4F-4630-95DB-92981C402EFD}" type="presParOf" srcId="{C961B5F6-BEC2-4409-BBBD-5738771B4573}" destId="{FDB646CA-5649-4966-BA8C-DBE095EDB4C3}" srcOrd="0" destOrd="0" presId="urn:microsoft.com/office/officeart/2005/8/layout/hierarchy2"/>
    <dgm:cxn modelId="{6EC405DB-75FE-4556-8A8B-671A2FC778A8}" type="presParOf" srcId="{C961B5F6-BEC2-4409-BBBD-5738771B4573}" destId="{C82CAEE6-460D-4A14-88AD-3CF3703E448E}" srcOrd="1" destOrd="0" presId="urn:microsoft.com/office/officeart/2005/8/layout/hierarchy2"/>
    <dgm:cxn modelId="{DDE54FCC-AD5B-4CA7-8B25-ED87B8FC4A29}" type="presParOf" srcId="{EC649835-94B7-4228-9F13-27BD3D41AE10}" destId="{B78A4329-5204-43A7-9D94-5C11073ADAFF}" srcOrd="2" destOrd="0" presId="urn:microsoft.com/office/officeart/2005/8/layout/hierarchy2"/>
    <dgm:cxn modelId="{666ADF2B-0A83-4C90-BA12-20074AAD70CF}" type="presParOf" srcId="{B78A4329-5204-43A7-9D94-5C11073ADAFF}" destId="{31879F70-BC18-4455-8544-9A1E0A6C4B42}" srcOrd="0" destOrd="0" presId="urn:microsoft.com/office/officeart/2005/8/layout/hierarchy2"/>
    <dgm:cxn modelId="{36C7BA75-CC73-4996-8701-C3D966157FEF}" type="presParOf" srcId="{EC649835-94B7-4228-9F13-27BD3D41AE10}" destId="{E27BEBAE-9B59-492E-BD95-87CEB1C590E0}" srcOrd="3" destOrd="0" presId="urn:microsoft.com/office/officeart/2005/8/layout/hierarchy2"/>
    <dgm:cxn modelId="{F949B282-711D-4EE3-95B2-0F7F35D19206}" type="presParOf" srcId="{E27BEBAE-9B59-492E-BD95-87CEB1C590E0}" destId="{A10CA929-F2E8-4453-BE7F-C2025865FAB4}" srcOrd="0" destOrd="0" presId="urn:microsoft.com/office/officeart/2005/8/layout/hierarchy2"/>
    <dgm:cxn modelId="{30374313-F368-47AE-895D-DE4604986429}" type="presParOf" srcId="{E27BEBAE-9B59-492E-BD95-87CEB1C590E0}" destId="{2D149253-A83B-4DA1-8057-1D33BFEDEEA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D2E3F9-55A2-4E1E-A663-150673723193}">
      <dsp:nvSpPr>
        <dsp:cNvPr id="0" name=""/>
        <dsp:cNvSpPr/>
      </dsp:nvSpPr>
      <dsp:spPr>
        <a:xfrm>
          <a:off x="403338" y="1164322"/>
          <a:ext cx="4045384" cy="2022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800" kern="1200" dirty="0"/>
            <a:t>Binary variables</a:t>
          </a:r>
          <a:endParaRPr lang="zh-CN" altLang="en-US" sz="4800" kern="1200" dirty="0"/>
        </a:p>
      </dsp:txBody>
      <dsp:txXfrm>
        <a:off x="462581" y="1223565"/>
        <a:ext cx="3926898" cy="1904206"/>
      </dsp:txXfrm>
    </dsp:sp>
    <dsp:sp modelId="{3C0F0706-49AA-4B26-BF51-E8ADF2BA008C}">
      <dsp:nvSpPr>
        <dsp:cNvPr id="0" name=""/>
        <dsp:cNvSpPr/>
      </dsp:nvSpPr>
      <dsp:spPr>
        <a:xfrm rot="19457599">
          <a:off x="4261418" y="1552309"/>
          <a:ext cx="1992762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1992762" y="418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>
        <a:off x="5207980" y="1544325"/>
        <a:ext cx="99638" cy="99638"/>
      </dsp:txXfrm>
    </dsp:sp>
    <dsp:sp modelId="{FDB646CA-5649-4966-BA8C-DBE095EDB4C3}">
      <dsp:nvSpPr>
        <dsp:cNvPr id="0" name=""/>
        <dsp:cNvSpPr/>
      </dsp:nvSpPr>
      <dsp:spPr>
        <a:xfrm>
          <a:off x="6066876" y="1274"/>
          <a:ext cx="4045384" cy="2022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800" kern="1200" dirty="0"/>
            <a:t>Convolution Code</a:t>
          </a:r>
          <a:endParaRPr lang="zh-CN" altLang="en-US" sz="4800" kern="1200" dirty="0"/>
        </a:p>
      </dsp:txBody>
      <dsp:txXfrm>
        <a:off x="6126119" y="60517"/>
        <a:ext cx="3926898" cy="1904206"/>
      </dsp:txXfrm>
    </dsp:sp>
    <dsp:sp modelId="{B78A4329-5204-43A7-9D94-5C11073ADAFF}">
      <dsp:nvSpPr>
        <dsp:cNvPr id="0" name=""/>
        <dsp:cNvSpPr/>
      </dsp:nvSpPr>
      <dsp:spPr>
        <a:xfrm rot="2142401">
          <a:off x="4261418" y="2715357"/>
          <a:ext cx="1992762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1992762" y="418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>
        <a:off x="5207980" y="2707373"/>
        <a:ext cx="99638" cy="99638"/>
      </dsp:txXfrm>
    </dsp:sp>
    <dsp:sp modelId="{A10CA929-F2E8-4453-BE7F-C2025865FAB4}">
      <dsp:nvSpPr>
        <dsp:cNvPr id="0" name=""/>
        <dsp:cNvSpPr/>
      </dsp:nvSpPr>
      <dsp:spPr>
        <a:xfrm>
          <a:off x="6066876" y="2327370"/>
          <a:ext cx="4045384" cy="2022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800" kern="1200" dirty="0"/>
            <a:t>Gain Encoding</a:t>
          </a:r>
          <a:endParaRPr lang="zh-CN" altLang="en-US" sz="4800" kern="1200" dirty="0"/>
        </a:p>
      </dsp:txBody>
      <dsp:txXfrm>
        <a:off x="6126119" y="2386613"/>
        <a:ext cx="3926898" cy="19042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D2E3F9-55A2-4E1E-A663-150673723193}">
      <dsp:nvSpPr>
        <dsp:cNvPr id="0" name=""/>
        <dsp:cNvSpPr/>
      </dsp:nvSpPr>
      <dsp:spPr>
        <a:xfrm>
          <a:off x="403338" y="1164322"/>
          <a:ext cx="4045384" cy="2022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800" kern="1200" dirty="0"/>
            <a:t>Binary variables</a:t>
          </a:r>
          <a:endParaRPr lang="zh-CN" altLang="en-US" sz="4800" kern="1200" dirty="0"/>
        </a:p>
      </dsp:txBody>
      <dsp:txXfrm>
        <a:off x="462581" y="1223565"/>
        <a:ext cx="3926898" cy="1904206"/>
      </dsp:txXfrm>
    </dsp:sp>
    <dsp:sp modelId="{3C0F0706-49AA-4B26-BF51-E8ADF2BA008C}">
      <dsp:nvSpPr>
        <dsp:cNvPr id="0" name=""/>
        <dsp:cNvSpPr/>
      </dsp:nvSpPr>
      <dsp:spPr>
        <a:xfrm rot="19457599">
          <a:off x="4261418" y="1552309"/>
          <a:ext cx="1992762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1992762" y="418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>
        <a:off x="5207980" y="1544325"/>
        <a:ext cx="99638" cy="99638"/>
      </dsp:txXfrm>
    </dsp:sp>
    <dsp:sp modelId="{FDB646CA-5649-4966-BA8C-DBE095EDB4C3}">
      <dsp:nvSpPr>
        <dsp:cNvPr id="0" name=""/>
        <dsp:cNvSpPr/>
      </dsp:nvSpPr>
      <dsp:spPr>
        <a:xfrm>
          <a:off x="6066876" y="1274"/>
          <a:ext cx="4045384" cy="2022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800" kern="1200" dirty="0"/>
            <a:t>Convolution Code</a:t>
          </a:r>
          <a:endParaRPr lang="zh-CN" altLang="en-US" sz="4800" kern="1200" dirty="0"/>
        </a:p>
      </dsp:txBody>
      <dsp:txXfrm>
        <a:off x="6126119" y="60517"/>
        <a:ext cx="3926898" cy="1904206"/>
      </dsp:txXfrm>
    </dsp:sp>
    <dsp:sp modelId="{B78A4329-5204-43A7-9D94-5C11073ADAFF}">
      <dsp:nvSpPr>
        <dsp:cNvPr id="0" name=""/>
        <dsp:cNvSpPr/>
      </dsp:nvSpPr>
      <dsp:spPr>
        <a:xfrm rot="2142401">
          <a:off x="4261418" y="2715357"/>
          <a:ext cx="1992762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1992762" y="418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>
        <a:off x="5207980" y="2707373"/>
        <a:ext cx="99638" cy="99638"/>
      </dsp:txXfrm>
    </dsp:sp>
    <dsp:sp modelId="{A10CA929-F2E8-4453-BE7F-C2025865FAB4}">
      <dsp:nvSpPr>
        <dsp:cNvPr id="0" name=""/>
        <dsp:cNvSpPr/>
      </dsp:nvSpPr>
      <dsp:spPr>
        <a:xfrm>
          <a:off x="6066876" y="2327370"/>
          <a:ext cx="4045384" cy="2022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800" kern="1200" dirty="0"/>
            <a:t>Gain Encoding</a:t>
          </a:r>
          <a:endParaRPr lang="zh-CN" altLang="en-US" sz="4800" kern="1200" dirty="0"/>
        </a:p>
      </dsp:txBody>
      <dsp:txXfrm>
        <a:off x="6126119" y="2386613"/>
        <a:ext cx="3926898" cy="19042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D2E3F9-55A2-4E1E-A663-150673723193}">
      <dsp:nvSpPr>
        <dsp:cNvPr id="0" name=""/>
        <dsp:cNvSpPr/>
      </dsp:nvSpPr>
      <dsp:spPr>
        <a:xfrm>
          <a:off x="403338" y="1164322"/>
          <a:ext cx="4045384" cy="2022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800" kern="1200" dirty="0"/>
            <a:t>Binary variables</a:t>
          </a:r>
          <a:endParaRPr lang="zh-CN" altLang="en-US" sz="4800" kern="1200" dirty="0"/>
        </a:p>
      </dsp:txBody>
      <dsp:txXfrm>
        <a:off x="462581" y="1223565"/>
        <a:ext cx="3926898" cy="1904206"/>
      </dsp:txXfrm>
    </dsp:sp>
    <dsp:sp modelId="{3C0F0706-49AA-4B26-BF51-E8ADF2BA008C}">
      <dsp:nvSpPr>
        <dsp:cNvPr id="0" name=""/>
        <dsp:cNvSpPr/>
      </dsp:nvSpPr>
      <dsp:spPr>
        <a:xfrm rot="19457599">
          <a:off x="4261418" y="1552309"/>
          <a:ext cx="1992762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1992762" y="418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>
        <a:off x="5207980" y="1544325"/>
        <a:ext cx="99638" cy="99638"/>
      </dsp:txXfrm>
    </dsp:sp>
    <dsp:sp modelId="{FDB646CA-5649-4966-BA8C-DBE095EDB4C3}">
      <dsp:nvSpPr>
        <dsp:cNvPr id="0" name=""/>
        <dsp:cNvSpPr/>
      </dsp:nvSpPr>
      <dsp:spPr>
        <a:xfrm>
          <a:off x="6066876" y="1274"/>
          <a:ext cx="4045384" cy="2022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800" kern="1200" dirty="0"/>
            <a:t>Convolution Code</a:t>
          </a:r>
          <a:endParaRPr lang="zh-CN" altLang="en-US" sz="4800" kern="1200" dirty="0"/>
        </a:p>
      </dsp:txBody>
      <dsp:txXfrm>
        <a:off x="6126119" y="60517"/>
        <a:ext cx="3926898" cy="1904206"/>
      </dsp:txXfrm>
    </dsp:sp>
    <dsp:sp modelId="{B78A4329-5204-43A7-9D94-5C11073ADAFF}">
      <dsp:nvSpPr>
        <dsp:cNvPr id="0" name=""/>
        <dsp:cNvSpPr/>
      </dsp:nvSpPr>
      <dsp:spPr>
        <a:xfrm rot="2142401">
          <a:off x="4261418" y="2715357"/>
          <a:ext cx="1992762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1992762" y="418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>
        <a:off x="5207980" y="2707373"/>
        <a:ext cx="99638" cy="99638"/>
      </dsp:txXfrm>
    </dsp:sp>
    <dsp:sp modelId="{A10CA929-F2E8-4453-BE7F-C2025865FAB4}">
      <dsp:nvSpPr>
        <dsp:cNvPr id="0" name=""/>
        <dsp:cNvSpPr/>
      </dsp:nvSpPr>
      <dsp:spPr>
        <a:xfrm>
          <a:off x="6066876" y="2327370"/>
          <a:ext cx="4045384" cy="2022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800" kern="1200" dirty="0"/>
            <a:t>Gain Encoding</a:t>
          </a:r>
          <a:endParaRPr lang="zh-CN" altLang="en-US" sz="4800" kern="1200" dirty="0"/>
        </a:p>
      </dsp:txBody>
      <dsp:txXfrm>
        <a:off x="6126119" y="2386613"/>
        <a:ext cx="3926898" cy="1904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12:50:37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4956 5177 1520 0 0,'0'0'0'0'0</inkml:trace>
  <inkml:trace contextRef="#ctx0" brushRef="#br0" timeOffset="56701.877">2499 6295 21679 0 0,'-10'1'333'0'0,"0"4"75"0"0,-2 1 69 0 0,0-4-44 0 0,4-2-229 0 0,0 2-41 0 0,-7 2 60 0 0,-1 1-108 0 0,-3-2-87 0 0,17-3-28 0 0,0 0 0 0 0,0 0 0 0 0,1 0 0 0 0,-1 1 0 0 0,0-1 0 0 0,1 1 0 0 0,-1-1 0 0 0,0 1 0 0 0,1 0 0 0 0,-1 0-1 0 0,1 0 1 0 0,-1 0 0 0 0,-6 3-20 0 0,-2-2-37 0 0,8-2-50 0 0,2 0-12 0 0,0 0 6 0 0,0 0 28 0 0,0 0 11 0 0,0 3 2 0 0,0-3 70 0 0,0 1-1 0 0,0-1 0 0 0,0 1 1 0 0,1-1-1 0 0,-1 1 0 0 0,0-1 0 0 0,0 1 1 0 0,0-1-1 0 0,1 1 0 0 0,-1-1 1 0 0,0 1-1 0 0,1-1 0 0 0,-1 0 1 0 0,0 1-1 0 0,1-1 0 0 0,-1 1 1 0 0,0-1-1 0 0,1 0 0 0 0,-1 1 1 0 0,1-1-1 0 0,-1 0 0 0 0,1 1 0 0 0,-1-1 1 0 0,1 0-1 0 0,-1 0 0 0 0,1 0 1 0 0,-1 1-1 0 0,1-1 0 0 0,-1 0 1 0 0,1 0-1 0 0,-1 0 0 0 0,1 0 1 0 0,0 0 2 0 0,27 1-59 0 0,2 0 22 0 0,-18 2 14 0 0,21 3 40 0 0,-15-4 47 0 0,2-1 49 0 0,63-1 364 0 0,-2 0-98 0 0,18 0-23 0 0,55 0 53 0 0,1-7-115 0 0,21 0-53 0 0,69 7 18 0 0,-161 0-200 0 0,-1 0-34 0 0,246-14 45 0 0,89-7-57 0 0,-296 17-14 0 0,-10 0 0 0 0,175-8 13 0 0,670-48 100 0 0,-548 37-32 0 0,-166 12-52 0 0,125 0 73 0 0,-247 8-65 0 0,242 0 72 0 0,-243 3-72 0 0,462 12 161 0 0,-446-7-146 0 0,333 8 141 0 0,-67 17 128 0 0,-144-7-64 0 0,-52-6-53 0 0,96 16 17 0 0,-230-25-172 0 0,214 27 136 0 0,-97-10-123 0 0,-1-5-65 0 0,21 10 4 0 0,-29-4 0 0 0,245 29-77 0 0,-238-36-19 0 0,-70-8 72 0 0,-94-8 69 0 0,20 6-45 0 0,-28-5 12 0 0,1-1 0 0 0,-1 0 0 0 0,1-2 0 0 0,10 1-12 0 0,-1 0-79 0 0,-1 3-78 0 0,-1 0-47 0 0,-1-3-36 0 0,-20-2 206 0 0,-1 0-1 0 0,1 0 0 0 0,-1 0 1 0 0,0 0-1 0 0,1 0 1 0 0,-1 0-1 0 0,1 1 0 0 0,-1-1 1 0 0,0 1-1 0 0,1-1 1 0 0,-1 1-1 0 0,0-1 0 0 0,0 1 1 0 0,1 0-1 0 0,-1-1 1 0 0,0 1-1 0 0,0 0 0 0 0,0 0 1 0 0,0 0-1 0 0,0 1 35 0 0,0-2-25 0 0,1 3-443 0 0,-2-3-11 0 0,-1-1 140 0 0,0 1 60 0 0,0-1 52 0 0,0 0 45 0 0,0-1 20 0 0,0 1 35 0 0,-3-4-195 0 0,3 3 158 0 0,1 1-113 0 0,0 1 230 0 0,-2-14-1755 0 0</inkml:trace>
  <inkml:trace contextRef="#ctx0" brushRef="#br0" timeOffset="57013.08">11292 5826 23911 0 0,'4'12'150'0'0,"4"11"165"0"0,-7-19-244 0 0,1-1-1 0 0,-1 1 1 0 0,1-1 0 0 0,0 1 0 0 0,0-1-1 0 0,0 0 1 0 0,0 0 0 0 0,2 1-71 0 0,4 3 106 0 0,7 5-24 0 0,6 13-61 0 0,-11-17-21 0 0,0 1 0 0 0,1-2-1 0 0,2 2 1 0 0,19 13 47 0 0,-14-7 68 0 0,-5-4 24 0 0,-1-2 0 0 0,1 1 0 0 0,4 0-139 0 0,9 7 248 0 0,-1 0 0 0 0,2 4-248 0 0,1 0 142 0 0,2 0-60 0 0,19 15 0 0 0,-3 3-33 0 0,-17-15-35 0 0,96 82 39 0 0,-89-80-36 0 0,-26-20-3 0 0,0 1 1 0 0,0 1-1 0 0,4 5-14 0 0,18 23 12 0 0,0-8-3 0 0,3 2 60 0 0,-12-6 15 0 0,-7-8 35 0 0,0 0 0 0 0,12 8-119 0 0,-18-16 89 0 0,-1 0-1 0 0,1 1 0 0 0,0 1-88 0 0,14 21 263 0 0,-4 2 33 0 0,-10-16-142 0 0,-7-13-117 0 0,0 0 0 0 0,-1 0 0 0 0,0 0 0 0 0,0 0 0 0 0,1 3-37 0 0,8 33 71 0 0,-8-27-57 0 0,-3-10-7 0 0,1-1-1 0 0,-1 1 0 0 0,0-1 1 0 0,1 1-1 0 0,-1-1 1 0 0,-1 1-1 0 0,1 0 1 0 0,0-1-1 0 0,-1 1 0 0 0,1 0-6 0 0,-3 4 5 0 0,1 0-1 0 0,-1 0 0 0 0,0 0 0 0 0,-4 5-4 0 0,0 2-1 0 0,2-5 0 0 0,-1-1 0 0 0,1 0-1 0 0,-1 1 1 0 0,-4 2 1 0 0,0 1-14 0 0,3-3-19 0 0,0-2-1 0 0,0 1 0 0 0,-1-1 0 0 0,0 0 0 0 0,0-1 0 0 0,-8 5 34 0 0,-3 0-89 0 0,0-1 0 0 0,-1-1 0 0 0,-3 1 89 0 0,-22 8-118 0 0,-38 15-172 0 0,-52 15-214 0 0,16-9 129 0 0</inkml:trace>
  <inkml:trace contextRef="#ctx0" brushRef="#br0" timeOffset="68768.01">2402 732 15136 0 0,'5'-17'283'0'0,"-1"0"-74"0"0,-2 0-72 0 0,0-1-70 0 0,-1 1-69 0 0,-1-1-64 0 0,0 0-64 0 0,0 0-61 0 0,0-8-178 0 0,-2 16 521 0 0,-5 6 35 0 0,6 4-151 0 0,-1 0-1 0 0,1 0 1 0 0,-1 0-1 0 0,0 1 1 0 0,1-1-1 0 0,-1 0 1 0 0,1 1-1 0 0,-1-1 1 0 0,1 1-1 0 0,-1-1 1 0 0,1 1-1 0 0,-1 0-35 0 0,-24 15 478 0 0,14-7-265 0 0,-2 8 101 0 0,0 1-35 0 0,-1 2-3 0 0,0 1 24 0 0,1 1-1 0 0,1 0 0 0 0,2 0 0 0 0,-3 7-299 0 0,-2 5 349 0 0,1-2-27 0 0,1 0-46 0 0,-9 30 179 0 0,20-52-387 0 0,-21 67 427 0 0,7-2-74 0 0,-4 79 288 0 0,14-94-471 0 0,-2 10-130 0 0,2 3-63 0 0,-1 33-40 0 0,4 15-5 0 0,4 666-14 0 0,2-612-57 0 0,7 92-88 0 0,-4-116 67 0 0,4 70-32 0 0,-4 14 16 0 0,18 526-197 0 0,-18-211 217 0 0,-1-367 38 0 0,6 209-27 0 0,1-125 131 0 0,2 120 92 0 0,1 22 37 0 0,5 160 172 0 0,-9-189-124 0 0,3-125-138 0 0,-5-108-79 0 0,5 201 75 0 0,-9-211-72 0 0,1 241 60 0 0,-1-286-56 0 0,1 31 11 0 0,-5 16-32 0 0,-9 13 0 0 0,-10 221-17 0 0,14-313-104 0 0,-8 31 121 0 0,-8 4-47 0 0,17-78 22 0 0,0-5-31 0 0,1-3-29 0 0,0 0-45 0 0,0-3-20 0 0,0 0-44 0 0,-1-1-50 0 0,1 0-55 0 0,2-5 260 0 0,1 1-1 0 0,0-1 0 0 0,-1 0 1 0 0,1 0-1 0 0,0 1 0 0 0,-1-1 0 0 0,1 0 1 0 0,-1 0-1 0 0,1 1 0 0 0,-1-1 1 0 0,1 0-1 0 0,0 0 0 0 0,-1 0 1 0 0,1 0-1 0 0,-1 0 0 0 0,1 1 0 0 0,-1-1 1 0 0,1 0-1 0 0,-1 0 0 0 0,1 0 1 0 0,-1 0-1 0 0,1 0 0 0 0,-1-1 1 0 0,1 1-1 0 0,0 0 0 0 0,-1 0 1 0 0,1 0-1 0 0,-1 0 0 0 0,1 0 0 0 0,-1-1 1 0 0,1 1 39 0 0,-14-11-1290 0 0</inkml:trace>
  <inkml:trace contextRef="#ctx0" brushRef="#br0" timeOffset="69081.325">2361 400 22127 0 0,'-8'1'255'0'0,"1"0"-44"0"0,0 1-40 0 0,0 1-36 0 0,-2 1-11 0 0,1 0-36 0 0,-1 1-18 0 0,-3 3-6 0 0,10-6-63 0 0,-1 0 1 0 0,1 0-1 0 0,0 0 1 0 0,-1 0 0 0 0,1 1-1 0 0,0-1 1 0 0,0 1 0 0 0,1-1-1 0 0,-1 1 1 0 0,1 0-1 0 0,-2 2-1 0 0,-4 8 1 0 0,3-7-1 0 0,-2 4 0 0 0,0 0 0 0 0,1 0 0 0 0,0 0 0 0 0,1 1 0 0 0,0 0 0 0 0,-1 6 0 0 0,-44 144-2 0 0,1-7-56 0 0,-6 29-15 0 0,0 2-40 0 0,20-56 14 0 0,-15 9-12 0 0,10-9 13 0 0,-9 30-30 0 0,24-91 67 0 0,-46 140-140 0 0,48-140 77 0 0,-2 0-1 0 0,-27 53 125 0 0,-2-17-33 0 0,29-52 11 0 0,1 0-10 0 0,-29 46 32 0 0,28-59-1 0 0,0-1-42 0 0,0 0-56 0 0,-1-1-71 0 0,7-11-43 0 0,-2-1 0 0 0,-1-1 0 0 0,-12 9 213 0 0,25-24-105 0 0,-18 16-267 0 0,18-18 212 0 0,-1-1-37 0 0,-1-1-119 0 0,-2 0-99 0 0,6-4 164 0 0,-1 0-34 0 0,0 0-35 0 0,-1-1-40 0 0,-19 0-979 0 0</inkml:trace>
  <inkml:trace contextRef="#ctx0" brushRef="#br0" timeOffset="69334.617">1947 207 21151 0 0,'11'8'243'0'0,"-1"-1"-40"0"0,11 8 100 0 0,-1 0-116 0 0,-1-1-87 0 0,1 2-60 0 0,28 19-24 0 0,-29-23 24 0 0,61 36-12 0 0,5 15 36 0 0,-25-25-52 0 0,2-3-36 0 0,10 7-40 0 0,-1 0-63 0 0,78 48-3 0 0,-100-60 44 0 0,0 1-61 0 0,-8-4-39 0 0,0 0-72 0 0,-1 1-85 0 0,0 0-100 0 0,85 67-953 0 0</inkml:trace>
  <inkml:trace contextRef="#ctx0" brushRef="#br0" timeOffset="71499.855">3258 5177 15896 0 0,'15'-29'348'0'0,"1"0"-78"0"0,-4 9-156 0 0,0 1-68 0 0,-2 3-23 0 0,-1-1 0 0 0,0 0 0 0 0,2-8-23 0 0,-1 1 43 0 0,10-17-43 0 0,-8 18 26 0 0,-1-1-1 0 0,4-16-25 0 0,-3 8 13 0 0,7-13-13 0 0,-5 9 47 0 0,-8 17-12 0 0,0 5 16 0 0,-5 12-67 0 0,-1 0 33 0 0,1-2 98 0 0,-2 0 73 0 0,-4-3 331 0 0,4 6-392 0 0,-1 0-39 0 0,-1 0-51 0 0,1 0-96 0 0,-3 2 178 0 0,-1 1 35 0 0,-17 13 439 0 0,14-7-377 0 0,-12 14 126 0 0,2 2-97 0 0,0 2-84 0 0,0 1-69 0 0,-4 7-50 0 0,-1-2-54 0 0,-51 58 14 0 0,15-20 25 0 0,34-37 39 0 0,-4 9-66 0 0,-55 88 103 0 0,-69 101 30 0 0,115-175-121 0 0,-46 65-44 0 0,-115 169-133 0 0,92-128 101 0 0,-21 33 46 0 0,-175 267 20 0 0,207-307 27 0 0,1-1 42 0 0,-18 21 39 0 0,-18 29 32 0 0,17-4 27 0 0,22-45 70 0 0,-1-1 35 0 0,-88 145 292 0 0,91-146-274 0 0,-1-5-89 0 0,-72 121 52 0 0,-43 97 32 0 0,119-217-248 0 0,-84 149 38 0 0,101-167-34 0 0,6-30-54 0 0,56-86-85 0 0,0 0 48 0 0,-6 11 45 0 0,-17 34 104 0 0,22-41-118 0 0,1-1-58 0 0,1-3-55 0 0,0 1-74 0 0,0-1-90 0 0,1 0-101 0 0,2-6 84 0 0,1 0-50 0 0,0 0-313 0 0,3 1-382 0 0</inkml:trace>
  <inkml:trace contextRef="#ctx0" brushRef="#br0" timeOffset="71871.379">1360 7010 20215 0 0,'-15'20'323'0'0,"0"0"-78"0"0,1 0-65 0 0,-1 0-53 0 0,-10 16 7 0 0,-13 20-18 0 0,23-33-41 0 0,-15 24 286 0 0,-10 27-361 0 0,6-11 146 0 0,5-8-175 0 0,10-14-123 0 0,-1 5 152 0 0,-19 48-191 0 0,17-46-56 0 0,-13 48 247 0 0,-74 196-407 0 0,24-73 158 0 0,22-56 88 0 0,24-64 93 0 0,3 1 57 0 0,-40 107 50 0 0,13-40 49 0 0,18-43 223 0 0,-24 56 263 0 0,20-55-139 0 0,36-89-231 0 0,3 1 0 0 0,0 5-204 0 0,-3 9 185 0 0,0-7-11 0 0,3-12 188 0 0,-3 24-362 0 0,8-12 158 0 0,5-35-118 0 0,1 0 1 0 0,-1 0-1 0 0,3 8-40 0 0,-2-14 10 0 0,-1 0 0 0 0,1 0 0 0 0,0-1 0 0 0,0 1 0 0 0,0 0 0 0 0,1-1 0 0 0,-1 0 0 0 0,0 1 0 0 0,1-1 0 0 0,0 0 1 0 0,0 1-1 0 0,-1-1 0 0 0,3 1-10 0 0,-1 0 6 0 0,0-1 0 0 0,0 0 0 0 0,1 1 0 0 0,-1-1 1 0 0,1 0-1 0 0,-1-1 0 0 0,1 1 0 0 0,4 1-6 0 0,-1-1-5 0 0,0-1 0 0 0,0 1 0 0 0,0-1-1 0 0,6 0 6 0 0,26-2-82 0 0,-25-1 37 0 0,0-1-1 0 0,9-3 46 0 0,25-11-57 0 0,-9-2 12 0 0,11-8 45 0 0,-15 8-5 0 0,110-63-86 0 0,48-42 91 0 0,129-104-32 0 0,-99 67 37 0 0,2-1-32 0 0,110-93-151 0 0,-303 231 158 0 0,12-11-24 0 0,-14 12-30 0 0,-5 3-37 0 0,-1 1-63 0 0,-3 2-29 0 0,-1 1-62 0 0,0-1-73 0 0,0 1-80 0 0,0-1-86 0 0,0 0-81 0 0,0 1-72 0 0,-1-1-62 0 0,5-3-214 0 0,-1 1-62 0 0,5-5-260 0 0,14-12-692 0 0</inkml:trace>
  <inkml:trace contextRef="#ctx0" brushRef="#br0" timeOffset="73852.083">3865 5619 4920 0 0,'85'-12'101'0'0,"-56"9"14"0"0,26-6-115 0 0,-28 3 8 0 0,-14 3-24 0 0,-4 0-42 0 0,0 0-43 0 0,-1 0-65 0 0,0 1-78 0 0,0-1-64 0 0,2 0-126 0 0,5-2-287 0 0</inkml:trace>
  <inkml:trace contextRef="#ctx0" brushRef="#br0" timeOffset="75220.412">5715 5605 15400 0 0,'-20'19'235'0'0,"16"-16"-173"0"0,1 0 0 0 0,-1-1-1 0 0,0 1 1 0 0,0-1-1 0 0,0 0 1 0 0,0 0-1 0 0,-2 1-61 0 0,-13 6 119 0 0,-5 7-99 0 0,-4 3-25 0 0,-55 22 5 0 0,75-37 9 0 0,-1-1 0 0 0,1 0 0 0 0,-1-1 0 0 0,0 0 0 0 0,1 0 1 0 0,-4 0-10 0 0,-1-1 36 0 0,1 2 1 0 0,-11 3-37 0 0,10-2 25 0 0,0-1 0 0 0,0 0 0 0 0,0-1 0 0 0,-1-1 0 0 0,0 0-25 0 0,-26 0 112 0 0,-1-2 40 0 0,-5 1 68 0 0,-44-3 217 0 0,60 1-199 0 0,1-2 0 0 0,-1-1-238 0 0,-29-6 338 0 0,-30-7 187 0 0,30 3-209 0 0,-12-8-88 0 0,45 16-172 0 0,-3 0 34 0 0,1-2-1 0 0,0-1 1 0 0,1-1-90 0 0,-49-23 161 0 0,-38-23 10 0 0,99 49-150 0 0,-65-35 225 0 0,-2-7-246 0 0,-30-18 242 0 0,75 48-146 0 0,9 6-16 0 0,1-2-1 0 0,1 0 1 0 0,1-2 0 0 0,-14-13-80 0 0,12 8 51 0 0,-56-48 107 0 0,42 38-87 0 0,2-3-40 0 0,-66-80-33 0 0,85 94 6 0 0,-10-14-3 0 0,2-2-1 0 0,-11-20 0 0 0,-17-34 33 0 0,41 68-13 0 0,-4-12-19 0 0,1 0 0 0 0,2 0 1 0 0,1-2-1 0 0,2 0-1 0 0,-41-155-56 0 0,37 130 39 0 0,14 52 12 0 0,-5-18-22 0 0,2-2 0 0 0,0 1 27 0 0,-12-186-81 0 0,11 166 56 0 0,3 0 1 0 0,2 1-1 0 0,3-23 25 0 0,13-163-65 0 0,-8 178 60 0 0,2-1 0 0 0,4-5 5 0 0,-1 6-1 0 0,-10 50 1 0 0,18-102 0 0 0,5 1 0 0 0,6-1 0 0 0,9-2 21 0 0,0 1 68 0 0,-5-1 9 0 0,35-45 66 0 0,-43 103-86 0 0,7-15 73 0 0,2 1 0 0 0,7-3-151 0 0,22-29 144 0 0,-1-6-33 0 0,22-10 1 0 0,-21 32-31 0 0,27-35 2 0 0,-20 37-70 0 0,16-10-13 0 0,4-3 0 0 0,105-100 0 0 0,-141 146 1 0 0,113-95 52 0 0,7 17-43 0 0,-115 84-10 0 0,166-103-8 0 0,-65 56-50 0 0,-69 40 47 0 0,92-48-8 0 0,-65 38-25 0 0,-33 18 36 0 0,1 4 0 0 0,2 4 0 0 0,40-8 8 0 0,77-11-59 0 0,-138 35 58 0 0,4 1 1 0 0,45-2 0 0 0,72-2 0 0 0,-155 16 0 0 0,129-7-66 0 0,54 6 66 0 0,-56 10 2 0 0,-65 5 1 0 0,0 4 0 0 0,57 18-3 0 0,-100-21 10 0 0,41 11 113 0 0,20 11-123 0 0,21 11 22 0 0,-103-33-33 0 0,35 12-79 0 0,-1 2 0 0 0,47 26 90 0 0,-40-10-79 0 0,25 21 79 0 0,-13-2-1 0 0,-3 3 0 0 0,-3 5 0 0 0,28 34 1 0 0,-64-57 0 0 0,-2 3 0 0 0,-3 1 0 0 0,-2 2 0 0 0,27 50 0 0 0,-26-35 0 0 0,27 68 0 0 0,20 75 0 0 0,-62-151 0 0 0,18 53 12 0 0,-6-4 128 0 0,5 48-140 0 0,2 3 80 0 0,-16-62-32 0 0,3 37-48 0 0,-15-58 0 0 0,32 222 0 0 0,-43-277 1 0 0,18 184-15 0 0,-14-69-46 0 0,-6 111 45 0 0,0-206 15 0 0,-5 33 0 0 0,-16 40 0 0 0,17-89 1 0 0,-18 100 9 0 0,-25 73-10 0 0,-35 44 71 0 0,39-142-11 0 0,-7 3-4 0 0,32-63-48 0 0,-13 28 10 0 0,12-34 30 0 0,-6 6-48 0 0,7-13 16 0 0,9-11-10 0 0,-116 172 73 0 0,88-138-41 0 0,-1-2-1 0 0,-31 28-37 0 0,-27 17-57 0 0,26-31-126 0 0,-12 5 183 0 0,37-33-54 0 0,-16 13 11 0 0,1-1 36 0 0,-4-2 7 0 0,-62 32 0 0 0,67-41 0 0 0,27-17 0 0 0,-1-2 0 0 0,-9 3 0 0 0,-14 5-16 0 0,-18 14-48 0 0,-72 25 60 0 0,49-25 110 0 0,42-17-25 0 0,-36 13 23 0 0,0-5-79 0 0,48-18-25 0 0,-80 23 0 0 0,82-19 1 0 0,-10 4 77 0 0,-25 3-78 0 0,14-7 49 0 0,1-1 47 0 0,-5 4-96 0 0,-15 8 56 0 0,-31 3-40 0 0,58-17-16 0 0,-99 22 0 0 0,59-10-1 0 0,-5-4 1 0 0,25-7-46 0 0,0-4 1 0 0,-66-1 45 0 0,64-6-46 0 0,17 0-21 0 0,-41-6 67 0 0,88 4-15 0 0,0-1-1 0 0,0-1 1 0 0,-5-1 15 0 0,-27-12-145 0 0,15 6 0 0 0,-31-11-202 0 0,35 8-1 0 0,-16-10 348 0 0,40 22-4 0 0</inkml:trace>
  <inkml:trace contextRef="#ctx0" brushRef="#br0" timeOffset="76118.075">8145 1961 21335 0 0,'-11'0'311'0'0,"0"0"-44"0"0,2-1-72 0 0,-1-1-35 0 0,-5-9-14 0 0,13 9-144 0 0,1 0 1 0 0,-1 1-1 0 0,-1-1 0 0 0,1 1 1 0 0,0 0-1 0 0,0 0 0 0 0,0-1 1 0 0,-1 1-1 0 0,1 1 1 0 0,0-1-1 0 0,-1 0 0 0 0,0 0-2 0 0,-10-3-23 0 0,-2-4-66 0 0,2 0-161 0 0,-1 1-67 0 0,-3-2-128 0 0,-9-3-290 0 0,2 0 79 0 0,7 4 261 0 0,4 1 110 0 0,-1-1 53 0 0,-10-6-46 0 0,-15-6-188 0 0,8 4 156 0 0,1-1 98 0 0,13 8 194 0 0,-1 1 55 0 0,-21-9 148 0 0,-15-7 160 0 0,34 13-228 0 0,-2-1 39 0 0,-1 2 55 0 0,-20-8 333 0 0,-23-11 389 0 0,22 7-293 0 0,1 4-83 0 0,-2 2-112 0 0,21 9-273 0 0,-2 1-39 0 0,11 3-70 0 0,-26-6 118 0 0,1 1 0 0 0,-2 3-181 0 0,-36 0 176 0 0,38 1-110 0 0,-8 0 44 0 0,-18 1-110 0 0,25 2 32 0 0,-21 1 54 0 0,-3 3-86 0 0,-27 6-8 0 0,5-2-82 0 0,-1 10 6 0 0,-15 3-4 0 0,93-19 81 0 0,-62 9-110 0 0,1 3 1 0 0,-55 18 116 0 0,10 0-73 0 0,29-10 29 0 0,30-4-16 0 0,-37 15-3 0 0,-127 47 55 0 0,187-65 8 0 0,1 1 0 0 0,0 2 0 0 0,-3 4 0 0 0,-37 20 0 0 0,28-19 0 0 0,1 3 0 0 0,2 1 0 0 0,-18 16 0 0 0,-65 64 0 0 0,99-86 0 0 0,0 2 0 0 0,1 1 0 0 0,-10 13 0 0 0,-10 13 0 0 0,-77 92 0 0 0,87-97 0 0 0,1 2 0 0 0,-6 17 0 0 0,6-9 0 0 0,3-3 0 0 0,1 2 0 0 0,-2 12 0 0 0,21-42-2 0 0,-12 28 28 0 0,1 0-1 0 0,3 2 1 0 0,2 1-26 0 0,8-15 30 0 0,1 1 0 0 0,2-1 0 0 0,2 1 0 0 0,1 23-30 0 0,4 2 82 0 0,3 15-82 0 0,5-16 11 0 0,-1-14 13 0 0,3-2 0 0 0,2 1 0 0 0,10 23-24 0 0,12 6 0 0 0,7 6 0 0 0,-20-39 0 0 0,12 19 33 0 0,37 49-33 0 0,47 54 35 0 0,-109-154-39 0 0,55 66 48 0 0,2-2 0 0 0,53 45-44 0 0,-85-90 97 0 0,8 5-97 0 0,-4-7 30 0 0,2-1 0 0 0,0-3 1 0 0,2-1-1 0 0,2-1-30 0 0,23 7 92 0 0,2-5 62 0 0,-24-11 17 0 0,0-2 0 0 0,1-2-1 0 0,28 3-170 0 0,4-9 159 0 0,-39-3-104 0 0,1 1-25 0 0,35 1-18 0 0,47-11-12 0 0,-81 5 0 0 0,42-3 0 0 0,-6-7 47 0 0,31-10-47 0 0,-30 5 52 0 0,67-16 73 0 0,123-46-125 0 0,-26-8 65 0 0,-83 24-50 0 0,2-7-15 0 0,62-42 0 0 0,-85 34 20 0 0,-39 21 30 0 0,256-150 248 0 0,-228 118-181 0 0,-9-3-61 0 0,-69 54-46 0 0,211-185 123 0 0,-211 174-107 0 0,-2-1 1 0 0,35-50-27 0 0,-64 78 19 0 0,9-14-16 0 0,-2-1 0 0 0,-1-1 0 0 0,9-23-3 0 0,19-50 16 0 0,-20 35 38 0 0,-20 45-28 0 0,-1-1 1 0 0,-2-1-1 0 0,-1 1 0 0 0,-2-1 1 0 0,1-13-27 0 0,-3 7 59 0 0,3-33 211 0 0,-2-40-270 0 0,-7 72 64 0 0,-1 0-1 0 0,-5-25-63 0 0,-21-82 84 0 0,16 82-25 0 0,6 36-29 0 0,-1 1 0 0 0,-1 0 0 0 0,-7-14-30 0 0,-41-79 111 0 0,45 99-155 0 0,0 0 1 0 0,-2 0 43 0 0,-1 1-75 0 0,-1 2 1 0 0,0-1-1 0 0,-9-6 75 0 0,4 5-62 0 0,7 6 16 0 0,-1 0 1 0 0,-1 1 0 0 0,-4-2 45 0 0,-23-12-97 0 0,-2 2 0 0 0,-16-5 97 0 0,23 15-65 0 0,-1 1 0 0 0,-1 3-1 0 0,0 0 1 0 0,-26-2 65 0 0,-4 2-258 0 0,-25 0 258 0 0,80 11-25 0 0,-17-2-12 0 0,-3 2-55 0 0,-10 1-68 0 0,-22 1-123 0 0,2 0 15 0 0,-31-1-289 0 0,33 0 89 0 0,10 0-39 0 0,26 0 201 0 0,0 0-42 0 0,27 0 348 0 0,-10 0-212 0 0,-1 0-33 0 0,-5 0-174 0 0,0 2-40 0 0,-40 9-1180 0 0</inkml:trace>
  <inkml:trace contextRef="#ctx0" brushRef="#br0" timeOffset="77049.313">7054 2292 18367 0 0,'-23'0'399'0'0,"-1"0"-72"0"0,-1 0-72 0 0,1 0-71 0 0,-1 0-70 0 0,1 0-71 0 0,0 0-69 0 0,2 0-70 0 0,-1 1-200 0 0,-17 6-316 0 0,22-3 299 0 0,-5 0-99 0 0,-8 2 16 0 0,-1 3 70 0 0,-1 1 58 0 0,0 2 47 0 0,-19 10-62 0 0,-24 13-68 0 0,8 0 340 0 0,2 3 82 0 0,1 0 110 0 0,33-18-41 0 0,1-1 37 0 0,-22 13 210 0 0,7 5 18 0 0,-5-5-27 0 0,24-11-223 0 0,2 1-40 0 0,-20 13 52 0 0,-2 3 29 0 0,22-13-97 0 0,5-2-46 0 0,-1 2-37 0 0,19-23-16 0 0,-28 31 36 0 0,19-22-33 0 0,1 0 1 0 0,0 0-1 0 0,1 1 1 0 0,0 1-1 0 0,-4 7-3 0 0,-28 60 0 0 0,36-72-7 0 0,1-1-1 0 0,1 1 1 0 0,-1 1-1 0 0,1-1 1 0 0,1 0-1 0 0,-1 1 1 0 0,1-1-1 0 0,1 1 1 0 0,-1 6 7 0 0,-1 9-13 0 0,-1-3-21 0 0,1-7 14 0 0,1-1-1 0 0,0 1 0 0 0,1 7 21 0 0,1 11-53 0 0,-1 4 28 0 0,1-26 25 0 0,0 0 0 0 0,1 0-1 0 0,1 0 1 0 0,0 0 0 0 0,0 0 0 0 0,0-1-1 0 0,4 8 1 0 0,9 26 0 0 0,-13-33 0 0 0,1 0 0 0 0,1 1 0 0 0,0-1 0 0 0,0 0 0 0 0,1-1 0 0 0,1 1 0 0 0,-1-1 0 0 0,1 0 0 0 0,1 0 0 0 0,1 0 0 0 0,11 12 8 0 0,-3 0 33 0 0,-9-11 2 0 0,1-1 0 0 0,0 1 0 0 0,0-1 0 0 0,1-1 0 0 0,1 1-43 0 0,2-1 54 0 0,0 0 0 0 0,0-1 0 0 0,0 0-1 0 0,5 1-53 0 0,54 21 277 0 0,-43-20 105 0 0,27 5-382 0 0,-28-7 126 0 0,-8-3 1 0 0,-1-1-1 0 0,4 0-126 0 0,35 0 216 0 0,-2-6 179 0 0,6-2-395 0 0,-28 2 112 0 0,13-1 23 0 0,12-1-11 0 0,1-2-52 0 0,0-3 3 0 0,0-3-1 0 0,56-19-74 0 0,110-51 80 0 0,-212 78-80 0 0,11-4 0 0 0,15-7 0 0 0,23-21 0 0 0,-10 10 0 0 0,-23 13 0 0 0,24-16 0 0 0,-3-5 22 0 0,-22 13 43 0 0,15-10 74 0 0,4-4 27 0 0,-24 18-36 0 0,1-2-1 0 0,-2-1 0 0 0,9-12-129 0 0,4-10 98 0 0,-34 42-96 0 0,27-39 84 0 0,27-44 57 0 0,-24 27-2 0 0,-6 16-15 0 0,-19 33-96 0 0,-1 0 1 0 0,0 0 0 0 0,0 0 0 0 0,-1-1 0 0 0,0 1 0 0 0,-1-1 0 0 0,0 0 0 0 0,2-7-31 0 0,-3-5 52 0 0,-1 0 1 0 0,0-1-1 0 0,-2-5-52 0 0,0-4 52 0 0,0 10-10 0 0,-2 0 43 0 0,-7-12 126 0 0,6 26-138 0 0,1-1 1 0 0,-1 1-1 0 0,0 0 0 0 0,-1 0 0 0 0,1 0 0 0 0,-2 0 1 0 0,1 1-1 0 0,-4-4-73 0 0,-9-5 134 0 0,-3 3-52 0 0,-22-8 20 0 0,31 15-79 0 0,0 1 0 0 0,0 1 0 0 0,0 0 0 0 0,-9-1-23 0 0,-117-15 85 0 0,121 17-74 0 0,-10-2 10 0 0,-1 1 0 0 0,-6 1-21 0 0,-38 2-22 0 0,1 0-42 0 0,28-3 1 0 0,-65-14-153 0 0,54 7 160 0 0,47 8 39 0 0,-1 0 1 0 0,0 0-1 0 0,-6-4 17 0 0,-18-5-30 0 0,-48-7-37 0 0,61 8 67 0 0,-20-4 0 0 0,37 14 0 0 0,-1-1 0 0 0,1 0 0 0 0,-1 1 0 0 0,1-1 0 0 0,-1 1 0 0 0,0 0 0 0 0,1 0 0 0 0,-1 0 0 0 0,1 0 0 0 0,-1 0 0 0 0,0 1 0 0 0,-5-1 0 0 0,-4 0-11 0 0,-8 1-74 0 0,18-1 71 0 0,0 0-1 0 0,0 1 1 0 0,0 0-1 0 0,0 0 1 0 0,0-1-1 0 0,0 1 1 0 0,0 0-1 0 0,0 0 1 0 0,1 1-1 0 0,-1-1 1 0 0,0 0 0 0 0,1 1-1 0 0,-1-1 1 0 0,0 1 14 0 0,-4 3-160 0 0,-3 0-81 0 0,-1-1-38 0 0,-4 8-119 0 0</inkml:trace>
  <inkml:trace contextRef="#ctx0" brushRef="#br0" timeOffset="78940.24">6419 3010 10304 0 0,'-19'0'674'0'0,"13"0"-414"0"0,3-1-142 0 0,1-1-69 0 0,-9-7-30 0 0,-3 7-19 0 0,0 0 0 0 0,-1-6-6 0 0,8 4-28 0 0,-1-7 10 0 0,-1 8 56 0 0,3 3 35 0 0,1 0 40 0 0,2 0 17 0 0,-2-2 286 0 0,-4-7 35 0 0,8 8-228 0 0,0 0-42 0 0,-2 0 70 0 0,1 0-141 0 0,1 1-38 0 0,-4 1 53 0 0,5 0-28 0 0,-1-1-7 0 0,1-1 170 0 0,-1 1-48 0 0,1 0-42 0 0,-1-1-38 0 0,1 0-16 0 0,0 0-38 0 0,0-2 16 0 0,0-1-4 0 0,0 3-14 0 0,0 0 36 0 0,0 1 17 0 0,-1-1 37 0 0,1 1 41 0 0,-1 0 49 0 0,-3 0-34 0 0,-1 0 68 0 0,2 0 146 0 0,3-3-13 0 0,0-6-38 0 0,0 7-251 0 0,0 2-36 0 0,0 0 52 0 0,0 0-15 0 0,0 0-11 0 0,0 0-65 0 0,0 0-101 0 0,0 0-39 0 0,0 0 13 0 0,0 0 8 0 0,0 0-4 0 0,0 0-21 0 0,0 0 12 0 0,0 0-18 0 0,0 0 20 0 0,0 0 11 0 0,0 2 13 0 0,0 7 32 0 0,0-6-11 0 0,-2-1 64 0 0,0 1-27 0 0,-15 13 70 0 0,11-12-81 0 0,-3 0 6 0 0,7-3 0 0 0,0 0 0 0 0,0 0 0 0 0,0 0 0 0 0,0 0 0 0 0,0 0 0 0 0,0 1 0 0 0,0-1 0 0 0,1 1 0 0 0,-1-1 0 0 0,-1 2 0 0 0,1-1 0 0 0,-1 0 0 0 0,0 0 0 0 0,0 0 0 0 0,0-1 0 0 0,-1 1 0 0 0,-16 12 0 0 0,18-12 1 0 0,0-1-1 0 0,0 1 1 0 0,0 0-1 0 0,0-1 1 0 0,0 1-1 0 0,0-1 0 0 0,-1 0 1 0 0,1 1-1 0 0,0-1 1 0 0,-3 0-1 0 0,-25 13-58 0 0,19-5 58 0 0,10-10 51 0 0,0-10-38 0 0,3-2 44 0 0,0 8-32 0 0,1-2 30 0 0,1 1 1 0 0,0-1-1 0 0,4-5-55 0 0,-6 9 12 0 0,1 1 1 0 0,0-1-1 0 0,-1 0 1 0 0,1 1-1 0 0,0-1 1 0 0,1 0-13 0 0,19-13 24 0 0,-4-7 29 0 0,-10 15-33 0 0,1 1 0 0 0,0 0-1 0 0,1 0 1 0 0,-1 1 0 0 0,1 1 0 0 0,2-1-20 0 0,32-19 49 0 0,-42 23-42 0 0,1 0-1 0 0,-1 0 1 0 0,0 1 0 0 0,0-1-1 0 0,1 1 1 0 0,-1 0-1 0 0,1 0 1 0 0,0 0-7 0 0,7-2 0 0 0,7-6 0 0 0,8 6 0 0 0,15 3 0 0 0,-40 0 0 0 0,0 0 0 0 0,0 0 0 0 0,0 0 0 0 0,0 0 0 0 0,0 1 0 0 0,0-1 0 0 0,0 0-1 0 0,0 0 1 0 0,0 1 0 0 0,0-1 0 0 0,0 1 0 0 0,0-1 0 0 0,0 1 0 0 0,0-1 0 0 0,0 1 0 0 0,0-1-1 0 0,0 1 1 0 0,0 0 0 0 0,-1-1 0 0 0,1 1 0 0 0,0 0 0 0 0,-1 0 0 0 0,1 0 0 0 0,0 0-1 0 0,-1-1 1 0 0,1 1 0 0 0,-1 0 0 0 0,1 0 0 0 0,-1 0 0 0 0,0 0 0 0 0,1 1 0 0 0,1 16 11 0 0,-2 1 48 0 0,0-8 26 0 0,-3-4 3 0 0,-6 19 29 0 0,7-14-4 0 0,2 1 95 0 0,-2-6-34 0 0,-3 4 31 0 0,-1 2 49 0 0,7-3-34 0 0,4-3-99 0 0,-4-5-94 0 0,-1-1 0 0 0,1 0 1 0 0,0 0-1 0 0,0 1 0 0 0,-1-1 1 0 0,1 1-1 0 0,-1-1 0 0 0,1 0 1 0 0,-1 1-1 0 0,0-1 0 0 0,1 2-27 0 0,1 2 192 0 0,7 4-13 0 0,-5-4-42 0 0,-4 0-87 0 0,1-1-17 0 0,21 8 113 0 0,-19-10-129 0 0,2 0-15 0 0,24 11 12 0 0,-6-12-19 0 0,3-1-8 0 0,-18-1-55 0 0,4-5-291 0 0,-9 4 318 0 0,-1-1 85 0 0,1 1-108 0 0,-3 2-29 0 0,0 0-123 0 0,0-2-52 0 0,0 1 256 0 0,0 1 1 0 0,0 0-1 0 0,0-1 0 0 0,0 1 1 0 0,0-1-1 0 0,0 1 0 0 0,0 0 0 0 0,0-1 1 0 0,0 1-1 0 0,-1 0 0 0 0,1-1 1 0 0,0 1-1 0 0,0 0 0 0 0,0-1 0 0 0,0 1 1 0 0,0 0-1 0 0,-1-1 0 0 0,1 1 1 0 0,0 0-1 0 0,0-1 0 0 0,-1 1 0 0 0,1 0 1 0 0,0 0-1 0 0,0-1 0 0 0,-1 1 1 0 0,1 0-1 0 0,0 0 0 0 0,-1 0 0 0 0,1-1 1 0 0,0 1-1 0 0,-1 0 12 0 0,-5-4-168 0 0,2-5 34 0 0,-2 5 73 0 0,5 3 58 0 0,1 1 0 0 0,0 0 0 0 0,-1 0 0 0 0,1 0 0 0 0,0 0 0 0 0,-1-1-1 0 0,1 1 1 0 0,0 0 0 0 0,-1 0 0 0 0,1-1 0 0 0,0 1 0 0 0,0 0 0 0 0,-1-1 0 0 0,1 1-1 0 0,0 0 1 0 0,0-1 0 0 0,0 1 0 0 0,0 0 0 0 0,-1-1 0 0 0,1 1 0 0 0,0 0 0 0 0,0-1-1 0 0,0 1 1 0 0,0 0 0 0 0,0-1 0 0 0,0 1 0 0 0,0 0 0 0 0,0-1 0 0 0,0 1 0 0 0,0-1-1 0 0,0 1 4 0 0,0 0-1 0 0,0 0 0 0 0,0 0 0 0 0,0 0 0 0 0,0 0 0 0 0,0-1 0 0 0,0 1 0 0 0,0 0 0 0 0,0 0 0 0 0,0 0 0 0 0,0 0 0 0 0,0 0 0 0 0,0 0 0 0 0,0 0 0 0 0,0 0 0 0 0,0 0 0 0 0,0 0 0 0 0,0 0-1 0 0,0 0 1 0 0,0-1 0 0 0,0 1 0 0 0,0 0 0 0 0,0 0 0 0 0,0 0 0 0 0,0 0 0 0 0,0 0 0 0 0,0 0 0 0 0,0 0 0 0 0,0 0 0 0 0,0 0 0 0 0,0 0 0 0 0,0 0 0 0 0,0 0 0 0 0,-1 0 0 0 0,1 0 0 0 0,0 0 0 0 0,0 0-1 0 0,0 0 1 0 0,0-1 0 0 0,0 1 0 0 0,0 0 0 0 0,0 0 0 0 0,0 0 0 0 0,0 0 0 0 0,0 0 0 0 0,0 0 0 0 0,0 0 0 0 0,-1 0 0 0 0,1 0 0 0 0,0 0 0 0 0,0 0 0 0 0,0 0 0 0 0,0 0 0 0 0,0 0 0 0 0,0 0 0 0 0,0 0-1 0 0,0 1 1 0 0,0-1 1 0 0,-12 0-24 0 0,3 0 62 0 0,-10 0 235 0 0,13 0-235 0 0,1 0-115 0 0,3 0 9 0 0</inkml:trace>
  <inkml:trace contextRef="#ctx0" brushRef="#br0" timeOffset="42695.612">3423 10519 18055 0 0,'-4'4'313'0'0,"0"0"-35"0"0,-4 4 181 0 0,2-2-189 0 0,-1 0-58 0 0,1 0-53 0 0,0 0-44 0 0,-1 2-26 0 0,1 0-42 0 0,4-5-45 0 0,0 1-1 0 0,1-1 0 0 0,-1 0 1 0 0,0 0-1 0 0,1 1 1 0 0,0-1-1 0 0,0 1-1 0 0,-15 79 20 0 0,11-57 35 0 0,1-1 0 0 0,1 1-1 0 0,2 0 1 0 0,0 2-55 0 0,-1 37 73 0 0,-26 349 359 0 0,5-180-241 0 0,19-156-144 0 0,-8 104 51 0 0,5-113-61 0 0,-4 35 45 0 0,3 2 35 0 0,5-26-21 0 0,-10 141 172 0 0,8-160-193 0 0,-7 68 41 0 0,4-1-63 0 0,4-35-40 0 0,-8 159 66 0 0,-3 45-61 0 0,2-26-20 0 0,2-118 2 0 0,-17 311 0 0 0,25-351 0 0 0,-10 188 0 0 0,6-193 0 0 0,-11 214 0 0 0,11-99 0 0 0,-30 244 0 0 0,30-350 0 0 0,-11 233 0 0 0,15-250 0 0 0,-10 228 0 0 0,5-226 2 0 0,-10 197 88 0 0,14-106-14 0 0,1-120-48 0 0,-20 367 216 0 0,12-249-117 0 0,3-41-84 0 0,0-54-109 0 0,2-41-15 0 0,0 63-32 0 0,5-77 33 0 0,0 4-66 0 0,1 2-88 0 0,0-33 66 0 0,-1 0-41 0 0,0-1-36 0 0,0 0-34 0 0,-1 12-365 0 0,-2 1-95 0 0,2-4 93 0 0,-1 33-1090 0 0</inkml:trace>
  <inkml:trace contextRef="#ctx0" brushRef="#br0" timeOffset="43190.44">1284 17946 20999 0 0,'-15'6'225'0'0,"8"-4"-73"0"0,0 0 1 0 0,0-1-1 0 0,0 0 1 0 0,-1 0-153 0 0,-5 0 168 0 0,-1-1-63 0 0,1 0-108 0 0,9 0-22 0 0,4 0 25 0 0,0 0 0 0 0,-1 0 0 0 0,1 0 0 0 0,-1 0 0 0 0,1 0 0 0 0,-1 1 0 0 0,1-1 0 0 0,-1 0 0 0 0,1 0 0 0 0,-1-1 0 0 0,1 1 0 0 0,-1 0 0 0 0,1 0 0 0 0,-1 0 0 0 0,1 0 0 0 0,0 0 0 0 0,-1 0 0 0 0,1-1 0 0 0,-1 1 0 0 0,1 0 0 0 0,-1 0 0 0 0,1-1 0 0 0,-1 1 0 0 0,1 0 0 0 0,0-1 0 0 0,0 1 0 0 0,0-1 0 0 0,0 1 0 0 0,1-1 0 0 0,-1 1 0 0 0,0-1 0 0 0,0 1 0 0 0,1-1 0 0 0,-1 1 0 0 0,0 0 0 0 0,0-1 0 0 0,1 1 0 0 0,-1 0 0 0 0,0-1 0 0 0,1 1 0 0 0,-1 0 0 0 0,1-1 0 0 0,-1 1 0 0 0,0 0 0 0 0,1-1 0 0 0,-1 1 0 0 0,1 0 0 0 0,-1 0 0 0 0,1 0 0 0 0,-1 0 0 0 0,1-1 0 0 0,-1 1 0 0 0,1 0 0 0 0,-1 0 0 0 0,1 0 0 0 0,21-2-1 0 0,-4 0-18 0 0,66-15-237 0 0,-26 9 135 0 0,-10 1 87 0 0,-1 0 80 0 0,217-35 269 0 0,-252 41-305 0 0,37-6 57 0 0,10-3-67 0 0,50-19 58 0 0,35-7 13 0 0,-47 18-24 0 0,5-1 56 0 0,150-29 237 0 0,-214 40-288 0 0,245-48 330 0 0,-93 28-195 0 0,171-4 110 0 0,-306 26-255 0 0,83-9 52 0 0,-3 10-22 0 0,-68 3-40 0 0,129-4 63 0 0,-69 10-36 0 0,-61-2-29 0 0,26 2 14 0 0,115 3-2 0 0,99 15-40 0 0,146 36-59 0 0,-296-36 112 0 0,401 80 268 0 0,-516-93-298 0 0,130 26 82 0 0,431 98 312 0 0,-80 2-179 0 0,-492-127-225 0 0,398 111 96 0 0,-317-82-97 0 0,70 24 37 0 0,-63-23-58 0 0,15 1-74 0 0,-42-14-58 0 0,44 21 139 0 0,-3 1-12 0 0,-60-23 12 0 0,9 8 1 0 0,9 3-26 0 0,-35-18-49 0 0,2 0-41 0 0,49 16-136 0 0,-85-27 208 0 0,-1 0-95 0 0,-1-1-98 0 0,0 0-104 0 0,-1 0-96 0 0,1 0-108 0 0,0 0-110 0 0,0 2-115 0 0,23 6-887 0 0</inkml:trace>
  <inkml:trace contextRef="#ctx0" brushRef="#br0" timeOffset="43542.461">8959 17366 22431 0 0,'0'0'514'0'0,"0"3"71"0"0,0-2-560 0 0,0 0 0 0 0,0 1-1 0 0,1-1 1 0 0,-1 0 0 0 0,0 1 0 0 0,1-1 0 0 0,-1 0-1 0 0,1 1 1 0 0,-1-1 0 0 0,1 0 0 0 0,0 0 0 0 0,0 1-25 0 0,1 1 67 0 0,1 0 0 0 0,-1 0 0 0 0,1 0 0 0 0,0-1 0 0 0,0 1 0 0 0,0-1 0 0 0,0 0 1 0 0,0 0-68 0 0,14 8 242 0 0,0-2-57 0 0,-7-4-109 0 0,0 0-49 0 0,87 35-27 0 0,-31-20 0 0 0,6 4-13 0 0,-15-9-31 0 0,49 16-43 0 0,-36-9 35 0 0,37 15-24 0 0,-19 1 23 0 0,105 34 42 0 0,-119-42 11 0 0,250 110 0 0 0,-133-42 0 0 0,-104-47 0 0 0,-41-26 0 0 0,-8-4 0 0 0,0 1 0 0 0,15 13 0 0 0,44 32 32 0 0,4-5 87 0 0,88 61 216 0 0,-155-98-235 0 0,32 25 155 0 0,32 30 192 0 0,-66-51-297 0 0,8 8-9 0 0,2 1-36 0 0,-14-9 27 0 0,18 22-132 0 0,-39-40 9 0 0,0 0 1 0 0,-1 0-1 0 0,0 0 0 0 0,0 1 0 0 0,-1 0 1 0 0,-1 0-1 0 0,0 0 0 0 0,-1 1 0 0 0,0 0 1 0 0,0-1-1 0 0,-2 1 0 0 0,1 0 0 0 0,-1 0 1 0 0,-1 0-1 0 0,0 1-9 0 0,0-6 7 0 0,-1 0 1 0 0,1 0 0 0 0,-1 0-1 0 0,-1 0 1 0 0,1 0-1 0 0,-2 2-7 0 0,-17 36 8 0 0,10-26-10 0 0,-1-1-1 0 0,-1-1 0 0 0,-1 0 0 0 0,-1 0 1 0 0,-7 6 2 0 0,19-21-1 0 0,-8 10-9 0 0,-2 2-41 0 0,-1-1 0 0 0,-14 12 51 0 0,-19 8-142 0 0,-5-3-37 0 0,12-8-159 0 0,-11 11 338 0 0,19-10-122 0 0,5-4-139 0 0,-21 12 261 0 0,-10-1-188 0 0,15-12 30 0 0,10-4 8 0 0,-21 11-174 0 0,1 0-49 0 0,-135 59-1078 0 0,24-27 232 0 0,163-57 1218 0 0</inkml:trace>
  <inkml:trace contextRef="#ctx0" brushRef="#br0" timeOffset="44612.64">3051 15061 16136 0 0,'-18'11'128'0'0,"-12"6"195"0"0,12-7-133 0 0,7-4-90 0 0,2 0-45 0 0,0-1-33 0 0,0 2 11 0 0,-11 11-73 0 0,14-11 49 0 0,2 1 44 0 0,1-1 65 0 0,2-1 82 0 0,1-4 195 0 0,0-2 18 0 0,0 0-27 0 0,2 0-129 0 0,30 0 366 0 0,4 0-78 0 0,-1 0-96 0 0,-5 0-111 0 0,-3-1-87 0 0,6-5 6 0 0,-22 4-167 0 0,-1 0-1 0 0,1 1 1 0 0,-1 0-1 0 0,1 1-89 0 0,18-2 186 0 0,-1-3-48 0 0,0 0-50 0 0,126-13 219 0 0,-126 14-292 0 0,120-13 51 0 0,-54 12-66 0 0,-39 4 1 0 0,10-5-1 0 0,-10 2-14 0 0,9 2 14 0 0,76 0-56 0 0,-2 1 87 0 0,65 6 75 0 0,-148-1-71 0 0,111 3 14 0 0,181-7 183 0 0,-288 0-189 0 0,128 3 90 0 0,-125 0-87 0 0,31 3 65 0 0,1-4 58 0 0,-32-2-42 0 0,124 2 276 0 0,-124 2-268 0 0,31 2 23 0 0,1-4-55 0 0,31 2 129 0 0,40 9-232 0 0,28 9 75 0 0,-55-6-82 0 0,-91-11 7 0 0,143 20 0 0 0,-162-20 0 0 0,188 29 0 0 0,-142-23 0 0 0,0 2 0 0 0,1 5 0 0 0,65 11 0 0 0,-54-12 0 0 0,5 6 0 0 0,14 6 15 0 0,-5-5 41 0 0,204 47 143 0 0,-236-52-139 0 0,-4-1 66 0 0,2-2-126 0 0,40 2 96 0 0,-42-4-30 0 0,1 0 33 0 0,3-3 36 0 0,85 17 197 0 0,-4 0-8 0 0,-66-17-248 0 0,112 7-48 0 0,-63-1 190 0 0,33 11-218 0 0,-121-20 34 0 0,-3-1 26 0 0,14-2-60 0 0,-20-2 2 0 0,-1 2 0 0 0,12 3-2 0 0,52 13 0 0 0,163 41 0 0 0,-221-52 1 0 0,16 6 6 0 0,-14-1 52 0 0,7 3-46 0 0,-29-12-13 0 0,0 1 0 0 0,0 2 0 0 0,0 0 0 0 0,17 11 0 0 0,-17-9 2 0 0,15 3 115 0 0,-10-4-33 0 0,-11-3-57 0 0,-9-5-20 0 0,0 0 1 0 0,0 0-1 0 0,0 0 1 0 0,0-1-1 0 0,3 1-7 0 0,28 0 91 0 0,-35-2-91 0 0,0 1 1 0 0,-1-1-1 0 0,1 0 1 0 0,0 0-1 0 0,-1 0 1 0 0,1 0-1 0 0,0 0 1 0 0,-1 1-1 0 0,1-1 1 0 0,0 0-1 0 0,-1 1 1 0 0,1-1-1 0 0,-1 0 1 0 0,1 1-1 0 0,0-1 1 0 0,-1 1-1 0 0,1-1 1 0 0,-1 1-1 0 0,1-1 1 0 0,-1 1-1 0 0,1-1 0 0 0,1 3 0 0 0,-1-3-140 0 0,0-1 99 0 0,1 0 85 0 0,1 0 122 0 0,0-1-12 0 0,0 1-144 0 0,-1 0-101 0 0,-1 0 2 0 0,0 1-34 0 0,1-1-167 0 0,0 1-122 0 0,-1 0 155 0 0,0 0-36 0 0,1 0-39 0 0,-1-1-40 0 0,-1 1-218 0 0,0 0-94 0 0,0 0-84 0 0,0 0-74 0 0,0 0-251 0 0,0 0-72 0 0,0 0-304 0 0,0 0-813 0 0</inkml:trace>
  <inkml:trace contextRef="#ctx0" brushRef="#br0" timeOffset="64737.776">15834 17297 15952 0 0,'-67'10'289'0'0,"38"-7"109"0"0,-18-2-398 0 0,1 1 99 0 0,-4 3-64 0 0,0-1-33 0 0,-4-1-2 0 0,24-3 12 0 0,8-1 78 0 0,2 1 73 0 0,0 1 76 0 0,-1 1 80 0 0,-7 2 136 0 0,2 0 259 0 0,1-2 0 0 0,-4 0-714 0 0,2-2 629 0 0,0 0-61 0 0,-25 0 469 0 0,19 0-290 0 0,5 0-30 0 0,15 0-314 0 0,0 0 38 0 0,10 0 71 0 0,3 0-21 0 0,0 0-90 0 0,0 0-38 0 0,1 0-199 0 0,-1 0-36 0 0,2 0 40 0 0,2 0-79 0 0,2 0-58 0 0,-4 0-6 0 0,-1 0 39 0 0,35-1 112 0 0,-3 1-63 0 0,25-2-18 0 0,-17 3-51 0 0,15 3-44 0 0,-26-1 2 0 0,117 11 60 0 0,32-6-62 0 0,539-8 0 0 0,-359-13 0 0 0,-21-3 0 0 0,-55 4 0 0 0,-130 2 10 0 0,423-19 108 0 0,46 12 35 0 0,-206 6-98 0 0,145 7 79 0 0,-417 0-125 0 0,281-2 46 0 0,-92 15-26 0 0,-70-1 38 0 0,-3-2 50 0 0,-115-2-43 0 0,289 8 153 0 0,-272-4-146 0 0,55 2-20 0 0,-4 2-51 0 0,-35 1-10 0 0,214 14 0 0 0,306 19 3 0 0,-544-35 5 0 0,664 70 41 0 0,-569-54-45 0 0,467 44-4 0 0,-370-29 12 0 0,-57-5-73 0 0,-197-28-39 0 0,7 0-49 0 0,82 14-161 0 0,-123-16 212 0 0,216 30-401 0 0,-150-17 323 0 0,170 16-41 0 0,-213-27 95 0 0,1 1-71 0 0,-1 0-93 0 0,0 1-117 0 0,13 0-140 0 0,-74-10 382 0 0,0 0-39 0 0,2-1-82 0 0,-1 1-79 0 0,0-1-92 0 0,-1 0-109 0 0,26-2-1192 0 0,-4-10-64 0 0</inkml:trace>
  <inkml:trace contextRef="#ctx0" brushRef="#br0" timeOffset="65082.087">26808 16303 24695 0 0,'0'3'728'0'0,"0"1"-456"0"0,2 0-50 0 0,0 0-44 0 0,0 0-42 0 0,5 2 34 0 0,2-1-107 0 0,0-1-71 0 0,14 3-86 0 0,-15-6 95 0 0,-1 1 51 0 0,12 4-52 0 0,0 0 0 0 0,1 2 0 0 0,35 11 0 0 0,-5-3 0 0 0,-24-4 3 0 0,10 3 41 0 0,1-3 33 0 0,88 18 137 0 0,-73-14-131 0 0,116 33 168 0 0,-147-44-226 0 0,44 12 107 0 0,4 4 100 0 0,93 30 382 0 0,-92-30-325 0 0,7 7-61 0 0,-18-6-84 0 0,-11-4 3 0 0,-3 0-33 0 0,21 13 66 0 0,-1 3-1 0 0,5 8-179 0 0,-63-37 3 0 0,0 0-1 0 0,0 1 1 0 0,-1-1 0 0 0,0 1 0 0 0,2 3-3 0 0,6 6-2 0 0,9 3 2 0 0,-11-4-53 0 0,-2 3-77 0 0,-9-16 109 0 0,0 1 0 0 0,0 0 1 0 0,0 0-1 0 0,0 0 0 0 0,-1 0 1 0 0,1 0-1 0 0,-1 0 0 0 0,1 0 0 0 0,-1 0 1 0 0,0 0-1 0 0,0 0 0 0 0,0 0 1 0 0,0 0-1 0 0,0 0 0 0 0,-1 0 0 0 0,1 0 21 0 0,-8 14-255 0 0,-7 6-27 0 0,10-16 199 0 0,-9 11-131 0 0,-2-3 40 0 0,1-2-29 0 0,0-1 1 0 0,-5 2 202 0 0,-2 0-311 0 0,-1-2 0 0 0,-20 8 311 0 0,4-2-315 0 0,-152 62-1804 0 0,79-34 918 0 0,48-19 583 0 0,0-2 87 0 0,-2-1 86 0 0,-3-2 87 0 0,-30 9-115 0 0,-53 16-158 0 0,23-7 63 0 0,42-13 124 0 0,25-7-3 0 0,-2 1-81 0 0,22-6 162 0 0,-135 41-1215 0 0</inkml:trace>
  <inkml:trace contextRef="#ctx0" brushRef="#br0" timeOffset="65652.753">15654 9194 20335 0 0,'-23'12'598'0'0,"19"-10"-262"0"0,0-1-99 0 0,1 0-83 0 0,1-1-67 0 0,-1 1-51 0 0,1 1-84 0 0,2 2 10 0 0,0 1 92 0 0,0 148 113 0 0,0 1 49 0 0,0 77 182 0 0,0-1 59 0 0,0 104 257 0 0,0-262-555 0 0,2-1-39 0 0,3 66 31 0 0,1 140-22 0 0,-6-24-45 0 0,0 3-53 0 0,0 580-91 0 0,0-479 66 0 0,0-146 36 0 0,0-1 40 0 0,-6 223-28 0 0,-1 6-36 0 0,-9 388-18 0 0,6-483 0 0 0,6-166 0 0 0,-8 498 0 0 0,5-248 0 0 0,3 193 0 0 0,8-498 0 0 0,3 235 0 0 0,-7-242 0 0 0,3 209 0 0 0,20 258 0 0 0,-5-103 11 0 0,-5-338 33 0 0,-3-35-35 0 0,-7-63-62 0 0,5 92 102 0 0,-3-80-107 0 0,-3-25-40 0 0,1 0-65 0 0,0 0-78 0 0,1 1-92 0 0,-2 23-558 0 0,-2-11-33 0 0</inkml:trace>
  <inkml:trace contextRef="#ctx0" brushRef="#br0" timeOffset="66012.483">15240 9650 20391 0 0,'-11'-12'520'0'0,"2"0"-106"0"0,1 2-148 0 0,0 1-92 0 0,-1 1-97 0 0,-1 1-104 0 0,9 7 27 0 0,0-1 0 0 0,0 0-1 0 0,0 1 1 0 0,0-1 0 0 0,0 0-1 0 0,1 1 1 0 0,-1-1 0 0 0,0 0 0 0 0,1 0-1 0 0,-1 0 1 0 0,0 0 0 0 0,1 1-1 0 0,-1-1 1 0 0,1 0 0 0 0,-1 0-1 0 0,1-1 1 0 0,-2-2 4 0 0,-1 3 37 0 0,-2 3 59 0 0,-3 6 80 0 0,-4 6-25 0 0,5 2-58 0 0,3 1-46 0 0,2 1-33 0 0,-1-3-19 0 0,-11 84 1 0 0,10-73 0 0 0,-1-1 0 0 0,-7 20 0 0 0,-3 11 0 0 0,-3 46-23 0 0,3-10-51 0 0,-10 29 13 0 0,-17 61 50 0 0,1-5 12 0 0,-28 83 11 0 0,13-62 78 0 0,2-5-56 0 0,14-50-55 0 0,8-28-54 0 0,-4 0-21 0 0,3 3-37 0 0,3-28-113 0 0,-6 17-145 0 0,8-19 43 0 0,15-49 161 0 0,1 0-49 0 0,2-7-7 0 0,0-1-44 0 0,-12 28-378 0 0,6-15 25 0 0</inkml:trace>
  <inkml:trace contextRef="#ctx0" brushRef="#br0" timeOffset="66253.216">15516 9525 24895 0 0,'15'15'314'0'0,"-1"-1"-56"0"0,2 0-51 0 0,-1 0-45 0 0,1 1-42 0 0,-1-1-36 0 0,17 14-7 0 0,-8-7-79 0 0,11 10-59 0 0,72 60-127 0 0,-14-13 24 0 0,-36-24 88 0 0,50 64 24 0 0,-29-31 11 0 0,30 23 27 0 0</inkml:trace>
  <inkml:trace contextRef="#ctx0" brushRef="#br0" timeOffset="76003.346">18194 16552 17023 0 0,'-6'0'161'0'0,"-9"0"252"0"0,8 2-260 0 0,1 3-61 0 0,-1 2-53 0 0,-6 2-33 0 0,5-5 28 0 0,3-1 16 0 0,-1 0 34 0 0,1 1 40 0 0,0 0 51 0 0,0 1-13 0 0,-14 12 578 0 0,11-13-454 0 0,-3 0 38 0 0,-11 5-128 0 0,-14 9-57 0 0,13-6-62 0 0,-9 8-4 0 0,-12 14-31 0 0,26-19-9 0 0,14-12-28 0 0,-86 73 73 0 0,75-61-60 0 0,0 1-1 0 0,1 0 1 0 0,0 1-1 0 0,-2 6-17 0 0,13-18 2 0 0,-65 101 9 0 0,57-87-11 0 0,1 0 0 0 0,1 1 0 0 0,1 0-1 0 0,-3 10 1 0 0,4 13 0 0 0,2-11-26 0 0,2 0-1 0 0,0 0 0 0 0,3 13 27 0 0,0-31 0 0 0,2 1 0 0 0,-1-1 0 0 0,2 1 0 0 0,3 9 0 0 0,19 59 0 0 0,-21-71 0 0 0,-1-5 3 0 0,0 1 0 0 0,0-1 0 0 0,1 0 0 0 0,0 0-3 0 0,18 26 62 0 0,-20-31-57 0 0,1 2 10 0 0,0 1 0 0 0,0-1 0 0 0,1 0 0 0 0,0 0 0 0 0,0 0 0 0 0,0-1 0 0 0,0 1 1 0 0,0-1-1 0 0,1 0 0 0 0,1 0-15 0 0,0 1 11 0 0,0 0 3 0 0,1 0 0 0 0,-1-1 0 0 0,1 0-1 0 0,0 0-13 0 0,32 4 64 0 0,-18-2-24 0 0,-16-4-30 0 0,-1 0 0 0 0,1 0 0 0 0,0 0-1 0 0,0 0 1 0 0,0-1 0 0 0,0 0 0 0 0,0 0 0 0 0,0 0-1 0 0,2-1-9 0 0,87-13 80 0 0,-86 13-65 0 0,-1-1-1 0 0,1 0 0 0 0,-1-1 0 0 0,0 0 0 0 0,0 0 1 0 0,0 0-1 0 0,0-1 0 0 0,0 0-14 0 0,13-7 30 0 0,3-1 8 0 0,36-18 8 0 0,-28 12 25 0 0,-1-2-7 0 0,0-6 51 0 0,-3-3 44 0 0,-6-4 36 0 0,-16 24-144 0 0,11-27 171 0 0,-15 32-185 0 0,1-1 1 0 0,-1 0 0 0 0,0 1-1 0 0,0-1 1 0 0,-1 0 0 0 0,1 0-1 0 0,-1 0-37 0 0,0-6 63 0 0,0-6 99 0 0,-2-10 167 0 0,-3 2 23 0 0,-2 11-152 0 0,-4-3 143 0 0,0 2-104 0 0,1 1-85 0 0,-1 2-66 0 0,-3-2-40 0 0,8 9-38 0 0,0 0 0 0 0,0 0 0 0 0,0 1 0 0 0,-1 0 0 0 0,-2 0-10 0 0,-25-17 5 0 0,17 10-44 0 0,-1 1-39 0 0,5 3 24 0 0,5 3 19 0 0,1 0 0 0 0,-1 1 0 0 0,0 0 0 0 0,-3-1 35 0 0,-14-1-18 0 0,11 0 18 0 0,12 4 0 0 0,-1 0 0 0 0,0 0 0 0 0,0 0 0 0 0,0 0 0 0 0,0 1 0 0 0,0-1 0 0 0,0 1 0 0 0,-1 0 0 0 0,1 0 0 0 0,-17-2-43 0 0,-6-3-134 0 0,-4 0-54 0 0,7 3 114 0 0,10 2-5 0 0,-3 0 58 0 0,-41 0 33 0 0,35 0-13 0 0,20 0 48 0 0,1 0 0 0 0,0 0-1 0 0,-1 1 1 0 0,1-1 0 0 0,-1 0 0 0 0,1 1-1 0 0,-1-1 1 0 0,1 1 0 0 0,0-1 0 0 0,-1 1 0 0 0,1 0-1 0 0,0-1 1 0 0,0 1 0 0 0,-1 0 0 0 0,1 0-1 0 0,0 0 1 0 0,0 0 0 0 0,0 1-4 0 0,-2 2 59 0 0,6 8-45 0 0,7 1-43 0 0,11 2-154 0 0,-2 0 11 0 0,-8-2 65 0 0,7 4-68 0 0,-1-8-39 0 0,0-1-97 0 0,9 5-252 0 0,14 6-312 0 0,-25-14 366 0 0,-1 0-1 0 0,10 1 510 0 0</inkml:trace>
  <inkml:trace contextRef="#ctx0" brushRef="#br0" timeOffset="76554.901">19630 16579 16783 0 0,'-12'2'272'0'0,"0"1"-34"0"0,-5 4 71 0 0,1 2-40 0 0,9-5-149 0 0,1 0 0 0 0,0-1 0 0 0,-1 0 0 0 0,0-1 0 0 0,0 1-120 0 0,-8 0 107 0 0,-1 1-62 0 0,-10 5-37 0 0,-3-2-12 0 0,6-2 19 0 0,6 1 42 0 0,4 0 38 0 0,-1 3 41 0 0,-5 2 107 0 0,-4 0 97 0 0,3-3 60 0 0,1 2 0 0 0,-9 5-400 0 0,-37 28 702 0 0,4 5-113 0 0,32-24-341 0 0,1 1-33 0 0,20-19-160 0 0,-22 21 104 0 0,0 0-37 0 0,7-4-4 0 0,1 1 0 0 0,-9 13-118 0 0,3 5 92 0 0,6-1-53 0 0,-1 1-50 0 0,8-19-30 0 0,2 0-1 0 0,1 1 0 0 0,1 1 1 0 0,-5 18 41 0 0,-14 81-178 0 0,25-104 132 0 0,2 0-1 0 0,0 0 1 0 0,1 0-1 0 0,1 1 1 0 0,1 11 46 0 0,5 12-127 0 0,4-3-72 0 0,-6-31 114 0 0,1-1 1 0 0,-1 0 0 0 0,2-1 0 0 0,-1 1 0 0 0,1-1 0 0 0,1 0-1 0 0,3 4 85 0 0,11 14-219 0 0,-10-14 146 0 0,11 9-11 0 0,3-7 56 0 0,-10-8 30 0 0,1-1 0 0 0,11 3-2 0 0,-13-5-4 0 0,4 2 9 0 0,0-2-1 0 0,0 0 1 0 0,1-1-1 0 0,1-1-4 0 0,12-1 42 0 0,-3-2 33 0 0,-9-2 14 0 0,0 0 1 0 0,9-4-90 0 0,5-1 97 0 0,13-7 123 0 0,-12 0 420 0 0,31-19-640 0 0,-61 33 25 0 0,13-8 122 0 0,-1-1 0 0 0,-1-1-1 0 0,0 0 1 0 0,-1-1 0 0 0,0 0-1 0 0,0-2-146 0 0,0-1 195 0 0,-1 0-1 0 0,0-1 0 0 0,-2-1 0 0 0,0 0 0 0 0,2-5-194 0 0,8-27 180 0 0,-8-1-67 0 0,-6-1-55 0 0,-4-4-42 0 0,-3 48-26 0 0,0-9-25 0 0,0-1 1 0 0,-1 0-1 0 0,-1 1 1 0 0,0 0-1 0 0,-2-1 0 0 0,-1-5 35 0 0,-4-5-95 0 0,-8-21-118 0 0,-1 14 9 0 0,10 20 130 0 0,-10-16-93 0 0,3 12-10 0 0,-14-4-105 0 0,7 5 70 0 0,12 9 79 0 0,2 1 43 0 0,-15-7-43 0 0,4 3 43 0 0,18 11 83 0 0,-2-1-2 0 0,1 1-1 0 0,0-1 1 0 0,0 1-1 0 0,-1 0 1 0 0,1 0 0 0 0,-1 0-1 0 0,1 0 1 0 0,-1 0-1 0 0,1 1 1 0 0,-1-1-1 0 0,1 1 1 0 0,-1-1 0 0 0,0 1-1 0 0,1 0 1 0 0,-1 0 9 0 0,-17-3-6 0 0,1-5 52 0 0,18 7-43 0 0,0 1 0 0 0,0 0 0 0 0,0 0 0 0 0,0-1 0 0 0,0 1 0 0 0,0 0 0 0 0,0 0 0 0 0,0 0 0 0 0,0 0 0 0 0,0 0 1 0 0,0 1-1 0 0,0-1 0 0 0,0 0 0 0 0,0 0 0 0 0,0 1 0 0 0,0-1 0 0 0,1 0 0 0 0,-1 1 0 0 0,0-1 0 0 0,0 1 0 0 0,0-1 0 0 0,0 1 0 0 0,1-1 1 0 0,-1 1-4 0 0,-8 4 83 0 0,-1-3 62 0 0,9-2-120 0 0,-1 0-1 0 0,1 0 0 0 0,0 1 1 0 0,-1-1-1 0 0,1 0 0 0 0,-1 1 1 0 0,1-1-1 0 0,0 1 0 0 0,-1-1 1 0 0,1 1-1 0 0,0 0-24 0 0,-17 15 304 0 0,13-12-209 0 0,3-1 4 0 0,1-1-38 0 0,0 1-25 0 0,1 0-24 0 0,0 3 21 0 0,-4-1 19 0 0,-3 7 34 0 0,7-11-85 0 0,0-1 0 0 0,-1 0 0 0 0,1 1 0 0 0,0-1 0 0 0,0 0-1 0 0,0 1 1 0 0,0-1 0 0 0,0 0 0 0 0,0 1 0 0 0,0-1 0 0 0,0 0 0 0 0,0 0 0 0 0,1 1 0 0 0,-1-1 0 0 0,0 0 0 0 0,0 1 0 0 0,0-1 0 0 0,0 0 0 0 0,0 1 0 0 0,0-1-1 0 0,1 0 1 0 0,-1 0 0 0 0,0 1 0 0 0,0-1-1 0 0,5 4-28 0 0,4 8-138 0 0,4 5 9 0 0,14 4-225 0 0,-2-2 10 0 0,-5 5 37 0 0,-9-18 232 0 0,2 1-41 0 0,32 10-410 0 0,-21-8 268 0 0,-9-2 124 0 0,8 3-43 0 0,18 8-196 0 0,-6-7 36 0 0,2-4 10 0 0,26 1-332 0 0,-8-2 90 0 0,-21 0 256 0 0,-4-1-598 0 0,26 1 939 0 0,2-3-700 0 0,-9-2 31 0 0,0-2-106 0 0,-25 1 333 0 0,0 0-38 0 0,-8 0-69 0 0,1 0-102 0 0,-5 0 108 0 0,1-1-38 0 0,12 0-663 0 0,8-3-507 0 0,17-4-972 0 0</inkml:trace>
  <inkml:trace contextRef="#ctx0" brushRef="#br0" timeOffset="77154.514">21314 17063 13152 0 0,'0'0'284'0'0,"-2"2"1"0"0,-23 22-217 0 0,15-13 41 0 0,2-4 43 0 0,2 0 72 0 0,2-3-51 0 0,0 0 33 0 0,-1 0 37 0 0,0 2 39 0 0,-1 0 34 0 0,1 0-42 0 0,-3 7 173 0 0,-3 3-23 0 0,-18 23 360 0 0,17-21-472 0 0,-1 2-12 0 0,3 0-72 0 0,2-5-19 0 0,0 0-53 0 0,-2 3-21 0 0,1 0-54 0 0,-1 5-33 0 0,-3 14-23 0 0,10-27-13 0 0,-12 44 32 0 0,-5 28-30 0 0,14-53-15 0 0,1 1 0 0 0,2-1-1 0 0,0 25 2 0 0,2-12-13 0 0,0-10-25 0 0,2-1 0 0 0,0 1-1 0 0,3 4 39 0 0,-2-25-8 0 0,0-1-1 0 0,1 0 1 0 0,0 0-1 0 0,0 0 0 0 0,1-1 1 0 0,2 4 8 0 0,-2-6 0 0 0,-1-1 1 0 0,2 0 0 0 0,-1 0 0 0 0,1 0-1 0 0,4 4 0 0 0,20 16 7 0 0,-20-19 6 0 0,0 0-1 0 0,1 0 0 0 0,0-2 0 0 0,0 1 0 0 0,0-1 0 0 0,11 4-12 0 0,6 0 119 0 0,22 3-119 0 0,-39-10 13 0 0,0 0 0 0 0,0-1 0 0 0,0 0 1 0 0,0-1-1 0 0,0-1 0 0 0,6 0-13 0 0,20-5 23 0 0,0-3 69 0 0,5-1 91 0 0,-23 6-87 0 0,0-1 0 0 0,0 0 0 0 0,0-1 0 0 0,-1-1 0 0 0,0-1 0 0 0,1-1-96 0 0,23-13 178 0 0,-11 5-4 0 0,88-52 620 0 0,-97 54-310 0 0,15-14-484 0 0,0-4 290 0 0,-7 5-95 0 0,-1-1-59 0 0,4-3-77 0 0,-24 23-28 0 0,1-1 1 0 0,-1 0-1 0 0,-1-1 0 0 0,2-3-31 0 0,14-25 118 0 0,-7 10 4 0 0,-13 25-89 0 0,-1 0 0 0 0,0-1 0 0 0,0 1-1 0 0,0-1 1 0 0,-1 0 0 0 0,0 0 0 0 0,0 1 0 0 0,0-2-33 0 0,3-9 102 0 0,3-13 89 0 0,-8 19-106 0 0,-1 1 1 0 0,1-1-1 0 0,-1 1 1 0 0,-1-2-86 0 0,0-1 101 0 0,-1-2 62 0 0,-2 1-55 0 0,-1 0-50 0 0,-2 1-44 0 0,-2-2-49 0 0,-2 2-45 0 0,-4 0-62 0 0,-10 0-130 0 0,5 6 99 0 0,7 2 113 0 0,1 0 39 0 0,-2 0 19 0 0,7 1 3 0 0,1 1 0 0 0,-1 0 0 0 0,1 1 0 0 0,-7 0-1 0 0,-16 4-29 0 0,5 1-31 0 0,1 1-41 0 0,16-3 49 0 0,-3 1-2 0 0,1 0 1 0 0,-1 1-1 0 0,2 1 1 0 0,-1 0-1 0 0,0 0 1 0 0,1 1-1 0 0,0 0 1 0 0,1 1-1 0 0,-6 5 54 0 0,13-10-20 0 0,-1-1-1 0 0,1 1 1 0 0,-1 0 0 0 0,1-1-1 0 0,0 1 1 0 0,0 0-1 0 0,0 0 1 0 0,1 1 0 0 0,-1-1-1 0 0,1 0 1 0 0,-1 3 20 0 0,-1 9-121 0 0,3 4-62 0 0,0-17 172 0 0,0 13-95 0 0,0-11 67 0 0,0 0 0 0 0,0-1 0 0 0,1 1 0 0 0,0 0 0 0 0,0-1 0 0 0,0 1 0 0 0,0-1 0 0 0,0 1 0 0 0,1-1 39 0 0,6 8-84 0 0,-3-6 10 0 0,1 0 0 0 0,0 0 0 0 0,0-1 0 0 0,0 0 0 0 0,1 0 0 0 0,-1 0 0 0 0,5 1 74 0 0,0-1-110 0 0,0 0 1 0 0,-1-1 0 0 0,2 0 0 0 0,7 1 109 0 0,0-2-182 0 0,-1 0 0 0 0,12-1 182 0 0,33-5-297 0 0,-15-3-94 0 0,-1-2-1 0 0,17-7 392 0 0,12-2-297 0 0,-55 13 215 0 0,82-17-924 0 0,65-25 1006 0 0,-58 5-379 0 0,-16 6 98 0 0,-52 22 233 0 0,11-4 36 0 0,34-19 12 0 0,5 5 0 0 0,-67 22-7 0 0,0 0 32 0 0,0-1 36 0 0,0 1 39 0 0,8-3 105 0 0,-2 0 85 0 0,-10 4-29 0 0,-2 0-38 0 0,7-5 656 0 0,20-14-879 0 0,-18 11 405 0 0,-13 7-156 0 0,2 0 39 0 0,34-20 509 0 0,-14 2-115 0 0,-21 15-299 0 0,-7 6-138 0 0,0 0 45 0 0,13-12 298 0 0,-12 9-344 0 0,0-1-36 0 0,1 0-10 0 0,2-6 158 0 0,-13 15-313 0 0,1 0 0 0 0,0 0 0 0 0,-1 0 0 0 0,1 0 0 0 0,-1 0 0 0 0,0-1 1 0 0,0 1-1 0 0,0 0 0 0 0,0-1-43 0 0,0 1 25 0 0,2-11 246 0 0,3 4-107 0 0,-3 3-60 0 0,-4 4-9 0 0,1 1-86 0 0,1 1-1 0 0,-1-1 0 0 0,1 1 1 0 0,-1-1-1 0 0,1 1 0 0 0,-1-1 1 0 0,1 1-1 0 0,0-1 0 0 0,-1 0 1 0 0,1 1-1 0 0,0-1 0 0 0,-1 1 1 0 0,1-1-1 0 0,0 0 0 0 0,0 1 1 0 0,0-1-1 0 0,-1 0 0 0 0,1 1 1 0 0,0-1-1 0 0,0 0 0 0 0,0 0-8 0 0,0 1 8 0 0,0-1-1 0 0,0 0 1 0 0,0 0 0 0 0,0 1-1 0 0,0-1 1 0 0,0 0 0 0 0,0 0-1 0 0,0 1 1 0 0,0-1-1 0 0,-1 0 1 0 0,1 1 0 0 0,0-1-1 0 0,0 0 1 0 0,-1 0-8 0 0,-4-1 16 0 0,1 2-33 0 0,4 0 17 0 0,-3 0-115 0 0,3 0-28 0 0,36 0-357 0 0,-1 0 97 0 0,-2 0 89 0 0,59 0-436 0 0,-53 0 397 0 0,-25-1 161 0 0,-1 0 0 0 0,12-3 192 0 0,18-2-339 0 0,-14 4 14 0 0,-5 0-126 0 0,9-3-387 0 0,-5 0 131 0 0,25 3-433 0 0</inkml:trace>
  <inkml:trace contextRef="#ctx0" brushRef="#br0" timeOffset="89576.466">15447 16538 20631 0 0,'-26'17'572'0'0,"13"-6"-228"0"0,-1 2-56 0 0,-4 1-76 0 0,12-10-198 0 0,4-3-13 0 0,0 0-1 0 0,0 0 1 0 0,1 1 0 0 0,-1-1 0 0 0,1 0-1 0 0,-1 1 1 0 0,1-1 0 0 0,-1 1 0 0 0,1-1-1 0 0,0 1 1 0 0,0 0 0 0 0,0 0 0 0 0,0-1-1 0 0,-1 3 0 0 0,0 0-40 0 0,-2 0 82 0 0,-10 11 276 0 0,11-13-262 0 0,1 0 136 0 0,4-1-14 0 0,0 1-71 0 0,0 1-52 0 0,2 4 18 0 0,-3-6-11 0 0,-1-1-51 0 0,3 5 112 0 0,-2 0 56 0 0,2 2 173 0 0,0-3-161 0 0,0-2-100 0 0,0 1-94 0 0,13 4 239 0 0,1-1-77 0 0,33 8 130 0 0,-15-10-150 0 0,1-5-38 0 0,-10 1-44 0 0,74 0 107 0 0,-1 0-69 0 0,68 0-47 0 0,106 0-89 0 0,-156 0 49 0 0,3 0 54 0 0,0 0 85 0 0,-49-3-104 0 0,-1-2 1 0 0,11-5-44 0 0,-5-2 56 0 0,-4-2 40 0 0,25-11 225 0 0,55-25-321 0 0,-99 33 65 0 0,27-12 91 0 0,-1-4 0 0 0,-2-3 0 0 0,4-7-156 0 0,4-6 129 0 0,-9-4-40 0 0,72-68 53 0 0,44-55 52 0 0,-135 118 31 0 0,7-14-225 0 0,-5-4 353 0 0,20-37-353 0 0,-1-8 213 0 0,-30 43-107 0 0,-36 59-86 0 0,47-82 10 0 0,-6 3-84 0 0,5-7-45 0 0,6-4-6 0 0,47-88-70 0 0,181-424-235 0 0,-78 80 237 0 0,-138 339 136 0 0,76-226 37 0 0,-131 361 1 0 0,68-239 76 0 0,-48 132-14 0 0,1-1-60 0 0,41-157 61 0 0,-52 185-29 0 0,-19 78-10 0 0,53-223-13 0 0,-47 198-12 0 0,-3 35 0 0 0,9-50 0 0 0,-13 57 0 0 0,10-25 0 0 0,3-13 0 0 0,17-76-10 0 0,-37 154-1 0 0,-1 0 0 0 0,-1-1 1 0 0,0 0-1 0 0,0 1 0 0 0,-1-8 11 0 0,-1 15 0 0 0,0 0 0 0 0,1 1 0 0 0,0-1 0 0 0,0 0 0 0 0,0 1 0 0 0,0-1 0 0 0,1 0 0 0 0,0 1 0 0 0,-1 0 0 0 0,0 0 0 0 0,0 0 0 0 0,0 0 0 0 0,-1-1 0 0 0,0 1 0 0 0,1-1 0 0 0,1-9-10 0 0,-2 14 7 0 0,1-1 0 0 0,-1 0 1 0 0,0 1-1 0 0,1-1 0 0 0,-1 1 1 0 0,1-1-1 0 0,-1 0 0 0 0,1 1 1 0 0,-1-1-1 0 0,1 1 0 0 0,0-1 1 0 0,-1 1-1 0 0,1-1 0 0 0,-1 1 1 0 0,1 0-1 0 0,0-1 3 0 0,13 24-11 0 0,-11-16 6 0 0,0 0-1 0 0,-1 0 0 0 0,0 0 1 0 0,0 0-1 0 0,0 3 6 0 0,-1-4-5 0 0,0 1 0 0 0,1 0 0 0 0,0-1 0 0 0,0 1 0 0 0,1-1-1 0 0,0 1 1 0 0,1 1 5 0 0,5 7-13 0 0,-2 1 0 0 0,0 0-1 0 0,0 0 1 0 0,2 13 13 0 0,-2-7-9 0 0,1 0 0 0 0,1-1 0 0 0,10 17 9 0 0,7 16-44 0 0,37 105 31 0 0,-13-31 14 0 0,58 137-1 0 0,-64-159 0 0 0,7-5 0 0 0,73 199 0 0 0,-106-253 0 0 0,97 228 0 0 0,-11-30 0 0 0,-36-78 0 0 0,43 69 0 0 0,-48-115 10 0 0,84 154 44 0 0,85 100-34 0 0,-159-267 176 0 0,22 18-196 0 0,-32-49 66 0 0,63 79 65 0 0,-67-82-5 0 0,3-2-1 0 0,10 3-125 0 0,123 134 255 0 0,-68-76 121 0 0,68 51-376 0 0,-105-101 85 0 0,286 259-63 0 0,-211-203 29 0 0,68 55-23 0 0,-135-110 26 0 0,-46-38-23 0 0,56 49 131 0 0,66 41-162 0 0,-97-82 40 0 0,200 138-16 0 0,-44-55-24 0 0,-107-65 0 0 0,30 13 0 0 0,38 10 0 0 0,-87-49-15 0 0,62 18-111 0 0,-93-36 68 0 0,-36-13 34 0 0,-1-2-41 0 0,-1 0-38 0 0,-1 0-35 0 0,39 8-224 0 0,2-2-92 0 0,19-3-129 0 0</inkml:trace>
  <inkml:trace contextRef="#ctx0" brushRef="#br0" timeOffset="104056.207">18940 15724 17351 0 0,'-102'19'537'0'0,"69"-13"-385"0"0,-1 0-35 0 0,7-1-62 0 0,-1 0-34 0 0,-102 19-4 0 0,42-7-49 0 0,40-9-273 0 0,-32 0 305 0 0,-27 4-306 0 0,87-8 261 0 0,-1-1-43 0 0,-10 3-129 0 0,0-1-108 0 0,0-1-113 0 0,-1-1-119 0 0,-8 0-205 0 0,0-1-68 0 0,11 2-827 0 0,-13 3 1657 0 0</inkml:trace>
  <inkml:trace contextRef="#ctx0" brushRef="#br0" timeOffset="104761.528">15171 17339 23159 0 0,'-5'11'176'0'0,"-2"21"435"0"0,6-19-389 0 0,0-1-93 0 0,1 0-95 0 0,0-10-32 0 0,0 0-1 0 0,1 0 1 0 0,-1 0-1 0 0,1 0 1 0 0,-1 0-1 0 0,1 0 1 0 0,-1 0-1 0 0,1 0 1 0 0,0 0 0 0 0,0-1-1 0 0,0 1 1 0 0,0 0-1 0 0,0-1 1 0 0,0 1-1 0 0,1-1 1 0 0,-1 1-1 0 0,1-1 1 0 0,-1 1-1 0 0,1 0-1 0 0,15 9 48 0 0,1-2 65 0 0,-16-7-87 0 0,28 10 179 0 0,0-3-38 0 0,0-3 201 0 0,32 3-368 0 0,-34-6 104 0 0,-8-1-12 0 0,0-1 1 0 0,0-1-1 0 0,0-1 0 0 0,4-1-92 0 0,79-14 279 0 0,-46 7-185 0 0,-2 0-17 0 0,8 1 74 0 0,-1-3-1 0 0,57-19-150 0 0,-50 4 125 0 0,34-19-125 0 0,-51 22 27 0 0,-1 0 0 0 0,144-67 62 0 0,-69 21-77 0 0,-44 20-9 0 0,211-137 77 0 0,-257 162-71 0 0,492-352 126 0 0,-417 291-101 0 0,234-189-3 0 0,-258 197 0 0 0,3-2 38 0 0,172-163 235 0 0,30-49 59 0 0,122-166 82 0 0,-195 187-254 0 0,-175 214-167 0 0,-15 19-9 0 0,64-85 24 0 0,74-134 19 0 0,-111 169-14 0 0,64-112 88 0 0,56-132-132 0 0,-49 54 31 0 0,-12-4-37 0 0,-67 156 5 0 0,166-468-15 0 0,-105 248-124 0 0,-63 184 129 0 0,2 16 11 0 0,-24 42 0 0 0,-14 56 0 0 0,15-55 0 0 0,17-86 0 0 0,-31 137 0 0 0,47-280 0 0 0,-40 213 20 0 0,3-44 39 0 0,-16 84-1 0 0,0 33-41 0 0,-2 15-19 0 0,0-20 2 0 0,-3-5-41 0 0,0-60-166 0 0,-2 117 111 0 0,0 2 72 0 0,0-1 0 0 0,0 0 0 0 0,0 1 0 0 0,0-1 0 0 0,0 1 1 0 0,1-1-1 0 0,0 1 0 0 0,0 0 0 0 0,0 0 0 0 0,0 3 24 0 0,-7 22-181 0 0,5-20 132 0 0,-10 30-152 0 0,3 9-49 0 0,5 11 47 0 0,0-14 125 0 0,-1 1 50 0 0,-4 41 7 0 0,3 14 21 0 0,-3 40-50 0 0,2-54 36 0 0,0 40-52 0 0,-4 61-23 0 0,-10 220 79 0 0,19-319 9 0 0,-1 12 1 0 0,-8 185 0 0 0,-3 41 0 0 0,2-24 0 0 0,6-194 1 0 0,-4 53 23 0 0,4-2 33 0 0,2-20 16 0 0,-6 385 241 0 0,10-385-209 0 0,15 557 481 0 0,5-455-58 0 0,18 57-528 0 0,-4-111 182 0 0,-6-55-5 0 0,9 13-177 0 0,23 46 115 0 0,-41-145-73 0 0,1-1 0 0 0,2-1 0 0 0,3 0-42 0 0,29 41 160 0 0,29 35-160 0 0,-63-95 24 0 0,0-1 0 0 0,2 0 0 0 0,1-2 0 0 0,1-1 0 0 0,0 0 0 0 0,5 0-24 0 0,-20-15 6 0 0,28 21 35 0 0,2-1-1 0 0,1-2 1 0 0,21 10-41 0 0,-14-13 36 0 0,0-3 0 0 0,38 11-36 0 0,-29-15 18 0 0,0-2 0 0 0,1-3 1 0 0,1-2-1 0 0,0-2 0 0 0,-1-3 0 0 0,54-4-18 0 0,118-16 13 0 0,-127 8-15 0 0,-95 9 2 0 0,167-18 0 0 0,16-17-16 0 0,-3 1-71 0 0,47-26-66 0 0,-70 16 33 0 0,-66 21 46 0 0,48-13-70 0 0,-1-6-41 0 0,119-43-181 0 0,-150 47 177 0 0,-32 11 4 0 0,1 0-57 0 0,-22 6-82 0 0,0 0-101 0 0,-15 5 52 0 0,1-1-38 0 0,49-18-493 0 0,54-21-514 0 0</inkml:trace>
  <inkml:trace contextRef="#ctx0" brushRef="#br0" timeOffset="107768.701">15143 16676 18399 0 0,'12'27'1005'0'0,"-7"-15"-600"0"0,1 4 0 0 0,-3-8-250 0 0,0-1-42 0 0,0 0-48 0 0,0-1-54 0 0,1 0-60 0 0,-1-1-69 0 0,3 4 116 0 0,1-1 80 0 0,0-1 66 0 0,0-1 47 0 0,-2-1 39 0 0,0-1-1 0 0,0 1 0 0 0,0 0 0 0 0,3 6-229 0 0,-7-9 51 0 0,1 1 0 0 0,-1-1 0 0 0,1 0 0 0 0,0 0-1 0 0,0 0 1 0 0,-1-1 0 0 0,1 1 0 0 0,1 0-51 0 0,7 3 160 0 0,3 0-37 0 0,1 1 23 0 0,2 6-4 0 0,0 0-15 0 0,-2-5-5 0 0,9-3-17 0 0,-10 1-52 0 0,-10-4-43 0 0,0 1 1 0 0,0-1 0 0 0,0-1-1 0 0,0 1 1 0 0,0 0-1 0 0,0-1 1 0 0,0 1 0 0 0,0-1-1 0 0,1 0-10 0 0,132 0 886 0 0,-81 0-532 0 0,-48 0-295 0 0,0-1 0 0 0,1 0-1 0 0,-1 0 1 0 0,2 0-59 0 0,23-9 148 0 0,10-2-7 0 0,2 6-33 0 0,9-13-4 0 0,2 10-17 0 0,3-12-70 0 0,-45 18-17 0 0,0 0 1 0 0,0 0-1 0 0,13 0 0 0 0,33-5-14 0 0,-5-9-31 0 0,-26 8 23 0 0,14-2 22 0 0,86-24 0 0 0,-49 12 0 0 0,113-33 0 0 0,111-51 0 0 0,-249 86 14 0 0,14-6 101 0 0,-38 14 38 0 0,-1-1 0 0 0,11-8-153 0 0,156-108 445 0 0,-116 71-325 0 0,-55 41-112 0 0,37-31 53 0 0,45-47-61 0 0,-55 48 25 0 0,-14 10 34 0 0,10-13-59 0 0,9-10 21 0 0,-19 23 7 0 0,11-9 24 0 0,13-22-52 0 0,81-96 83 0 0,-79 93-22 0 0,-20 19-18 0 0,-3-1 0 0 0,0-6-43 0 0,13-17 71 0 0,-4 10-23 0 0,-9 13-16 0 0,-2-3 0 0 0,-2 0 0 0 0,3-14-32 0 0,167-343 200 0 0,-144 272-179 0 0,-16 33 31 0 0,-8 25-46 0 0,-4-3 0 0 0,2-18-6 0 0,3-13 0 0 0,16-54 0 0 0,-15 6 21 0 0,31-107 22 0 0,-54 218-43 0 0,31-111 0 0 0,144-577-64 0 0,-158 627 64 0 0,-12 40 0 0 0,0-10 0 0 0,-17 54 0 0 0,6-23 0 0 0,13-38 0 0 0,30-108 0 0 0,-43 154 0 0 0,0-13 0 0 0,0-8 0 0 0,-3 11 0 0 0,4-7 0 0 0,-2 23 0 0 0,4-18 0 0 0,-2-6 0 0 0,2-34 21 0 0,2-6 75 0 0,9-23-96 0 0,-6 45 11 0 0,-10 3-11 0 0,2 33-3 0 0,-4 20-7 0 0,20-103-55 0 0,-19 79 64 0 0,2 1 0 0 0,13-32 1 0 0,-7 28-6 0 0,2-14 6 0 0,-6 16-84 0 0,7-8 84 0 0,14-26-64 0 0,-5 12 25 0 0,-12 24-14 0 0,-11 29 41 0 0,9-24-6 0 0,-5 25-5 0 0,0 1-1 0 0,4-3 24 0 0,16-30-23 0 0,28-55-59 0 0,-33 67 13 0 0,-8 15 21 0 0,22-24-1 0 0,-12 21-55 0 0,-12 14 1 0 0,1 0 1 0 0,0 1 0 0 0,4-1 102 0 0,-17 12-24 0 0,0 0 0 0 0,0 1 1 0 0,0-1-1 0 0,1 1 0 0 0,-1-1 0 0 0,0 1 0 0 0,1 0 1 0 0,0 0 23 0 0,7-2-61 0 0,9-2-74 0 0,-3 8 50 0 0,-10-1 71 0 0,0 0 5 0 0,1 0 0 0 0,-1 0 0 0 0,0 1 0 0 0,0 0 0 0 0,6 3 9 0 0,5 8-43 0 0,25 39 29 0 0,-27-36 4 0 0,-1 0 1 0 0,4 8 9 0 0,25 38-55 0 0,-16-21-1 0 0,12 18-73 0 0,2 21 17 0 0,-23-41 67 0 0,18 32 51 0 0,35 96 203 0 0,-49-113-142 0 0,-1 1-42 0 0,5 13-38 0 0,13 36-65 0 0,17 46-61 0 0,-17-51 90 0 0,-10-23 119 0 0,-1 2 38 0 0,48 163 302 0 0,-57-173-292 0 0,11 34 7 0 0,3 1-74 0 0,-10-36-42 0 0,46 140-8 0 0,-30-79 14 0 0,56 168 137 0 0,-71-223-117 0 0,49 141 49 0 0,10 31-35 0 0,-16-48-13 0 0,97 274 145 0 0,-138-394-150 0 0,59 162 56 0 0,-50-147-78 0 0,31 79-8 0 0,23 30-1 0 0,-76-174 1 0 0,72 143 34 0 0,129 223 112 0 0,-114-231-82 0 0,61 72-57 0 0,-112-168-6 0 0,155 188-88 0 0,-170-213 97 0 0,69 79 180 0 0,109 98-191 0 0,-157-166 9 0 0,109 104-8 0 0,-6-10 16 0 0,67 42-17 0 0,-130-111 36 0 0,-37-29-25 0 0,119 93 69 0 0,-146-119-71 0 0,266 189 65 0 0,5-19 59 0 0,-153-105-47 0 0,61 35 32 0 0,10 11-106 0 0,28-1-55 0 0,-54-29 14 0 0,-150-81-14 0 0,3-2-65 0 0,-1 0-187 0 0,15 10 295 0 0,-59-29-21 0 0,45 24-210 0 0,-31-19 90 0 0,0 0-92 0 0,-9-4 53 0 0,1-1-39 0 0,2 2-166 0 0,-2 1-45 0 0,-6-4 207 0 0,-1 0-1 0 0,0 1 1 0 0,1-1 0 0 0,-1 1 0 0 0,0 0 0 0 0,0 0 0 0 0,0 0 223 0 0</inkml:trace>
  <inkml:trace contextRef="#ctx0" brushRef="#br0" timeOffset="108645.393">15806 16842 12752 0 0,'-10'-1'185'0'0,"1"-1"-49"0"0,-10-10 151 0 0,11 7-139 0 0,-1-1 65 0 0,3 3-41 0 0,-3-1-16 0 0,2 0-83 0 0,5 3-71 0 0,1 0 1 0 0,-1 0-1 0 0,1 0 1 0 0,-1-1-1 0 0,1 1 1 0 0,-1-1-1 0 0,1 1 1 0 0,0-1-1 0 0,0 1 1 0 0,0-1-1 0 0,0 0 1 0 0,0 1-3 0 0,-5-9-17 0 0,4 7 48 0 0,1 0 35 0 0,1 0 41 0 0,0 1 47 0 0,0-1 53 0 0,2-1 61 0 0,1-2 67 0 0,0-1 72 0 0,-2 6-337 0 0,3-6 373 0 0,1 1-40 0 0,1 1-36 0 0,1 1-34 0 0,9-2 241 0 0,0 1-103 0 0,-1 1-148 0 0,-2 0-42 0 0,9-3 91 0 0,0 2-43 0 0,23-1 228 0 0,18-4 79 0 0,60-14 350 0 0,-73 15-613 0 0,0-1-47 0 0,-17 3-146 0 0,-1 0-39 0 0,53-16 230 0 0,-21 9-120 0 0,13-3 27 0 0,-27 4-128 0 0,-9 1-92 0 0,68-19 39 0 0,141-50-2 0 0,-238 76-86 0 0,340-132 216 0 0,-216 78-19 0 0,68-44-206 0 0,-52 22 95 0 0,-35 20-41 0 0,1-6-43 0 0,142-97 0 0 0,44-51 154 0 0,-222 154-117 0 0,108-92 77 0 0,-129 101-67 0 0,110-95 242 0 0,19-27 477 0 0,-1-17-777 0 0,-62 52 235 0 0,-79 84-143 0 0,94-113 175 0 0,-54 46-139 0 0,2-2-22 0 0,-14 0-2 0 0,-14 20-30 0 0,25-55-32 0 0,118-269 72 0 0,-125 233-133 0 0,-9-3-40 0 0,-15 42-30 0 0,9-43-80 0 0,-45 135 115 0 0,51-184-151 0 0,-58 206 190 0 0,9-31-5 0 0,-1-34-36 0 0,4-19 16 0 0,5-21-35 0 0,-16 76 58 0 0,-3 17-10 0 0,17-97-16 0 0,13-104-11 0 0,-34 219 56 0 0,3-18-14 0 0,-2-6 12 0 0,-5 31-19 0 0,-1 4-30 0 0,1 0-1 0 0,6-20 50 0 0,7-49-117 0 0,-12 74 108 0 0,-2 9 9 0 0,0 0-1 0 0,0 0 1 0 0,-1 0 0 0 0,-1 0-1 0 0,0-2 1 0 0,0 10 0 0 0,1-1 0 0 0,-1 1 0 0 0,1-1 0 0 0,0 1 0 0 0,0-1 0 0 0,0 1 0 0 0,0 0 0 0 0,0 0 0 0 0,1-1 0 0 0,1-1 0 0 0,5-6 0 0 0,-8 10 0 0 0,1 1 0 0 0,-1 0 0 0 0,0 0 0 0 0,0 0 0 0 0,0 0 0 0 0,1 0 0 0 0,-1 0 0 0 0,0 0 0 0 0,0 0 0 0 0,0 0 0 0 0,0 0 0 0 0,1 0 0 0 0,-1 0 0 0 0,0 0 0 0 0,0 0 0 0 0,0 0 0 0 0,0 1 0 0 0,1-1 0 0 0,-1 0 0 0 0,0 0 0 0 0,0 0 0 0 0,0 0 0 0 0,0 0 0 0 0,0 0 0 0 0,1 0 0 0 0,-1 0 0 0 0,0 1 0 0 0,0-1 0 0 0,0 0 0 0 0,0 0 0 0 0,0 0 0 0 0,0 0 0 0 0,0 0 0 0 0,0 1 0 0 0,1-1 0 0 0,-1 0 0 0 0,0 0 0 0 0,4 19 0 0 0,-4-17 0 0 0,9 16 0 0 0,-3 2-24 0 0,-2-3-55 0 0,2 1-47 0 0,13 35-38 0 0,3 30-182 0 0,-8-27 156 0 0,-6-28 132 0 0,1 1 37 0 0,10 26 21 0 0,12 37 0 0 0,-20-51 0 0 0,-2-7 0 0 0,1 0 0 0 0,6 11 0 0 0,21 47 12 0 0,21 83-12 0 0,-27-70 61 0 0,34 130 85 0 0,-1-3-132 0 0,-20-79-15 0 0,-17-53 2 0 0,59 216 10 0 0,-37-148 41 0 0,-1-2-45 0 0,-21-70-26 0 0,3 11-45 0 0,26 88-68 0 0,0-20 48 0 0,-10-34 98 0 0,-1 1 76 0 0,-22-64-40 0 0,53 159 74 0 0,-28-108-109 0 0,67 197-16 0 0,-91-249 12 0 0,12 37 44 0 0,5-3 46 0 0,99 197 258 0 0,-87-193-260 0 0,0 2-65 0 0,1-5 5 0 0,4-3 1 0 0,24 29-40 0 0,-39-69 75 0 0,68 107 157 0 0,-65-109 13 0 0,32 33-245 0 0,0-15 109 0 0,-26-30-13 0 0,2-3 1 0 0,2-1-1 0 0,19 10-96 0 0,1-5 131 0 0,3-4-1 0 0,1-3 1 0 0,17 3-131 0 0,-1-8 440 0 0,70 20-440 0 0,-106-46 85 0 0,1-3-62 0 0,-3-2-82 0 0,-16-2-2 0 0,8 2-159 0 0,26 2 220 0 0,-9-4-111 0 0,43 6-190 0 0,-58-10 15 0 0,2-2 0 0 0,6-3 286 0 0,-44-2-3 0 0,-1 0-52 0 0,1 0-46 0 0,1 0-41 0 0,0 1-49 0 0,0-1-34 0 0,18 0-311 0 0,-4 0-11 0 0,38-3-787 0 0,4-9-228 0 0,8-2-6 0 0</inkml:trace>
  <inkml:trace contextRef="#ctx0" brushRef="#br0" timeOffset="122430.726">1988 15323 14952 0 0,'-25'-1'355'0'0,"-11"-5"54"0"0,17 3-171 0 0,0 1 74 0 0,7 1-43 0 0,-1 0 64 0 0,-22 1 471 0 0,0 0-55 0 0,-31 0 621 0 0,57 1-1094 0 0,2 0-72 0 0,-1 1-27 0 0,0 2 11 0 0,-2 0 21 0 0,-10 2 295 0 0,-17 8 459 0 0,21-4-485 0 0,5-3-297 0 0,-2-1 103 0 0,-1 2 96 0 0,9-5-135 0 0,0 0 1 0 0,0 0-1 0 0,0 1 1 0 0,-4 3-246 0 0,-5 3 410 0 0,0-6-80 0 0,3-2-96 0 0,0 4 56 0 0,6-2-157 0 0,-2-2-30 0 0,0-2-61 0 0,7 0-42 0 0,0 0 1 0 0,-1 0 0 0 0,1 0 0 0 0,-1-1-1 0 0,1 1 1 0 0,-1 0 0 0 0,1 0 0 0 0,-1 0-1 0 0,1 0 1 0 0,0 0 0 0 0,-1 0 0 0 0,1 0 0 0 0,-1 1-1 0 0,1-1 1 0 0,-1 0 0 0 0,1 0 0 0 0,-1 0 0 0 0,1 0-1 0 0,0 1 1 0 0,-1-1 0 0 0,1 0 0 0 0,-1 0-1 0 0,1 0 1 0 0,0 1 0 0 0,-1-1 0 0 0,1 0 0 0 0,0 1-1 0 0,-1-1 1 0 0,1 0 0 0 0,0 1 0 0 0,0-1-1 0 0,-1 1 1 0 0,1-1 0 0 0,0 0 0 0 0,0 1 0 0 0,0-1-1 0 0,0 1 1 0 0,-1-1 0 0 0,1 1 0 0 0,0-1 0 0 0,0 0-1 0 0,0 1 1 0 0,0-1 0 0 0,0 1 0 0 0,0-1-1 0 0,0 1 1 0 0,0-1-1 0 0,0 2 128 0 0,-1-2-87 0 0,-5 1-112 0 0,4-1 88 0 0,1-1 36 0 0,0 1 49 0 0,1-1 61 0 0,-1 1 72 0 0,2-1 84 0 0,8-8-232 0 0,-4 6-8 0 0,1 2-50 0 0,-1 1-7 0 0,2-5 9 0 0,2 0 37 0 0,5 3 59 0 0,4 2 39 0 0,3 0-36 0 0,0 0-35 0 0,0 0-37 0 0,1 0-36 0 0,-1 0-36 0 0,-1 0-36 0 0,-1 0-38 0 0,17-2 21 0 0,0-3 45 0 0,-17 2 22 0 0,0 1 0 0 0,7 0 0 0 0,0 2 0 0 0,-1 1 0 0 0,25-4 0 0 0,127-20 11 0 0,-154 21 34 0 0,22 1-45 0 0,12-1 20 0 0,21-7 30 0 0,-1 0 112 0 0,41 2-162 0 0,-55 5 158 0 0,29-6-158 0 0,-35 2 46 0 0,178-17 78 0 0,-158 20-61 0 0,4 4-46 0 0,-12-1-6 0 0,19-3-11 0 0,-46 0 17 0 0,16-2 19 0 0,5 2-36 0 0,-23 3 0 0 0,14-1 0 0 0,6 4 0 0 0,-25 0 0 0 0,108 6 0 0 0,-99-10-1 0 0,13 1 13 0 0,10 3-12 0 0,-19 1 27 0 0,152 17 52 0 0,-73-7-35 0 0,-5 0 0 0 0,-46 0 5 0 0,-10-2 36 0 0,26 1-85 0 0,-57-10 10 0 0,11 0-7 0 0,27 7-3 0 0,-52-6 0 0 0,43 7 0 0 0,15-1 0 0 0,41 0 4 0 0,-6-1 45 0 0,-47-1-38 0 0,25 9-11 0 0,-16-3 12 0 0,84 13 51 0 0,78 15-77 0 0,-183-34-32 0 0,13-1 46 0 0,-17-3 77 0 0,10 5-77 0 0,346 60 126 0 0,-329-56-120 0 0,-24-2-6 0 0,10 6 0 0 0,-12-3 0 0 0,13 0 0 0 0,-17-6 10 0 0,-3 1 76 0 0,16-1-86 0 0,20-1 96 0 0,-1 11 0 0 0,3-8 24 0 0,-14-1 3 0 0,3 5 35 0 0,19 3 42 0 0,-33-9-120 0 0,1-3-106 0 0,-5-1-39 0 0,58 5-125 0 0,-81-6 139 0 0,35 3-14 0 0,1-3 53 0 0,55 3 11 0 0,4 1 13 0 0,139-7 41 0 0,6 0-53 0 0,-136 7 26 0 0,-5 0 21 0 0,-89-7-34 0 0,17 0 56 0 0,8 3-69 0 0,-18 0 11 0 0,29 4-9 0 0,35 8-2 0 0,-30-4 0 0 0,19-2 0 0 0,-40-4 0 0 0,165 14 0 0 0,31 4 0 0 0,-167-20 0 0 0,28-4 0 0 0,-33-1 0 0 0,39 6 0 0 0,-82 0 6 0 0,16 1 41 0 0,5-2-47 0 0,-23-4 10 0 0,14 1-9 0 0,6 3-1 0 0,-16 1 1 0 0,1 1 51 0 0,18-3-52 0 0,-26-2 10 0 0,14 0 4 0 0,11 3-14 0 0,-22 1 31 0 0,9 0 18 0 0,14-1-49 0 0,233-3 66 0 0,393 0-58 0 0,-444 0 57 0 0,-219 2-65 0 0,26 3 0 0 0,-28-1 0 0 0,24-1 0 0 0,-32-2 0 0 0,0 0-1 0 0,1 1 1 0 0,0 1 0 0 0,-2 0 4 0 0,0-1 0 0 0,0-1 0 0 0,1 0-4 0 0,168-1 161 0 0,-104 0-141 0 0,-66 1-4 0 0,-1 0 0 0 0,13 4-16 0 0,-13-3 16 0 0,1 0 0 0 0,12 1-16 0 0,55-3 29 0 0,80 0 96 0 0,-56 0-103 0 0,-91 0-34 0 0,-2 0-49 0 0,-8 0-21 0 0,6 0-10 0 0,-1-1-31 0 0,-5-1 84 0 0,-1-7 21 0 0,-3 9 18 0 0,0 0-1 0 0,0 0 0 0 0,-1 0 0 0 0,1 0 1 0 0,0 0-1 0 0,0 0 0 0 0,0 0 1 0 0,0 0-1 0 0,0-1 0 0 0,0 1 0 0 0,0 0 1 0 0,0 0-1 0 0,0 0 0 0 0,0 0 0 0 0,0 0 1 0 0,0 0-1 0 0,0 0 0 0 0,0 0 0 0 0,1 0 1 0 0,-1 0-1 0 0,0 0 0 0 0,0 0 0 0 0,0-1 1 0 0,0 1-1 0 0,0 0 0 0 0,0 0 1 0 0,0 0-1 0 0,0 0 0 0 0,0 0 0 0 0,0 0 1 0 0,0 0-1 0 0,0 0 0 0 0,0 0 0 0 0,0 0 1 0 0,0 0-1 0 0,0 0 0 0 0,0 0 0 0 0,0 0 1 0 0,1 0-1 0 0,-1 0 0 0 0,0 0 0 0 0,0 0 1 0 0,0 0-1 0 0,0 0 0 0 0,0 0 1 0 0,0 0-1 0 0,0 0 0 0 0,0 0 0 0 0,0 0 1 0 0,0 0-1 0 0,0 0 0 0 0,0 0 0 0 0,1 0 1 0 0,-1 0-1 0 0,0 0 0 0 0,0 0 0 0 0,0 0 1 0 0,0 0 0 0 0,53 0-83 0 0,-39 0 83 0 0,-1 2 0 0 0,-6 3 9 0 0,-5-5-6 0 0,-1 1 1 0 0,0 0-1 0 0,0 0 1 0 0,0-1 0 0 0,1 1-1 0 0,-1 0 1 0 0,0-1 0 0 0,1 0-1 0 0,-1 1 1 0 0,1-1 0 0 0,-1 0-1 0 0,0 1 1 0 0,1-1-1 0 0,-1 0 1 0 0,1 0 0 0 0,-1 0-4 0 0,1 0 7 0 0,-1 0 0 0 0,1 1 0 0 0,0-1 0 0 0,-1 0 0 0 0,1 1 0 0 0,-1 0 0 0 0,1-1 0 0 0,-1 1 0 0 0,0 0 0 0 0,1 0 0 0 0,-1-1 0 0 0,0 1 0 0 0,1 0 0 0 0,-1 1 0 0 0,0-1-7 0 0,4 2 88 0 0,1-2-58 0 0,-1 0-8 0 0,2 3 11 0 0,4 2 18 0 0,1-5 57 0 0,-9-1-87 0 0,1 0-2 0 0,6 0 24 0 0,-1 0-9 0 0,-5 0-22 0 0,-2 0-10 0 0,19 12-5 0 0,-7-10 3 0 0,11 0-17 0 0,-25-2 16 0 0,1 0 0 0 0,-1 0 0 0 0,0 0 0 0 0,0 0 0 0 0,0 1-1 0 0,0-1 1 0 0,1 0 0 0 0,-1 0 0 0 0,0 0 0 0 0,0 0-1 0 0,0 0 1 0 0,0 0 0 0 0,0 1 0 0 0,1-1 0 0 0,-1 0-1 0 0,0 0 1 0 0,0 0 0 0 0,0 0 0 0 0,0 1 0 0 0,0-1 0 0 0,0 0-1 0 0,0 0 1 0 0,0 0 0 0 0,0 0 0 0 0,0 1 0 0 0,0-1-1 0 0,0 0 1 0 0,0 0 0 0 0,0 0 0 0 0,0 1 0 0 0,0-1-1 0 0,0 0 1 0 0,0 0 0 0 0,0 0 0 0 0,0 1 0 0 0,0-1 0 0 0,0 0-1 0 0,0 0 2 0 0,0 4-22 0 0,0-4 21 0 0,0 0 0 0 0,0 0-1 0 0,0 0 1 0 0,0 0 0 0 0,0 0 0 0 0,0 0 0 0 0,0 0 0 0 0,-1 0-1 0 0,1 0 1 0 0,0 0 0 0 0,0 0 0 0 0,0 1 0 0 0,0-1-1 0 0,1 0 1 0 0,-1 0 0 0 0,0 0 0 0 0,0 0 0 0 0,0 0-1 0 0,0 0 1 0 0,0 0 0 0 0,0 0 0 0 0,0 0 0 0 0,0 0-1 0 0,0 0 1 0 0,0 0 0 0 0,0 0 0 0 0,0 1 0 0 0,0-1-1 0 0,0 0 1 0 0,0 0 0 0 0,0 0 0 0 0,0 0 0 0 0,0 0-1 0 0,0 0 1 0 0,0 0 0 0 0,0 0 0 0 0,1 0 0 0 0,-1 0 0 0 0,0 0-1 0 0,0 0 1 0 0,0 0 0 0 0,0 0 0 0 0,0 0 0 0 0,0 0-1 0 0,0 0 1 0 0,0 0 0 0 0,0 0 0 0 0,0 0 0 0 0,0 0-1 0 0,0 0 1 0 0,1 0 0 0 0,-1 0 0 0 0,0 0 0 0 0,0 0-1 0 0,0 0 1 0 0,0 0 0 0 0,0 0 1 0 0,9 0-69 0 0,-1 0-19 0 0,-4 0 83 0 0,-2 0-9 0 0,0 0-66 0 0,-2-4 41 0 0,0 0-35 0 0,0-3-160 0 0,-1 1-63 0 0,-6-8-694 0 0,1 8 606 0 0,-7-8-627 0 0</inkml:trace>
  <inkml:trace contextRef="#ctx0" brushRef="#br0" timeOffset="126447.556">15337 3162 22943 0 0,'-12'13'211'0'0,"-4"7"174"0"0,-2 4 6 0 0,5-7-280 0 0,-1 0-51 0 0,3-2-47 0 0,2 0 0 0 0,-9 15-13 0 0,0 4 0 0 0,-2-1 0 0 0,-19 23 0 0 0,-10 17 0 0 0,-56 85 8 0 0,33-52-33 0 0,55-82 12 0 0,-71 94-164 0 0,-54 53-168 0 0,85-104 217 0 0,-210 263-73 0 0,98-119 115 0 0,-5-4 53 0 0,-38 34 92 0 0,36-41 56 0 0,-86 102 107 0 0,4 4-25 0 0,89-97-126 0 0,31-35 25 0 0,-232 301 184 0 0,36-8-2 0 0,159-230-114 0 0,5 7 10 0 0,-5-5 2 0 0,-33 57 66 0 0,-97 152 254 0 0,295-434-479 0 0,-463 717 852 0 0,306-461-543 0 0,-108 178 220 0 0,-24 41-114 0 0,198-327-288 0 0,-77 135-9 0 0,11-17-94 0 0,-146 229-41 0 0,223-357 0 0 0,18-40 0 0 0,-31 52 0 0 0,-161 266 0 0 0,98-156-16 0 0,153-253-105 0 0,-15 18 121 0 0,16-23-51 0 0,0 0-34 0 0,2 1-47 0 0,0 0-62 0 0,9-15 92 0 0,1-1 48 0 0,-3 2 14 0 0,2-1-10 0 0,0-1-17 0 0,0-1-38 0 0,1 1-61 0 0,-1 0-66 0 0,0-1-78 0 0,1 1-89 0 0,11-13-493 0 0</inkml:trace>
  <inkml:trace contextRef="#ctx0" brushRef="#br0" timeOffset="127063.903">20099 3410 23183 0 0,'1'11'395'0'0,"0"-2"-76"0"0,1 0-78 0 0,1 0-80 0 0,-1 1-83 0 0,1 0-92 0 0,0 13 33 0 0,-2-14-19 0 0,1 0 0 0 0,0 1 1 0 0,0-1-1 0 0,1 0 0 0 0,2 4 0 0 0,14 38 0 0 0,2 10 0 0 0,6 21 0 0 0,30 95 0 0 0,38 129 0 0 0,-29-66-16 0 0,-34-124-45 0 0,14 41-20 0 0,-11-40 53 0 0,-4-15 50 0 0,1-5 34 0 0,43 151 108 0 0,-28-79-17 0 0,2 0 98 0 0,90 348 669 0 0,-43-130-276 0 0,-22-77-169 0 0,-32-100-219 0 0,-20-97-157 0 0,100 549 350 0 0,-9 92 0 0 0,-88-583-353 0 0,2 24-32 0 0,8 102-15 0 0,-11-101 12 0 0,-7-59-31 0 0,2 17 59 0 0,-3-1 73 0 0,-7-63-57 0 0,26 248 283 0 0,-8-141-175 0 0,-4-34-99 0 0,8 84 0 0 0,-23-170-79 0 0,27 219 86 0 0,-20-203-81 0 0,39 311 125 0 0,-34-240-89 0 0,-3-29-23 0 0,-7 2-16 0 0,-1-11 40 0 0,2-39-22 0 0,3 35-41 0 0,-10-67-52 0 0,3 38 29 0 0,-4-54-23 0 0,-2 7-64 0 0,0 2-92 0 0,-1-36 72 0 0,-1 0 0 0 0,-2 10 122 0 0,0-6-114 0 0,-1 0-35 0 0,2-11 94 0 0,1-2-36 0 0,0 0-45 0 0,0-1-46 0 0,0 0-49 0 0,-1-1-48 0 0,0-1-52 0 0,-1-1-51 0 0,-1 0-55 0 0,-1-3-373 0 0,-3-4-456 0 0</inkml:trace>
  <inkml:trace contextRef="#ctx0" brushRef="#br0" timeOffset="127551.327">15778 2609 20751 0 0,'-23'11'377'0'0,"1"0"-13"0"0,8-4-172 0 0,2 0-93 0 0,1 1-76 0 0,-2 1-9 0 0,2-1-12 0 0,0 1-1 0 0,-10 9-1 0 0,-9 16 0 0 0,-25 15 0 0 0,28-26 0 0 0,-5 1 1 0 0,-26 17-1 0 0,27-20-6 0 0,0 1 1 0 0,-8 10 5 0 0,-11 13-33 0 0,-13 13 12 0 0,-64 44 21 0 0,24-31 0 0 0,-107 93 0 0 0,125-101 7 0 0,-1 0 49 0 0,-85 59 171 0 0,13-6 41 0 0,92-64-179 0 0,-44 38-56 0 0,-111 66-33 0 0,-18 20-1 0 0,158-119-22 0 0,3-2-33 0 0,47-34 54 0 0,1-3-37 0 0,1 0-37 0 0,0-1-41 0 0,4-2-20 0 0,-1 1-34 0 0,-1 1-36 0 0,-1 1-37 0 0,-34 21-267 0 0,55-35 453 0 0,-8 6-123 0 0,5-5 30 0 0,3-1-5 0 0,0-2-34 0 0,-6 2-231 0 0,1-3-96 0 0,0 1-221 0 0,3 2-75 0 0,-1 4-449 0 0</inkml:trace>
  <inkml:trace contextRef="#ctx0" brushRef="#br0" timeOffset="127796.667">14991 2596 20999 0 0,'17'5'277'0'0,"-1"2"-46"0"0,1 0-43 0 0,-1 0-38 0 0,8 5 10 0 0,-1 0-64 0 0,0 1-51 0 0,0 1-38 0 0,66 46-91 0 0,-61-39 116 0 0,0 0 82 0 0,58 49-19 0 0,-6 2-60 0 0,-9-7-37 0 0,53 49-6 0 0,-43-35-61 0 0,68 62-142 0 0,-84-74 127 0 0,28 35 55 0 0,-14-14 30 0 0,215 240 3 0 0,-173-182 72 0 0,-36-40-41 0 0,4-7 53 0 0,12 23 18 0 0,38 44 5 0 0,38 14-28 0 0,-106-109-60 0 0,-43-44 8 0 0,0 0-41 0 0,0 0-42 0 0,1-2-41 0 0,0 1-41 0 0,1-1-41 0 0,2 0-40 0 0,1 0-41 0 0,48 30-294 0 0</inkml:trace>
  <inkml:trace contextRef="#ctx0" brushRef="#br0" timeOffset="128136.328">20348 2430 23911 0 0,'0'2'516'0'0,"0"2"-327"0"0,0-1-33 0 0,0 5 64 0 0,0-1-101 0 0,0 1-68 0 0,-1 20-87 0 0,-1-17 61 0 0,-2 13-26 0 0,-1 2-34 0 0,-11 60-186 0 0,6-46 110 0 0,-2 10-27 0 0,2-16 6 0 0,-1-5-28 0 0,-4 2-67 0 0,-11 21-103 0 0,-44 79-536 0 0,44-84 596 0 0,-2 3 44 0 0,1-3 94 0 0,-72 109-330 0 0,19-34 119 0 0,28-39 215 0 0,-78 110-58 0 0,94-142 138 0 0,-4 3 89 0 0,-2 3 71 0 0,-17 27 138 0 0,-31 39 153 0 0,17-25-123 0 0,-3 14-15 0 0,12-17-66 0 0,20-32-119 0 0,-15 11-76 0 0,28-38-56 0 0,-1-2-42 0 0,20-22-134 0 0,-3 3-198 0 0,0 0-93 0 0,-1 1-105 0 0,-9 9-363 0 0</inkml:trace>
  <inkml:trace contextRef="#ctx0" brushRef="#br0" timeOffset="128348.757">19630 3079 20239 0 0,'14'5'428'0'0,"1"0"-57"0"0,-1 0-53 0 0,0 0-50 0 0,0-1-44 0 0,0 1-42 0 0,0 0-38 0 0,0 0-34 0 0,11 5 16 0 0,-1-1-74 0 0,4 1-54 0 0,37 15-81 0 0,-41-16 86 0 0,3 2 56 0 0,47 19-58 0 0,45 18-14 0 0,-27-20-35 0 0,48 17-36 0 0,29 27 17 0 0,81 46 65 0 0,-133-61-1 0 0,-43-23 3 0 0,142 74 0 0 0,-73-18 12 0 0,4-3 36 0 0,-4 8-36 0 0,-111-74-12 0 0,81 57 0 0 0,-79-52-68 0 0,-7-4 84 0 0,36 29 76 0 0,-44-35-99 0 0,0 0-40 0 0,7 6-106 0 0,-13-11 29 0 0,0 0-38 0 0,0 0-42 0 0,0 0-46 0 0,0 0-50 0 0,1-1-55 0 0,0 1-137 0 0,-1 0-80 0 0,1 0-69 0 0,0 0-63 0 0,2 3-209 0 0,1-1-60 0 0,3 3-255 0 0,10 8-678 0 0</inkml:trace>
  <inkml:trace contextRef="#ctx0" brushRef="#br0" timeOffset="129284.256">23081 221 17799 0 0,'-5'-1'46'0'0,"-14"-5"127"0"0,8 5-28 0 0,1 3 24 0 0,0 2 69 0 0,1-1-135 0 0,2-3-57 0 0,6 0-45 0 0,1 0-1 0 0,0 0 0 0 0,-1 0 0 0 0,1 0 0 0 0,-1 0 0 0 0,1 0 1 0 0,-1 0-1 0 0,1 0 0 0 0,0 0 0 0 0,-1 0 0 0 0,1 0 0 0 0,-1 0 1 0 0,1 0-1 0 0,0 0 0 0 0,-1 1 0 0 0,1-1 0 0 0,-1 0 0 0 0,1 0 1 0 0,0 0-1 0 0,-1 1 0 0 0,1-1 0 0 0,0 0 0 0 0,-1 1 0 0 0,1-1 1 0 0,0 0-1 0 0,-1 1 0 0 0,1-1 0 0 0,0 0 0 0 0,0 1 0 0 0,0-1 0 0 0,-1 0 1 0 0,1 1-1 0 0,0-1 0 0 0,0 1 0 0 0,0-1 0 0 0,0 0 0 0 0,0 1 1 0 0,-1-1-1 0 0,1 1 0 0 0,0-1 0 0 0,0 1 0 0 0,0-1 0 0 0,0 0 1 0 0,0 1-1 0 0,1-1 0 0 0,-1 1 0 0 0,0-1 0 0 0,0 1 0 0 0,0-1 0 0 0,0 18 39 0 0,-1-14-20 0 0,1 1 0 0 0,0-1 0 0 0,0 0-1 0 0,0 1 1 0 0,0-1 0 0 0,1 0 0 0 0,0 1 0 0 0,0-1 0 0 0,0 0 0 0 0,0 0 0 0 0,1 1-1 0 0,0-1 1 0 0,0 0 0 0 0,2 3-19 0 0,3 6 107 0 0,0 0 1 0 0,-1 0-1 0 0,0 1 0 0 0,2 10-107 0 0,-1-4 266 0 0,9 19-266 0 0,-5-19 83 0 0,-4-8-19 0 0,-1 0-1 0 0,-1 0 1 0 0,0 1 0 0 0,0 3-64 0 0,26 77 303 0 0,-17-51-128 0 0,-1 0 58 0 0,-2-7-38 0 0,0-1 116 0 0,-2 1 0 0 0,-1 2-311 0 0,-3-13 141 0 0,3 22 52 0 0,0 2-67 0 0,1 9-36 0 0,0 28-18 0 0,-5-26-31 0 0,8 89 38 0 0,10 135-69 0 0,-18-207-10 0 0,-1-22 1 0 0,10 292 10 0 0,-6-123 85 0 0,0-7 14 0 0,-8-142-66 0 0,4 145 86 0 0,1-140-83 0 0,3 134 141 0 0,-7-95-63 0 0,3 187 227 0 0,1-234-262 0 0,3 109 148 0 0,2 42 68 0 0,2-74-133 0 0,-6-79-108 0 0,-1-21-14 0 0,2 32 31 0 0,1-31-91 0 0,-1-10-216 0 0,-2-7 106 0 0,4 41-100 0 0,-5-51 119 0 0,-1-1-35 0 0,0-4-4 0 0,0 0-35 0 0,-1 0-40 0 0,1-1-47 0 0,0 1-52 0 0,0-1-57 0 0,0 1-64 0 0,1-1-69 0 0,-2 3-245 0 0,0 6-414 0 0</inkml:trace>
  <inkml:trace contextRef="#ctx0" brushRef="#br0" timeOffset="129752.063">22239 3838 19727 0 0,'-3'0'447'0'0,"1"0"-307"0"0,-3 0 64 0 0,-14 0 573 0 0,13 0-477 0 0,3 0-74 0 0,3 0-153 0 0,2 0-34 0 0,1 0-40 0 0,2 0-44 0 0,-4 0 43 0 0,1 0-1 0 0,-1 0 0 0 0,0 0 0 0 0,1-1 0 0 0,-1 1 1 0 0,0 0-1 0 0,1-1 0 0 0,-1 1 0 0 0,0-1 1 0 0,0 1-1 0 0,0-1 0 0 0,1 0 3 0 0,13-5-68 0 0,12 4-2 0 0,-19 2 36 0 0,0 0-1 0 0,0-1 1 0 0,8-1 34 0 0,88-14-218 0 0,1 5 83 0 0,4 0 74 0 0,1-6 69 0 0,16-8-16 0 0,0 3 77 0 0,2 3 70 0 0,3 4 61 0 0,63-6 64 0 0,-64 4-130 0 0,29-2-62 0 0,302-34-24 0 0,235-19 133 0 0,-380 34-42 0 0,3-2 79 0 0,34 7 40 0 0,-212 20-135 0 0,2-1 36 0 0,111-11 138 0 0,344-30 458 0 0,11 13 119 0 0,-189 23-310 0 0,-276 13-362 0 0,37 2 38 0 0,-3 5-91 0 0,-40 0-66 0 0,110 6 72 0 0,-85 2-106 0 0,-160-9-49 0 0,208 23 68 0 0,-192-21-65 0 0,237 40 50 0 0,-180-32-51 0 0,-30-4-14 0 0,-18-1-20 0 0,-15-3-8 0 0,0 0 1 0 0,0-1-1 0 0,5 0 40 0 0,-6-1-2 0 0,2 0-34 0 0,15 0-131 0 0,0 0-107 0 0,-5 0-87 0 0,-23 0 329 0 0,1 0-1 0 0,-1 0 1 0 0,1 0 0 0 0,-1 0 0 0 0,1 0 0 0 0,-1-1-1 0 0,1 1 1 0 0,-1-1 0 0 0,1 1 0 0 0,-1-1-1 0 0,0 1 1 0 0,2-1 32 0 0,0-3-177 0 0,0 0-45 0 0,-1-2-138 0 0,-1-1-114 0 0,0 3 187 0 0,-1 1-37 0 0,0-1-42 0 0,0-1-43 0 0,0 5 347 0 0,0-14-1229 0 0</inkml:trace>
  <inkml:trace contextRef="#ctx0" brushRef="#br0" timeOffset="130119.112">28382 2347 22431 0 0,'0'0'488'0'0,"0"0"-178"0"0,0 0-144 0 0,0 0-46 0 0,2 2-70 0 0,9 11-26 0 0,0 0 1 0 0,6 12-25 0 0,-5-9 123 0 0,6 1 18 0 0,-6-6-58 0 0,-5-5-28 0 0,0 0 1 0 0,1 0 0 0 0,0 0-1 0 0,0-1 1 0 0,1-1 0 0 0,2 2-56 0 0,15 8 86 0 0,0 4-54 0 0,8 9 0 0 0,1-2 1 0 0,1-2 0 0 0,3 0-33 0 0,117 58 142 0 0,-26-14-5 0 0,-94-49-44 0 0,2-2-1 0 0,-1-2 1 0 0,16 3-93 0 0,45 17 187 0 0,-6 2-17 0 0,90 34 180 0 0,12-9 25 0 0,-114-37-222 0 0,-63-19-121 0 0,225 72 442 0 0,-164-49-347 0 0,-3 0-33 0 0,-10 1 10 0 0,-4 4-46 0 0,-26-11-50 0 0,-1 0-1 0 0,8 10-7 0 0,-36-27 0 0 0,-1 0 0 0 0,0 1 1 0 0,1-1-1 0 0,-2 1 0 0 0,1 0 0 0 0,-1 0 0 0 0,0 1 0 0 0,0-1 0 0 0,1 4 0 0 0,-3-6-1 0 0,0 0 1 0 0,-1 0-1 0 0,0 0 0 0 0,1 0 0 0 0,-1 1 0 0 0,-1-1 0 0 0,1 0 1 0 0,-1 0-1 0 0,1 1 0 0 0,-1-1 0 0 0,0 0 0 0 0,-1 1 0 0 0,1-1 0 0 0,-1 0 1 0 0,0 1-1 0 0,0-1 0 0 0,-1 3 1 0 0,-2-1-7 0 0,0 1 1 0 0,0-1-1 0 0,0 0 1 0 0,-1-1-1 0 0,0 1 1 0 0,0-1-1 0 0,-1 1 1 0 0,0-2-1 0 0,1 1 1 0 0,-3 0 6 0 0,-1 3-2 0 0,-56 42-13 0 0,42-34-23 0 0,-1-2-33 0 0,-101 53-812 0 0,-2-6 0 0 0,-65 18 883 0 0,68-33-586 0 0,-259 88-1371 0 0,287-104 1472 0 0,2 0-83 0 0,1 0-67 0 0,1 1-55 0 0,-128 41-1040 0 0,1-3 39 0 0</inkml:trace>
  <inkml:trace contextRef="#ctx0" brushRef="#br0" timeOffset="130599.833">22888 0 19319 0 0,'-5'0'188'0'0,"-6"0"69"0"0,7 0-79 0 0,2 0-35 0 0,0 0 41 0 0,0 0 50 0 0,0 0 56 0 0,1 1-85 0 0,0-1-49 0 0,0 1-43 0 0,0 0-36 0 0,-1 2-10 0 0,-3 4-107 0 0,4-6 79 0 0,1-1-27 0 0,-13 39 5 0 0,-3 14-136 0 0,2-7-75 0 0,-2 3-19 0 0,2-1 55 0 0,-4 15 17 0 0,-3 0 46 0 0,-12 28-28 0 0,0 6-131 0 0,-5-2-1 0 0,-26 46 255 0 0,11-51-136 0 0,-23 47-1 0 0,-71 121-87 0 0,99-188 210 0 0,-24 40 1 0 0,57-85-5 0 0,-67 110-39 0 0,39-74 6 0 0,22-34 38 0 0,-39 51-85 0 0,44-58 44 0 0,10-12-25 0 0,0 0-50 0 0,-2 3-140 0 0,4-6 85 0 0,0 1-37 0 0,-9 10-751 0 0,-1-2-46 0 0</inkml:trace>
  <inkml:trace contextRef="#ctx0" brushRef="#br0" timeOffset="130801.328">23081 346 21167 0 0,'0'2'162'0'0,"1"14"987"0"0,0-11-818 0 0,0-1-53 0 0,1 0-98 0 0,1-1-59 0 0,1 2-67 0 0,0-1-78 0 0,4 5 37 0 0,41 38 16 0 0,-32-31-36 0 0,1-1-1 0 0,0 0 1 0 0,8 3 7 0 0,74 46-104 0 0,-2-1-32 0 0,-34-24 97 0 0,58 32-4 0 0,-4-2-91 0 0,1 0-98 0 0,-22-12-217 0 0,-1 10-21 0 0</inkml:trace>
  <inkml:trace contextRef="#ctx0" brushRef="#br0" timeOffset="133069.261">27747 6240 17839 0 0,'-10'3'205'0'0,"0"0"-42"0"0,-22 2 247 0 0,18-3-205 0 0,-1-1 80 0 0,7-1-102 0 0,0 0 34 0 0,-6 1 201 0 0,2 2 72 0 0,5 0-104 0 0,-1 1 60 0 0,4-2-111 0 0,0-1-72 0 0,-1-1-27 0 0,-8 1 244 0 0,9-1-274 0 0,1-1-17 0 0,0 1 35 0 0,0 0 43 0 0,0 0 53 0 0,4-1-26 0 0,1-1-140 0 0,7-4-13 0 0,7 2-91 0 0,-5 1-35 0 0,-7 1-4 0 0,18-5 36 0 0,-17 6-46 0 0,0 0 1 0 0,0 1 0 0 0,0-1 0 0 0,1 1-1 0 0,0 0-1 0 0,16-1 0 0 0,0-1 0 0 0,0-2 0 0 0,0 0-1 0 0,0-1 1 0 0,5-2 0 0 0,48-11 21 0 0,106-25 199 0 0,-22 5-56 0 0,145-33 40 0 0,-259 60-186 0 0,545-144 188 0 0,-502 132-218 0 0,1 5-42 0 0,-55 10 54 0 0,-1 0 1 0 0,0-3 0 0 0,3-1-1 0 0,-20 6 41 0 0,0 2-1 0 0,1 0 1 0 0,-1 1-1 0 0,4 0-40 0 0,-9 2 29 0 0,1-1 0 0 0,-1 0 0 0 0,1-1 0 0 0,-1 0 0 0 0,0-1 0 0 0,6-3-29 0 0,-10 5 36 0 0,-4 2-65 0 0,-13-2-124 0 0,3-2 67 0 0,-3-3 4 0 0,1 2-10 0 0,3 1-13 0 0,0 1-26 0 0,0 0-51 0 0,-1 0-87 0 0,-1 1-66 0 0,-4-2-264 0 0,-2-1-78 0 0,-7 0-284 0 0,-11-3-542 0 0</inkml:trace>
  <inkml:trace contextRef="#ctx0" brushRef="#br0" timeOffset="133351.471">28478 4542 19271 0 0,'-9'10'305'0'0,"2"1"-63"0"0,0 1-51 0 0,3 0-37 0 0,-1 3 112 0 0,1 0-1 0 0,-1 9-265 0 0,3-10 163 0 0,1-11-138 0 0,-3 19 253 0 0,0 1 0 0 0,1 1-278 0 0,3 1 163 0 0,2 0-34 0 0,4 14 48 0 0,2 18 35 0 0,-5-39-129 0 0,1-1 0 0 0,1-1 1 0 0,0 1-1 0 0,2 1-83 0 0,6 21 174 0 0,-3-4-6 0 0,4 10 325 0 0,6 13-493 0 0,-18-52 30 0 0,26 67 303 0 0,-18-45-57 0 0,3 19-276 0 0,7 47 297 0 0,13 3-1 0 0,-18-28-92 0 0,-10-39-129 0 0,18 65 110 0 0,5 31 14 0 0,-5 10-8 0 0,-8-43-91 0 0,-4-15-53 0 0,-3-1-48 0 0,15 283 1 0 0,-20-292 0 0 0,0 332 7 0 0,-4-234 61 0 0,1 33 127 0 0,0 1 48 0 0,0-1 44 0 0,0 3 41 0 0,4-95-197 0 0,6 0-86 0 0,-1-11-15 0 0,-4 22-30 0 0,-6-88-35 0 0,0 9-44 0 0,5 3-63 0 0,-2-33 87 0 0,1 4 15 0 0,0 3-18 0 0,-1-5-35 0 0,-1-2-42 0 0,-1-1-71 0 0,0 1-389 0 0,0-8 442 0 0,-1 0 1 0 0,1 1-1 0 0,0-1 0 0 0,-1 0 1 0 0,1 0-1 0 0,-1 0 1 0 0,1 0-1 0 0,-1 0 0 0 0,1 0 1 0 0,-1 0-1 0 0,0 0 1 0 0,0 1 152 0 0,-3 2-736 0 0,4-4 637 0 0,-2 2-1843 0 0</inkml:trace>
  <inkml:trace contextRef="#ctx0" brushRef="#br0" timeOffset="133563.938">28685 6143 22855 0 0,'-14'14'558'0'0,"2"-4"-245"0"0,1 1-87 0 0,2 0-115 0 0,5-5-107 0 0,1 0-40 0 0,-1 10 36 0 0,4-12 0 0 0,-1-1 0 0 0,0 1 0 0 0,0-1 0 0 0,0 1 0 0 0,0-1 0 0 0,-1 1 0 0 0,1-1 0 0 0,-1 0 0 0 0,-2 3 0 0 0,-18 26-24 0 0,3 5-68 0 0,-9 9-16 0 0,3-7 22 0 0,-11 28-74 0 0,12-21-90 0 0,-13 16 250 0 0,8-20-100 0 0,4-6 18 0 0,2 1 1 0 0,1 2 0 0 0,-1 5 81 0 0,-2 16-73 0 0,7-18-30 0 0,-10 17 103 0 0,2-12-13 0 0,-14 25 10 0 0,-16 46 3 0 0,24-38 0 0 0,4-23 7 0 0,8-16 64 0 0,1 2-71 0 0,-9 24 78 0 0,-4 2-86 0 0,15-36-40 0 0,-2 0-37 0 0,0-2-39 0 0,-2-2-47 0 0,16-22 142 0 0,0-1-50 0 0,0 0-50 0 0,0-1-54 0 0,0-1-55 0 0,0 1-57 0 0,0-1-60 0 0,-1 0-61 0 0,-1 2-254 0 0,0 2-384 0 0,5 6-746 0 0</inkml:trace>
  <inkml:trace contextRef="#ctx0" brushRef="#br0" timeOffset="133788.853">28492 6143 21359 0 0,'3'14'113'0'0,"3"7"68"0"0,0-1 42 0 0,0-7-39 0 0,1 0 35 0 0,2 2-77 0 0,-4-7-108 0 0,0 3-25 0 0,6 10-10 0 0,12 11 1 0 0,-15-16 5 0 0,4 7 49 0 0,6-1 78 0 0,-1 0 39 0 0,10 21 173 0 0,6 11 126 0 0,-10-21-209 0 0,2 2-68 0 0,6 9-28 0 0,12 19 7 0 0,-27-40 28 0 0,15 16-200 0 0,23 18 85 0 0,4-3-97 0 0,0-4-82 0 0,-13-11-26 0 0,27 17-33 0 0,-31-25 64 0 0,-35-26 77 0 0,15 12-104 0 0,18 10 116 0 0,28 7-128 0 0,0 8 2 0 0,-10-6 71 0 0,1-5 25 0 0,-3-6-48 0 0,-2-7 18 0 0,-19-2 42 0 0,-20-8-19 0 0,1-2 1 0 0,7 3 36 0 0,-3-2-10 0 0,4 1-7 0 0,-7-4-24 0 0,-3 0-25 0 0,0-1-38 0 0,4-1-95 0 0,0-1-94 0 0,0-1-111 0 0,-9-2 155 0 0,1 0-36 0 0,19-9-575 0 0</inkml:trace>
  <inkml:trace contextRef="#ctx0" brushRef="#br0" timeOffset="134057.136">29320 5343 22951 0 0,'9'0'427'0'0,"-1"0"-101"0"0,-1 0-86 0 0,0 0-73 0 0,1 0-50 0 0,-1 0-56 0 0,18 0-17 0 0,-13 0 19 0 0,-4 0 19 0 0,0 0 47 0 0,7 0 54 0 0,0 2 0 0 0,12 2-183 0 0,6 1 162 0 0,2-2-52 0 0,8-4-17 0 0,-7 0 13 0 0,1 2 0 0 0,10 2-106 0 0,-19 1 14 0 0,-4-1-18 0 0,1 0-1 0 0,11-2 5 0 0,0 1-53 0 0,19 3 53 0 0,-6 0-79 0 0,-24-3-13 0 0,1-2-50 0 0,1 0-15 0 0,-1-1-83 0 0,0 2-1 0 0,5 1 241 0 0,-8 2-110 0 0,0-1-89 0 0,0 1-73 0 0,1 1-59 0 0,21 2-431 0 0,-15-5 235 0 0,-21-2 336 0 0,1 0-44 0 0,0 1-61 0 0,0 1-81 0 0,-3 0 36 0 0,0 1-51 0 0,7 1-499 0 0,13-1-1049 0 0</inkml:trace>
  <inkml:trace contextRef="#ctx0" brushRef="#br0" timeOffset="134487.12">29362 6847 19023 0 0,'1'7'295'0'0,"2"-1"-45"0"0,1-2-42 0 0,2 0-39 0 0,9 3 69 0 0,1-2-113 0 0,-3-1-87 0 0,-2 1-41 0 0,-11-5 4 0 0,10 5 0 0 0,1 0 0 0 0,-1 0 0 0 0,0-2 1 0 0,4 2-2 0 0,6-2 36 0 0,4-2 49 0 0,73-1 204 0 0,-64 0-228 0 0,0 0-50 0 0,-17 0 5 0 0,0-2 1 0 0,14-3-17 0 0,-14 3 15 0 0,0 0 1 0 0,14 0-16 0 0,-20 2 8 0 0,-1-1 0 0 0,1 0-1 0 0,-1 0 1 0 0,0-1-1 0 0,1 0 1 0 0,-1 0 0 0 0,6-3-8 0 0,30-9 32 0 0,-16 7 89 0 0,-9 2 83 0 0,-3 3 85 0 0,-6 2-99 0 0,5-2 56 0 0,-5-4 1 0 0,-3 2 8 0 0,3 2 97 0 0,-6 3-137 0 0,-3-1-148 0 0,-1 0 0 0 0,1 0 0 0 0,-1 0 0 0 0,1 0 0 0 0,-1 0 0 0 0,1 0 0 0 0,-1 0 0 0 0,0-1-1 0 0,1 1 1 0 0,-1 0 0 0 0,1-1 0 0 0,0 0-67 0 0,0-1 181 0 0,0-2-29 0 0,0 1-3 0 0,0 2 25 0 0,1 0 70 0 0,0 1-76 0 0,-1 0 36 0 0,-2 1 5 0 0,0 1-105 0 0,0 8-36 0 0,0-10-25 0 0,0 6 40 0 0,1-5-59 0 0,-1 1 1 0 0,0-1-1 0 0,0 1 0 0 0,0-1 1 0 0,0 1-1 0 0,0-1 1 0 0,-1 1-1 0 0,1-1 1 0 0,0 0-1 0 0,-1 1 1 0 0,1-1-1 0 0,-1 2-24 0 0,-2-1 65 0 0,-3 3-12 0 0,3 4-106 0 0,-1 5-100 0 0,4-13 131 0 0,-1 0 1 0 0,0 1-1 0 0,0-1 1 0 0,1 0 0 0 0,-1 0-1 0 0,0 0 1 0 0,0 0-1 0 0,0 0 1 0 0,0 0 0 0 0,-1 0-1 0 0,0 0 22 0 0,-21 16-308 0 0,5 6 11 0 0,1-9 120 0 0,-1 0 42 0 0,-2 1 8 0 0,0 0 19 0 0,-36 20-203 0 0,24-18 196 0 0,-8 1-13 0 0,21-5 58 0 0,15-10 53 0 0,-1 0 1 0 0,1 0-1 0 0,-1 0 0 0 0,0-1 0 0 0,0 1 0 0 0,0-1 0 0 0,0-1 0 0 0,0 1 0 0 0,-4 0 17 0 0,-6 0-6 0 0,-1-1-1 0 0,1 0 0 0 0,-14-2 7 0 0,-9 0 14 0 0,4-1 68 0 0,11-7 81 0 0,12 7-96 0 0,-10-3 57 0 0,19 4-110 0 0,0 0 1 0 0,1 0 0 0 0,-1 0-1 0 0,1-1 1 0 0,-1 1 0 0 0,1 0-1 0 0,0-1 1 0 0,0 1 0 0 0,-1-1-15 0 0,-4-6 66 0 0,-9-2 61 0 0,3 1-9 0 0,0-4 37 0 0,0-7 33 0 0,3-1-34 0 0,1 0-35 0 0,3-1-35 0 0,1 0-36 0 0,2-1-39 0 0,1 0-38 0 0,0 0-40 0 0,3-2 52 0 0,4-9 104 0 0,-3 16-48 0 0,-1 5-45 0 0,-1 2-27 0 0,-1 0-35 0 0,0 8 39 0 0,1 0 1 0 0,-1 0 0 0 0,0 1 0 0 0,1-1-1 0 0,-1 1 1 0 0,1-1 0 0 0,0 0-1 0 0,0 1 1 0 0,0-1 0 0 0,0 1 0 0 0,1 0-1 0 0,-1-1 1 0 0,1 1 0 0 0,-1 0 0 0 0,1 0-1 0 0,0-1 29 0 0,12-11-219 0 0,-1 0-23 0 0,-2-1-71 0 0,-5 6 174 0 0,1-5-24 0 0,1-2-27 0 0,-1 6 11 0 0,0 0-26 0 0,2 0-67 0 0,9-12-166 0 0,-6 7 153 0 0,0 2-35 0 0,-6 7 188 0 0,-1 1-37 0 0,3-2-122 0 0,-1 0-75 0 0,0-3-79 0 0,1-1-82 0 0,17-26-989 0 0,3 7-54 0 0</inkml:trace>
  <inkml:trace contextRef="#ctx0" brushRef="#br0" timeOffset="134982.793">30176 6157 21607 0 0,'1'12'380'0'0,"0"-2"-56"0"0,3 0-67 0 0,4 0-78 0 0,7 8 237 0 0,-9-8-143 0 0,0-1 1 0 0,-1 1-1 0 0,-1 0 1 0 0,1 2-274 0 0,3 8 312 0 0,-4-8-167 0 0,1 1-49 0 0,1-1-61 0 0,-1 0-69 0 0,2 2 49 0 0,-1 1 0 0 0,0 0 0 0 0,-1 0 0 0 0,1 8-15 0 0,0-1 0 0 0,2-1 0 0 0,1 4 0 0 0,-2-9 0 0 0,0 1 0 0 0,-2 0 0 0 0,4 17 0 0 0,1 39 0 0 0,-5-30 0 0 0,10 35 0 0 0,-6-28-21 0 0,-1 2 0 0 0,0 28 21 0 0,-4-28-18 0 0,17 131 4 0 0,-2-62 38 0 0,12 81 229 0 0,-21-139-157 0 0,3 68 210 0 0,2 14 105 0 0,-4-42-162 0 0,-9-29-168 0 0,5 45-18 0 0,0-6-2 0 0,-7-76-33 0 0,1 3 21 0 0,-4 23-49 0 0,-11 51 53 0 0,5-48-53 0 0,7-45 0 0 0,1-13 0 0 0,0 1 0 0 0,0-1 0 0 0,-1 1 0 0 0,0-1 0 0 0,0 1 0 0 0,-3 4 0 0 0,-5 24 12 0 0,9-30 7 0 0,0 0 0 0 0,-1 0 0 0 0,0 0 0 0 0,-1 0 1 0 0,1 0-1 0 0,-1-1 0 0 0,-1 1-19 0 0,-3 5 56 0 0,7-11-46 0 0,-1 0 0 0 0,1 0 0 0 0,-1 0 0 0 0,1 0 0 0 0,-1 0 1 0 0,1 0-1 0 0,-1 0 0 0 0,0 0 0 0 0,1 0 0 0 0,-1 0 1 0 0,0 0-1 0 0,0-1 0 0 0,1 1 0 0 0,-1 0 0 0 0,0-1 0 0 0,0 1 1 0 0,0 0-1 0 0,0-1 0 0 0,0 1 0 0 0,0-1 0 0 0,0 0 1 0 0,-1 1-11 0 0,-3 1 110 0 0,5-2-110 0 0,0 1 8 0 0,-1 0-1 0 0,1-1 1 0 0,-1 1-1 0 0,0-1 1 0 0,1 1-1 0 0,-1-1 0 0 0,0 1 1 0 0,0-1-1 0 0,1 1 1 0 0,-1-1-1 0 0,0 0 1 0 0,0 1-1 0 0,0-1 1 0 0,1 0-1 0 0,-1 0-7 0 0,0 0 8 0 0,0 0-1 0 0,0-1 0 0 0,0 1 1 0 0,0-1-1 0 0,0 1 1 0 0,0-1-1 0 0,0 1 1 0 0,0-1-1 0 0,0 1 0 0 0,0-1 1 0 0,1 0-1 0 0,-1 0 1 0 0,0 1-1 0 0,0-2-7 0 0,-2 0 8 0 0,1 0-1 0 0,-1 0 0 0 0,0 0 1 0 0,0 0-1 0 0,0 1 0 0 0,0-1 1 0 0,0 1-1 0 0,-2-1-7 0 0,2 1 2 0 0,0 0-1 0 0,0 0 1 0 0,1-1 0 0 0,-1 1-1 0 0,0-1 1 0 0,1 0 0 0 0,-1 1-1 0 0,0-2-1 0 0,-18-20-17 0 0,-13 5-68 0 0,-1-5-10 0 0,-15-7 12 0 0,-47-13 67 0 0,0 1 4 0 0,-11-8-43 0 0,53 28 69 0 0,-5-1 38 0 0,-141-53 58 0 0,115 42-91 0 0,18 11-22 0 0,46 16 7 0 0,1 0 0 0 0,0-1 0 0 0,0-1 1 0 0,-8-6-5 0 0,16 8-28 0 0,-1 0 46 0 0,-29-17 100 0 0,25 13-118 0 0,4 0-59 0 0,2-1-76 0 0,2-1-96 0 0,3-1-116 0 0,2-12-260 0 0,3 13 306 0 0,-10-29-661 0 0</inkml:trace>
  <inkml:trace contextRef="#ctx0" brushRef="#br0" timeOffset="135336.877">31557 6074 23503 0 0,'2'0'694'0'0,"0"0"-648"0"0,-1 1 0 0 0,1-1 0 0 0,-1 0 0 0 0,1 1 0 0 0,-1-1 0 0 0,1 1 1 0 0,-1-1-1 0 0,1 1 0 0 0,-1 0 0 0 0,1 0-46 0 0,10 6 247 0 0,0 1-79 0 0,0-3-106 0 0,75 13-77 0 0,73 5 15 0 0,-159-23-1 0 0,55 4-83 0 0,24-5-84 0 0,-22 0 36 0 0,2 1-2 0 0,5-1 27 0 0,31 5-12 0 0,-55 0 72 0 0,-19-1 15 0 0,1-1-1 0 0,-1-1 1 0 0,1-1 0 0 0,0-1 32 0 0,13-3-14 0 0,10 0-1 0 0,24 0 15 0 0,162 4-67 0 0,-181 2 67 0 0,8 3 0 0 0,-8 0 0 0 0,9-3 0 0 0,161-2 0 0 0,-215 0-23 0 0,0 0-46 0 0,0 1-48 0 0,1-1-50 0 0,-1 1-49 0 0,1 0-53 0 0,0 0-52 0 0,-1 0-54 0 0,0 1-55 0 0,1 0-57 0 0,-1 0-57 0 0,0 1-60 0 0,-1 0-60 0 0,1 0-61 0 0,-1 1-63 0 0,-1 0-65 0 0,-1-1-585 0 0,0-1-42 0 0,0 2-335 0 0,2 1-951 0 0</inkml:trace>
  <inkml:trace contextRef="#ctx0" brushRef="#br0" timeOffset="135635.08">30880 7110 20999 0 0,'1'8'250'0'0,"0"-1"-61"0"0,4 5 69 0 0,0 2-51 0 0,-1 3-104 0 0,-1-2-46 0 0,2 9-31 0 0,-2-14-28 0 0,0 0-1 0 0,1 1 1 0 0,0-2-1 0 0,2 6 3 0 0,3 2 14 0 0,0 2-1 0 0,-2-1 0 0 0,0 1 1 0 0,0 4-14 0 0,32 153 93 0 0,5 90-104 0 0,-39-229-2 0 0,-1 1-59 0 0,2 40-194 0 0,7 56-321 0 0,-5-72 300 0 0,4 19-100 0 0,-7-26 177 0 0,-1 5 91 0 0,-1 3 64 0 0,8 113-30 0 0,-4-96 54 0 0,0-6-44 0 0,2 37-58 0 0,-4-4 9 0 0,-6 1-52 0 0,0-22-28 0 0,0-66 114 0 0,0 9 44 0 0,0-6 3 0 0,1-8-30 0 0,0-2-32 0 0,0-1-55 0 0,1-2-25 0 0,0 0-54 0 0,0 0-62 0 0,1 0-70 0 0,3 8-448 0 0,-1-6 188 0 0,-2 16-889 0 0</inkml:trace>
  <inkml:trace contextRef="#ctx0" brushRef="#br0" timeOffset="136130.69">31170 7317 20359 0 0,'0'2'463'0'0,"0"21"614"0"0,1-20-751 0 0,0-1-156 0 0,9 4-29 0 0,2 1-90 0 0,8 5-47 0 0,-18-10-1 0 0,1-1 0 0 0,0 0-1 0 0,-1 0 1 0 0,1 1 0 0 0,0-1-1 0 0,0-1 1 0 0,1 1-3 0 0,34 3 71 0 0,-7-1-9 0 0,-11 1-17 0 0,-11-1-16 0 0,0-2 1 0 0,1 1-1 0 0,-1-1 1 0 0,5 0-30 0 0,122-1 573 0 0,-113-1-386 0 0,-1-1-1 0 0,12-2-186 0 0,-12 0 175 0 0,0 2-1 0 0,11 1-174 0 0,16 1 194 0 0,7 1 477 0 0,30-5-671 0 0,9-6 479 0 0,-19 2-121 0 0,-28 3-182 0 0,-3 1-78 0 0,13-1-18 0 0,8 0 12 0 0,2 3-92 0 0,15-1 29 0 0,0-7 43 0 0,-21 2-20 0 0,0 4 0 0 0,1 2 0 0 0,7 3-52 0 0,21-1 89 0 0,5-4-89 0 0,-53 0 32 0 0,-12 1-12 0 0,1 1 0 0 0,-1 1 0 0 0,9 2-20 0 0,121 15 61 0 0,-92-9-50 0 0,-22-1 19 0 0,-1 1 0 0 0,31 10-30 0 0,-23-2 27 0 0,-34-9-1 0 0,0 1 1 0 0,-1 1 0 0 0,1 1-1 0 0,-2 0 1 0 0,8 6-27 0 0,-23-13 11 0 0,-1 0-1 0 0,0 0 0 0 0,0 0 1 0 0,1 0-1 0 0,-1 0 1 0 0,-1 1-1 0 0,1-1 1 0 0,0 1-1 0 0,1 1-10 0 0,7 11 50 0 0,4-2-3 0 0,-12-12-36 0 0,0 1 0 0 0,0 0 0 0 0,0 0 0 0 0,0 0 0 0 0,0 1 0 0 0,0-1 0 0 0,-1 0 0 0 0,2 3-11 0 0,7 23 92 0 0,-5-7-81 0 0,5 22 4 0 0,0-12 32 0 0,-7-22-45 0 0,0 1 0 0 0,-1-1 0 0 0,-1 1 0 0 0,1 0 0 0 0,-1-1 0 0 0,-1 8-2 0 0,4 31 0 0 0,-1-35 0 0 0,0 8 0 0 0,0-1 0 0 0,-1 1 0 0 0,-1 0 0 0 0,0 71-1 0 0,0 36-8 0 0,-5-42-82 0 0,0-46 45 0 0,-18 150-156 0 0,-19 36 7 0 0,34-193 174 0 0,0 0 0 0 0,-3-1-1 0 0,-8 19 22 0 0,2-4 29 0 0,1 2-29 0 0,3-10 35 0 0,-14 31-35 0 0,26-68 0 0 0,-40 86 0 0 0,-30 48 0 0 0,52-106-5 0 0,-1 2 43 0 0,-27 45 105 0 0,18-25-103 0 0,26-49-40 0 0,0 1 0 0 0,0 0 0 0 0,-1-1 0 0 0,0 1 0 0 0,1-1 0 0 0,-1 0 0 0 0,-1 0 0 0 0,-1 2 0 0 0,-8 6 0 0 0,4 0-2 0 0,0-1-21 0 0,-3-3-46 0 0,1 0-6 0 0,8-5 49 0 0,0 0 0 0 0,0-1 0 0 0,0 1 0 0 0,-1 0 0 0 0,1-1 0 0 0,-1 0 0 0 0,1 1 0 0 0,-1-1 26 0 0,-12-8-253 0 0,5 4 112 0 0,-3 0-77 0 0,12 2 195 0 0,1 0 0 0 0,0 1 0 0 0,0-1 0 0 0,0 0 0 0 0,-1 0 0 0 0,1 0 0 0 0,0 0 0 0 0,0 0 0 0 0,0 0 0 0 0,0 0 0 0 0,1 0 0 0 0,-1-1 23 0 0,-5-8-139 0 0,0-1-34 0 0,-2-5-116 0 0,-2 0-70 0 0,-4-3-268 0 0,2-1 0 0 0,-2-4 627 0 0,-9-21-884 0 0,9 16 290 0 0,2 0-43 0 0,0 0-54 0 0,0-1-64 0 0,3 7 85 0 0,-19-46-1164 0 0</inkml:trace>
  <inkml:trace contextRef="#ctx0" brushRef="#br0" timeOffset="136402.681">32012 6682 20423 0 0,'-23'0'440'0'0,"19"0"-158"0"0,4 0-129 0 0,0 0-57 0 0,0 0-12 0 0,2 2 55 0 0,7 7 11 0 0,-7-6-18 0 0,-1 0-59 0 0,-1 5-25 0 0,-1-6-11 0 0,3 34 77 0 0,-2 8-34 0 0,-4-11 23 0 0,-15 79 160 0 0,13-64-120 0 0,4-33-85 0 0,-10 35 154 0 0,8-38-115 0 0,1 1-1 0 0,-1 13-96 0 0,-1 39 218 0 0,1-32-79 0 0,0-1 256 0 0,0 29-395 0 0,1 35 367 0 0,-6-3-96 0 0,5-49-175 0 0,-8 72 165 0 0,1-12-81 0 0,9-21-154 0 0,0-14-16 0 0,-8 5 33 0 0,6 2-45 0 0,-5-14-66 0 0,6-32 18 0 0,1-9-13 0 0,0 0 0 0 0,-1-1-1 0 0,-3 8 64 0 0,2-17-6 0 0,2 0-42 0 0,-1 0-38 0 0,1 1-34 0 0,-2 10-203 0 0,0-1-82 0 0,-3 15-411 0 0,5-6-108 0 0</inkml:trace>
  <inkml:trace contextRef="#ctx0" brushRef="#br0" timeOffset="136716.402">32813 6447 21423 0 0,'-1'10'284'0'0,"0"-2"-58"0"0,-1 0-50 0 0,-1 0-43 0 0,-1 5 17 0 0,1 11-33 0 0,3-6-102 0 0,1-1-13 0 0,-2 1-1 0 0,-1 12-1 0 0,-5 26 24 0 0,-12 65 176 0 0,4-41-70 0 0,5-27-83 0 0,2-8-58 0 0,0-2-65 0 0,-21 89-194 0 0,3-18 13 0 0,6-29 63 0 0,3-18 49 0 0,8 5-23 0 0,0-38 91 0 0,-1 1 41 0 0,6-8 57 0 0,1 0 38 0 0,1-5 66 0 0,-2-1 1 0 0,-1 6-126 0 0,-4 19 177 0 0,5 1 61 0 0,3 0 65 0 0,1-1 74 0 0,0-14-56 0 0,3 8 110 0 0,2-6-84 0 0,-1-11-139 0 0,-3-9-76 0 0,5 16 138 0 0,14 11 99 0 0,-13-27-196 0 0,0-1 1 0 0,1 0-1 0 0,0-1 0 0 0,6 7-173 0 0,-1-2 110 0 0,-7-8-56 0 0,0-1 0 0 0,1 1 0 0 0,1-1 0 0 0,-1-1 0 0 0,4 2-54 0 0,35 23 179 0 0,4-4-64 0 0,-8-5-86 0 0,28 15 20 0 0,-50-29-53 0 0,1 0 0 0 0,19 4 4 0 0,-17-6-22 0 0,12 3-46 0 0,2-2-48 0 0,13 0-71 0 0,-1-3-50 0 0,-17-2 39 0 0,0-3-42 0 0,-4 1-27 0 0,-3 2 44 0 0,-3 1 62 0 0,-3 0 79 0 0,-12-3-8 0 0,-1 1 34 0 0,4-1 15 0 0,9-1 3 0 0,-14 0-13 0 0,1-1-44 0 0,-1 1-40 0 0,0 0-58 0 0,0-1-67 0 0,1 1-78 0 0,-5 0 268 0 0,0 0 0 0 0,-1 0 1 0 0,1 0-1 0 0,0 0 1 0 0,0 0-1 0 0,-1 0 0 0 0,1 0 1 0 0,0 0-1 0 0,0 0 0 0 0,-1 0 1 0 0,1-1-1 0 0,0 1 1 0 0,-1 0-1 0 0,2-1 70 0 0,-2 0-73 0 0,0 1 0 0 0,1-1 1 0 0,-1 0-1 0 0,0 1 0 0 0,0-1 0 0 0,1 0 1 0 0,-1 0-1 0 0,0 1 0 0 0,0-1 0 0 0,0 0 1 0 0,0 0-1 0 0,0 1 0 0 0,0-1 0 0 0,0-1 73 0 0</inkml:trace>
  <inkml:trace contextRef="#ctx0" brushRef="#br0" timeOffset="136919.855">31322 9180 21751 0 0,'-8'3'89'0'0,"-9"3"111"0"0,5-1-27 0 0,4 0 28 0 0,0 2 76 0 0,8-6-170 0 0,3-1-50 0 0,8 1-33 0 0,-5-1-11 0 0,0 1 0 0 0,0 0-1 0 0,0 0 1 0 0,0 0 0 0 0,0 1-13 0 0,2 0 24 0 0,-1 0 0 0 0,0-1 0 0 0,1 0 0 0 0,-1 0 0 0 0,3 0-24 0 0,16 0 81 0 0,0 1 0 0 0,2 1-81 0 0,0 1 106 0 0,-1-2 0 0 0,3 0-106 0 0,39-2 186 0 0,47 0 116 0 0,-41-3-145 0 0,27-6-45 0 0,-43 5-77 0 0,275-24 117 0 0,-208 8-152 0 0,54-15-74 0 0,-14-4 6 0 0</inkml:trace>
  <inkml:trace contextRef="#ctx0" brushRef="#br0" timeOffset="139567.743">33199 5177 23303 0 0,'8'-22'341'0'0,"0"0"-50"0"0,2-1-50 0 0,-1 0-55 0 0,0 0-56 0 0,0 1-60 0 0,0-1-63 0 0,-2 2-65 0 0,8-17 58 0 0,5-19 1 0 0,-18 52-2 0 0,-1-1-1 0 0,0 0 0 0 0,0 0 0 0 0,0 0 0 0 0,-1 0 1 0 0,0 0-1 0 0,0 0 0 0 0,-1-4 2 0 0,-9-32-53 0 0,9 31 39 0 0,-1 0 1 0 0,-1 0 0 0 0,0 0-1 0 0,0 0 1 0 0,-1 0 0 0 0,-1 1-1 0 0,-4-8 14 0 0,-10-14-34 0 0,-2 1 0 0 0,-1 1 0 0 0,-3-3 34 0 0,-7-3-12 0 0,-2 1 1 0 0,-4-1 11 0 0,-77-59 88 0 0,56 50 8 0 0,-1 2 39 0 0,17 8 140 0 0,-28-28-275 0 0,24 22 142 0 0,-4 0 50 0 0,-179-125 671 0 0,157 109-646 0 0,37 28-21 0 0,-9-4-196 0 0,-36-18 185 0 0,23 5-49 0 0,34 26-61 0 0,-1 0 1 0 0,-22-11-76 0 0,-33-15 96 0 0,4-5-7 0 0,35 29-20 0 0,-8-1-69 0 0,-38-19 19 0 0,70 33-19 0 0,-19-11 0 0 0,-6 1 0 0 0,-31-8 0 0 0,47 19 0 0 0,-146-45-33 0 0,67 25-44 0 0,-1 5-1 0 0,-102-9 78 0 0,9 15-268 0 0,-55 7 268 0 0,173 9-41 0 0,-158 4-86 0 0,-81 11-49 0 0,197-4 116 0 0,-3 7 35 0 0,60-7 33 0 0,-10 0 15 0 0,-149 23 22 0 0,208-30-32 0 0,-145 29 42 0 0,2 3-98 0 0,70-12-35 0 0,1 5-1 0 0,-42 19 79 0 0,18 4-11 0 0,84-39 11 0 0,1 0 0 0 0,-21 12 0 0 0,-4 12 0 0 0,14-10 0 0 0,-62 34 0 0 0,64-34 0 0 0,0 2 0 0 0,1 2 0 0 0,-27 22 0 0 0,52-43 0 0 0,-25 17 0 0 0,2 2 0 0 0,1 2 0 0 0,-27 31 0 0 0,-14 31-13 0 0,35-47-16 0 0,1-1 4 0 0,1 2-1 0 0,1 3 26 0 0,-42 72-56 0 0,-37 65 45 0 0,32-53 11 0 0,36-53 0 0 0,4 2 0 0 0,3 2 0 0 0,-7 28 0 0 0,13-24 0 0 0,-72 199 0 0 0,50-105 0 0 0,1 32 0 0 0,41-145 0 0 0,-24 113 0 0 0,-6 108 0 0 0,30-166 0 0 0,-7 90 0 0 0,16-136 0 0 0,6 60 0 0 0,17 78 30 0 0,-11-142-6 0 0,3 29 0 0 0,5-1 1 0 0,5 0 0 0 0,9 19-25 0 0,4-18 0 0 0,11 10 0 0 0,-16-39 0 0 0,8 18 8 0 0,3-3 0 0 0,13 18-8 0 0,53 76 102 0 0,6-3-34 0 0,-27-58 24 0 0,85 97-92 0 0,188 179 74 0 0,27-14-74 0 0,-184-202 0 0 0,7-9 0 0 0,219 139 0 0 0,-260-207 31 0 0,52 17-31 0 0,185 79 87 0 0,-258-133-23 0 0,55 14-64 0 0,258 66 98 0 0,-394-128-92 0 0,97 28 60 0 0,3-7 1 0 0,61 3-67 0 0,-31-20 34 0 0,-15-2 37 0 0,35 6 100 0 0,74-6-171 0 0,-70-17 33 0 0,-216-5-33 0 0,321-4 0 0 0,-183-3 0 0 0,44-12 0 0 0,-60 0 0 0 0,-1-6 0 0 0,72-25 0 0 0,-125 29 3 0 0,97-30 28 0 0,-120 34-2 0 0,-1-2-1 0 0,22-13-28 0 0,69-48 63 0 0,-63 31-61 0 0,-1-4 0 0 0,-3-2 0 0 0,1-7-2 0 0,-42 36 0 0 0,118-115 0 0 0,-107 98 0 0 0,-2-1 0 0 0,16-27 0 0 0,9-18-11 0 0,82-137-75 0 0,-17-5-31 0 0,-93 165 127 0 0,33-64 114 0 0,16-60 167 0 0,-34 66-74 0 0,-5 11-21 0 0,-16 37-94 0 0,-7 12-45 0 0,0-3-35 0 0,11-53-12 0 0,-5-1 0 0 0,0-31-10 0 0,-7-23 90 0 0,-16 111-43 0 0,-3 0 0 0 0,-3 0 0 0 0,-5-32-47 0 0,0 28 31 0 0,-2-15 2 0 0,-10-42-33 0 0,-17-13 0 0 0,1 0 11 0 0,-10 11 15 0 0,-5 2 1 0 0,-31-48-27 0 0,49 105-2 0 0,-67-129 19 0 0,23 66 52 0 0,31 61-24 0 0,-3 2 1 0 0,-9-4-46 0 0,-11-17 57 0 0,-63-78-37 0 0,13 19-24 0 0,68 84 4 0 0,-4 2 0 0 0,-31-26 0 0 0,-42-43 0 0 0,61 57 0 0 0,-2-2 0 0 0,-29-23 0 0 0,-134-108 0 0 0,141 126-10 0 0,-4 5 0 0 0,-45-27 10 0 0,30 29-93 0 0,4-4 7 0 0,-8 8-6 0 0,-6 2-101 0 0,118 68 193 0 0,-97-50-435 0 0,-23-5 435 0 0,102 47-33 0 0,-14-6-14 0 0,-1 1-51 0 0,1 0-51 0 0,-1 0-52 0 0,1 2-51 0 0,-2 0-53 0 0,0 0-53 0 0,0 1-52 0 0,-25-7-275 0 0,-32-8-386 0 0</inkml:trace>
  <inkml:trace contextRef="#ctx0" brushRef="#br0" timeOffset="148619.632">23509 2761 10176 0 0,'-37'-21'300'0'0,"20"11"-179"0"0,2 2-70 0 0,1 6-51 0 0</inkml:trace>
  <inkml:trace contextRef="#ctx0" brushRef="#br0" timeOffset="150373.232">23316 2568 9760 0 0,'-2'-4'-14'0'0,"-1"0"72"0"0,-1-3 157 0 0,-3-5 255 0 0,3 7-299 0 0,0 0-56 0 0,0 1-92 0 0,-14-12 2 0 0,14 17 17 0 0,4-1-39 0 0,0 0-1 0 0,0 0 0 0 0,0 0 0 0 0,0 0 1 0 0,0 0-1 0 0,0 0 0 0 0,0 0 0 0 0,0 0 1 0 0,0 0-1 0 0,0 0 0 0 0,-1 0 1 0 0,1 0-1 0 0,0 0 0 0 0,0 0 0 0 0,0 0 1 0 0,0 0-1 0 0,0 1 0 0 0,0-1 0 0 0,0 0 1 0 0,0 0-1 0 0,0 0 0 0 0,-1 0 1 0 0,1 0-1 0 0,0 0 0 0 0,0-1 0 0 0,0 1 1 0 0,0 0-1 0 0,0 0 0 0 0,0 0 1 0 0,0 0-1 0 0,0 0 0 0 0,0 0 0 0 0,0 0 1 0 0,-1 0-1 0 0,1 0 0 0 0,0 0 0 0 0,0 0 1 0 0,0 0-1 0 0,0 0 0 0 0,0 0 1 0 0,0 0-1 0 0,0 0 0 0 0,0 0 0 0 0,0 0 1 0 0,0-1-1 0 0,0 1 0 0 0,0 0 0 0 0,0 0 1 0 0,0 0-1 0 0,0 0 0 0 0,0 0 1 0 0,0 0-1 0 0,0 0 0 0 0,0 0 0 0 0,0 0-2 0 0,-3-4 246 0 0,1 2 78 0 0,0-2 260 0 0,-5 2 374 0 0,4 2 309 0 0,3 0-521 0 0,0 0-308 0 0,0 0-80 0 0,0 0 73 0 0,0 0 189 0 0,0 0-39 0 0,0 0-250 0 0,0 0-158 0 0,0 0-59 0 0,0 0-22 0 0,3 0 27 0 0,5 0-87 0 0,-7 0-5 0 0,4 2 61 0 0,1 3-78 0 0,3-1 101 0 0,1-1 83 0 0,1-2 66 0 0,3 0 114 0 0,19-2 593 0 0,-20 0-610 0 0,-1 1-54 0 0,-3 1-25 0 0,2 5 8 0 0,0-1-29 0 0,-1-3-31 0 0,-7-2-142 0 0,0 0 0 0 0,0 0-1 0 0,0 0 1 0 0,0 1 0 0 0,0-1 0 0 0,0 1 0 0 0,1 1-84 0 0,10 4 315 0 0,-11-5-270 0 0,4 2 121 0 0,-1-2-42 0 0,1-1-17 0 0,2-2 10 0 0,5 1 77 0 0,-2 5 36 0 0,-10-3-204 0 0,12 5 50 0 0,-11-5-75 0 0,0 0 0 0 0,0 0-1 0 0,0-1 1 0 0,0 1 0 0 0,0-1 0 0 0,0 0 0 0 0,1 0-1 0 0,-1 0 0 0 0,0 0 0 0 0,0 1 0 0 0,1-1 0 0 0,-1 0 0 0 0,0 1 0 0 0,0 0 0 0 0,0 0 0 0 0,0 0 0 0 0,-1 0 0 0 0,1 0 0 0 0,0 1 0 0 0,0-1 0 0 0,0 1 0 0 0,1-1 0 0 0,0 0 0 0 0,0 0 0 0 0,0-1 0 0 0,0 1 0 0 0,0-1 0 0 0,1 0 0 0 0,-1 0 0 0 0,0-1 0 0 0,2 1 0 0 0,4-1 0 0 0,27 1 6 0 0,-14 0 32 0 0,-4 0 43 0 0,3 0 66 0 0,-17 0-121 0 0,0-1 0 0 0,-1 0 0 0 0,1 0-1 0 0,0 0 1 0 0,3-2-26 0 0,-3 2 11 0 0,-1-1 0 0 0,1 1-1 0 0,0 0 1 0 0,0 0 0 0 0,3 0-11 0 0,7 0 50 0 0,1-4-27 0 0,-3 0-12 0 0,-7 4 1 0 0,1 0 1 0 0,-1 0-1 0 0,0 1 0 0 0,5 0-12 0 0,-5 1 1 0 0,0-1 0 0 0,-1-1 0 0 0,1 1 0 0 0,4-2-1 0 0,4-2 1 0 0,6-1 31 0 0,1 3 34 0 0,-17 1-53 0 0,0 1 0 0 0,1 0 0 0 0,-1-1-1 0 0,0 0 1 0 0,0 0 0 0 0,0 0 0 0 0,0-1-13 0 0,1 0 15 0 0,-1 1 0 0 0,1 0 0 0 0,-1 0 0 0 0,1 0 0 0 0,0 0 0 0 0,-1 1 0 0 0,2 0-15 0 0,3 0 8 0 0,-6 1-2 0 0,0-1 0 0 0,0 0 1 0 0,1 0-1 0 0,-1 0 0 0 0,0 0 0 0 0,0-1 0 0 0,0 1 0 0 0,0-1 1 0 0,2 0-7 0 0,59-22 74 0 0,-61 22-74 0 0,0 0 0 0 0,0 0 0 0 0,0 1 0 0 0,-1-1 0 0 0,1 1 0 0 0,0 0 0 0 0,0 0 0 0 0,0 0 0 0 0,13-1 0 0 0,2-8 0 0 0,0 4 0 0 0,-14 4 0 0 0,0 1 0 0 0,0-2 0 0 0,0 1 0 0 0,0 0 0 0 0,0-1 0 0 0,0 0 0 0 0,1 0 0 0 0,-2-1 3 0 0,1 1 0 0 0,0 0 0 0 0,0 0 0 0 0,0 0 0 0 0,1 1 0 0 0,1-1-3 0 0,-2 1 9 0 0,0-1 0 0 0,0 0 0 0 0,0 1 0 0 0,0-1 0 0 0,0-1 0 0 0,2 0-9 0 0,4-3 48 0 0,0 0 0 0 0,0 1 0 0 0,10-3-48 0 0,-3 1 56 0 0,-4-2-42 0 0,1-1-28 0 0,11 1-63 0 0,-6-9-4 0 0,-3 13 38 0 0,-7 3 38 0 0,25-11 88 0 0,14-16 123 0 0,-8 5-60 0 0,-13 12-115 0 0,14-5 43 0 0,-13 6 24 0 0,5 6 94 0 0,-17-4-123 0 0,-14 7-57 0 0,1 0 0 0 0,-1 1 0 0 0,1-1 0 0 0,-1 1-1 0 0,1-1 1 0 0,0 1 0 0 0,-1 0 0 0 0,1 0 0 0 0,0 0 0 0 0,0 1 0 0 0,0-1 0 0 0,0 1 0 0 0,1-1-12 0 0,0 1 11 0 0,0-1 0 0 0,0 0 0 0 0,1 0 0 0 0,-1 0 0 0 0,0 0 0 0 0,0-1 0 0 0,-1 1 1 0 0,1-1-1 0 0,3-2-11 0 0,19-7 28 0 0,-15 8-28 0 0,-9 3 0 0 0,0-1 0 0 0,0 1 0 0 0,0-1 0 0 0,0 1 0 0 0,0-1 0 0 0,0 0 0 0 0,0 0 0 0 0,0 0 0 0 0,0 0 0 0 0,-1 0 0 0 0,1 0 0 0 0,0 0 0 0 0,-1-1 0 0 0,1 1 0 0 0,2-3 0 0 0,0 0 0 0 0,0 0 0 0 0,1 1 0 0 0,-1-1 0 0 0,1 1 0 0 0,0 0 0 0 0,0 1 0 0 0,0-1 0 0 0,4-3 0 0 0,-1 0 0 0 0,0-1 0 0 0,-1 0 0 0 0,0 0 0 0 0,7-9 0 0 0,0 0 0 0 0,-10 12 7 0 0,0 0 0 0 0,0-1 0 0 0,0 0 0 0 0,-1 0 0 0 0,2-3-7 0 0,1-2 19 0 0,-3 6-12 0 0,-1-1 1 0 0,0 1 0 0 0,0-1-1 0 0,0 1 1 0 0,0-1 0 0 0,-1 0-1 0 0,1-1-7 0 0,-2 2 3 0 0,1 0 0 0 0,1 0 0 0 0,-1 0 0 0 0,1 0 0 0 0,-1 1 0 0 0,1-1 0 0 0,1 0-3 0 0,24-37 0 0 0,-23 33 0 0 0,0 0 0 0 0,0 0 0 0 0,-1-1 0 0 0,0 1 0 0 0,-1-1 0 0 0,1-1 0 0 0,-1 3 0 0 0,0-1 0 0 0,0 0 0 0 0,1 1 0 0 0,0 0 0 0 0,4-7 0 0 0,-5 11 0 0 0,0 0 0 0 0,-1 0 0 0 0,1-1 0 0 0,-1 1 0 0 0,1 0 0 0 0,-1-1 0 0 0,0 1 0 0 0,0-1 0 0 0,2-7 0 0 0,6-8 0 0 0,5-20 0 0 0,0 0 0 0 0,-12 23 0 0 0,0 2 0 0 0,12-25-60 0 0,-13 37 57 0 0,-1 1 1 0 0,1-1-1 0 0,0 1 0 0 0,0-1 0 0 0,0 1 1 0 0,0-1-1 0 0,1 1 0 0 0,-1 0 0 0 0,0-1 1 0 0,1 1 2 0 0,-1 0-6 0 0,0-1 1 0 0,0 1 0 0 0,1 0 0 0 0,-1-1 0 0 0,0 1 0 0 0,0-1 0 0 0,0 1 0 0 0,-1-1 0 0 0,1 1 0 0 0,0-1 5 0 0,13-37-14 0 0,2 0 68 0 0,-8 24-54 0 0,-4 1-32 0 0,-3 12 20 0 0,-1-1 0 0 0,1 1 1 0 0,0 0-1 0 0,0-1 0 0 0,0 1 1 0 0,0 0-1 0 0,0 0 0 0 0,1-1 1 0 0,-1 1-1 0 0,1 0 0 0 0,-1 0 1 0 0,2 0 11 0 0,-1 0-12 0 0,0-1 0 0 0,0 0 1 0 0,0 0-1 0 0,0 0 1 0 0,-1 0-1 0 0,1-1 12 0 0,0 1-1 0 0,-1 0 1 0 0,1 0-1 0 0,0 1 0 0 0,0-1 1 0 0,0 0-1 0 0,1 0 1 0 0,-2 2 0 0 0,0 0 0 0 0,1 0 0 0 0,-1 0 0 0 0,0 0 0 0 0,0-1 0 0 0,-1 1 0 0 0,1 0 0 0 0,0 0 0 0 0,0-1 0 0 0,0 1 0 0 0,-1 0 0 0 0,1-1 0 0 0,-1 1 0 0 0,1-1 0 0 0,-1 1 0 0 0,0-1 0 0 0,1 1 0 0 0,-1-1 0 0 0,0 1 0 0 0,0-1 0 0 0,0-1 0 0 0,1 0 0 0 0,-1 0 0 0 0,1 1 0 0 0,0-1 0 0 0,0 0 0 0 0,0 0 0 0 0,0 1 0 0 0,0-1 0 0 0,0 1 0 0 0,2-3 0 0 0,2-4 0 0 0,7-5 0 0 0,-11 13 0 0 0,0 0 0 0 0,0 0 0 0 0,0 0 0 0 0,0 0 0 0 0,0 0 0 0 0,0-1 0 0 0,0 1 0 0 0,0 0 0 0 0,-1-1 0 0 0,1 1 0 0 0,0 0 0 0 0,-1-1 0 0 0,1 1 0 0 0,-1-1 0 0 0,0 1 0 0 0,1 0 0 0 0,-1-1 0 0 0,0 1 0 0 0,0-1 0 0 0,0 0 0 0 0,0 1 3 0 0,1-1-1 0 0,-1 1 0 0 0,0-1 1 0 0,0 1-1 0 0,1 0 1 0 0,-1-1-1 0 0,0 1 1 0 0,1-1-1 0 0,0 1 0 0 0,-1 0 1 0 0,1-1-1 0 0,0 1 1 0 0,0 0-1 0 0,0 0-2 0 0,3-6 30 0 0,5-5 57 0 0,-4 8-46 0 0,-5 3-38 0 0,0 0 1 0 0,1 1-1 0 0,-1-1 0 0 0,0 0 1 0 0,1 0-1 0 0,-1 1 0 0 0,0-1 0 0 0,0 0 1 0 0,0 1-1 0 0,0-1 0 0 0,0 0 0 0 0,0 0 1 0 0,0 1-1 0 0,0-1 0 0 0,0 0-3 0 0,2-13 15 0 0,76-138-15 0 0,-59 111 0 0 0,-15 34 0 0 0,-3 6 0 0 0,0 0 0 0 0,0-1 0 0 0,-1 1 0 0 0,1 0 0 0 0,0-1 0 0 0,-1 1 0 0 0,1 0 0 0 0,-1-1 0 0 0,0 1 0 0 0,1-1 0 0 0,-1 1 0 0 0,0-1 0 0 0,0 1 0 0 0,0-1 0 0 0,0 1 0 0 0,0 0 0 0 0,0-1 0 0 0,0 1 0 0 0,0 0 0 0 0,0-1 0 0 0,1 1 0 0 0,-1 0 0 0 0,0 0 0 0 0,1-1 0 0 0,-1 1 0 0 0,1 0 0 0 0,-1 0 0 0 0,1-1 0 0 0,-1 1 0 0 0,1 0 0 0 0,0 0 0 0 0,9-19 0 0 0,-5 13 0 0 0,-4 6 0 0 0,-1-1 0 0 0,1 1 0 0 0,0 0 0 0 0,0 0 0 0 0,-1-1 0 0 0,1 1 0 0 0,-1 0 0 0 0,1-1 0 0 0,-1 1 0 0 0,0-1 0 0 0,1 1 0 0 0,-1-1 0 0 0,0 1 0 0 0,0-1 0 0 0,2-11 0 0 0,21-15-17 0 0,-19 19-35 0 0,-3 7 42 0 0,0 0 0 0 0,0 0 1 0 0,0 0-1 0 0,0 0 0 0 0,1 0 0 0 0,-1 0 0 0 0,0 1 1 0 0,1-1-1 0 0,-1 0 10 0 0,9-12-27 0 0,-3 3-37 0 0,-6 10 57 0 0,1-1-1 0 0,0 1 1 0 0,0 0-1 0 0,0 0 1 0 0,0 0-1 0 0,0 0 1 0 0,0 1-1 0 0,1-1 8 0 0,-1 0-4 0 0,0 0-1 0 0,0 1 1 0 0,0-1-1 0 0,0 0 1 0 0,0 0-1 0 0,0-1 1 0 0,0 1-1 0 0,0 0 5 0 0,3-5 0 0 0,6-2 0 0 0,15-6 0 0 0,-22 5 0 0 0,-3 8 1 0 0,0 1 0 0 0,-1 0 0 0 0,1-1 0 0 0,0 1 0 0 0,-1 0 0 0 0,1 0 0 0 0,0 0 0 0 0,0-1 0 0 0,-1 1 0 0 0,1 0 0 0 0,0 0 0 0 0,0 0 0 0 0,-1 0 0 0 0,2 0-1 0 0,-1 0 4 0 0,1 0 0 0 0,-1 0 0 0 0,1 0 0 0 0,-1 0 0 0 0,1-1 0 0 0,-1 1 1 0 0,0-1-1 0 0,1 1 0 0 0,-1-1 0 0 0,0 1 0 0 0,1-1 0 0 0,-1 0 0 0 0,0 0 1 0 0,0 0-5 0 0,6-3 8 0 0,7 2-8 0 0,-13 2 0 0 0,0 0 0 0 0,0 0 0 0 0,0 0 0 0 0,0 0 0 0 0,0 0 0 0 0,0-1 0 0 0,0 1 0 0 0,0 0 0 0 0,0 0 0 0 0,0-1 0 0 0,0 1 0 0 0,0-1 0 0 0,0 1 0 0 0,0-1 0 0 0,0 1 0 0 0,-1-1 0 0 0,2 0 0 0 0,0 0 0 0 0,-1 0 0 0 0,1 0 0 0 0,0 0 0 0 0,0 0 0 0 0,1 0 0 0 0,-1 0 0 0 0,0 1 0 0 0,0-1 0 0 0,0 1 0 0 0,0 0 0 0 0,1-1 0 0 0,-1 1 0 0 0,0 0 0 0 0,0 0 0 0 0,1 0 0 0 0,0 1 0 0 0,9 0-7 0 0,2-1-23 0 0,16-13-6 0 0,-15 11 52 0 0,-5 0 17 0 0,-5-7-33 0 0,-5 8 0 0 0,1 1 0 0 0,0 0 0 0 0,-1-1 0 0 0,1 1 0 0 0,0 0 0 0 0,-1 0 0 0 0,1-1 0 0 0,0 1 0 0 0,0 0 0 0 0,-1 0 0 0 0,1 0 0 0 0,0 0 0 0 0,0 0 0 0 0,0 0 0 0 0,4 0 0 0 0,-4 0 0 0 0,21 12 0 0 0,-8-10 0 0 0,-10-3-51 0 0,-3 1 17 0 0,6 4-34 0 0,8 5 51 0 0,-1-7 59 0 0,-8-2-14 0 0,-5-1-24 0 0,0 1 0 0 0,1 0 0 0 0,-1 0 0 0 0,1 0 0 0 0,-1 0-1 0 0,1 0 1 0 0,-1 1 0 0 0,1-1 0 0 0,-1 0 0 0 0,0 1 0 0 0,1-1 0 0 0,0 1-4 0 0,3 8 43 0 0,4-4-33 0 0,-4 4-10 0 0,-5-9 0 0 0,0 0 0 0 0,0 0 0 0 0,0 1 0 0 0,0-1 0 0 0,0 0 0 0 0,0 0 0 0 0,0 0 0 0 0,0 0 0 0 0,0 0 0 0 0,0 0 0 0 0,0 0 0 0 0,0 0 0 0 0,0 0 0 0 0,0 0 0 0 0,0 0 0 0 0,0 1 0 0 0,0-1 0 0 0,0 0 0 0 0,0 0 0 0 0,0 0 0 0 0,1 0 0 0 0,-1 0 0 0 0,0 0 0 0 0,0 0 0 0 0,0 0 0 0 0,0 0 0 0 0,0 0 0 0 0,0 0 0 0 0,0 0 0 0 0,0 0 0 0 0,0 0 0 0 0,0 0 0 0 0,1 0 0 0 0,-1 0 0 0 0,0 0 0 0 0,0 0 0 0 0,0 0 0 0 0,0 0 0 0 0,0 0 0 0 0,0 0 0 0 0,0 0 0 0 0,0 0 0 0 0,0 0 0 0 0,1 0 0 0 0,-1 0 0 0 0,0 0 0 0 0,0 0 0 0 0,0 0 0 0 0,0 0 0 0 0,0 0 0 0 0,0 0 0 0 0,0 0 0 0 0,0 0 0 0 0,0-1 0 0 0,0 1 0 0 0,4 0 0 0 0,14 15 0 0 0,10 13 0 0 0,-27-27 0 0 0,1 1 0 0 0,-1 0 0 0 0,0 0 0 0 0,1-1 0 0 0,-1 1 0 0 0,0 0 0 0 0,0 0 0 0 0,0 0 0 0 0,-1 0 0 0 0,5 8 0 0 0,6 3 0 0 0,-10-11 1 0 0,1-1-1 0 0,-1 0 1 0 0,0 1-1 0 0,0-1 1 0 0,0 0-1 0 0,0 1 1 0 0,0 0-1 0 0,0-1 1 0 0,0 2-1 0 0,1 2-3 0 0,1-1 0 0 0,-1 0 1 0 0,1 0-1 0 0,0 0 0 0 0,0 0 0 0 0,0 0 1 0 0,0-1-1 0 0,1 0 0 0 0,1 2 3 0 0,-1-1-42 0 0,0 1 0 0 0,-1 0 0 0 0,1 1 0 0 0,-1-1 0 0 0,0 1-1 0 0,0 0 43 0 0,5 11-26 0 0,-5-9 62 0 0,1-1 39 0 0,-2-3-45 0 0,-2-4-24 0 0,0 1 0 0 0,0 0 1 0 0,1-1-1 0 0,-1 1 1 0 0,0-1-1 0 0,1 1 1 0 0,-1-1-1 0 0,0 1 1 0 0,1-1-1 0 0,-1 1 0 0 0,0-1 1 0 0,1 0-1 0 0,-1 1 1 0 0,1-1-1 0 0,-1 1 1 0 0,1-1-1 0 0,-1 0 0 0 0,1 1 1 0 0,-1-1-1 0 0,1 0 1 0 0,0 0-1 0 0,-1 1-6 0 0,5 1 17 0 0,8 8-12 0 0,0 10-153 0 0,-5-6 36 0 0,-1-5 71 0 0,-3-6 39 0 0,0 2 0 0 0,0-1 0 0 0,-1 0 0 0 0,1 1 0 0 0,-1-1 0 0 0,0 1 0 0 0,-1 0 0 0 0,1 1 2 0 0,17 28 12 0 0,-9-17 54 0 0,0 1 87 0 0,-3-3-72 0 0,1-1-69 0 0,4 2-66 0 0,9 8-118 0 0,-12-10 99 0 0,-6 0 49 0 0,-3-12 24 0 0,-1 0 0 0 0,1 0 0 0 0,-1 0 0 0 0,1 0 0 0 0,0 0 0 0 0,0 0 0 0 0,0 0 0 0 0,0 0-1 0 0,0 0 1 0 0,1 0 0 0 0,-1 0 0 0 0,0-1 0 0 0,1 1 0 0 0,6 7 3 0 0,0-1 0 0 0,-1 1 0 0 0,0 1 0 0 0,1 2-3 0 0,2 5 67 0 0,0 1 85 0 0,-8-14-139 0 0,1 0 0 0 0,0 0 0 0 0,0 0 0 0 0,1 0 0 0 0,-1-1 0 0 0,1 1 0 0 0,1 0-13 0 0,4 4 6 0 0,7 7-6 0 0,-11-11 0 0 0,0 1 0 0 0,0 0 0 0 0,-1 1 0 0 0,1-1 0 0 0,-1 1 0 0 0,-1-1 0 0 0,1 0 0 0 0,0-1 0 0 0,-1 0 0 0 0,1 1 0 0 0,1-1 0 0 0,-1-1 0 0 0,1 1 0 0 0,2 1 0 0 0,39 37 0 0 0,-33-34 0 0 0,-1 1 0 0 0,-1 0 0 0 0,6 6 0 0 0,-12-11-16 0 0,0 0 0 0 0,0 0 0 0 0,0 0 0 0 0,4 2 16 0 0,1 0-52 0 0,-9-6 45 0 0,1 1 1 0 0,-1 0-1 0 0,0 0 0 0 0,0 0 0 0 0,0 0 0 0 0,0 0 1 0 0,0 0-1 0 0,0 0 0 0 0,0 0 0 0 0,-1 0 1 0 0,1 0-1 0 0,0 1 0 0 0,-1-1 0 0 0,1 0 0 0 0,-1 0 1 0 0,1 1-1 0 0,-1-1 0 0 0,1 0 0 0 0,-1 1 1 0 0,0 0 6 0 0,0-1-3 0 0,0 0 1 0 0,1 0 0 0 0,-1 0 0 0 0,0 0 0 0 0,0 0-1 0 0,1 0 1 0 0,-1 0 0 0 0,0 0 0 0 0,1-1 0 0 0,-1 1 0 0 0,1 0-1 0 0,0 0 1 0 0,-1 0 0 0 0,1-1 0 0 0,-1 1 0 0 0,1 0-1 0 0,0 0 1 0 0,0-1 0 0 0,-1 1 0 0 0,1-1 0 0 0,0 1 0 0 0,0-1-1 0 0,0 1 1 0 0,0-1 2 0 0,7 6 0 0 0,-1-1 0 0 0,0 1 0 0 0,-1 0 0 0 0,1 0 0 0 0,-1 0 0 0 0,3 6 0 0 0,10 8 0 0 0,-5-5 5 0 0,26 22-12 0 0,-11-18 63 0 0,-24-15-45 0 0,-1-1 1 0 0,1 0-1 0 0,-1 1 1 0 0,0 0-1 0 0,0 0 0 0 0,0 0 1 0 0,3 4-12 0 0,-2-2 12 0 0,0 0-1 0 0,0-1 1 0 0,1 1 0 0 0,0-1-1 0 0,1 0-11 0 0,-2-2 0 0 0,0 1 0 0 0,-1 0 0 0 0,1 0 0 0 0,-1 0 0 0 0,0 0 0 0 0,0 0 0 0 0,-1 1 0 0 0,2 2 0 0 0,-2-3 8 0 0,0-1-1 0 0,-1 0 1 0 0,1 1-1 0 0,0-1 1 0 0,3 2-8 0 0,16 10 82 0 0,-17-12-55 0 0,-1 0-1 0 0,1 0 0 0 0,-1 1 0 0 0,1-1 0 0 0,-1 1 0 0 0,0 0 0 0 0,-1 0 1 0 0,4 5-27 0 0,-3-4 1 0 0,-1-1 1 0 0,1 1 0 0 0,0-1 0 0 0,0 0 0 0 0,0 0 0 0 0,0 0-1 0 0,1 0 1 0 0,2 1-2 0 0,-4-3 0 0 0,-1-1 0 0 0,0 1 0 0 0,0 0 0 0 0,0 0 0 0 0,0 0 0 0 0,-1 0 0 0 0,1 0 0 0 0,0 0 0 0 0,-1 0 0 0 0,1 1 0 0 0,-1-1 0 0 0,0 2 0 0 0,1-2 0 0 0,-1 1 0 0 0,0-1 0 0 0,0 0 0 0 0,1 0 0 0 0,0 1 0 0 0,-1-1 0 0 0,1 0 0 0 0,0 0 0 0 0,0 0 0 0 0,0-1 0 0 0,0 1 0 0 0,1 0 0 0 0,10 6 0 0 0,-1 1 0 0 0,-1 0 0 0 0,6 7 0 0 0,-13-12 0 0 0,1-1 0 0 0,-1 1 0 0 0,1-1 0 0 0,4 3 0 0 0,-4-3 0 0 0,0 0 0 0 0,0 1 0 0 0,0-1 0 0 0,-1 1 0 0 0,1 0 0 0 0,-2 0 0 0 0,1-1 0 0 0,0 0 0 0 0,1 0 0 0 0,-1 0 0 0 0,1-1 0 0 0,-1 1 0 0 0,1-1 0 0 0,1 1 0 0 0,25 13 0 0 0,-8-5-18 0 0,9 5-50 0 0,-25-11 38 0 0,1-1 0 0 0,0 0 1 0 0,-1 0-1 0 0,1-1 1 0 0,7 2 29 0 0,-5-2-13 0 0,-6-3 13 0 0,-1 1 0 0 0,0 0 0 0 0,1 0 0 0 0,-1 0 0 0 0,0 1 0 0 0,0-1-1 0 0,0 1 1 0 0,0 0 0 0 0,2 1 0 0 0,1 0 0 0 0,0 0 0 0 0,0-1 0 0 0,0 1 0 0 0,2-1 0 0 0,-2 0 0 0 0,1 1 0 0 0,-1-1 0 0 0,0 1 0 0 0,1 1 0 0 0,6 5 0 0 0,-10-7 0 0 0,0 0 0 0 0,0 1 0 0 0,0-1 0 0 0,0-1 0 0 0,1 1 0 0 0,-1 0 0 0 0,1-1 0 0 0,1 0 0 0 0,5 2-1 0 0,-6-3 2 0 0,-1 1 1 0 0,0 0-1 0 0,1 0 0 0 0,-1 0 1 0 0,0 1-1 0 0,0-1 0 0 0,0 1 1 0 0,0 0-1 0 0,2 1-1 0 0,6 3 17 0 0,0-1 1 0 0,0 1 0 0 0,11 2-18 0 0,17 8 11 0 0,-8-5 32 0 0,-26-10-41 0 0,0 0-1 0 0,0 1 0 0 0,0 0 1 0 0,0 0-1 0 0,0 0 1 0 0,-1 1-1 0 0,2 1-1 0 0,-2-2 0 0 0,-1 0 0 0 0,1-1 0 0 0,0 1 0 0 0,0-1 0 0 0,0 1 0 0 0,0-1 0 0 0,0 0 0 0 0,0-1 0 0 0,0 1 0 0 0,0-1 0 0 0,4 0 0 0 0,-5 0 0 0 0,0 0 0 0 0,-1 1 0 0 0,1-1 0 0 0,0 1 0 0 0,0-1 0 0 0,0 1 0 0 0,-1 0 0 0 0,1 0 0 0 0,0 0 0 0 0,1 1 0 0 0,5 2 0 0 0,-9-4 0 0 0,9 3 0 0 0,0 0 0 0 0,0 0 0 0 0,0-1 0 0 0,0 0 0 0 0,0-1 0 0 0,0 0 0 0 0,1 0 0 0 0,5-1 0 0 0,104 0 72 0 0,-116 0-72 0 0,0 0 0 0 0,0 0 0 0 0,0 1 0 0 0,0-1 0 0 0,-1 1 0 0 0,1 0 0 0 0,0-1 0 0 0,0 1 0 0 0,2 2 0 0 0,8 2 0 0 0,-3-4 14 0 0,-1 0 0 0 0,1 0 0 0 0,0-1 0 0 0,5-1-14 0 0,-2 1 8 0 0,-5 0-6 0 0,-1 0 0 0 0,1 1 0 0 0,0 0 0 0 0,0 0 0 0 0,0 1 0 0 0,-1-1 0 0 0,8 4-2 0 0,0-1 46 0 0,0-5-26 0 0,0-1-5 0 0,0 6 24 0 0,-13-3-37 0 0,4 1 0 0 0,1 0-1 0 0,0 0 1 0 0,0 0 0 0 0,0-1-1 0 0,7 0-1 0 0,-11-1 0 0 0,0 1 0 0 0,0-1 0 0 0,0 0 0 0 0,-1 1 0 0 0,1-1 0 0 0,0 1 0 0 0,0 0 0 0 0,-1 0 0 0 0,4 1 0 0 0,7 3 0 0 0,4-4 0 0 0,-14-1 0 0 0,0 0 0 0 0,0 0 0 0 0,0 0 0 0 0,0 1 0 0 0,0-1 0 0 0,0 1 0 0 0,0 0 0 0 0,0 0 0 0 0,1 0 0 0 0,2 1 0 0 0,0 0 0 0 0,0 0 0 0 0,0-1 0 0 0,1 0 0 0 0,-1 0 0 0 0,6 0 0 0 0,-8-1-1 0 0,1 1 0 0 0,0 0 0 0 0,0-1 1 0 0,-1 2-1 0 0,1-1 0 0 0,1 1 1 0 0,-1 0-10 0 0,-1-1-1 0 0,1 0 1 0 0,0 0 0 0 0,-1 0 0 0 0,1-1 0 0 0,2 1 10 0 0,15-2-13 0 0,-12 1 12 0 0,-1-1 1 0 0,1 1 0 0 0,-1 1 0 0 0,0 0 0 0 0,4 1 0 0 0,2 2 0 0 0,-9-2 0 0 0,0 0 0 0 0,0-1 0 0 0,0 0 0 0 0,0 0 0 0 0,2 0 0 0 0,-3-1 0 0 0,0 0 0 0 0,-1 1 0 0 0,1-1 0 0 0,-1 1 0 0 0,1 0 0 0 0,-1 1 0 0 0,2 0 0 0 0,-2-1 0 0 0,0 1 0 0 0,0-1 0 0 0,0 0 0 0 0,0-1 0 0 0,0 1 0 0 0,1-1 0 0 0,0 0 0 0 0,11 0 0 0 0,-7 0 0 0 0,0-1 0 0 0,0 2 0 0 0,0-1 0 0 0,8 3 0 0 0,-4 2 2 0 0,2 0 17 0 0,0-4 27 0 0,87-1-26 0 0,141 0 237 0 0,-239 0-257 0 0,-1 1 0 0 0,1-1 0 0 0,-1 1 0 0 0,1 0 0 0 0,-1 0 0 0 0,1 0 0 0 0,-1 0 0 0 0,0 0 0 0 0,0 1 0 0 0,3 1 0 0 0,-3-2 6 0 0,1 0 0 0 0,0 0 0 0 0,-1-1 0 0 0,1 1-1 0 0,0-1 1 0 0,0 0 0 0 0,0 0 0 0 0,0 0 0 0 0,3-1-6 0 0,7 0 11 0 0,0 1-11 0 0,-1 0 0 0 0,-1 0 11 0 0,-10 0 14 0 0,-2 0-97 0 0,0 0-10 0 0,0 0 21 0 0,0 0-26 0 0,0 0-64 0 0,0 0-158 0 0,0 0-289 0 0,0 0-30 0 0</inkml:trace>
  <inkml:trace contextRef="#ctx0" brushRef="#br0" timeOffset="153756.991">8807 14164 22055 0 0,'-37'-37'476'0'0,"29"29"-265"0"0,0 2-53 0 0,2 1-44 0 0,1 2-37 0 0,-2-2-21 0 0,-2-3-22 0 0,-12-15-16 0 0,-16 5-18 0 0,9 3 15 0 0,1 0 98 0 0,-11-6 154 0 0,-25-9 228 0 0,6 9-105 0 0,-1 1-80 0 0,-1 1-68 0 0,-2 2-55 0 0,-37-9 28 0 0,-53-9 15 0 0,66 19-102 0 0,-33-1-128 0 0,-96-3 48 0 0,190 18-48 0 0,-199-11-45 0 0,41 11-214 0 0,-170 19 259 0 0,133 6-160 0 0,146-16 108 0 0,-75 7-48 0 0,-75 21-18 0 0,93-16 58 0 0,-205 35-90 0 0,60 10-14 0 0,74-10-27 0 0,-4 5-38 0 0,174-49 195 0 0,-278 87-321 0 0,169-47 40 0 0,-24 17 315 0 0,-194 114-358 0 0,341-171 340 0 0,-142 80-114 0 0,80-41 123 0 0,0 7 54 0 0,-14 17 142 0 0,-3 8-187 0 0,54-41 77 0 0,1 1-1 0 0,1 2 0 0 0,0 6-76 0 0,-6 16 196 0 0,2 1 0 0 0,-9 26-196 0 0,33-55 100 0 0,2 0-1 0 0,1 1 1 0 0,-4 17-100 0 0,12-26 98 0 0,-5 28-98 0 0,9-27 10 0 0,1 0-1 0 0,2 2-9 0 0,-1 13 0 0 0,2 0 0 0 0,2 0 0 0 0,2 0 0 0 0,2 0 0 0 0,2 0 0 0 0,6 14 0 0 0,-8-38-6 0 0,2 1 0 0 0,0-2 0 0 0,8 16 6 0 0,1-8-65 0 0,13 18 65 0 0,-14-23-22 0 0,-2-2 3 0 0,2 2-10 0 0,0-1 0 0 0,7 6 29 0 0,-5-9-18 0 0,1-1 0 0 0,1 0 1 0 0,13 8 17 0 0,73 49-13 0 0,-52-41 13 0 0,2-2 0 0 0,1-3 0 0 0,2-3 0 0 0,0-2 0 0 0,2-2 0 0 0,14 0 0 0 0,21 3 0 0 0,1-5 0 0 0,4-3 0 0 0,198 18 0 0 0,-154-25 2 0 0,72-3 44 0 0,142-10 40 0 0,-132-6-64 0 0,210-23 180 0 0,22-22-202 0 0,-272 29 13 0 0,233-35 78 0 0,229-49 78 0 0,-424 71-112 0 0,61-8 14 0 0,254-48 10 0 0,-220 39 18 0 0,-107 16 40 0 0,-35 4 53 0 0,1-2 92 0 0,10-2 26 0 0,-22 7 14 0 0,-23-5 52 0 0,-10 5 28 0 0,-74 14 70 0 0,7-6-474 0 0,14-8 368 0 0,-15 2-11 0 0,1-2 60 0 0,-56 27-294 0 0,1-1-1 0 0,-1 0 1 0 0,5-5-123 0 0,-11 9 41 0 0,0-2 1 0 0,-1 1-1 0 0,0 0 1 0 0,0-1 0 0 0,0 0-1 0 0,0 1 1 0 0,0-1 0 0 0,-1 0-1 0 0,1-1 1 0 0,0-3-42 0 0,0 1 61 0 0,0 0 0 0 0,-1-1 1 0 0,0 1-1 0 0,0-1 0 0 0,-1 0 0 0 0,0-6-61 0 0,0 5 66 0 0,-1-1-1 0 0,-1 1 1 0 0,0-1-1 0 0,0 1 1 0 0,-1-4-66 0 0,-1 1 89 0 0,-1 0 0 0 0,0 0 0 0 0,-5-11-89 0 0,2 10 62 0 0,0-1-1 0 0,0 2 1 0 0,-3-3-62 0 0,-43-59 169 0 0,39 52-133 0 0,-1 0 11 0 0,0 0 1 0 0,-3-1-48 0 0,-5-2 96 0 0,-23-19-96 0 0,25 25 25 0 0,-76-69 76 0 0,-2 5-96 0 0,-7 0-222 0 0,-107-63 217 0 0,43 47-108 0 0,-21 5-60 0 0,-144-51-124 0 0,168 80 0 0 0,-15 3 292 0 0,-84-14-781 0 0,-271-41 781 0 0,153 58-800 0 0,-113 8 800 0 0,137 31-311 0 0,1 10-40 0 0,-123 12-212 0 0,383 0 424 0 0,-130 5-117 0 0,159-5 147 0 0,0 0-34 0 0,-23 0-121 0 0,0 1-112 0 0,46-2 138 0 0,-1 0-38 0 0,1 1-42 0 0,-1-1-46 0 0,-61 1-395 0 0,-56-2-422 0 0</inkml:trace>
  <inkml:trace contextRef="#ctx0" brushRef="#br0" timeOffset="158104.615">5094 15475 18295 0 0,'0'1'439'0'0,"2"0"-211"0"0,1 2-139 0 0,3 3 50 0 0,11 6 115 0 0,-10-8-146 0 0,1-1 35 0 0,16 6 80 0 0,8 4 45 0 0,-7-10-163 0 0,-15-2-71 0 0,-1 0 0 0 0,1 0 0 0 0,-1 1 0 0 0,2 0-34 0 0,-2 0 24 0 0,0 0 0 0 0,1 0 0 0 0,-1-1 0 0 0,2-1-24 0 0,9 0 44 0 0,-5 1 7 0 0,0-1 0 0 0,-1-1-1 0 0,4-1-50 0 0,4-2 53 0 0,-9 1 0 0 0,0 1 1 0 0,1 1 0 0 0,10-1-54 0 0,-3 1 85 0 0,0 0 0 0 0,1-2 0 0 0,11-3-85 0 0,67-19 288 0 0,-26 6-74 0 0,-23 6-40 0 0,-14-1 163 0 0,28-14-337 0 0,-34 14 102 0 0,107-53 210 0 0,-109 55-259 0 0,20-10 38 0 0,-16 2 37 0 0,17-14-128 0 0,10-6 16 0 0,23-11-16 0 0,9 3 0 0 0,-38 11 0 0 0,7-8 0 0 0,-10 7 0 0 0,103-84 60 0 0,1-4-35 0 0,-89 68 16 0 0,-14 12-39 0 0,48-45 46 0 0,-57 49 96 0 0,8-11-144 0 0,-5 0 88 0 0,2 7 12 0 0,-38 33-40 0 0,-1 0-1 0 0,-1 0 0 0 0,2-5-59 0 0,13-20 154 0 0,8-15 105 0 0,-20 30-37 0 0,0 0 1 0 0,3-13-223 0 0,-11 21 187 0 0,-3-8 22 0 0,-2 14-93 0 0,-2 2 32 0 0,-3 3 136 0 0,5 4 36 0 0,0 0-41 0 0,-1 0-223 0 0,-6 0-6 0 0,8 0-50 0 0,0 0 1 0 0,1 0-1 0 0,-1 0 1 0 0,0 0-1 0 0,0 0 1 0 0,0 0-1 0 0,0 1 1 0 0,0-1-1 0 0,1 0 1 0 0,-1 1-1 0 0,0-1 1 0 0,0 1-1 0 0,1-1 1 0 0,-1 1-1 0 0,0 0 0 0 0,-4 5 0 0 0,1 0 0 0 0,0 1 0 0 0,0 0 0 0 0,1 0 0 0 0,0 0 0 0 0,0 0 0 0 0,1 0 0 0 0,0 0 0 0 0,-1 7 0 0 0,-6 17 0 0 0,0-6-5 0 0,1-3-16 0 0,1 0 1 0 0,2 0-1 0 0,-1 1 0 0 0,2 3 21 0 0,-5 63-160 0 0,2 40 160 0 0,6-14-15 0 0,4 157-58 0 0,11-49 73 0 0,-4-128 23 0 0,19 83-23 0 0,-13-92 53 0 0,2-8 42 0 0,3-1 0 0 0,6 7-95 0 0,13 47 120 0 0,-5-6 33 0 0,7-12 106 0 0,5-2-1 0 0,11 10-258 0 0,-33-72 83 0 0,2-2 0 0 0,2 0-1 0 0,14 15-82 0 0,-2-10 158 0 0,20 18-158 0 0,-5-17-1 0 0,-26-29-49 0 0,3 0-44 0 0,-4-5-161 0 0,25 12 255 0 0,-30-20-139 0 0,1-1 0 0 0,9 2 139 0 0,-34-12 0 0 0</inkml:trace>
  <inkml:trace contextRef="#ctx0" brushRef="#br0" timeOffset="162856.899">27222 1022 11336 0 0,'-8'0'195'0'0,"-1"-1"-41"0"0,-8-1 46 0 0,0-1-108 0 0,-25-11-25 0 0,25 6 17 0 0,-14-2 19 0 0,12 4 25 0 0,-3-5 82 0 0,14 6-118 0 0,0 1-1 0 0,-1 0 1 0 0,-7-2-92 0 0,-5-3 156 0 0,-19-13 409 0 0,4-1-39 0 0,-33-28 420 0 0,45 33-720 0 0,-17-7 221 0 0,18 11-239 0 0,3 1-69 0 0,-11-6-15 0 0,18 13-91 0 0,1 0 0 0 0,-1 1 0 0 0,-1 0-33 0 0,-46-20 65 0 0,43 17-39 0 0,0 0 0 0 0,-1 2 1 0 0,-8-2-27 0 0,-22-5 32 0 0,-23-6 43 0 0,27 12-60 0 0,7 3 15 0 0,-19-3-7 0 0,-47 2-23 0 0,43 4 14 0 0,-9 0 147 0 0,-20 5-161 0 0,15 5 65 0 0,37-6-33 0 0,-18 2 62 0 0,-5 3 82 0 0,16 0-35 0 0,-27 5 115 0 0,0 0-7 0 0,27-5-121 0 0,-41 8 18 0 0,-37 9-24 0 0,87-16-79 0 0,0 2-1 0 0,-24 12-42 0 0,20-8 33 0 0,12-5-25 0 0,-49 20 61 0 0,62-24-5 0 0,0 2 0 0 0,-7 4-64 0 0,-14 12 120 0 0,-4 1 165 0 0,-9 9-285 0 0,40-27 5 0 0,1 1 0 0 0,-1-1 0 0 0,1 2 0 0 0,1-1 0 0 0,-2 3-5 0 0,-5 6 10 0 0,-14 21 35 0 0,18-20-41 0 0,0 1 0 0 0,-1 7-4 0 0,4-8 0 0 0,1 1 0 0 0,1 0 0 0 0,1 0 0 0 0,0 0 0 0 0,2 0 0 0 0,0 2 0 0 0,5 9 0 0 0,-1-17 0 0 0,0 9 0 0 0,0-2 0 0 0,1 0 0 0 0,2 3 0 0 0,-1-3 0 0 0,1 0 0 0 0,1 0 0 0 0,1-1 0 0 0,0 0 0 0 0,2-1 0 0 0,1 2 0 0 0,8 10 0 0 0,2-2 0 0 0,1 0 0 0 0,1-1 0 0 0,2-2 0 0 0,19 17 0 0 0,52 35 15 0 0,-68-56 56 0 0,11 5-71 0 0,4-3 60 0 0,0-2 1 0 0,1-1 0 0 0,2-3-1 0 0,-1-2-60 0 0,-14-4 71 0 0,139 42 374 0 0,-125-42-185 0 0,12 1-260 0 0,11-4 143 0 0,-14-5-32 0 0,101 10 155 0 0,-42-2-74 0 0,2-6-73 0 0,0-5-67 0 0,-5-5-63 0 0,49-9 13 0 0,-5-8 60 0 0,-34 5 42 0 0,-43 8-40 0 0,58-9 36 0 0,-48 2-102 0 0,0-7-68 0 0,-42 13 37 0 0,34-8-22 0 0,-28 2 54 0 0,-11 1 72 0 0,1-1 42 0 0,138-63 596 0 0,-159 68-550 0 0,0-1-1 0 0,7-7-158 0 0,-6 5 99 0 0,-11 7-25 0 0,-1 0-1 0 0,0-1 0 0 0,4-3-73 0 0,-4 1 57 0 0,0 0-1 0 0,-1-1 1 0 0,0 0-1 0 0,0 0 1 0 0,-1-1-1 0 0,-1 0 1 0 0,0 0-1 0 0,2-6-56 0 0,-6 12 20 0 0,-1 1-1 0 0,1-1 1 0 0,-1 0-1 0 0,0 0 1 0 0,-1 1-1 0 0,0-1 1 0 0,0 0-1 0 0,0 0 1 0 0,0 0-1 0 0,-1 0 1 0 0,0 0-1 0 0,-2-4-19 0 0,3 10 1 0 0,-7-36 10 0 0,4 26-30 0 0,-1 1 1 0 0,0 0-1 0 0,0 1 0 0 0,-3-6 19 0 0,1 4-14 0 0,-10-17-101 0 0,-17-24 115 0 0,25 41-2 0 0,-1 0-1 0 0,0 0 1 0 0,-9-7 2 0 0,-63-46 55 0 0,53 43-42 0 0,14 10 7 0 0,-1 0 0 0 0,0 1 0 0 0,-7-2-20 0 0,-23-10 8 0 0,21 10-21 0 0,-50-25-77 0 0,-6 3 0 0 0,-49-16-62 0 0,-7 4-82 0 0,47 22 112 0 0,-3 5-111 0 0,-2 3-91 0 0,0 3-70 0 0,-18-3-142 0 0,88 12 439 0 0,0 0-46 0 0,0 1-48 0 0,0 0-51 0 0,0 0-54 0 0,0 1-54 0 0,0 1-57 0 0,1 0-60 0 0,-62 0-1443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C4CB1D-1E03-4E47-96D1-B548851426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7472A31-92E8-4C27-9B2E-613094ED37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FF7564-F2D0-4763-8B4B-3FC1E1448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CCACD-639B-4C4C-9282-0033CEA60F86}" type="datetimeFigureOut">
              <a:rPr lang="zh-CN" altLang="en-US" smtClean="0"/>
              <a:t>2018/7/2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74C766-5518-4A6B-B8FE-A2343D32A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921DAA-8471-4EA4-95BD-5A66FA800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C3EE-450F-4033-833A-68B0AEF5C6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310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962A02-8C1C-4896-8D6A-0445710A4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1DA61E-B991-4618-BE30-69968801A8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F6D6CE-ABC8-4895-A4A6-A90B7EF15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CCACD-639B-4C4C-9282-0033CEA60F86}" type="datetimeFigureOut">
              <a:rPr lang="zh-CN" altLang="en-US" smtClean="0"/>
              <a:t>2018/7/2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E228F5-38FB-4675-8E2C-A26486249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1ADCC0-5297-44E1-8F2C-2473A7F3C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C3EE-450F-4033-833A-68B0AEF5C6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049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D13593E-5AE5-410A-8582-C26CA9A787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3A2D96-F18E-412C-96AA-D1EC4983D1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1E63FD-8500-424F-86AA-17B480D65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CCACD-639B-4C4C-9282-0033CEA60F86}" type="datetimeFigureOut">
              <a:rPr lang="zh-CN" altLang="en-US" smtClean="0"/>
              <a:t>2018/7/2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049867-4BA0-4D80-A17E-32CA31CE4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F79865-573C-41B8-B145-D1BDBC7B1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C3EE-450F-4033-833A-68B0AEF5C6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515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3426C5-E7D1-4FD9-A3CA-EB83BA585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B8DA6B-E970-45C1-899C-78C5F73AA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6DC32A-9B93-43B7-A349-3D243357F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CCACD-639B-4C4C-9282-0033CEA60F86}" type="datetimeFigureOut">
              <a:rPr lang="zh-CN" altLang="en-US" smtClean="0"/>
              <a:t>2018/7/2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6390A7-D214-4952-BC50-9A0370148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C620D5-236E-48B1-9A83-04D098E2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C3EE-450F-4033-833A-68B0AEF5C6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0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06FA9-0987-4CB3-802C-2EE7E6C55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86221D-14E9-42F1-B546-0EE22E35E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61FD6D-8C63-4411-9D87-DEEF36A32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CCACD-639B-4C4C-9282-0033CEA60F86}" type="datetimeFigureOut">
              <a:rPr lang="zh-CN" altLang="en-US" smtClean="0"/>
              <a:t>2018/7/2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E86A70-7D2D-4D84-8C13-7AD7728E7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8F99BA-949E-4026-845F-6D6D6C1EB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C3EE-450F-4033-833A-68B0AEF5C6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561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21F5A9-D1BE-4382-9971-27E3CF089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7413DB-79D8-42F6-B5CE-C6A530482A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EE3298-289E-4406-B31B-0C7439FFBD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613917-9CD6-41B3-AE35-28C6DB3CF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CCACD-639B-4C4C-9282-0033CEA60F86}" type="datetimeFigureOut">
              <a:rPr lang="zh-CN" altLang="en-US" smtClean="0"/>
              <a:t>2018/7/2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2B699F-E3EA-4ACB-BF54-4C3B26EE0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DCF0EF-65E5-41E6-BBF5-1B4747BB9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C3EE-450F-4033-833A-68B0AEF5C6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997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4484D2-A825-4B27-B15F-2C29C85BA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0DF2F8-E101-48C4-88F2-FE774A023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1EAC60-2258-4057-B55D-6A82A7ED7B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563C851-3EAC-46BA-ABC8-904CA74C5A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EF37EB7-3778-4491-B0BD-D1C1850F86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BCDA809-5C2B-4C5D-B179-1F58BAB83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CCACD-639B-4C4C-9282-0033CEA60F86}" type="datetimeFigureOut">
              <a:rPr lang="zh-CN" altLang="en-US" smtClean="0"/>
              <a:t>2018/7/2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363A319-1AA2-49A7-82CE-6AEFE09C6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1849983-B145-4800-BE9E-A14219A38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C3EE-450F-4033-833A-68B0AEF5C6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179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6051A3-DCCE-4B46-9F51-98A0A5CBF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BA7AB94-731B-4822-B936-071C2303F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CCACD-639B-4C4C-9282-0033CEA60F86}" type="datetimeFigureOut">
              <a:rPr lang="zh-CN" altLang="en-US" smtClean="0"/>
              <a:t>2018/7/2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AC09BC8-6BED-4BA6-BAB4-49A9B57B4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058DB3-F402-45B6-8B0D-6C8374594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C3EE-450F-4033-833A-68B0AEF5C6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665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946E4C5-B329-46BD-BFCF-A0181EA3E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CCACD-639B-4C4C-9282-0033CEA60F86}" type="datetimeFigureOut">
              <a:rPr lang="zh-CN" altLang="en-US" smtClean="0"/>
              <a:t>2018/7/2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D6C74DD-10F7-47D1-8B68-965C323CA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C83A72-8684-4156-A72D-B59D9ACF9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C3EE-450F-4033-833A-68B0AEF5C6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187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77BA2F-208E-4613-B65C-E7B6D391C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8AB270-328B-4654-BC06-8095DA933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E03238-DA03-41BC-A954-330FE1925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5C45B0-26FE-489A-A6AA-3C22243E3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CCACD-639B-4C4C-9282-0033CEA60F86}" type="datetimeFigureOut">
              <a:rPr lang="zh-CN" altLang="en-US" smtClean="0"/>
              <a:t>2018/7/2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9EB28E-33AB-4217-A84D-963B75A79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40EF53-C7F1-4C38-9AAF-820E55C5C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C3EE-450F-4033-833A-68B0AEF5C6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192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7CCB62-357F-402D-AEB7-F623DEA4E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F4320F9-C70F-4572-92C2-C16A5C4E71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A639FC-F283-408C-9775-A93FE4FDB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0A457E-8FE7-4A0C-88AF-5C0126C76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CCACD-639B-4C4C-9282-0033CEA60F86}" type="datetimeFigureOut">
              <a:rPr lang="zh-CN" altLang="en-US" smtClean="0"/>
              <a:t>2018/7/2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257EDC-7DFB-45A0-BC29-AA3827020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55ED38-8FBC-49FC-A0B5-6FB51E552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C3EE-450F-4033-833A-68B0AEF5C6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116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C044794-29CA-4324-B1A7-D7759E6CB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A1E055-CA9E-4B3B-915E-85B342B57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3CEDBF-D2F1-4770-A2C2-D5400E0530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CCACD-639B-4C4C-9282-0033CEA60F86}" type="datetimeFigureOut">
              <a:rPr lang="zh-CN" altLang="en-US" smtClean="0"/>
              <a:t>2018/7/2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8FEFB1-B57B-4489-AA36-AAF410D227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3BFC86-FBE4-48A5-8D52-6321D39835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AC3EE-450F-4033-833A-68B0AEF5C6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550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0BA530-B00F-4D94-BF61-6AC5E38AD0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155" y="1132302"/>
            <a:ext cx="11643690" cy="2387600"/>
          </a:xfrm>
        </p:spPr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The Bayes</a:t>
            </a:r>
            <a:br>
              <a:rPr lang="en-US" altLang="zh-CN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and the Bayesian Brain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E76C578-6E6A-42A5-8884-E40929C238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129708"/>
            <a:ext cx="9503465" cy="1128091"/>
          </a:xfrm>
        </p:spPr>
        <p:txBody>
          <a:bodyPr/>
          <a:lstStyle/>
          <a:p>
            <a:pPr algn="r"/>
            <a:r>
              <a:rPr lang="en-US" altLang="zh-CN" dirty="0">
                <a:cs typeface="+mn-ea"/>
                <a:sym typeface="+mn-lt"/>
              </a:rPr>
              <a:t>Xiaokai Xia</a:t>
            </a:r>
          </a:p>
          <a:p>
            <a:pPr algn="r"/>
            <a:r>
              <a:rPr lang="en-US" altLang="zh-CN" dirty="0">
                <a:cs typeface="+mn-ea"/>
                <a:sym typeface="+mn-lt"/>
              </a:rPr>
              <a:t>2018.5.21</a:t>
            </a:r>
            <a:endParaRPr lang="zh-CN" altLang="en-US" dirty="0">
              <a:cs typeface="+mn-ea"/>
              <a:sym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5" name="墨迹 114">
                <a:extLst>
                  <a:ext uri="{FF2B5EF4-FFF2-40B4-BE49-F238E27FC236}">
                    <a16:creationId xmlns:a16="http://schemas.microsoft.com/office/drawing/2014/main" id="{C9A76F39-1B7A-41DA-A535-3A14582B69E6}"/>
                  </a:ext>
                </a:extLst>
              </p14:cNvPr>
              <p14:cNvContentPartPr/>
              <p14:nvPr/>
            </p14:nvContentPartPr>
            <p14:xfrm>
              <a:off x="-357934" y="49539"/>
              <a:ext cx="12749901" cy="7072200"/>
            </p14:xfrm>
          </p:contentPart>
        </mc:Choice>
        <mc:Fallback xmlns="">
          <p:pic>
            <p:nvPicPr>
              <p:cNvPr id="115" name="墨迹 114">
                <a:extLst>
                  <a:ext uri="{FF2B5EF4-FFF2-40B4-BE49-F238E27FC236}">
                    <a16:creationId xmlns:a16="http://schemas.microsoft.com/office/drawing/2014/main" id="{C9A76F39-1B7A-41DA-A535-3A14582B69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366934" y="40539"/>
                <a:ext cx="12767541" cy="708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9412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6B087-1647-40F6-8AB7-E6F03D80B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The components of Bayesian formula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C44A9A5-7D23-4E6B-B42A-EE9FCB7B9C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𝐻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= 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𝐷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𝐻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𝐷</m:t>
                            </m:r>
                          </m:e>
                        </m:d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𝐻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)</m:t>
                    </m:r>
                  </m:oMath>
                </a14:m>
                <a:endParaRPr lang="en-US" altLang="zh-CN" dirty="0">
                  <a:cs typeface="+mn-ea"/>
                  <a:sym typeface="+mn-lt"/>
                </a:endParaRPr>
              </a:p>
              <a:p>
                <a:endParaRPr lang="en-US" altLang="zh-CN" dirty="0">
                  <a:cs typeface="+mn-ea"/>
                  <a:sym typeface="+mn-lt"/>
                </a:endParaRPr>
              </a:p>
              <a:p>
                <a:r>
                  <a:rPr lang="en-US" altLang="zh-CN" dirty="0">
                    <a:cs typeface="+mn-ea"/>
                    <a:sym typeface="+mn-lt"/>
                  </a:rPr>
                  <a:t>Components</a:t>
                </a:r>
              </a:p>
              <a:p>
                <a:pPr lvl="1"/>
                <a:r>
                  <a:rPr lang="en-US" altLang="zh-CN" dirty="0">
                    <a:cs typeface="+mn-ea"/>
                    <a:sym typeface="+mn-lt"/>
                  </a:rPr>
                  <a:t>Prior: p(H)</a:t>
                </a:r>
              </a:p>
              <a:p>
                <a:pPr lvl="1"/>
                <a:r>
                  <a:rPr lang="en-US" altLang="zh-CN" b="1" dirty="0">
                    <a:cs typeface="+mn-ea"/>
                    <a:sym typeface="+mn-lt"/>
                  </a:rPr>
                  <a:t>Likelihood</a:t>
                </a:r>
                <a:r>
                  <a:rPr lang="en-US" altLang="zh-CN" dirty="0">
                    <a:cs typeface="+mn-ea"/>
                    <a:sym typeface="+mn-lt"/>
                  </a:rPr>
                  <a:t>: p(D|H)</a:t>
                </a:r>
              </a:p>
              <a:p>
                <a:pPr lvl="1"/>
                <a:r>
                  <a:rPr lang="en-US" altLang="zh-CN" dirty="0">
                    <a:cs typeface="+mn-ea"/>
                    <a:sym typeface="+mn-lt"/>
                  </a:rPr>
                  <a:t>Posterior: p(H|D)</a:t>
                </a:r>
              </a:p>
              <a:p>
                <a:pPr lvl="1"/>
                <a:r>
                  <a:rPr lang="en-US" altLang="zh-CN" dirty="0">
                    <a:cs typeface="+mn-ea"/>
                    <a:sym typeface="+mn-lt"/>
                  </a:rPr>
                  <a:t>Evidence: p(D)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C44A9A5-7D23-4E6B-B42A-EE9FCB7B9C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0573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4C25E3-F18B-4B97-9A4E-9DC1026A3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The meaning of those components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45536C-D878-4237-8DE9-E50E87C31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Prior</a:t>
            </a:r>
          </a:p>
          <a:p>
            <a:pPr lvl="1"/>
            <a:r>
              <a:rPr lang="en-US" altLang="zh-CN" dirty="0">
                <a:cs typeface="+mn-ea"/>
                <a:sym typeface="+mn-lt"/>
              </a:rPr>
              <a:t>The knowledge of parameters we know </a:t>
            </a:r>
            <a:r>
              <a:rPr lang="en-US" altLang="zh-CN" b="1" dirty="0">
                <a:cs typeface="+mn-ea"/>
                <a:sym typeface="+mn-lt"/>
              </a:rPr>
              <a:t>before</a:t>
            </a:r>
            <a:r>
              <a:rPr lang="en-US" altLang="zh-CN" dirty="0">
                <a:cs typeface="+mn-ea"/>
                <a:sym typeface="+mn-lt"/>
              </a:rPr>
              <a:t> we observe the data</a:t>
            </a:r>
          </a:p>
          <a:p>
            <a:r>
              <a:rPr lang="en-US" altLang="zh-CN" dirty="0">
                <a:cs typeface="+mn-ea"/>
                <a:sym typeface="+mn-lt"/>
              </a:rPr>
              <a:t>Likelihood</a:t>
            </a:r>
          </a:p>
          <a:p>
            <a:pPr lvl="1"/>
            <a:r>
              <a:rPr lang="en-US" altLang="zh-CN" dirty="0">
                <a:cs typeface="+mn-ea"/>
                <a:sym typeface="+mn-lt"/>
              </a:rPr>
              <a:t>The </a:t>
            </a:r>
            <a:r>
              <a:rPr lang="en-US" altLang="zh-CN" b="1" dirty="0">
                <a:cs typeface="+mn-ea"/>
                <a:sym typeface="+mn-lt"/>
              </a:rPr>
              <a:t>reliability</a:t>
            </a:r>
            <a:r>
              <a:rPr lang="en-US" altLang="zh-CN" dirty="0">
                <a:cs typeface="+mn-ea"/>
                <a:sym typeface="+mn-lt"/>
              </a:rPr>
              <a:t> of a set of observed data under a </a:t>
            </a:r>
            <a:r>
              <a:rPr lang="en-US" altLang="zh-CN" b="1" dirty="0">
                <a:cs typeface="+mn-ea"/>
                <a:sym typeface="+mn-lt"/>
              </a:rPr>
              <a:t>specific parameter</a:t>
            </a:r>
          </a:p>
          <a:p>
            <a:r>
              <a:rPr lang="en-US" altLang="zh-CN" dirty="0">
                <a:cs typeface="+mn-ea"/>
                <a:sym typeface="+mn-lt"/>
              </a:rPr>
              <a:t>Posterior</a:t>
            </a:r>
          </a:p>
          <a:p>
            <a:pPr lvl="1"/>
            <a:r>
              <a:rPr lang="en-US" altLang="zh-CN" dirty="0">
                <a:cs typeface="+mn-ea"/>
                <a:sym typeface="+mn-lt"/>
              </a:rPr>
              <a:t>All of the knowledge we know under the observed data and conditions</a:t>
            </a:r>
            <a:endParaRPr lang="en-US" altLang="zh-CN" b="1" dirty="0">
              <a:cs typeface="+mn-ea"/>
              <a:sym typeface="+mn-lt"/>
            </a:endParaRPr>
          </a:p>
          <a:p>
            <a:r>
              <a:rPr lang="en-US" altLang="zh-CN" dirty="0">
                <a:cs typeface="+mn-ea"/>
                <a:sym typeface="+mn-lt"/>
              </a:rPr>
              <a:t>Evidence</a:t>
            </a:r>
          </a:p>
          <a:p>
            <a:pPr lvl="1"/>
            <a:r>
              <a:rPr lang="en-US" altLang="zh-CN" dirty="0">
                <a:cs typeface="+mn-ea"/>
                <a:sym typeface="+mn-lt"/>
              </a:rPr>
              <a:t>The mean of the probability of specific observed data among all possible parameters</a:t>
            </a:r>
          </a:p>
        </p:txBody>
      </p:sp>
    </p:spTree>
    <p:extLst>
      <p:ext uri="{BB962C8B-B14F-4D97-AF65-F5344CB8AC3E}">
        <p14:creationId xmlns:p14="http://schemas.microsoft.com/office/powerpoint/2010/main" val="1517775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F10EBD-09E8-4764-A94A-C4B17B1E2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The philosophy of Bayesian brain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60CD8A-ABCA-4234-B24D-9792DC015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All of components </a:t>
            </a:r>
          </a:p>
          <a:p>
            <a:pPr lvl="1"/>
            <a:r>
              <a:rPr lang="en-US" altLang="zh-CN" dirty="0">
                <a:cs typeface="+mn-ea"/>
                <a:sym typeface="+mn-lt"/>
              </a:rPr>
              <a:t>subject to an </a:t>
            </a:r>
            <a:r>
              <a:rPr lang="en-US" altLang="zh-CN" b="1" dirty="0">
                <a:cs typeface="+mn-ea"/>
                <a:sym typeface="+mn-lt"/>
              </a:rPr>
              <a:t>probability density distribution</a:t>
            </a:r>
          </a:p>
          <a:p>
            <a:r>
              <a:rPr lang="en-US" altLang="zh-CN" dirty="0">
                <a:cs typeface="+mn-ea"/>
                <a:sym typeface="+mn-lt"/>
              </a:rPr>
              <a:t>We know the world by </a:t>
            </a:r>
          </a:p>
          <a:p>
            <a:pPr lvl="1"/>
            <a:r>
              <a:rPr lang="en-US" altLang="zh-CN" dirty="0">
                <a:cs typeface="+mn-ea"/>
                <a:sym typeface="+mn-lt"/>
              </a:rPr>
              <a:t>estimate the parameters of the probability density distribution </a:t>
            </a:r>
          </a:p>
          <a:p>
            <a:pPr lvl="1"/>
            <a:r>
              <a:rPr lang="en-US" altLang="zh-CN" dirty="0">
                <a:cs typeface="+mn-ea"/>
                <a:sym typeface="+mn-lt"/>
              </a:rPr>
              <a:t>in the Bayesian formula</a:t>
            </a:r>
          </a:p>
          <a:p>
            <a:r>
              <a:rPr lang="en-US" altLang="zh-CN" dirty="0">
                <a:cs typeface="+mn-ea"/>
                <a:sym typeface="+mn-lt"/>
              </a:rPr>
              <a:t>Research goal</a:t>
            </a:r>
          </a:p>
          <a:p>
            <a:pPr lvl="1"/>
            <a:r>
              <a:rPr lang="en-US" altLang="zh-CN" dirty="0">
                <a:cs typeface="+mn-ea"/>
                <a:sym typeface="+mn-lt"/>
              </a:rPr>
              <a:t>Estimate the parameters</a:t>
            </a:r>
          </a:p>
          <a:p>
            <a:pPr lvl="1"/>
            <a:r>
              <a:rPr lang="en-US" altLang="zh-CN" dirty="0">
                <a:cs typeface="+mn-ea"/>
                <a:sym typeface="+mn-lt"/>
              </a:rPr>
              <a:t>Estimate the posterior distribution</a:t>
            </a:r>
          </a:p>
          <a:p>
            <a:pPr lvl="1"/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69600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07C4D7-1308-4200-A085-0487859B9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The inference method in Bayes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DFA100-6BC0-492C-A310-169444DAF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Non-MCMC</a:t>
            </a:r>
          </a:p>
          <a:p>
            <a:pPr lvl="1"/>
            <a:r>
              <a:rPr lang="en-US" altLang="zh-CN" dirty="0">
                <a:cs typeface="+mn-ea"/>
                <a:sym typeface="+mn-lt"/>
              </a:rPr>
              <a:t>Grid estimate</a:t>
            </a:r>
          </a:p>
          <a:p>
            <a:pPr lvl="1"/>
            <a:r>
              <a:rPr lang="en-US" altLang="zh-CN" dirty="0">
                <a:cs typeface="+mn-ea"/>
                <a:sym typeface="+mn-lt"/>
              </a:rPr>
              <a:t>Quadratic approximation</a:t>
            </a:r>
          </a:p>
          <a:p>
            <a:pPr lvl="1"/>
            <a:r>
              <a:rPr lang="en-US" altLang="zh-CN" dirty="0">
                <a:cs typeface="+mn-ea"/>
                <a:sym typeface="+mn-lt"/>
              </a:rPr>
              <a:t>Variational methods</a:t>
            </a:r>
          </a:p>
          <a:p>
            <a:pPr lvl="1"/>
            <a:endParaRPr lang="en-US" altLang="zh-CN" dirty="0">
              <a:cs typeface="+mn-ea"/>
              <a:sym typeface="+mn-lt"/>
            </a:endParaRPr>
          </a:p>
          <a:p>
            <a:r>
              <a:rPr lang="en-US" altLang="zh-CN" dirty="0">
                <a:cs typeface="+mn-ea"/>
                <a:sym typeface="+mn-lt"/>
              </a:rPr>
              <a:t>MCMC</a:t>
            </a:r>
          </a:p>
          <a:p>
            <a:pPr lvl="1"/>
            <a:r>
              <a:rPr lang="en-US" altLang="zh-CN" dirty="0">
                <a:cs typeface="+mn-ea"/>
                <a:sym typeface="+mn-lt"/>
              </a:rPr>
              <a:t>Metropolis-Hastings</a:t>
            </a:r>
          </a:p>
          <a:p>
            <a:pPr lvl="1"/>
            <a:r>
              <a:rPr lang="en-US" altLang="zh-CN" dirty="0">
                <a:cs typeface="+mn-ea"/>
                <a:sym typeface="+mn-lt"/>
              </a:rPr>
              <a:t>Hamiltonian Monte Carlo</a:t>
            </a:r>
          </a:p>
          <a:p>
            <a:pPr lvl="1"/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37232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07C4D7-1308-4200-A085-0487859B9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The inference method in Bayes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DFA100-6BC0-492C-A310-169444DAF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Non-MCMC</a:t>
            </a:r>
          </a:p>
          <a:p>
            <a:pPr lvl="1"/>
            <a:r>
              <a:rPr lang="en-US" altLang="zh-CN" b="1" dirty="0">
                <a:cs typeface="+mn-ea"/>
                <a:sym typeface="+mn-lt"/>
              </a:rPr>
              <a:t>Grid estimate</a:t>
            </a:r>
          </a:p>
          <a:p>
            <a:pPr lvl="1"/>
            <a:r>
              <a:rPr lang="en-US" altLang="zh-CN" dirty="0">
                <a:cs typeface="+mn-ea"/>
                <a:sym typeface="+mn-lt"/>
              </a:rPr>
              <a:t>Quadratic approximation</a:t>
            </a:r>
          </a:p>
          <a:p>
            <a:pPr lvl="1"/>
            <a:r>
              <a:rPr lang="en-US" altLang="zh-CN" dirty="0">
                <a:cs typeface="+mn-ea"/>
                <a:sym typeface="+mn-lt"/>
              </a:rPr>
              <a:t>Variational methods</a:t>
            </a:r>
          </a:p>
          <a:p>
            <a:pPr lvl="1"/>
            <a:endParaRPr lang="en-US" altLang="zh-CN" dirty="0">
              <a:cs typeface="+mn-ea"/>
              <a:sym typeface="+mn-lt"/>
            </a:endParaRPr>
          </a:p>
          <a:p>
            <a:r>
              <a:rPr lang="en-US" altLang="zh-CN" b="1" dirty="0">
                <a:cs typeface="+mn-ea"/>
                <a:sym typeface="+mn-lt"/>
              </a:rPr>
              <a:t>MCMC</a:t>
            </a:r>
          </a:p>
          <a:p>
            <a:pPr lvl="1"/>
            <a:r>
              <a:rPr lang="en-US" altLang="zh-CN" dirty="0">
                <a:cs typeface="+mn-ea"/>
                <a:sym typeface="+mn-lt"/>
              </a:rPr>
              <a:t>Metropolis-Hastings</a:t>
            </a:r>
          </a:p>
          <a:p>
            <a:pPr lvl="1"/>
            <a:r>
              <a:rPr lang="en-US" altLang="zh-CN" dirty="0">
                <a:cs typeface="+mn-ea"/>
                <a:sym typeface="+mn-lt"/>
              </a:rPr>
              <a:t>Hamiltonian Monte Carlo</a:t>
            </a:r>
          </a:p>
          <a:p>
            <a:pPr lvl="1"/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81897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6582DF-4B3E-4326-BAA7-81A6DDE46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Grid estimate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1D3AAE-00BB-40FD-AC28-FF766019A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Conforming the section of parameters</a:t>
            </a:r>
          </a:p>
          <a:p>
            <a:r>
              <a:rPr lang="en-US" altLang="zh-CN" dirty="0">
                <a:cs typeface="+mn-ea"/>
                <a:sym typeface="+mn-lt"/>
              </a:rPr>
              <a:t>Dividing this section to some grid points</a:t>
            </a:r>
          </a:p>
          <a:p>
            <a:r>
              <a:rPr lang="en-US" altLang="zh-CN" dirty="0">
                <a:cs typeface="+mn-ea"/>
                <a:sym typeface="+mn-lt"/>
              </a:rPr>
              <a:t>Calculate the likelihood and the posterior in any point</a:t>
            </a:r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3485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08CD13-E5CC-40C0-BF16-21EDA4BBA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Code – tossing a coin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58C551-BCE4-4B65-8D2A-6D8128B4C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等线" panose="02010600030101010101" pitchFamily="2" charset="-122"/>
              <a:buChar char="&gt;"/>
            </a:pPr>
            <a:r>
              <a:rPr lang="en-US" altLang="zh-CN" dirty="0">
                <a:cs typeface="+mn-ea"/>
                <a:sym typeface="+mn-lt"/>
              </a:rPr>
              <a:t># define a grid</a:t>
            </a:r>
          </a:p>
          <a:p>
            <a:pPr>
              <a:buFont typeface="等线" panose="02010600030101010101" pitchFamily="2" charset="-122"/>
              <a:buChar char="&gt;"/>
            </a:pPr>
            <a:r>
              <a:rPr lang="en-US" altLang="zh-CN" dirty="0">
                <a:cs typeface="+mn-ea"/>
                <a:sym typeface="+mn-lt"/>
              </a:rPr>
              <a:t>grid = </a:t>
            </a:r>
            <a:r>
              <a:rPr lang="en-US" altLang="zh-CN" dirty="0" err="1">
                <a:cs typeface="+mn-ea"/>
                <a:sym typeface="+mn-lt"/>
              </a:rPr>
              <a:t>np.linspace</a:t>
            </a:r>
            <a:r>
              <a:rPr lang="en-US" altLang="zh-CN" dirty="0">
                <a:cs typeface="+mn-ea"/>
                <a:sym typeface="+mn-lt"/>
              </a:rPr>
              <a:t>(0, 1, </a:t>
            </a:r>
            <a:r>
              <a:rPr lang="en-US" altLang="zh-CN" dirty="0" err="1">
                <a:cs typeface="+mn-ea"/>
                <a:sym typeface="+mn-lt"/>
              </a:rPr>
              <a:t>grid_points</a:t>
            </a:r>
            <a:r>
              <a:rPr lang="en-US" altLang="zh-CN" dirty="0">
                <a:cs typeface="+mn-ea"/>
                <a:sym typeface="+mn-lt"/>
              </a:rPr>
              <a:t>)</a:t>
            </a:r>
          </a:p>
          <a:p>
            <a:pPr>
              <a:buFont typeface="等线" panose="02010600030101010101" pitchFamily="2" charset="-122"/>
              <a:buChar char="&gt;"/>
            </a:pPr>
            <a:endParaRPr lang="en-US" altLang="zh-CN" dirty="0">
              <a:cs typeface="+mn-ea"/>
              <a:sym typeface="+mn-lt"/>
            </a:endParaRPr>
          </a:p>
          <a:p>
            <a:pPr>
              <a:buFont typeface="等线" panose="02010600030101010101" pitchFamily="2" charset="-122"/>
              <a:buChar char="&gt;"/>
            </a:pPr>
            <a:r>
              <a:rPr lang="en-US" altLang="zh-CN" dirty="0">
                <a:cs typeface="+mn-ea"/>
                <a:sym typeface="+mn-lt"/>
              </a:rPr>
              <a:t># define prior</a:t>
            </a:r>
          </a:p>
          <a:p>
            <a:pPr>
              <a:buFont typeface="等线" panose="02010600030101010101" pitchFamily="2" charset="-122"/>
              <a:buChar char="&gt;"/>
            </a:pPr>
            <a:r>
              <a:rPr lang="en-US" altLang="zh-CN" dirty="0">
                <a:cs typeface="+mn-ea"/>
                <a:sym typeface="+mn-lt"/>
              </a:rPr>
              <a:t>prior = </a:t>
            </a:r>
            <a:r>
              <a:rPr lang="en-US" altLang="zh-CN" dirty="0" err="1">
                <a:cs typeface="+mn-ea"/>
                <a:sym typeface="+mn-lt"/>
              </a:rPr>
              <a:t>np.repeat</a:t>
            </a:r>
            <a:r>
              <a:rPr lang="en-US" altLang="zh-CN" dirty="0">
                <a:cs typeface="+mn-ea"/>
                <a:sym typeface="+mn-lt"/>
              </a:rPr>
              <a:t>(5, </a:t>
            </a:r>
            <a:r>
              <a:rPr lang="en-US" altLang="zh-CN" dirty="0" err="1">
                <a:cs typeface="+mn-ea"/>
                <a:sym typeface="+mn-lt"/>
              </a:rPr>
              <a:t>grid_points</a:t>
            </a:r>
            <a:r>
              <a:rPr lang="en-US" altLang="zh-CN" dirty="0">
                <a:cs typeface="+mn-ea"/>
                <a:sym typeface="+mn-lt"/>
              </a:rPr>
              <a:t>)  # uniform</a:t>
            </a:r>
          </a:p>
          <a:p>
            <a:pPr>
              <a:buFont typeface="等线" panose="02010600030101010101" pitchFamily="2" charset="-122"/>
              <a:buChar char="&gt;"/>
            </a:pPr>
            <a:r>
              <a:rPr lang="en-US" altLang="zh-CN" dirty="0">
                <a:cs typeface="+mn-ea"/>
                <a:sym typeface="+mn-lt"/>
              </a:rPr>
              <a:t>#prior = (grid  &lt;= 0.4).</a:t>
            </a:r>
            <a:r>
              <a:rPr lang="en-US" altLang="zh-CN" dirty="0" err="1">
                <a:cs typeface="+mn-ea"/>
                <a:sym typeface="+mn-lt"/>
              </a:rPr>
              <a:t>astype</a:t>
            </a:r>
            <a:r>
              <a:rPr lang="en-US" altLang="zh-CN" dirty="0">
                <a:cs typeface="+mn-ea"/>
                <a:sym typeface="+mn-lt"/>
              </a:rPr>
              <a:t>(int)  # truncated</a:t>
            </a:r>
          </a:p>
          <a:p>
            <a:pPr>
              <a:buFont typeface="等线" panose="02010600030101010101" pitchFamily="2" charset="-122"/>
              <a:buChar char="&gt;"/>
            </a:pPr>
            <a:r>
              <a:rPr lang="en-US" altLang="zh-CN" dirty="0">
                <a:cs typeface="+mn-ea"/>
                <a:sym typeface="+mn-lt"/>
              </a:rPr>
              <a:t>#prior = abs(grid - 0.5)  # "M" prior</a:t>
            </a:r>
          </a:p>
          <a:p>
            <a:pPr>
              <a:buFont typeface="等线" panose="02010600030101010101" pitchFamily="2" charset="-122"/>
              <a:buChar char="&gt;"/>
            </a:pPr>
            <a:endParaRPr lang="en-US" altLang="zh-CN" dirty="0">
              <a:cs typeface="+mn-ea"/>
              <a:sym typeface="+mn-lt"/>
            </a:endParaRPr>
          </a:p>
          <a:p>
            <a:pPr>
              <a:buFont typeface="等线" panose="02010600030101010101" pitchFamily="2" charset="-122"/>
              <a:buChar char="&gt;"/>
            </a:pPr>
            <a:r>
              <a:rPr lang="en-US" altLang="zh-CN" dirty="0">
                <a:cs typeface="+mn-ea"/>
                <a:sym typeface="+mn-lt"/>
              </a:rPr>
              <a:t># compute likelihood at each point in the grid</a:t>
            </a:r>
          </a:p>
          <a:p>
            <a:pPr>
              <a:buFont typeface="等线" panose="02010600030101010101" pitchFamily="2" charset="-122"/>
              <a:buChar char="&gt;"/>
            </a:pPr>
            <a:r>
              <a:rPr lang="en-US" altLang="zh-CN" dirty="0">
                <a:cs typeface="+mn-ea"/>
                <a:sym typeface="+mn-lt"/>
              </a:rPr>
              <a:t>likelihood = </a:t>
            </a:r>
            <a:r>
              <a:rPr lang="en-US" altLang="zh-CN" dirty="0" err="1">
                <a:cs typeface="+mn-ea"/>
                <a:sym typeface="+mn-lt"/>
              </a:rPr>
              <a:t>stats.binom.pmf</a:t>
            </a:r>
            <a:r>
              <a:rPr lang="en-US" altLang="zh-CN" dirty="0">
                <a:cs typeface="+mn-ea"/>
                <a:sym typeface="+mn-lt"/>
              </a:rPr>
              <a:t>(heads, tosses, grid)</a:t>
            </a:r>
          </a:p>
        </p:txBody>
      </p:sp>
    </p:spTree>
    <p:extLst>
      <p:ext uri="{BB962C8B-B14F-4D97-AF65-F5344CB8AC3E}">
        <p14:creationId xmlns:p14="http://schemas.microsoft.com/office/powerpoint/2010/main" val="2156512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910EBF-092C-4FEA-95AA-1DD7F9E96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 – tossing a coin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25092F-26A9-495D-87F2-491614B5A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&gt;"/>
            </a:pPr>
            <a:r>
              <a:rPr lang="en-US" altLang="zh-CN" dirty="0"/>
              <a:t># compute product of likelihood and prior</a:t>
            </a:r>
          </a:p>
          <a:p>
            <a:pPr>
              <a:buFont typeface="Arial" panose="020B0604020202020204" pitchFamily="34" charset="0"/>
              <a:buChar char="&gt;"/>
            </a:pPr>
            <a:r>
              <a:rPr lang="en-US" altLang="zh-CN" dirty="0" err="1"/>
              <a:t>unstd_posterior</a:t>
            </a:r>
            <a:r>
              <a:rPr lang="en-US" altLang="zh-CN" dirty="0"/>
              <a:t> = likelihood * prior</a:t>
            </a:r>
          </a:p>
          <a:p>
            <a:pPr>
              <a:buFont typeface="Arial" panose="020B0604020202020204" pitchFamily="34" charset="0"/>
              <a:buChar char="&gt;"/>
            </a:pPr>
            <a:endParaRPr lang="en-US" altLang="zh-CN" dirty="0"/>
          </a:p>
          <a:p>
            <a:pPr>
              <a:buFont typeface="Arial" panose="020B0604020202020204" pitchFamily="34" charset="0"/>
              <a:buChar char="&gt;"/>
            </a:pPr>
            <a:r>
              <a:rPr lang="en-US" altLang="zh-CN" dirty="0"/>
              <a:t># standardize the posterior, so it sums to 1</a:t>
            </a:r>
          </a:p>
          <a:p>
            <a:pPr>
              <a:buFont typeface="Arial" panose="020B0604020202020204" pitchFamily="34" charset="0"/>
              <a:buChar char="&gt;"/>
            </a:pPr>
            <a:r>
              <a:rPr lang="en-US" altLang="zh-CN" dirty="0"/>
              <a:t>posterior = </a:t>
            </a:r>
            <a:r>
              <a:rPr lang="en-US" altLang="zh-CN" dirty="0" err="1"/>
              <a:t>unstd_posterior</a:t>
            </a:r>
            <a:r>
              <a:rPr lang="en-US" altLang="zh-CN" dirty="0"/>
              <a:t> / </a:t>
            </a:r>
            <a:r>
              <a:rPr lang="en-US" altLang="zh-CN" dirty="0" err="1"/>
              <a:t>unstd_posterior.sum</a:t>
            </a:r>
            <a:r>
              <a:rPr lang="en-US" altLang="zh-CN" dirty="0"/>
              <a:t>()</a:t>
            </a:r>
          </a:p>
          <a:p>
            <a:pPr>
              <a:buFont typeface="Arial" panose="020B0604020202020204" pitchFamily="34" charset="0"/>
              <a:buChar char="&gt;"/>
            </a:pPr>
            <a:r>
              <a:rPr lang="en-US" altLang="zh-CN" dirty="0"/>
              <a:t>return grid, posterior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425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12FB9B-6984-49E3-AB25-38E5BED8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</a:t>
            </a:r>
            <a:endParaRPr lang="zh-CN" altLang="en-US" dirty="0"/>
          </a:p>
        </p:txBody>
      </p:sp>
      <p:pic>
        <p:nvPicPr>
          <p:cNvPr id="10" name="内容占位符 9" descr="图片包含 地图, 文字&#10;&#10;已生成极高可信度的说明">
            <a:extLst>
              <a:ext uri="{FF2B5EF4-FFF2-40B4-BE49-F238E27FC236}">
                <a16:creationId xmlns:a16="http://schemas.microsoft.com/office/drawing/2014/main" id="{26C7D771-1FE5-4913-8A85-CA6659B09C3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098" y="2280052"/>
            <a:ext cx="4839803" cy="3442484"/>
          </a:xfrm>
        </p:spPr>
      </p:pic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4F3B1051-B85E-493B-A3EE-DA2F283B635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638" y="2280052"/>
            <a:ext cx="4928723" cy="3442484"/>
          </a:xfr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3FB65103-1098-4339-8133-B865887FEE7F}"/>
              </a:ext>
            </a:extLst>
          </p:cNvPr>
          <p:cNvSpPr txBox="1"/>
          <p:nvPr/>
        </p:nvSpPr>
        <p:spPr>
          <a:xfrm>
            <a:off x="2710542" y="5797420"/>
            <a:ext cx="143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Points = 15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9026B94-A546-4D6B-B79E-F2D7F75CF2EB}"/>
              </a:ext>
            </a:extLst>
          </p:cNvPr>
          <p:cNvSpPr txBox="1"/>
          <p:nvPr/>
        </p:nvSpPr>
        <p:spPr>
          <a:xfrm>
            <a:off x="8044546" y="5797420"/>
            <a:ext cx="1909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Points = 100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8899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FDB59B-A09D-43A7-82C5-B976F5933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Quadratic approximation</a:t>
            </a:r>
            <a:endParaRPr lang="zh-CN" altLang="en-US" dirty="0"/>
          </a:p>
        </p:txBody>
      </p:sp>
      <p:pic>
        <p:nvPicPr>
          <p:cNvPr id="6" name="内容占位符 11">
            <a:extLst>
              <a:ext uri="{FF2B5EF4-FFF2-40B4-BE49-F238E27FC236}">
                <a16:creationId xmlns:a16="http://schemas.microsoft.com/office/drawing/2014/main" id="{EE521D2A-84CC-48FD-BB0E-48442BE89D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596" y="1690688"/>
            <a:ext cx="7134807" cy="4983331"/>
          </a:xfrm>
        </p:spPr>
      </p:pic>
    </p:spTree>
    <p:extLst>
      <p:ext uri="{BB962C8B-B14F-4D97-AF65-F5344CB8AC3E}">
        <p14:creationId xmlns:p14="http://schemas.microsoft.com/office/powerpoint/2010/main" val="3553866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0087DA-7532-4474-8690-87461D0A6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1709738"/>
            <a:ext cx="10965899" cy="2852737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latin typeface="+mn-lt"/>
                <a:ea typeface="+mn-ea"/>
                <a:cs typeface="+mn-ea"/>
                <a:sym typeface="+mn-lt"/>
              </a:rPr>
              <a:t>The family tree of Neuroscience </a:t>
            </a:r>
            <a:endParaRPr lang="zh-CN" altLang="en-US" sz="4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C6D5DA-932E-431B-80AD-E322806EEE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Neurotree</a:t>
            </a:r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889647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FDB59B-A09D-43A7-82C5-B976F5933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Quadratic approximation</a:t>
            </a:r>
            <a:endParaRPr lang="zh-CN" altLang="en-US" dirty="0"/>
          </a:p>
        </p:txBody>
      </p:sp>
      <p:pic>
        <p:nvPicPr>
          <p:cNvPr id="6" name="内容占位符 11">
            <a:extLst>
              <a:ext uri="{FF2B5EF4-FFF2-40B4-BE49-F238E27FC236}">
                <a16:creationId xmlns:a16="http://schemas.microsoft.com/office/drawing/2014/main" id="{EE521D2A-84CC-48FD-BB0E-48442BE89D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596" y="1690688"/>
            <a:ext cx="7134807" cy="4983331"/>
          </a:xfr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2AB8E983-6EF4-4083-9AF4-BB5AE6625777}"/>
              </a:ext>
            </a:extLst>
          </p:cNvPr>
          <p:cNvSpPr/>
          <p:nvPr/>
        </p:nvSpPr>
        <p:spPr>
          <a:xfrm>
            <a:off x="3434984" y="1378429"/>
            <a:ext cx="3184849" cy="2693437"/>
          </a:xfrm>
          <a:prstGeom prst="ellipse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9394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FDB59B-A09D-43A7-82C5-B976F5933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Quadratic approximation</a:t>
            </a:r>
            <a:endParaRPr lang="zh-CN" altLang="en-US" dirty="0"/>
          </a:p>
        </p:txBody>
      </p:sp>
      <p:pic>
        <p:nvPicPr>
          <p:cNvPr id="6" name="内容占位符 11">
            <a:extLst>
              <a:ext uri="{FF2B5EF4-FFF2-40B4-BE49-F238E27FC236}">
                <a16:creationId xmlns:a16="http://schemas.microsoft.com/office/drawing/2014/main" id="{EE521D2A-84CC-48FD-BB0E-48442BE89D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596" y="1690688"/>
            <a:ext cx="7134807" cy="4983331"/>
          </a:xfr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2AB8E983-6EF4-4083-9AF4-BB5AE6625777}"/>
              </a:ext>
            </a:extLst>
          </p:cNvPr>
          <p:cNvSpPr/>
          <p:nvPr/>
        </p:nvSpPr>
        <p:spPr>
          <a:xfrm>
            <a:off x="3434984" y="1378429"/>
            <a:ext cx="3184849" cy="2693437"/>
          </a:xfrm>
          <a:prstGeom prst="ellipse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箭头: 下 3">
            <a:extLst>
              <a:ext uri="{FF2B5EF4-FFF2-40B4-BE49-F238E27FC236}">
                <a16:creationId xmlns:a16="http://schemas.microsoft.com/office/drawing/2014/main" id="{9C252FC8-DE4C-4059-8BCC-A916C623E252}"/>
              </a:ext>
            </a:extLst>
          </p:cNvPr>
          <p:cNvSpPr/>
          <p:nvPr/>
        </p:nvSpPr>
        <p:spPr>
          <a:xfrm rot="15677228">
            <a:off x="6738069" y="1404473"/>
            <a:ext cx="531743" cy="7653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1C1A6AA-41D8-440C-A081-6A49CA1A1A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221" y="117332"/>
            <a:ext cx="3865093" cy="314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7471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FDB59B-A09D-43A7-82C5-B976F5933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Quadratic approximation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A93FB9-4255-47D8-9287-1DFFB251C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Find the hill</a:t>
            </a:r>
          </a:p>
          <a:p>
            <a:r>
              <a:rPr lang="en-US" altLang="zh-CN" dirty="0"/>
              <a:t>Estimate the curvature around the hill</a:t>
            </a:r>
          </a:p>
          <a:p>
            <a:r>
              <a:rPr lang="en-US" altLang="zh-CN" dirty="0"/>
              <a:t>Curve the Gaussian curve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37434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532544-05F0-48A9-AA51-2B40C3785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MCMC – Metropolis-Hasting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B8DFBA2-FFBD-4239-A57D-0F4FDE9282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b="1" dirty="0"/>
                  <a:t>Generate:</a:t>
                </a:r>
                <a:r>
                  <a:rPr lang="en-US" altLang="zh-CN" dirty="0"/>
                  <a:t> randomly generate a candidate state x' according 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en-US" altLang="zh-CN" b="1" dirty="0"/>
                  <a:t>Calculate:</a:t>
                </a:r>
                <a:r>
                  <a:rPr lang="en-US" altLang="zh-CN" dirty="0"/>
                  <a:t> calculate the acceptance probability 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en-US" altLang="zh-CN" b="1" dirty="0"/>
                  <a:t>Accept or Reject</a:t>
                </a:r>
              </a:p>
              <a:p>
                <a:r>
                  <a:rPr lang="en-US" altLang="zh-CN" b="1" dirty="0"/>
                  <a:t>Increment:</a:t>
                </a:r>
                <a:r>
                  <a:rPr lang="en-US" altLang="zh-CN" dirty="0"/>
                  <a:t> set t = t + 1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We could get a trace of the parameters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B8DFBA2-FFBD-4239-A57D-0F4FDE9282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4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90568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10B570-6EF8-4EFB-B54A-B3799ED60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Probabilistic Graphical Model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48DC44-CDCC-4D6D-B81B-B197082038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tool to analysis Bayesian model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22288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493AAA-814A-4701-9140-2B7067911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PGM in papers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2E3E3A8-16AD-4EBE-8EAB-C8FD8241CE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70621" y="1825625"/>
            <a:ext cx="4316757" cy="4351338"/>
          </a:xfrm>
          <a:prstGeom prst="rect">
            <a:avLst/>
          </a:prstGeom>
        </p:spPr>
      </p:pic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3718E402-D670-4C46-A5D4-EEB687B07F8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8000" l="3077" r="96462">
                        <a14:foregroundMark x1="12769" y1="46857" x2="3077" y2="53714"/>
                        <a14:foregroundMark x1="3077" y1="53714" x2="12923" y2="59429"/>
                        <a14:foregroundMark x1="12923" y1="59429" x2="13846" y2="52000"/>
                        <a14:foregroundMark x1="12154" y1="51714" x2="35385" y2="18000"/>
                        <a14:foregroundMark x1="35385" y1="18000" x2="53538" y2="7714"/>
                        <a14:foregroundMark x1="53538" y1="7714" x2="55470" y2="9370"/>
                        <a14:foregroundMark x1="71096" y1="27365" x2="73846" y2="32000"/>
                        <a14:foregroundMark x1="66985" y1="20438" x2="67465" y2="21246"/>
                        <a14:foregroundMark x1="66511" y1="19639" x2="66605" y2="19798"/>
                        <a14:foregroundMark x1="73846" y1="32000" x2="66615" y2="60000"/>
                        <a14:foregroundMark x1="66615" y1="60000" x2="48000" y2="87429"/>
                        <a14:foregroundMark x1="48000" y1="87429" x2="24000" y2="88857"/>
                        <a14:foregroundMark x1="24000" y1="88857" x2="20000" y2="72286"/>
                        <a14:foregroundMark x1="20000" y1="72286" x2="20615" y2="52857"/>
                        <a14:foregroundMark x1="20615" y1="52857" x2="33077" y2="37143"/>
                        <a14:foregroundMark x1="65820" y1="31595" x2="75231" y2="30000"/>
                        <a14:foregroundMark x1="33077" y1="37143" x2="65705" y2="31614"/>
                        <a14:foregroundMark x1="75231" y1="30000" x2="96769" y2="32000"/>
                        <a14:foregroundMark x1="96769" y1="32000" x2="90769" y2="65714"/>
                        <a14:foregroundMark x1="90769" y1="65714" x2="74615" y2="79429"/>
                        <a14:foregroundMark x1="74615" y1="79429" x2="54000" y2="65714"/>
                        <a14:foregroundMark x1="54000" y1="65714" x2="46923" y2="46000"/>
                        <a14:foregroundMark x1="46923" y1="46000" x2="57692" y2="14571"/>
                        <a14:foregroundMark x1="65726" y1="16853" x2="66040" y2="16942"/>
                        <a14:foregroundMark x1="73126" y1="27836" x2="77538" y2="45714"/>
                        <a14:foregroundMark x1="77538" y1="45714" x2="71077" y2="65714"/>
                        <a14:foregroundMark x1="71077" y1="65714" x2="62000" y2="75143"/>
                        <a14:foregroundMark x1="62000" y1="75143" x2="47692" y2="73143"/>
                        <a14:foregroundMark x1="47692" y1="73143" x2="41077" y2="40286"/>
                        <a14:foregroundMark x1="41077" y1="40286" x2="50923" y2="19143"/>
                        <a14:foregroundMark x1="50923" y1="19143" x2="58004" y2="15666"/>
                        <a14:foregroundMark x1="64534" y1="12620" x2="64738" y2="12664"/>
                        <a14:foregroundMark x1="54631" y1="3683" x2="14923" y2="23143"/>
                        <a14:foregroundMark x1="14923" y1="23143" x2="6000" y2="14000"/>
                        <a14:foregroundMark x1="6000" y1="14000" x2="4923" y2="36286"/>
                        <a14:foregroundMark x1="4923" y1="36286" x2="7538" y2="72286"/>
                        <a14:foregroundMark x1="7538" y1="72286" x2="5846" y2="90000"/>
                        <a14:foregroundMark x1="5846" y1="90000" x2="10769" y2="72857"/>
                        <a14:foregroundMark x1="10769" y1="72857" x2="20154" y2="74286"/>
                        <a14:foregroundMark x1="20154" y1="74286" x2="28769" y2="88571"/>
                        <a14:foregroundMark x1="28769" y1="88571" x2="44000" y2="85143"/>
                        <a14:foregroundMark x1="44000" y1="85143" x2="66615" y2="91143"/>
                        <a14:foregroundMark x1="66615" y1="91143" x2="90000" y2="76571"/>
                        <a14:foregroundMark x1="90000" y1="76571" x2="95077" y2="92000"/>
                        <a14:foregroundMark x1="95077" y1="92000" x2="84769" y2="96571"/>
                        <a14:foregroundMark x1="84769" y1="96571" x2="88308" y2="68571"/>
                        <a14:foregroundMark x1="88308" y1="68571" x2="95385" y2="52571"/>
                        <a14:foregroundMark x1="95385" y1="52571" x2="95692" y2="31714"/>
                        <a14:foregroundMark x1="95692" y1="31714" x2="87971" y2="17375"/>
                        <a14:foregroundMark x1="62000" y1="30286" x2="51077" y2="44571"/>
                        <a14:foregroundMark x1="51077" y1="44571" x2="57538" y2="65143"/>
                        <a14:foregroundMark x1="57538" y1="65143" x2="66000" y2="39143"/>
                        <a14:foregroundMark x1="66000" y1="39143" x2="58615" y2="27143"/>
                        <a14:foregroundMark x1="58615" y1="27143" x2="45077" y2="36571"/>
                        <a14:foregroundMark x1="45077" y1="36571" x2="44308" y2="38286"/>
                        <a14:foregroundMark x1="46154" y1="15714" x2="17692" y2="20571"/>
                        <a14:foregroundMark x1="10556" y1="36518" x2="8615" y2="40857"/>
                        <a14:foregroundMark x1="17692" y1="20571" x2="11601" y2="34185"/>
                        <a14:foregroundMark x1="8615" y1="40857" x2="3231" y2="92286"/>
                        <a14:foregroundMark x1="3231" y1="92286" x2="30615" y2="99143"/>
                        <a14:foregroundMark x1="30615" y1="99143" x2="50308" y2="94571"/>
                        <a14:foregroundMark x1="50308" y1="94571" x2="60462" y2="76000"/>
                        <a14:foregroundMark x1="60462" y1="76000" x2="62923" y2="40000"/>
                        <a14:foregroundMark x1="62923" y1="40000" x2="58923" y2="22000"/>
                        <a14:foregroundMark x1="53682" y1="15886" x2="40308" y2="286"/>
                        <a14:foregroundMark x1="58599" y1="21623" x2="53998" y2="16255"/>
                        <a14:foregroundMark x1="58923" y1="22000" x2="58662" y2="21695"/>
                        <a14:foregroundMark x1="40308" y1="286" x2="39538" y2="0"/>
                        <a14:foregroundMark x1="59538" y1="37714" x2="33692" y2="37143"/>
                        <a14:foregroundMark x1="33692" y1="37143" x2="8923" y2="74286"/>
                        <a14:foregroundMark x1="8923" y1="74286" x2="2923" y2="92286"/>
                        <a14:foregroundMark x1="2923" y1="92286" x2="44000" y2="98000"/>
                        <a14:foregroundMark x1="44000" y1="98000" x2="53231" y2="91143"/>
                        <a14:foregroundMark x1="53231" y1="91143" x2="55846" y2="48571"/>
                        <a14:foregroundMark x1="55846" y1="48571" x2="50923" y2="23714"/>
                        <a14:foregroundMark x1="50923" y1="23714" x2="50000" y2="22286"/>
                        <a14:foregroundMark x1="41231" y1="53143" x2="27385" y2="62000"/>
                        <a14:foregroundMark x1="27385" y1="62000" x2="25538" y2="80571"/>
                        <a14:foregroundMark x1="25538" y1="80571" x2="31846" y2="96286"/>
                        <a14:foregroundMark x1="31846" y1="96286" x2="44615" y2="87429"/>
                        <a14:foregroundMark x1="44615" y1="87429" x2="48154" y2="53714"/>
                        <a14:foregroundMark x1="48154" y1="53714" x2="44000" y2="37714"/>
                        <a14:foregroundMark x1="44000" y1="37714" x2="33231" y2="42286"/>
                        <a14:foregroundMark x1="33231" y1="42286" x2="32923" y2="43714"/>
                        <a14:foregroundMark x1="76670" y1="28659" x2="75385" y2="34000"/>
                        <a14:foregroundMark x1="77743" y1="24196" x2="77648" y2="24591"/>
                        <a14:foregroundMark x1="81568" y1="8288" x2="81022" y2="10558"/>
                        <a14:foregroundMark x1="75385" y1="34000" x2="76615" y2="65714"/>
                        <a14:foregroundMark x1="76615" y1="65714" x2="87077" y2="98571"/>
                        <a14:foregroundMark x1="81080" y1="10540" x2="80928" y2="8306"/>
                        <a14:foregroundMark x1="87077" y1="98571" x2="82263" y2="27904"/>
                        <a14:foregroundMark x1="94416" y1="8871" x2="96462" y2="14571"/>
                        <a14:foregroundMark x1="96384" y1="18809" x2="94923" y2="98000"/>
                        <a14:foregroundMark x1="96462" y1="14571" x2="96446" y2="15458"/>
                        <a14:backgroundMark x1="64923" y1="14000" x2="55846" y2="8000"/>
                        <a14:backgroundMark x1="55846" y1="8000" x2="65538" y2="571"/>
                        <a14:backgroundMark x1="65538" y1="571" x2="86923" y2="0"/>
                        <a14:backgroundMark x1="86923" y1="0" x2="87385" y2="17429"/>
                        <a14:backgroundMark x1="87385" y1="17429" x2="76462" y2="20857"/>
                        <a14:backgroundMark x1="76462" y1="20857" x2="66615" y2="18571"/>
                        <a14:backgroundMark x1="66615" y1="18571" x2="65231" y2="12857"/>
                        <a14:backgroundMark x1="93846" y1="10571" x2="92615" y2="12000"/>
                        <a14:backgroundMark x1="93385" y1="6857" x2="94154" y2="9143"/>
                        <a14:backgroundMark x1="10462" y1="35429" x2="10769" y2="36286"/>
                        <a14:backgroundMark x1="60000" y1="14571" x2="62000" y2="1429"/>
                        <a14:backgroundMark x1="92462" y1="11429" x2="90000" y2="10286"/>
                        <a14:backgroundMark x1="94000" y1="6286" x2="93385" y2="6571"/>
                        <a14:backgroundMark x1="82154" y1="14857" x2="81692" y2="20000"/>
                        <a14:backgroundMark x1="67538" y1="23143" x2="71538" y2="13429"/>
                      </a14:backgroundRemoval>
                    </a14:imgEffect>
                  </a14:imgLayer>
                </a14:imgProps>
              </a:ext>
            </a:extLst>
          </a:blip>
          <a:srcRect r="3271"/>
          <a:stretch/>
        </p:blipFill>
        <p:spPr>
          <a:xfrm>
            <a:off x="5855689" y="2246243"/>
            <a:ext cx="5498111" cy="306064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E0C8C87-A319-4478-9B55-38B100A837A3}"/>
              </a:ext>
            </a:extLst>
          </p:cNvPr>
          <p:cNvSpPr txBox="1"/>
          <p:nvPr/>
        </p:nvSpPr>
        <p:spPr>
          <a:xfrm>
            <a:off x="2026338" y="5862442"/>
            <a:ext cx="2805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Tim </a:t>
            </a:r>
            <a:r>
              <a:rPr lang="en-US" altLang="zh-CN" dirty="0" err="1"/>
              <a:t>Behrans</a:t>
            </a:r>
            <a:r>
              <a:rPr lang="en-US" altLang="zh-CN" dirty="0"/>
              <a:t> et al. 2007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3990FF2-48D3-4167-8D1C-66A1516A424D}"/>
              </a:ext>
            </a:extLst>
          </p:cNvPr>
          <p:cNvSpPr txBox="1"/>
          <p:nvPr/>
        </p:nvSpPr>
        <p:spPr>
          <a:xfrm>
            <a:off x="7362353" y="5862442"/>
            <a:ext cx="2484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Waskom et al. 2016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44829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29E15B-24B2-4197-9BAD-7B1D1D51B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brief introduction of PGM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04586E-5DD1-4B3A-AD7F-A3937F9DE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A framework to analysis the dependency of variables</a:t>
            </a:r>
          </a:p>
          <a:p>
            <a:r>
              <a:rPr lang="en-US" altLang="zh-CN" dirty="0"/>
              <a:t>Two element: Node &amp; Edge</a:t>
            </a:r>
          </a:p>
          <a:p>
            <a:r>
              <a:rPr lang="en-US" altLang="zh-CN" dirty="0"/>
              <a:t>Two types</a:t>
            </a:r>
          </a:p>
          <a:p>
            <a:pPr lvl="1"/>
            <a:r>
              <a:rPr lang="en-US" altLang="zh-CN" dirty="0"/>
              <a:t>Bayesian Network (Directed Acyclic Graph)</a:t>
            </a:r>
          </a:p>
          <a:p>
            <a:pPr lvl="1"/>
            <a:r>
              <a:rPr lang="en-US" altLang="zh-CN" dirty="0"/>
              <a:t>Markov Random Field (Undirected Graph)</a:t>
            </a:r>
          </a:p>
          <a:p>
            <a:r>
              <a:rPr lang="en-US" altLang="zh-CN" dirty="0"/>
              <a:t>Bayesian Network</a:t>
            </a:r>
          </a:p>
          <a:p>
            <a:pPr lvl="1"/>
            <a:r>
              <a:rPr lang="en-US" altLang="zh-CN" dirty="0"/>
              <a:t>Each node subjects to a pdf</a:t>
            </a:r>
          </a:p>
          <a:p>
            <a:pPr lvl="1"/>
            <a:r>
              <a:rPr lang="en-US" altLang="zh-CN" dirty="0"/>
              <a:t>Can multiply each node and get the joint distribution</a:t>
            </a:r>
          </a:p>
          <a:p>
            <a:r>
              <a:rPr lang="en-US" altLang="zh-CN" dirty="0"/>
              <a:t>In the future</a:t>
            </a:r>
          </a:p>
          <a:p>
            <a:pPr lvl="1"/>
            <a:r>
              <a:rPr lang="en-US" altLang="zh-CN" dirty="0"/>
              <a:t>Structure learning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44841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C4C3F2-25CF-44FB-AEB6-2B2F03FC9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usage of PGM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87E48D-6E9D-45A8-A318-6039E8684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Inference the latent variable</a:t>
            </a:r>
          </a:p>
          <a:p>
            <a:r>
              <a:rPr lang="en-US" altLang="zh-CN" dirty="0"/>
              <a:t>Inference the formula in our model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68428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C4C3F2-25CF-44FB-AEB6-2B2F03FC9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usage of PGM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87E48D-6E9D-45A8-A318-6039E8684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Inference the latent variable</a:t>
            </a:r>
          </a:p>
          <a:p>
            <a:r>
              <a:rPr lang="en-US" altLang="zh-CN" b="1" dirty="0"/>
              <a:t>Inference the formula in our model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1827134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CC5E94-24F3-4EF1-84A8-76DAAFB94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Inference the formula in our model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58A0CA-F339-4359-A37C-AC48BF0E5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 example from Monty Hall problem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D9DE948-3A6F-4062-96BE-CFE15DDD6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000" y="2632915"/>
            <a:ext cx="6787999" cy="392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170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99CB31-A39A-4F11-A7A3-51941A16C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Neurotree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E5064A-9797-4F5B-B4ED-C2519A5E1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The Neuroscience Academic Family Tree</a:t>
            </a:r>
          </a:p>
          <a:p>
            <a:r>
              <a:rPr lang="en-US" altLang="zh-CN" dirty="0">
                <a:cs typeface="+mn-ea"/>
                <a:sym typeface="+mn-lt"/>
              </a:rPr>
              <a:t>Entirely crowd-sourced</a:t>
            </a:r>
          </a:p>
          <a:p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027301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D43050-38B9-4792-B72F-AE930B052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Inference the formula of our model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A27FFC-B7DA-40B7-9C7D-3224D5BC4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 : The door with the car</a:t>
            </a:r>
          </a:p>
          <a:p>
            <a:r>
              <a:rPr lang="en-US" altLang="zh-CN" dirty="0"/>
              <a:t>F : Your first choice</a:t>
            </a:r>
          </a:p>
          <a:p>
            <a:r>
              <a:rPr lang="en-US" altLang="zh-CN" dirty="0"/>
              <a:t>H : The door which the host opened</a:t>
            </a:r>
          </a:p>
          <a:p>
            <a:r>
              <a:rPr lang="en-US" altLang="zh-CN" dirty="0"/>
              <a:t>I : Whether F is D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AFCE81E-1B26-43D7-BD9D-9A3103109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03" y="1825625"/>
            <a:ext cx="2979673" cy="310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9595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C9839E-4746-4BDE-8255-C09836C28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Inference the formula of our model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5AEE87-90B9-4A1C-AFF7-69B4481DB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/>
              <a:t>When we just open the first door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F6A02FF-CA49-4550-AB78-7FF7DFD53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4546" y="2472190"/>
            <a:ext cx="6972300" cy="28575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1AC2516-E131-43F4-8526-28453B6859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503" y="1825625"/>
            <a:ext cx="2979673" cy="310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5019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0A9C10-E9EE-48D1-957E-4F03EC310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Inference the formula of our model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F065F4-38C1-49D2-B14D-D3CAD0BCB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When the host open a door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ED86424-CC7D-4ED1-BBD3-B971ED6D0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6853" y="1910378"/>
            <a:ext cx="2391501" cy="250999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D5B5C4C-7FC2-49DA-A5B3-EBAE24066E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t="47770" r="11181"/>
          <a:stretch/>
        </p:blipFill>
        <p:spPr>
          <a:xfrm>
            <a:off x="887897" y="2474844"/>
            <a:ext cx="8368956" cy="127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443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8F3458-9E11-4337-B3BA-864D14615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The Bayesian brain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6FAD374-687E-4307-B99F-8930BB64AC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cs typeface="+mn-ea"/>
                <a:sym typeface="+mn-lt"/>
              </a:rPr>
              <a:t>the role of uncertainty in neural coding and computation</a:t>
            </a:r>
            <a:endParaRPr lang="zh-CN" altLang="en-US" sz="28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6539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D5A5DD-4E33-47D2-B31E-E4FE37ABA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Abstract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4252B3-55DF-4C18-B306-97265C902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Background</a:t>
            </a:r>
          </a:p>
          <a:p>
            <a:pPr lvl="1"/>
            <a:r>
              <a:rPr lang="en-US" altLang="zh-CN" dirty="0">
                <a:cs typeface="+mn-ea"/>
                <a:sym typeface="+mn-lt"/>
              </a:rPr>
              <a:t>Environment information is uncertainty</a:t>
            </a:r>
          </a:p>
          <a:p>
            <a:pPr lvl="1"/>
            <a:r>
              <a:rPr lang="en-US" altLang="zh-CN" dirty="0">
                <a:cs typeface="+mn-ea"/>
                <a:sym typeface="+mn-lt"/>
              </a:rPr>
              <a:t>The brain using uncertainty information for perception and action</a:t>
            </a:r>
          </a:p>
          <a:p>
            <a:r>
              <a:rPr lang="en-US" altLang="zh-CN" dirty="0">
                <a:cs typeface="+mn-ea"/>
                <a:sym typeface="+mn-lt"/>
              </a:rPr>
              <a:t>Conception</a:t>
            </a:r>
          </a:p>
          <a:p>
            <a:pPr lvl="1"/>
            <a:r>
              <a:rPr lang="en-US" altLang="zh-CN" dirty="0">
                <a:cs typeface="+mn-ea"/>
                <a:sym typeface="+mn-lt"/>
              </a:rPr>
              <a:t>Bayes' optimal</a:t>
            </a:r>
          </a:p>
          <a:p>
            <a:pPr lvl="1"/>
            <a:r>
              <a:rPr lang="en-US" altLang="zh-CN" dirty="0">
                <a:cs typeface="+mn-ea"/>
                <a:sym typeface="+mn-lt"/>
              </a:rPr>
              <a:t>Bayesian coding hypothesis</a:t>
            </a:r>
          </a:p>
          <a:p>
            <a:r>
              <a:rPr lang="en-US" altLang="zh-CN" dirty="0">
                <a:cs typeface="+mn-ea"/>
                <a:sym typeface="+mn-lt"/>
              </a:rPr>
              <a:t>Goal</a:t>
            </a:r>
          </a:p>
          <a:p>
            <a:pPr lvl="1"/>
            <a:r>
              <a:rPr lang="en-US" altLang="zh-CN" dirty="0">
                <a:cs typeface="+mn-ea"/>
                <a:sym typeface="+mn-lt"/>
              </a:rPr>
              <a:t>To prove that the </a:t>
            </a:r>
            <a:r>
              <a:rPr lang="en-US" altLang="zh-CN" dirty="0"/>
              <a:t>mechanism of brain is Bayesian code</a:t>
            </a:r>
            <a:endParaRPr lang="en-US" altLang="zh-CN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982207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17005-F045-4E2A-B2F4-A322E67CA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8AA253-88F8-43A2-8B8C-A5780BA5F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Many factors contribute to </a:t>
            </a:r>
            <a:r>
              <a:rPr lang="en-US" altLang="zh-CN" b="1" dirty="0"/>
              <a:t>limiting</a:t>
            </a:r>
            <a:r>
              <a:rPr lang="en-US" altLang="zh-CN" dirty="0"/>
              <a:t> the reliability of information</a:t>
            </a:r>
          </a:p>
          <a:p>
            <a:pPr lvl="1"/>
            <a:r>
              <a:rPr lang="en-US" altLang="zh-CN" dirty="0"/>
              <a:t>E.g. 2D to 3D</a:t>
            </a:r>
          </a:p>
          <a:p>
            <a:r>
              <a:rPr lang="en-US" altLang="zh-CN" dirty="0"/>
              <a:t>Human brain must deal with those </a:t>
            </a:r>
            <a:r>
              <a:rPr lang="en-US" altLang="zh-CN" b="1" dirty="0"/>
              <a:t>uncertainty</a:t>
            </a:r>
            <a:r>
              <a:rPr lang="en-US" altLang="zh-CN" dirty="0"/>
              <a:t> to </a:t>
            </a:r>
            <a:r>
              <a:rPr lang="en-US" altLang="zh-CN" b="1" dirty="0"/>
              <a:t>generate </a:t>
            </a:r>
            <a:r>
              <a:rPr lang="en-US" altLang="zh-CN" dirty="0"/>
              <a:t>perceptual representation</a:t>
            </a:r>
          </a:p>
          <a:p>
            <a:r>
              <a:rPr lang="en-US" altLang="zh-CN" dirty="0"/>
              <a:t>The mechanism is optimal Bayesian observers</a:t>
            </a:r>
          </a:p>
          <a:p>
            <a:r>
              <a:rPr lang="en-US" altLang="zh-CN" dirty="0"/>
              <a:t>Optimal Bayesian observers is </a:t>
            </a:r>
            <a:r>
              <a:rPr lang="en-US" altLang="zh-CN" b="1" dirty="0"/>
              <a:t>based on neuroscience</a:t>
            </a:r>
            <a:r>
              <a:rPr lang="en-US" altLang="zh-CN" dirty="0"/>
              <a:t>, along with the behavioral or computational work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09730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95B02B-4037-4E92-9F62-A5C199AA5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philosophy under Bayesian method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4409F0-4CB7-488B-9BCB-C9196D472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We know the world by </a:t>
            </a:r>
          </a:p>
          <a:p>
            <a:pPr lvl="1"/>
            <a:r>
              <a:rPr lang="en-US" altLang="zh-CN" dirty="0">
                <a:cs typeface="+mn-ea"/>
                <a:sym typeface="+mn-lt"/>
              </a:rPr>
              <a:t>estimate the parameters of the probability density distribution </a:t>
            </a:r>
          </a:p>
          <a:p>
            <a:pPr lvl="1"/>
            <a:r>
              <a:rPr lang="en-US" altLang="zh-CN" dirty="0">
                <a:cs typeface="+mn-ea"/>
                <a:sym typeface="+mn-lt"/>
              </a:rPr>
              <a:t>in the Bayesian formula</a:t>
            </a:r>
          </a:p>
          <a:p>
            <a:r>
              <a:rPr lang="en-US" altLang="zh-CN" dirty="0">
                <a:cs typeface="+mn-ea"/>
                <a:sym typeface="+mn-lt"/>
              </a:rPr>
              <a:t>All of components </a:t>
            </a:r>
          </a:p>
          <a:p>
            <a:pPr lvl="1"/>
            <a:r>
              <a:rPr lang="en-US" altLang="zh-CN" dirty="0">
                <a:cs typeface="+mn-ea"/>
                <a:sym typeface="+mn-lt"/>
              </a:rPr>
              <a:t>subject to an </a:t>
            </a:r>
            <a:r>
              <a:rPr lang="en-US" altLang="zh-CN" b="1" dirty="0">
                <a:cs typeface="+mn-ea"/>
                <a:sym typeface="+mn-lt"/>
              </a:rPr>
              <a:t>probability density distribution</a:t>
            </a:r>
          </a:p>
          <a:p>
            <a:r>
              <a:rPr lang="en-US" altLang="zh-CN" dirty="0">
                <a:cs typeface="+mn-ea"/>
                <a:sym typeface="+mn-lt"/>
              </a:rPr>
              <a:t>Bayesian method</a:t>
            </a:r>
          </a:p>
          <a:p>
            <a:pPr lvl="1"/>
            <a:r>
              <a:rPr lang="en-US" altLang="zh-CN" dirty="0">
                <a:cs typeface="+mn-ea"/>
                <a:sym typeface="+mn-lt"/>
              </a:rPr>
              <a:t>Deal with </a:t>
            </a:r>
            <a:r>
              <a:rPr lang="en-US" altLang="zh-CN" b="1" dirty="0">
                <a:cs typeface="+mn-ea"/>
                <a:sym typeface="+mn-lt"/>
              </a:rPr>
              <a:t>a set of</a:t>
            </a:r>
            <a:r>
              <a:rPr lang="en-US" altLang="zh-CN" dirty="0">
                <a:cs typeface="+mn-ea"/>
                <a:sym typeface="+mn-lt"/>
              </a:rPr>
              <a:t> sensory </a:t>
            </a:r>
            <a:r>
              <a:rPr lang="en-US" altLang="zh-CN" b="1" dirty="0">
                <a:cs typeface="+mn-ea"/>
                <a:sym typeface="+mn-lt"/>
              </a:rPr>
              <a:t>information</a:t>
            </a:r>
            <a:r>
              <a:rPr lang="en-US" altLang="zh-CN" dirty="0">
                <a:cs typeface="+mn-ea"/>
                <a:sym typeface="+mn-lt"/>
              </a:rPr>
              <a:t> by pdf</a:t>
            </a:r>
          </a:p>
          <a:p>
            <a:pPr lvl="1"/>
            <a:r>
              <a:rPr lang="en-US" altLang="zh-CN" dirty="0">
                <a:cs typeface="+mn-ea"/>
                <a:sym typeface="+mn-lt"/>
              </a:rPr>
              <a:t>Deal with </a:t>
            </a:r>
            <a:r>
              <a:rPr lang="en-US" altLang="zh-CN" b="1" dirty="0">
                <a:cs typeface="+mn-ea"/>
                <a:sym typeface="+mn-lt"/>
              </a:rPr>
              <a:t>unknown variable </a:t>
            </a:r>
            <a:r>
              <a:rPr lang="en-US" altLang="zh-CN" dirty="0">
                <a:cs typeface="+mn-ea"/>
                <a:sym typeface="+mn-lt"/>
              </a:rPr>
              <a:t>by conditional probability density</a:t>
            </a:r>
          </a:p>
          <a:p>
            <a:pPr lvl="1"/>
            <a:r>
              <a:rPr lang="en-US" altLang="zh-CN" dirty="0">
                <a:cs typeface="+mn-ea"/>
                <a:sym typeface="+mn-lt"/>
              </a:rPr>
              <a:t>Deal with data efficiently </a:t>
            </a:r>
            <a:r>
              <a:rPr lang="en-US" altLang="zh-CN" b="1" dirty="0">
                <a:cs typeface="+mn-ea"/>
                <a:sym typeface="+mn-lt"/>
              </a:rPr>
              <a:t>over space and time</a:t>
            </a:r>
          </a:p>
        </p:txBody>
      </p:sp>
    </p:spTree>
    <p:extLst>
      <p:ext uri="{BB962C8B-B14F-4D97-AF65-F5344CB8AC3E}">
        <p14:creationId xmlns:p14="http://schemas.microsoft.com/office/powerpoint/2010/main" val="3296970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5A055F-793E-47D7-BC4C-C66795084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Integrating multiple sensory cues 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ACE7633-6B24-40A2-8CF8-7A88DB0804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4013" y="1673582"/>
            <a:ext cx="597753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0253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5A055F-793E-47D7-BC4C-C66795084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Integrating multiple sensory cues 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ACE7633-6B24-40A2-8CF8-7A88DB0804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4013" y="1673582"/>
            <a:ext cx="5977531" cy="43513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74FB4E1-350B-416A-B926-A0E9EFC568C5}"/>
                  </a:ext>
                </a:extLst>
              </p:cNvPr>
              <p:cNvSpPr txBox="1"/>
              <p:nvPr/>
            </p:nvSpPr>
            <p:spPr>
              <a:xfrm>
                <a:off x="6962362" y="1604865"/>
                <a:ext cx="4345626" cy="1004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74FB4E1-350B-416A-B926-A0E9EFC56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2362" y="1604865"/>
                <a:ext cx="4345626" cy="10049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56885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8CECF4-05F8-4D1F-8037-97FBD0A1D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performing level of information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F1EB97-2576-4BC9-9989-41C3AA056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Cannot achieve the level of performance in physical stimulus</a:t>
            </a:r>
          </a:p>
          <a:p>
            <a:r>
              <a:rPr lang="en-US" altLang="zh-CN" dirty="0"/>
              <a:t>The efficiencies for performance across task is low</a:t>
            </a:r>
          </a:p>
          <a:p>
            <a:r>
              <a:rPr lang="en-US" altLang="zh-CN" dirty="0"/>
              <a:t>The Bayesian coding hypothesis is in neural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8090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9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pic>
        <p:nvPicPr>
          <p:cNvPr id="18" name="内容占位符 4">
            <a:extLst>
              <a:ext uri="{FF2B5EF4-FFF2-40B4-BE49-F238E27FC236}">
                <a16:creationId xmlns:a16="http://schemas.microsoft.com/office/drawing/2014/main" id="{04DCD12C-5F39-4E46-B5D5-AE0C5E90B5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4" t="4682" r="14591"/>
          <a:stretch/>
        </p:blipFill>
        <p:spPr>
          <a:xfrm>
            <a:off x="261679" y="374733"/>
            <a:ext cx="11668641" cy="402830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18765C4-C087-44A9-A2E1-7F6058D61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4000" kern="1200" dirty="0">
                <a:solidFill>
                  <a:srgbClr val="404040"/>
                </a:solidFill>
                <a:latin typeface="+mn-lt"/>
                <a:ea typeface="+mn-ea"/>
                <a:cs typeface="+mn-ea"/>
                <a:sym typeface="+mn-lt"/>
              </a:rPr>
              <a:t>The family tree of </a:t>
            </a:r>
            <a:r>
              <a:rPr lang="en-US" altLang="zh-CN" sz="4000" dirty="0">
                <a:solidFill>
                  <a:srgbClr val="404040"/>
                </a:solidFill>
                <a:latin typeface="+mn-lt"/>
                <a:ea typeface="+mn-ea"/>
                <a:cs typeface="+mn-ea"/>
                <a:sym typeface="+mn-lt"/>
              </a:rPr>
              <a:t>P</a:t>
            </a:r>
            <a:r>
              <a:rPr lang="en-US" altLang="zh-CN" sz="4000" kern="1200" dirty="0">
                <a:solidFill>
                  <a:srgbClr val="404040"/>
                </a:solidFill>
                <a:latin typeface="+mn-lt"/>
                <a:ea typeface="+mn-ea"/>
                <a:cs typeface="+mn-ea"/>
                <a:sym typeface="+mn-lt"/>
              </a:rPr>
              <a:t>ouget</a:t>
            </a:r>
          </a:p>
        </p:txBody>
      </p:sp>
    </p:spTree>
    <p:extLst>
      <p:ext uri="{BB962C8B-B14F-4D97-AF65-F5344CB8AC3E}">
        <p14:creationId xmlns:p14="http://schemas.microsoft.com/office/powerpoint/2010/main" val="11810918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75D033-09CE-41C6-885F-4D970583E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Neural representations of uncertainty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B2CB9193-F266-4AB8-B8E7-5EEE053212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407744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92913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598DA-02D6-4CD7-9D50-6B949136F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Binary variables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884DD0-8932-4FAD-8D8E-D70F9ACCB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Represent the direction of motion</a:t>
            </a:r>
          </a:p>
          <a:p>
            <a:pPr lvl="1"/>
            <a:r>
              <a:rPr lang="en-US" altLang="zh-CN" dirty="0"/>
              <a:t>Two populations of neurons respond to different directions</a:t>
            </a:r>
          </a:p>
          <a:p>
            <a:pPr lvl="1"/>
            <a:r>
              <a:rPr lang="en-US" altLang="zh-CN" dirty="0"/>
              <a:t>One populations of neurons respond to both directions</a:t>
            </a:r>
          </a:p>
          <a:p>
            <a:pPr lvl="1"/>
            <a:r>
              <a:rPr lang="en-US" altLang="zh-CN" dirty="0"/>
              <a:t>Using single-cell recordings prove both schemes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16457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48788F7-58EC-4A21-A169-923094FE8B2B}"/>
              </a:ext>
            </a:extLst>
          </p:cNvPr>
          <p:cNvSpPr txBox="1"/>
          <p:nvPr/>
        </p:nvSpPr>
        <p:spPr>
          <a:xfrm>
            <a:off x="815837" y="2367171"/>
            <a:ext cx="1056032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/>
              <a:t>How to represent any value around a circle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6060949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05FD6E-24CB-4ECF-8F8B-A1CFC18C3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Convolution codes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8F0FF06-ED01-4FB0-9C59-F18CA32CB8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00294"/>
            <a:ext cx="10515600" cy="40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4784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78D8E4-9DD6-4856-B816-53027E538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Convolution codes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BDAE99-2DE2-44F5-BE40-1DA22D022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Sampling the probability density function by a filter</a:t>
            </a:r>
          </a:p>
          <a:p>
            <a:r>
              <a:rPr lang="en-US" altLang="zh-CN" dirty="0"/>
              <a:t>Each neuron simply computes a dot in the curve</a:t>
            </a:r>
          </a:p>
          <a:p>
            <a:r>
              <a:rPr lang="en-US" altLang="zh-CN" dirty="0"/>
              <a:t>The population pattern of activity looks like the original pdf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0A5ABB1-697A-4032-8695-8583F537B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79410"/>
            <a:ext cx="6917094" cy="263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3246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3">
            <a:extLst>
              <a:ext uri="{FF2B5EF4-FFF2-40B4-BE49-F238E27FC236}">
                <a16:creationId xmlns:a16="http://schemas.microsoft.com/office/drawing/2014/main" id="{2355E997-E91E-4D82-81A0-DFC75D598C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2" b="1"/>
          <a:stretch/>
        </p:blipFill>
        <p:spPr>
          <a:xfrm>
            <a:off x="5120640" y="1690689"/>
            <a:ext cx="6233160" cy="448627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3248C1D-2A83-4458-B5E2-EA7A7FA6E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Convolution codes</a:t>
            </a:r>
            <a:endParaRPr lang="zh-CN" alt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B5FA97B-953C-4597-8E3E-4D278D660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r>
              <a:rPr lang="en-US" dirty="0"/>
              <a:t>Further, neuros can integrate multiple information from different sensory</a:t>
            </a:r>
          </a:p>
        </p:txBody>
      </p:sp>
    </p:spTree>
    <p:extLst>
      <p:ext uri="{BB962C8B-B14F-4D97-AF65-F5344CB8AC3E}">
        <p14:creationId xmlns:p14="http://schemas.microsoft.com/office/powerpoint/2010/main" val="29682179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500E5A-4D8F-432C-8087-575FB6C5E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Gain encoding 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4F9D744-07D1-40AE-B79B-829BDAA216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78656"/>
            <a:ext cx="10515600" cy="284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444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7BC707-04B6-4D27-B222-329DD7938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neuroscience evidence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E6B078-F352-4E43-ADB9-F8A7DF068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Those research give the evidence that the brain process information by Bayesian method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4360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D5A5DD-4E33-47D2-B31E-E4FE37ABA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Abstract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4252B3-55DF-4C18-B306-97265C902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Background</a:t>
            </a:r>
          </a:p>
          <a:p>
            <a:pPr lvl="1"/>
            <a:r>
              <a:rPr lang="en-US" altLang="zh-CN" dirty="0">
                <a:cs typeface="+mn-ea"/>
                <a:sym typeface="+mn-lt"/>
              </a:rPr>
              <a:t>Environment information is uncertainty</a:t>
            </a:r>
          </a:p>
          <a:p>
            <a:pPr lvl="1"/>
            <a:r>
              <a:rPr lang="en-US" altLang="zh-CN" dirty="0">
                <a:cs typeface="+mn-ea"/>
                <a:sym typeface="+mn-lt"/>
              </a:rPr>
              <a:t>The brain using uncertainty information for perception and action</a:t>
            </a:r>
          </a:p>
          <a:p>
            <a:r>
              <a:rPr lang="en-US" altLang="zh-CN" dirty="0">
                <a:cs typeface="+mn-ea"/>
                <a:sym typeface="+mn-lt"/>
              </a:rPr>
              <a:t>Conception</a:t>
            </a:r>
          </a:p>
          <a:p>
            <a:pPr lvl="1"/>
            <a:r>
              <a:rPr lang="en-US" altLang="zh-CN" dirty="0">
                <a:cs typeface="+mn-ea"/>
                <a:sym typeface="+mn-lt"/>
              </a:rPr>
              <a:t>Bayes' optimal</a:t>
            </a:r>
          </a:p>
          <a:p>
            <a:pPr lvl="1"/>
            <a:r>
              <a:rPr lang="en-US" altLang="zh-CN" dirty="0">
                <a:cs typeface="+mn-ea"/>
                <a:sym typeface="+mn-lt"/>
              </a:rPr>
              <a:t>Bayesian coding hypothesis</a:t>
            </a:r>
          </a:p>
          <a:p>
            <a:r>
              <a:rPr lang="en-US" altLang="zh-CN" dirty="0">
                <a:cs typeface="+mn-ea"/>
                <a:sym typeface="+mn-lt"/>
              </a:rPr>
              <a:t>Goal</a:t>
            </a:r>
          </a:p>
          <a:p>
            <a:pPr lvl="1"/>
            <a:r>
              <a:rPr lang="en-US" altLang="zh-CN" dirty="0">
                <a:cs typeface="+mn-ea"/>
                <a:sym typeface="+mn-lt"/>
              </a:rPr>
              <a:t>To prove that the </a:t>
            </a:r>
            <a:r>
              <a:rPr lang="en-US" altLang="zh-CN" dirty="0"/>
              <a:t>mechanism of brain is Bayesian code</a:t>
            </a:r>
            <a:endParaRPr lang="en-US" altLang="zh-CN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10832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17005-F045-4E2A-B2F4-A322E67CA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8AA253-88F8-43A2-8B8C-A5780BA5F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Many factors contribute to </a:t>
            </a:r>
            <a:r>
              <a:rPr lang="en-US" altLang="zh-CN" b="1" dirty="0"/>
              <a:t>limiting</a:t>
            </a:r>
            <a:r>
              <a:rPr lang="en-US" altLang="zh-CN" dirty="0"/>
              <a:t> the reliability of information</a:t>
            </a:r>
          </a:p>
          <a:p>
            <a:pPr lvl="1"/>
            <a:r>
              <a:rPr lang="en-US" altLang="zh-CN" dirty="0"/>
              <a:t>E.g. 2D to 3D</a:t>
            </a:r>
          </a:p>
          <a:p>
            <a:r>
              <a:rPr lang="en-US" altLang="zh-CN" dirty="0"/>
              <a:t>Human brain must deal with those </a:t>
            </a:r>
            <a:r>
              <a:rPr lang="en-US" altLang="zh-CN" b="1" dirty="0"/>
              <a:t>uncertainty</a:t>
            </a:r>
            <a:r>
              <a:rPr lang="en-US" altLang="zh-CN" dirty="0"/>
              <a:t> to </a:t>
            </a:r>
            <a:r>
              <a:rPr lang="en-US" altLang="zh-CN" b="1" dirty="0"/>
              <a:t>generate </a:t>
            </a:r>
            <a:r>
              <a:rPr lang="en-US" altLang="zh-CN" dirty="0"/>
              <a:t>perceptual representation</a:t>
            </a:r>
          </a:p>
          <a:p>
            <a:r>
              <a:rPr lang="en-US" altLang="zh-CN" dirty="0"/>
              <a:t>The mechanism is optimal Bayesian observers</a:t>
            </a:r>
          </a:p>
          <a:p>
            <a:r>
              <a:rPr lang="en-US" altLang="zh-CN" dirty="0"/>
              <a:t>Optimal Bayesian observers is </a:t>
            </a:r>
            <a:r>
              <a:rPr lang="en-US" altLang="zh-CN" b="1" dirty="0"/>
              <a:t>based on neuroscience</a:t>
            </a:r>
            <a:r>
              <a:rPr lang="en-US" altLang="zh-CN" dirty="0"/>
              <a:t>, along with the behavioral or computational work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1536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包含 男士, 人员, 眼镜, 领带&#10;&#10;已生成极高可信度的说明">
            <a:extLst>
              <a:ext uri="{FF2B5EF4-FFF2-40B4-BE49-F238E27FC236}">
                <a16:creationId xmlns:a16="http://schemas.microsoft.com/office/drawing/2014/main" id="{C76F9D4C-05D9-4FA4-86A9-B43CF89D7C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6" r="20873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11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>
            <a:solidFill>
              <a:srgbClr val="C67F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0DAB77AD-E621-4EB2-87F0-21631BCDA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Alexandre Pouget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2A5FC0-20A5-471E-B461-85819C61E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732926" cy="4181059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400" b="1" dirty="0">
                <a:cs typeface="+mn-ea"/>
                <a:sym typeface="+mn-lt"/>
              </a:rPr>
              <a:t>Field</a:t>
            </a:r>
            <a:r>
              <a:rPr lang="en-US" altLang="zh-CN" sz="2400" dirty="0">
                <a:cs typeface="+mn-ea"/>
                <a:sym typeface="+mn-lt"/>
              </a:rPr>
              <a:t>: Computational Neuroscience</a:t>
            </a:r>
          </a:p>
          <a:p>
            <a:r>
              <a:rPr lang="en-US" altLang="zh-CN" sz="2400" b="1" dirty="0">
                <a:cs typeface="+mn-ea"/>
                <a:sym typeface="+mn-lt"/>
              </a:rPr>
              <a:t>Purpose</a:t>
            </a:r>
            <a:r>
              <a:rPr lang="en-US" altLang="zh-CN" sz="2400" dirty="0">
                <a:cs typeface="+mn-ea"/>
                <a:sym typeface="+mn-lt"/>
              </a:rPr>
              <a:t>:</a:t>
            </a:r>
            <a:r>
              <a:rPr lang="zh-CN" altLang="en-US" sz="2400" dirty="0">
                <a:cs typeface="+mn-ea"/>
                <a:sym typeface="+mn-lt"/>
              </a:rPr>
              <a:t> </a:t>
            </a:r>
            <a:r>
              <a:rPr lang="en-US" altLang="zh-CN" sz="2400" dirty="0">
                <a:cs typeface="+mn-ea"/>
                <a:sym typeface="+mn-lt"/>
              </a:rPr>
              <a:t>General principles of representation and computation in neural circuits</a:t>
            </a:r>
          </a:p>
          <a:p>
            <a:r>
              <a:rPr lang="en-US" altLang="zh-CN" sz="2400" b="1" dirty="0">
                <a:cs typeface="+mn-ea"/>
                <a:sym typeface="+mn-lt"/>
              </a:rPr>
              <a:t>Current work</a:t>
            </a:r>
            <a:r>
              <a:rPr lang="en-US" altLang="zh-CN" sz="2400" dirty="0">
                <a:cs typeface="+mn-ea"/>
                <a:sym typeface="+mn-lt"/>
              </a:rPr>
              <a:t>: </a:t>
            </a:r>
          </a:p>
          <a:p>
            <a:pPr lvl="1"/>
            <a:r>
              <a:rPr lang="en-US" altLang="zh-CN" dirty="0">
                <a:cs typeface="+mn-ea"/>
                <a:sym typeface="+mn-lt"/>
              </a:rPr>
              <a:t>The neural basis of probabilistic inference</a:t>
            </a:r>
          </a:p>
          <a:p>
            <a:pPr lvl="1"/>
            <a:r>
              <a:rPr lang="en-US" altLang="zh-CN" dirty="0">
                <a:cs typeface="+mn-ea"/>
                <a:sym typeface="+mn-lt"/>
              </a:rPr>
              <a:t>Neurons represent knowledge in the form of </a:t>
            </a:r>
            <a:r>
              <a:rPr lang="en-US" altLang="zh-CN" b="1" dirty="0">
                <a:cs typeface="+mn-ea"/>
                <a:sym typeface="+mn-lt"/>
              </a:rPr>
              <a:t>probability distributions</a:t>
            </a:r>
          </a:p>
          <a:p>
            <a:pPr lvl="1"/>
            <a:r>
              <a:rPr lang="en-US" altLang="zh-CN" dirty="0">
                <a:cs typeface="+mn-ea"/>
                <a:sym typeface="+mn-lt"/>
              </a:rPr>
              <a:t>Neurons acquire new knowledge by following the rules of </a:t>
            </a:r>
            <a:r>
              <a:rPr lang="en-US" altLang="zh-CN" b="1" dirty="0">
                <a:cs typeface="+mn-ea"/>
                <a:sym typeface="+mn-lt"/>
              </a:rPr>
              <a:t>probabilistic inference</a:t>
            </a:r>
          </a:p>
          <a:p>
            <a:r>
              <a:rPr lang="en-US" altLang="zh-CN" b="1" dirty="0">
                <a:cs typeface="+mn-ea"/>
                <a:sym typeface="+mn-lt"/>
              </a:rPr>
              <a:t>Evidence:</a:t>
            </a:r>
          </a:p>
          <a:p>
            <a:pPr lvl="1"/>
            <a:r>
              <a:rPr lang="en-US" altLang="zh-CN" dirty="0">
                <a:cs typeface="+mn-ea"/>
                <a:sym typeface="+mn-lt"/>
              </a:rPr>
              <a:t>Powerful and optimal computational principle</a:t>
            </a:r>
          </a:p>
          <a:p>
            <a:pPr lvl="1"/>
            <a:r>
              <a:rPr lang="en-US" altLang="zh-CN" dirty="0">
                <a:cs typeface="+mn-ea"/>
                <a:sym typeface="+mn-lt"/>
              </a:rPr>
              <a:t>Wide used in many field</a:t>
            </a:r>
          </a:p>
          <a:p>
            <a:pPr lvl="1"/>
            <a:endParaRPr lang="zh-CN" altLang="en-US" b="1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547678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95B02B-4037-4E92-9F62-A5C199AA5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philosophy under Bayesian method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4409F0-4CB7-488B-9BCB-C9196D472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We know the world by </a:t>
            </a:r>
          </a:p>
          <a:p>
            <a:pPr lvl="1"/>
            <a:r>
              <a:rPr lang="en-US" altLang="zh-CN" dirty="0">
                <a:cs typeface="+mn-ea"/>
                <a:sym typeface="+mn-lt"/>
              </a:rPr>
              <a:t>estimate the parameters of the probability density distribution </a:t>
            </a:r>
          </a:p>
          <a:p>
            <a:pPr lvl="1"/>
            <a:r>
              <a:rPr lang="en-US" altLang="zh-CN" dirty="0">
                <a:cs typeface="+mn-ea"/>
                <a:sym typeface="+mn-lt"/>
              </a:rPr>
              <a:t>in the Bayesian formula</a:t>
            </a:r>
          </a:p>
          <a:p>
            <a:r>
              <a:rPr lang="en-US" altLang="zh-CN" dirty="0">
                <a:cs typeface="+mn-ea"/>
                <a:sym typeface="+mn-lt"/>
              </a:rPr>
              <a:t>All of components </a:t>
            </a:r>
          </a:p>
          <a:p>
            <a:pPr lvl="1"/>
            <a:r>
              <a:rPr lang="en-US" altLang="zh-CN" dirty="0">
                <a:cs typeface="+mn-ea"/>
                <a:sym typeface="+mn-lt"/>
              </a:rPr>
              <a:t>subject to an </a:t>
            </a:r>
            <a:r>
              <a:rPr lang="en-US" altLang="zh-CN" b="1" dirty="0">
                <a:cs typeface="+mn-ea"/>
                <a:sym typeface="+mn-lt"/>
              </a:rPr>
              <a:t>probability density distribution</a:t>
            </a:r>
          </a:p>
          <a:p>
            <a:r>
              <a:rPr lang="en-US" altLang="zh-CN" dirty="0">
                <a:cs typeface="+mn-ea"/>
                <a:sym typeface="+mn-lt"/>
              </a:rPr>
              <a:t>Bayesian method</a:t>
            </a:r>
          </a:p>
          <a:p>
            <a:pPr lvl="1"/>
            <a:r>
              <a:rPr lang="en-US" altLang="zh-CN" dirty="0">
                <a:cs typeface="+mn-ea"/>
                <a:sym typeface="+mn-lt"/>
              </a:rPr>
              <a:t>Deal with </a:t>
            </a:r>
            <a:r>
              <a:rPr lang="en-US" altLang="zh-CN" b="1" dirty="0">
                <a:cs typeface="+mn-ea"/>
                <a:sym typeface="+mn-lt"/>
              </a:rPr>
              <a:t>a set of</a:t>
            </a:r>
            <a:r>
              <a:rPr lang="en-US" altLang="zh-CN" dirty="0">
                <a:cs typeface="+mn-ea"/>
                <a:sym typeface="+mn-lt"/>
              </a:rPr>
              <a:t> sensory </a:t>
            </a:r>
            <a:r>
              <a:rPr lang="en-US" altLang="zh-CN" b="1" dirty="0">
                <a:cs typeface="+mn-ea"/>
                <a:sym typeface="+mn-lt"/>
              </a:rPr>
              <a:t>information</a:t>
            </a:r>
            <a:r>
              <a:rPr lang="en-US" altLang="zh-CN" dirty="0">
                <a:cs typeface="+mn-ea"/>
                <a:sym typeface="+mn-lt"/>
              </a:rPr>
              <a:t> by pdf</a:t>
            </a:r>
          </a:p>
          <a:p>
            <a:pPr lvl="1"/>
            <a:r>
              <a:rPr lang="en-US" altLang="zh-CN" dirty="0">
                <a:cs typeface="+mn-ea"/>
                <a:sym typeface="+mn-lt"/>
              </a:rPr>
              <a:t>Deal with </a:t>
            </a:r>
            <a:r>
              <a:rPr lang="en-US" altLang="zh-CN" b="1" dirty="0">
                <a:cs typeface="+mn-ea"/>
                <a:sym typeface="+mn-lt"/>
              </a:rPr>
              <a:t>unknown variable </a:t>
            </a:r>
            <a:r>
              <a:rPr lang="en-US" altLang="zh-CN" dirty="0">
                <a:cs typeface="+mn-ea"/>
                <a:sym typeface="+mn-lt"/>
              </a:rPr>
              <a:t>by conditional probability density</a:t>
            </a:r>
          </a:p>
          <a:p>
            <a:pPr lvl="1"/>
            <a:r>
              <a:rPr lang="en-US" altLang="zh-CN" dirty="0">
                <a:cs typeface="+mn-ea"/>
                <a:sym typeface="+mn-lt"/>
              </a:rPr>
              <a:t>Deal with data efficiently </a:t>
            </a:r>
            <a:r>
              <a:rPr lang="en-US" altLang="zh-CN" b="1" dirty="0">
                <a:cs typeface="+mn-ea"/>
                <a:sym typeface="+mn-lt"/>
              </a:rPr>
              <a:t>over space and time</a:t>
            </a:r>
          </a:p>
        </p:txBody>
      </p:sp>
    </p:spTree>
    <p:extLst>
      <p:ext uri="{BB962C8B-B14F-4D97-AF65-F5344CB8AC3E}">
        <p14:creationId xmlns:p14="http://schemas.microsoft.com/office/powerpoint/2010/main" val="11786055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5A055F-793E-47D7-BC4C-C66795084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Integrating multiple sensory cues 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ACE7633-6B24-40A2-8CF8-7A88DB0804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4013" y="1673582"/>
            <a:ext cx="597753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3448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5A055F-793E-47D7-BC4C-C66795084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Integrating multiple sensory cues 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ACE7633-6B24-40A2-8CF8-7A88DB0804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4013" y="1673582"/>
            <a:ext cx="5977531" cy="43513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74FB4E1-350B-416A-B926-A0E9EFC568C5}"/>
                  </a:ext>
                </a:extLst>
              </p:cNvPr>
              <p:cNvSpPr txBox="1"/>
              <p:nvPr/>
            </p:nvSpPr>
            <p:spPr>
              <a:xfrm>
                <a:off x="6962362" y="1604865"/>
                <a:ext cx="4345626" cy="1004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74FB4E1-350B-416A-B926-A0E9EFC56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2362" y="1604865"/>
                <a:ext cx="4345626" cy="10049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22529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8CECF4-05F8-4D1F-8037-97FBD0A1D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performing level of information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F1EB97-2576-4BC9-9989-41C3AA056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Cannot achieve the level of performance in physical stimulus</a:t>
            </a:r>
          </a:p>
          <a:p>
            <a:r>
              <a:rPr lang="en-US" altLang="zh-CN" dirty="0"/>
              <a:t>The efficiencies for performance across task is low</a:t>
            </a:r>
          </a:p>
          <a:p>
            <a:r>
              <a:rPr lang="en-US" altLang="zh-CN" dirty="0"/>
              <a:t>The Bayesian coding hypothesis is in neural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26599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75D033-09CE-41C6-885F-4D970583E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Neural representations of uncertainty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B2CB9193-F266-4AB8-B8E7-5EEE053212FA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098470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598DA-02D6-4CD7-9D50-6B949136F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Binary variables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884DD0-8932-4FAD-8D8E-D70F9ACCB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Represent the direction of motion</a:t>
            </a:r>
          </a:p>
          <a:p>
            <a:pPr lvl="1"/>
            <a:r>
              <a:rPr lang="en-US" altLang="zh-CN" dirty="0"/>
              <a:t>Two populations of neurons respond to different directions</a:t>
            </a:r>
          </a:p>
          <a:p>
            <a:pPr lvl="1"/>
            <a:r>
              <a:rPr lang="en-US" altLang="zh-CN" dirty="0"/>
              <a:t>One populations of neurons respond to both directions</a:t>
            </a:r>
          </a:p>
          <a:p>
            <a:pPr lvl="1"/>
            <a:r>
              <a:rPr lang="en-US" altLang="zh-CN" dirty="0"/>
              <a:t>Using single-cell recordings prove both schemes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961444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48788F7-58EC-4A21-A169-923094FE8B2B}"/>
              </a:ext>
            </a:extLst>
          </p:cNvPr>
          <p:cNvSpPr txBox="1"/>
          <p:nvPr/>
        </p:nvSpPr>
        <p:spPr>
          <a:xfrm>
            <a:off x="815837" y="2367171"/>
            <a:ext cx="1056032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/>
              <a:t>How to represent any value around a circle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1202440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05FD6E-24CB-4ECF-8F8B-A1CFC18C3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Convolution codes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8F0FF06-ED01-4FB0-9C59-F18CA32CB8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00294"/>
            <a:ext cx="10515600" cy="40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69752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78D8E4-9DD6-4856-B816-53027E538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Convolution codes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BDAE99-2DE2-44F5-BE40-1DA22D022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Sampling the probability density function by a filter</a:t>
            </a:r>
          </a:p>
          <a:p>
            <a:r>
              <a:rPr lang="en-US" altLang="zh-CN" dirty="0"/>
              <a:t>Each neuron simply computes a dot in the curve</a:t>
            </a:r>
          </a:p>
          <a:p>
            <a:r>
              <a:rPr lang="en-US" altLang="zh-CN" dirty="0"/>
              <a:t>The population pattern of activity looks like the original pdf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0A5ABB1-697A-4032-8695-8583F537B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79410"/>
            <a:ext cx="6917094" cy="263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5505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3">
            <a:extLst>
              <a:ext uri="{FF2B5EF4-FFF2-40B4-BE49-F238E27FC236}">
                <a16:creationId xmlns:a16="http://schemas.microsoft.com/office/drawing/2014/main" id="{2355E997-E91E-4D82-81A0-DFC75D598C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2" b="1"/>
          <a:stretch/>
        </p:blipFill>
        <p:spPr>
          <a:xfrm>
            <a:off x="5120640" y="1690689"/>
            <a:ext cx="6233160" cy="448627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3248C1D-2A83-4458-B5E2-EA7A7FA6E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Convolution codes</a:t>
            </a:r>
            <a:endParaRPr lang="zh-CN" alt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B5FA97B-953C-4597-8E3E-4D278D660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r>
              <a:rPr lang="en-US" dirty="0"/>
              <a:t>Further, neuros can integrate multiple information from different sensory</a:t>
            </a:r>
          </a:p>
        </p:txBody>
      </p:sp>
    </p:spTree>
    <p:extLst>
      <p:ext uri="{BB962C8B-B14F-4D97-AF65-F5344CB8AC3E}">
        <p14:creationId xmlns:p14="http://schemas.microsoft.com/office/powerpoint/2010/main" val="1763691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9C92E4-AC84-4377-A2BE-940FDA83F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Peggy Series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A00ABD-4E06-4A8F-8919-F6019B98C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b="1" dirty="0">
                <a:cs typeface="+mn-ea"/>
                <a:sym typeface="+mn-lt"/>
              </a:rPr>
              <a:t>Computational Psychiatry</a:t>
            </a:r>
          </a:p>
          <a:p>
            <a:pPr lvl="1"/>
            <a:r>
              <a:rPr lang="en-US" altLang="zh-CN" dirty="0">
                <a:cs typeface="+mn-ea"/>
                <a:sym typeface="+mn-lt"/>
              </a:rPr>
              <a:t>Use the framework of reinforcement learning models and Bayesian inference </a:t>
            </a:r>
          </a:p>
          <a:p>
            <a:pPr lvl="1"/>
            <a:r>
              <a:rPr lang="en-US" altLang="zh-CN" dirty="0">
                <a:cs typeface="+mn-ea"/>
                <a:sym typeface="+mn-lt"/>
              </a:rPr>
              <a:t>Understand the factors behind individual variability and clinical disorders</a:t>
            </a:r>
          </a:p>
          <a:p>
            <a:r>
              <a:rPr lang="en-US" altLang="zh-CN" b="1" dirty="0">
                <a:cs typeface="+mn-ea"/>
                <a:sym typeface="+mn-lt"/>
              </a:rPr>
              <a:t>Expectations and the Bayesian Brain</a:t>
            </a:r>
          </a:p>
          <a:p>
            <a:pPr lvl="1"/>
            <a:r>
              <a:rPr lang="en-US" altLang="zh-CN" dirty="0">
                <a:cs typeface="+mn-ea"/>
                <a:sym typeface="+mn-lt"/>
              </a:rPr>
              <a:t>Perception is modulated by our </a:t>
            </a:r>
            <a:r>
              <a:rPr lang="en-US" altLang="zh-CN" b="1" dirty="0">
                <a:cs typeface="+mn-ea"/>
                <a:sym typeface="+mn-lt"/>
              </a:rPr>
              <a:t>expectations</a:t>
            </a:r>
            <a:r>
              <a:rPr lang="en-US" altLang="zh-CN" dirty="0">
                <a:cs typeface="+mn-ea"/>
                <a:sym typeface="+mn-lt"/>
              </a:rPr>
              <a:t> and </a:t>
            </a:r>
            <a:r>
              <a:rPr lang="en-US" altLang="zh-CN" b="1" dirty="0">
                <a:cs typeface="+mn-ea"/>
                <a:sym typeface="+mn-lt"/>
              </a:rPr>
              <a:t>prior beliefs</a:t>
            </a:r>
          </a:p>
          <a:p>
            <a:pPr lvl="1"/>
            <a:r>
              <a:rPr lang="en-US" altLang="zh-CN" dirty="0">
                <a:cs typeface="+mn-ea"/>
                <a:sym typeface="+mn-lt"/>
              </a:rPr>
              <a:t>The factors which can mediate the expectations</a:t>
            </a:r>
          </a:p>
        </p:txBody>
      </p:sp>
    </p:spTree>
    <p:extLst>
      <p:ext uri="{BB962C8B-B14F-4D97-AF65-F5344CB8AC3E}">
        <p14:creationId xmlns:p14="http://schemas.microsoft.com/office/powerpoint/2010/main" val="99982243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500E5A-4D8F-432C-8087-575FB6C5E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Gain encoding 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4F9D744-07D1-40AE-B79B-829BDAA216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78656"/>
            <a:ext cx="10515600" cy="284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95931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7BC707-04B6-4D27-B222-329DD7938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neuroscience evidence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E6B078-F352-4E43-ADB9-F8A7DF068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Those research give the evidence that the brain process information by Bayesian method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784912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D5A5DD-4E33-47D2-B31E-E4FE37ABA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Abstract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4252B3-55DF-4C18-B306-97265C902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Background</a:t>
            </a:r>
          </a:p>
          <a:p>
            <a:pPr lvl="1"/>
            <a:r>
              <a:rPr lang="en-US" altLang="zh-CN" dirty="0">
                <a:cs typeface="+mn-ea"/>
                <a:sym typeface="+mn-lt"/>
              </a:rPr>
              <a:t>Environment information is uncertainty</a:t>
            </a:r>
          </a:p>
          <a:p>
            <a:pPr lvl="1"/>
            <a:r>
              <a:rPr lang="en-US" altLang="zh-CN" dirty="0">
                <a:cs typeface="+mn-ea"/>
                <a:sym typeface="+mn-lt"/>
              </a:rPr>
              <a:t>The brain using uncertainty information for perception and action</a:t>
            </a:r>
          </a:p>
          <a:p>
            <a:r>
              <a:rPr lang="en-US" altLang="zh-CN" dirty="0">
                <a:cs typeface="+mn-ea"/>
                <a:sym typeface="+mn-lt"/>
              </a:rPr>
              <a:t>Conception</a:t>
            </a:r>
          </a:p>
          <a:p>
            <a:pPr lvl="1"/>
            <a:r>
              <a:rPr lang="en-US" altLang="zh-CN" dirty="0">
                <a:cs typeface="+mn-ea"/>
                <a:sym typeface="+mn-lt"/>
              </a:rPr>
              <a:t>Bayes' optimal</a:t>
            </a:r>
          </a:p>
          <a:p>
            <a:pPr lvl="1"/>
            <a:r>
              <a:rPr lang="en-US" altLang="zh-CN" dirty="0">
                <a:cs typeface="+mn-ea"/>
                <a:sym typeface="+mn-lt"/>
              </a:rPr>
              <a:t>Bayesian coding hypothesis</a:t>
            </a:r>
          </a:p>
          <a:p>
            <a:r>
              <a:rPr lang="en-US" altLang="zh-CN" dirty="0">
                <a:cs typeface="+mn-ea"/>
                <a:sym typeface="+mn-lt"/>
              </a:rPr>
              <a:t>Goal</a:t>
            </a:r>
          </a:p>
          <a:p>
            <a:pPr lvl="1"/>
            <a:r>
              <a:rPr lang="en-US" altLang="zh-CN" dirty="0">
                <a:cs typeface="+mn-ea"/>
                <a:sym typeface="+mn-lt"/>
              </a:rPr>
              <a:t>To prove that the </a:t>
            </a:r>
            <a:r>
              <a:rPr lang="en-US" altLang="zh-CN" dirty="0"/>
              <a:t>mechanism of brain is Bayesian code</a:t>
            </a:r>
            <a:endParaRPr lang="en-US" altLang="zh-CN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1947377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17005-F045-4E2A-B2F4-A322E67CA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8AA253-88F8-43A2-8B8C-A5780BA5F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Many factors contribute to </a:t>
            </a:r>
            <a:r>
              <a:rPr lang="en-US" altLang="zh-CN" b="1" dirty="0"/>
              <a:t>limiting</a:t>
            </a:r>
            <a:r>
              <a:rPr lang="en-US" altLang="zh-CN" dirty="0"/>
              <a:t> the reliability of information</a:t>
            </a:r>
          </a:p>
          <a:p>
            <a:pPr lvl="1"/>
            <a:r>
              <a:rPr lang="en-US" altLang="zh-CN" dirty="0"/>
              <a:t>E.g. 2D to 3D</a:t>
            </a:r>
          </a:p>
          <a:p>
            <a:r>
              <a:rPr lang="en-US" altLang="zh-CN" dirty="0"/>
              <a:t>Human brain must deal with those </a:t>
            </a:r>
            <a:r>
              <a:rPr lang="en-US" altLang="zh-CN" b="1" dirty="0"/>
              <a:t>uncertainty</a:t>
            </a:r>
            <a:r>
              <a:rPr lang="en-US" altLang="zh-CN" dirty="0"/>
              <a:t> to </a:t>
            </a:r>
            <a:r>
              <a:rPr lang="en-US" altLang="zh-CN" b="1" dirty="0"/>
              <a:t>generate </a:t>
            </a:r>
            <a:r>
              <a:rPr lang="en-US" altLang="zh-CN" dirty="0"/>
              <a:t>perceptual representation</a:t>
            </a:r>
          </a:p>
          <a:p>
            <a:r>
              <a:rPr lang="en-US" altLang="zh-CN" dirty="0"/>
              <a:t>The mechanism is optimal Bayesian observers</a:t>
            </a:r>
          </a:p>
          <a:p>
            <a:r>
              <a:rPr lang="en-US" altLang="zh-CN" dirty="0"/>
              <a:t>Optimal Bayesian observers is </a:t>
            </a:r>
            <a:r>
              <a:rPr lang="en-US" altLang="zh-CN" b="1" dirty="0"/>
              <a:t>based on neuroscience</a:t>
            </a:r>
            <a:r>
              <a:rPr lang="en-US" altLang="zh-CN" dirty="0"/>
              <a:t>, along with the behavioral or computational work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461730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95B02B-4037-4E92-9F62-A5C199AA5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philosophy under Bayesian method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4409F0-4CB7-488B-9BCB-C9196D472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We know the world by </a:t>
            </a:r>
          </a:p>
          <a:p>
            <a:pPr lvl="1"/>
            <a:r>
              <a:rPr lang="en-US" altLang="zh-CN" dirty="0">
                <a:cs typeface="+mn-ea"/>
                <a:sym typeface="+mn-lt"/>
              </a:rPr>
              <a:t>estimate the parameters of the probability density distribution </a:t>
            </a:r>
          </a:p>
          <a:p>
            <a:pPr lvl="1"/>
            <a:r>
              <a:rPr lang="en-US" altLang="zh-CN" dirty="0">
                <a:cs typeface="+mn-ea"/>
                <a:sym typeface="+mn-lt"/>
              </a:rPr>
              <a:t>in the Bayesian formula</a:t>
            </a:r>
          </a:p>
          <a:p>
            <a:r>
              <a:rPr lang="en-US" altLang="zh-CN" dirty="0">
                <a:cs typeface="+mn-ea"/>
                <a:sym typeface="+mn-lt"/>
              </a:rPr>
              <a:t>All of components </a:t>
            </a:r>
          </a:p>
          <a:p>
            <a:pPr lvl="1"/>
            <a:r>
              <a:rPr lang="en-US" altLang="zh-CN" dirty="0">
                <a:cs typeface="+mn-ea"/>
                <a:sym typeface="+mn-lt"/>
              </a:rPr>
              <a:t>subject to an </a:t>
            </a:r>
            <a:r>
              <a:rPr lang="en-US" altLang="zh-CN" b="1" dirty="0">
                <a:cs typeface="+mn-ea"/>
                <a:sym typeface="+mn-lt"/>
              </a:rPr>
              <a:t>probability density distribution</a:t>
            </a:r>
          </a:p>
          <a:p>
            <a:r>
              <a:rPr lang="en-US" altLang="zh-CN" dirty="0">
                <a:cs typeface="+mn-ea"/>
                <a:sym typeface="+mn-lt"/>
              </a:rPr>
              <a:t>Bayesian method</a:t>
            </a:r>
          </a:p>
          <a:p>
            <a:pPr lvl="1"/>
            <a:r>
              <a:rPr lang="en-US" altLang="zh-CN" dirty="0">
                <a:cs typeface="+mn-ea"/>
                <a:sym typeface="+mn-lt"/>
              </a:rPr>
              <a:t>Deal with </a:t>
            </a:r>
            <a:r>
              <a:rPr lang="en-US" altLang="zh-CN" b="1" dirty="0">
                <a:cs typeface="+mn-ea"/>
                <a:sym typeface="+mn-lt"/>
              </a:rPr>
              <a:t>a set of</a:t>
            </a:r>
            <a:r>
              <a:rPr lang="en-US" altLang="zh-CN" dirty="0">
                <a:cs typeface="+mn-ea"/>
                <a:sym typeface="+mn-lt"/>
              </a:rPr>
              <a:t> sensory </a:t>
            </a:r>
            <a:r>
              <a:rPr lang="en-US" altLang="zh-CN" b="1" dirty="0">
                <a:cs typeface="+mn-ea"/>
                <a:sym typeface="+mn-lt"/>
              </a:rPr>
              <a:t>information</a:t>
            </a:r>
            <a:r>
              <a:rPr lang="en-US" altLang="zh-CN" dirty="0">
                <a:cs typeface="+mn-ea"/>
                <a:sym typeface="+mn-lt"/>
              </a:rPr>
              <a:t> by pdf</a:t>
            </a:r>
          </a:p>
          <a:p>
            <a:pPr lvl="1"/>
            <a:r>
              <a:rPr lang="en-US" altLang="zh-CN" dirty="0">
                <a:cs typeface="+mn-ea"/>
                <a:sym typeface="+mn-lt"/>
              </a:rPr>
              <a:t>Deal with </a:t>
            </a:r>
            <a:r>
              <a:rPr lang="en-US" altLang="zh-CN" b="1" dirty="0">
                <a:cs typeface="+mn-ea"/>
                <a:sym typeface="+mn-lt"/>
              </a:rPr>
              <a:t>unknown variable </a:t>
            </a:r>
            <a:r>
              <a:rPr lang="en-US" altLang="zh-CN" dirty="0">
                <a:cs typeface="+mn-ea"/>
                <a:sym typeface="+mn-lt"/>
              </a:rPr>
              <a:t>by conditional probability density</a:t>
            </a:r>
          </a:p>
          <a:p>
            <a:pPr lvl="1"/>
            <a:r>
              <a:rPr lang="en-US" altLang="zh-CN" dirty="0">
                <a:cs typeface="+mn-ea"/>
                <a:sym typeface="+mn-lt"/>
              </a:rPr>
              <a:t>Deal with data efficiently </a:t>
            </a:r>
            <a:r>
              <a:rPr lang="en-US" altLang="zh-CN" b="1" dirty="0">
                <a:cs typeface="+mn-ea"/>
                <a:sym typeface="+mn-lt"/>
              </a:rPr>
              <a:t>over space and time</a:t>
            </a:r>
          </a:p>
        </p:txBody>
      </p:sp>
    </p:spTree>
    <p:extLst>
      <p:ext uri="{BB962C8B-B14F-4D97-AF65-F5344CB8AC3E}">
        <p14:creationId xmlns:p14="http://schemas.microsoft.com/office/powerpoint/2010/main" val="188760650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5A055F-793E-47D7-BC4C-C66795084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Integrating multiple sensory cues 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ACE7633-6B24-40A2-8CF8-7A88DB0804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4013" y="1673582"/>
            <a:ext cx="597753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68696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5A055F-793E-47D7-BC4C-C66795084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Integrating multiple sensory cues 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ACE7633-6B24-40A2-8CF8-7A88DB0804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4013" y="1673582"/>
            <a:ext cx="5977531" cy="43513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74FB4E1-350B-416A-B926-A0E9EFC568C5}"/>
                  </a:ext>
                </a:extLst>
              </p:cNvPr>
              <p:cNvSpPr txBox="1"/>
              <p:nvPr/>
            </p:nvSpPr>
            <p:spPr>
              <a:xfrm>
                <a:off x="6962362" y="1604865"/>
                <a:ext cx="4345626" cy="1004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74FB4E1-350B-416A-B926-A0E9EFC56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2362" y="1604865"/>
                <a:ext cx="4345626" cy="10049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519736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8CECF4-05F8-4D1F-8037-97FBD0A1D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performing level of information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F1EB97-2576-4BC9-9989-41C3AA056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Cannot achieve the level of performance in physical stimulus</a:t>
            </a:r>
          </a:p>
          <a:p>
            <a:r>
              <a:rPr lang="en-US" altLang="zh-CN" dirty="0"/>
              <a:t>The efficiencies for performance across task is low</a:t>
            </a:r>
          </a:p>
          <a:p>
            <a:r>
              <a:rPr lang="en-US" altLang="zh-CN" dirty="0"/>
              <a:t>The Bayesian coding hypothesis is in neural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137766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75D033-09CE-41C6-885F-4D970583E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Neural representations of uncertainty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B2CB9193-F266-4AB8-B8E7-5EEE053212FA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587869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598DA-02D6-4CD7-9D50-6B949136F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Binary variables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884DD0-8932-4FAD-8D8E-D70F9ACCB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Represent the direction of motion</a:t>
            </a:r>
          </a:p>
          <a:p>
            <a:pPr lvl="1"/>
            <a:r>
              <a:rPr lang="en-US" altLang="zh-CN" dirty="0"/>
              <a:t>Two populations of neurons respond to different directions</a:t>
            </a:r>
          </a:p>
          <a:p>
            <a:pPr lvl="1"/>
            <a:r>
              <a:rPr lang="en-US" altLang="zh-CN" dirty="0"/>
              <a:t>One populations of neurons respond to both directions</a:t>
            </a:r>
          </a:p>
          <a:p>
            <a:pPr lvl="1"/>
            <a:r>
              <a:rPr lang="en-US" altLang="zh-CN" dirty="0"/>
              <a:t>Using single-cell recordings prove both schemes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4596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9E076-F744-47F5-B0E8-EB95F08AC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Others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D312E0-533F-4EBB-AEF2-5EB26DA2A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Sophie </a:t>
            </a:r>
            <a:r>
              <a:rPr lang="en-US" altLang="zh-CN" dirty="0" err="1">
                <a:cs typeface="+mn-ea"/>
                <a:sym typeface="+mn-lt"/>
              </a:rPr>
              <a:t>Deneve</a:t>
            </a:r>
            <a:endParaRPr lang="en-US" altLang="zh-CN" dirty="0">
              <a:cs typeface="+mn-ea"/>
              <a:sym typeface="+mn-lt"/>
            </a:endParaRPr>
          </a:p>
          <a:p>
            <a:r>
              <a:rPr lang="en-US" altLang="zh-CN" dirty="0">
                <a:cs typeface="+mn-ea"/>
                <a:sym typeface="+mn-lt"/>
              </a:rPr>
              <a:t>Anthony D Wagner</a:t>
            </a:r>
          </a:p>
          <a:p>
            <a:r>
              <a:rPr lang="en-US" altLang="zh-CN" dirty="0">
                <a:cs typeface="+mn-ea"/>
                <a:sym typeface="+mn-lt"/>
              </a:rPr>
              <a:t>Han Hou</a:t>
            </a:r>
          </a:p>
          <a:p>
            <a:r>
              <a:rPr lang="en-US" altLang="zh-CN" dirty="0">
                <a:cs typeface="+mn-ea"/>
                <a:sym typeface="+mn-lt"/>
              </a:rPr>
              <a:t>……</a:t>
            </a:r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5158414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48788F7-58EC-4A21-A169-923094FE8B2B}"/>
              </a:ext>
            </a:extLst>
          </p:cNvPr>
          <p:cNvSpPr txBox="1"/>
          <p:nvPr/>
        </p:nvSpPr>
        <p:spPr>
          <a:xfrm>
            <a:off x="815837" y="2367171"/>
            <a:ext cx="1056032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/>
              <a:t>How to represent any value around a circle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14455641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05FD6E-24CB-4ECF-8F8B-A1CFC18C3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Convolution codes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8F0FF06-ED01-4FB0-9C59-F18CA32CB8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00294"/>
            <a:ext cx="10515600" cy="40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67879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78D8E4-9DD6-4856-B816-53027E538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Convolution codes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BDAE99-2DE2-44F5-BE40-1DA22D022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Sampling the probability density function by a filter</a:t>
            </a:r>
          </a:p>
          <a:p>
            <a:r>
              <a:rPr lang="en-US" altLang="zh-CN" dirty="0"/>
              <a:t>Each neuron simply computes a dot in the curve</a:t>
            </a:r>
          </a:p>
          <a:p>
            <a:r>
              <a:rPr lang="en-US" altLang="zh-CN" dirty="0"/>
              <a:t>The population pattern of activity looks like the original pdf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0A5ABB1-697A-4032-8695-8583F537B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79410"/>
            <a:ext cx="6917094" cy="263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701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3">
            <a:extLst>
              <a:ext uri="{FF2B5EF4-FFF2-40B4-BE49-F238E27FC236}">
                <a16:creationId xmlns:a16="http://schemas.microsoft.com/office/drawing/2014/main" id="{2355E997-E91E-4D82-81A0-DFC75D598C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2" b="1"/>
          <a:stretch/>
        </p:blipFill>
        <p:spPr>
          <a:xfrm>
            <a:off x="5120640" y="1690689"/>
            <a:ext cx="6233160" cy="448627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3248C1D-2A83-4458-B5E2-EA7A7FA6E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Convolution codes</a:t>
            </a:r>
            <a:endParaRPr lang="zh-CN" alt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B5FA97B-953C-4597-8E3E-4D278D660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r>
              <a:rPr lang="en-US" dirty="0"/>
              <a:t>Further, neuros can integrate multiple information from different sensory</a:t>
            </a:r>
          </a:p>
        </p:txBody>
      </p:sp>
    </p:spTree>
    <p:extLst>
      <p:ext uri="{BB962C8B-B14F-4D97-AF65-F5344CB8AC3E}">
        <p14:creationId xmlns:p14="http://schemas.microsoft.com/office/powerpoint/2010/main" val="313835249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500E5A-4D8F-432C-8087-575FB6C5E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Gain encoding 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4F9D744-07D1-40AE-B79B-829BDAA216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78656"/>
            <a:ext cx="10515600" cy="284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91913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7BC707-04B6-4D27-B222-329DD7938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neuroscience evidence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E6B078-F352-4E43-ADB9-F8A7DF068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Those research give the evidence that the brain process information by Bayesian method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188258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EE4098-A918-4FD4-9E9B-B54F0A6B9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Marr's Levels of Analysis</a:t>
            </a:r>
            <a:endParaRPr lang="zh-CN" altLang="en-US" dirty="0"/>
          </a:p>
        </p:txBody>
      </p:sp>
      <p:pic>
        <p:nvPicPr>
          <p:cNvPr id="5" name="内容占位符 4" descr="图片包含 天空, 文字, 户外&#10;&#10;已生成高可信度的说明">
            <a:extLst>
              <a:ext uri="{FF2B5EF4-FFF2-40B4-BE49-F238E27FC236}">
                <a16:creationId xmlns:a16="http://schemas.microsoft.com/office/drawing/2014/main" id="{E3823F23-4A23-4EE9-AB3B-7F876BEFD7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762" y="2039389"/>
            <a:ext cx="6590476" cy="3923809"/>
          </a:xfrm>
        </p:spPr>
      </p:pic>
    </p:spTree>
    <p:extLst>
      <p:ext uri="{BB962C8B-B14F-4D97-AF65-F5344CB8AC3E}">
        <p14:creationId xmlns:p14="http://schemas.microsoft.com/office/powerpoint/2010/main" val="12482455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6C6E80-53E4-468B-BFBA-7101E4DE7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E000D5-CB8B-4BFC-AED2-E0A352383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Bayesian philosophy inspire the theory of Bayesian brain</a:t>
            </a:r>
          </a:p>
          <a:p>
            <a:r>
              <a:rPr lang="en-US" altLang="zh-CN" dirty="0"/>
              <a:t>Single-cell recordings show the evidence that we process information by Bayes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1184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E4A870-9ADC-457E-BD9B-982C498A6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The calculation of Bayesian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493866-F891-4EDF-B5D5-98148C883F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Using pdf as number</a:t>
            </a:r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29214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6B087-1647-40F6-8AB7-E6F03D80B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The components of Bayesian formula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C44A9A5-7D23-4E6B-B42A-EE9FCB7B9C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𝐻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= 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𝐷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𝐻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𝐷</m:t>
                            </m:r>
                          </m:e>
                        </m:d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𝐻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)</m:t>
                    </m:r>
                  </m:oMath>
                </a14:m>
                <a:endParaRPr lang="en-US" altLang="zh-CN" dirty="0">
                  <a:cs typeface="+mn-ea"/>
                  <a:sym typeface="+mn-lt"/>
                </a:endParaRPr>
              </a:p>
              <a:p>
                <a:endParaRPr lang="en-US" altLang="zh-CN" dirty="0">
                  <a:cs typeface="+mn-ea"/>
                  <a:sym typeface="+mn-lt"/>
                </a:endParaRPr>
              </a:p>
              <a:p>
                <a:r>
                  <a:rPr lang="en-US" altLang="zh-CN" dirty="0">
                    <a:cs typeface="+mn-ea"/>
                    <a:sym typeface="+mn-lt"/>
                  </a:rPr>
                  <a:t>Components</a:t>
                </a:r>
              </a:p>
              <a:p>
                <a:pPr lvl="1"/>
                <a:r>
                  <a:rPr lang="en-US" altLang="zh-CN" dirty="0">
                    <a:cs typeface="+mn-ea"/>
                    <a:sym typeface="+mn-lt"/>
                  </a:rPr>
                  <a:t>Prior: p(H)</a:t>
                </a:r>
              </a:p>
              <a:p>
                <a:pPr lvl="1"/>
                <a:r>
                  <a:rPr lang="en-US" altLang="zh-CN" dirty="0">
                    <a:cs typeface="+mn-ea"/>
                    <a:sym typeface="+mn-lt"/>
                  </a:rPr>
                  <a:t>Likelihood: p(D|H)</a:t>
                </a:r>
              </a:p>
              <a:p>
                <a:pPr lvl="1"/>
                <a:r>
                  <a:rPr lang="en-US" altLang="zh-CN" dirty="0">
                    <a:cs typeface="+mn-ea"/>
                    <a:sym typeface="+mn-lt"/>
                  </a:rPr>
                  <a:t>Posterior: p(H|D)</a:t>
                </a:r>
              </a:p>
              <a:p>
                <a:pPr lvl="1"/>
                <a:r>
                  <a:rPr lang="en-US" altLang="zh-CN" dirty="0">
                    <a:cs typeface="+mn-ea"/>
                    <a:sym typeface="+mn-lt"/>
                  </a:rPr>
                  <a:t>Evidence: p(D)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C44A9A5-7D23-4E6B-B42A-EE9FCB7B9C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6421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yqsvyu51">
      <a:majorFont>
        <a:latin typeface="Arial" panose="020F0302020204030204"/>
        <a:ea typeface="Microsoft YaHei"/>
        <a:cs typeface=""/>
      </a:majorFont>
      <a:minorFont>
        <a:latin typeface="Arial" panose="020F0502020204030204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2741</TotalTime>
  <Words>1627</Words>
  <Application>Microsoft Office PowerPoint</Application>
  <PresentationFormat>宽屏</PresentationFormat>
  <Paragraphs>319</Paragraphs>
  <Slides>77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77</vt:i4>
      </vt:variant>
    </vt:vector>
  </HeadingPairs>
  <TitlesOfParts>
    <vt:vector size="82" baseType="lpstr">
      <vt:lpstr>等线</vt:lpstr>
      <vt:lpstr>Microsoft YaHei</vt:lpstr>
      <vt:lpstr>Arial</vt:lpstr>
      <vt:lpstr>Cambria Math</vt:lpstr>
      <vt:lpstr>Office 主题​​</vt:lpstr>
      <vt:lpstr>The Bayes and the Bayesian Brain</vt:lpstr>
      <vt:lpstr>The family tree of Neuroscience </vt:lpstr>
      <vt:lpstr>Neurotree</vt:lpstr>
      <vt:lpstr>The family tree of Pouget</vt:lpstr>
      <vt:lpstr>Alexandre Pouget</vt:lpstr>
      <vt:lpstr>Peggy Series</vt:lpstr>
      <vt:lpstr>Others</vt:lpstr>
      <vt:lpstr>The calculation of Bayesian</vt:lpstr>
      <vt:lpstr>The components of Bayesian formula</vt:lpstr>
      <vt:lpstr>The components of Bayesian formula</vt:lpstr>
      <vt:lpstr>The meaning of those components</vt:lpstr>
      <vt:lpstr>The philosophy of Bayesian brain</vt:lpstr>
      <vt:lpstr>The inference method in Bayes</vt:lpstr>
      <vt:lpstr>The inference method in Bayes</vt:lpstr>
      <vt:lpstr>Grid estimate</vt:lpstr>
      <vt:lpstr>Code – tossing a coin</vt:lpstr>
      <vt:lpstr>Code – tossing a coin</vt:lpstr>
      <vt:lpstr>Result</vt:lpstr>
      <vt:lpstr>Quadratic approximation</vt:lpstr>
      <vt:lpstr>Quadratic approximation</vt:lpstr>
      <vt:lpstr>Quadratic approximation</vt:lpstr>
      <vt:lpstr>Quadratic approximation</vt:lpstr>
      <vt:lpstr>MCMC – Metropolis-Hasting</vt:lpstr>
      <vt:lpstr>Probabilistic Graphical Model</vt:lpstr>
      <vt:lpstr>The PGM in papers</vt:lpstr>
      <vt:lpstr>A brief introduction of PGM</vt:lpstr>
      <vt:lpstr>The usage of PGM</vt:lpstr>
      <vt:lpstr>The usage of PGM</vt:lpstr>
      <vt:lpstr>Inference the formula in our model</vt:lpstr>
      <vt:lpstr>Inference the formula of our model</vt:lpstr>
      <vt:lpstr>Inference the formula of our model</vt:lpstr>
      <vt:lpstr>Inference the formula of our model</vt:lpstr>
      <vt:lpstr>The Bayesian brain</vt:lpstr>
      <vt:lpstr>Abstract</vt:lpstr>
      <vt:lpstr>Introduction</vt:lpstr>
      <vt:lpstr>The philosophy under Bayesian method</vt:lpstr>
      <vt:lpstr>Integrating multiple sensory cues </vt:lpstr>
      <vt:lpstr>Integrating multiple sensory cues </vt:lpstr>
      <vt:lpstr>The performing level of information</vt:lpstr>
      <vt:lpstr>Neural representations of uncertainty</vt:lpstr>
      <vt:lpstr>Binary variables</vt:lpstr>
      <vt:lpstr>PowerPoint 演示文稿</vt:lpstr>
      <vt:lpstr>Convolution codes</vt:lpstr>
      <vt:lpstr>Convolution codes</vt:lpstr>
      <vt:lpstr>Convolution codes</vt:lpstr>
      <vt:lpstr>Gain encoding </vt:lpstr>
      <vt:lpstr>The neuroscience evidence</vt:lpstr>
      <vt:lpstr>Abstract</vt:lpstr>
      <vt:lpstr>Introduction</vt:lpstr>
      <vt:lpstr>The philosophy under Bayesian method</vt:lpstr>
      <vt:lpstr>Integrating multiple sensory cues </vt:lpstr>
      <vt:lpstr>Integrating multiple sensory cues </vt:lpstr>
      <vt:lpstr>The performing level of information</vt:lpstr>
      <vt:lpstr>Neural representations of uncertainty</vt:lpstr>
      <vt:lpstr>Binary variables</vt:lpstr>
      <vt:lpstr>PowerPoint 演示文稿</vt:lpstr>
      <vt:lpstr>Convolution codes</vt:lpstr>
      <vt:lpstr>Convolution codes</vt:lpstr>
      <vt:lpstr>Convolution codes</vt:lpstr>
      <vt:lpstr>Gain encoding </vt:lpstr>
      <vt:lpstr>The neuroscience evidence</vt:lpstr>
      <vt:lpstr>Abstract</vt:lpstr>
      <vt:lpstr>Introduction</vt:lpstr>
      <vt:lpstr>The philosophy under Bayesian method</vt:lpstr>
      <vt:lpstr>Integrating multiple sensory cues </vt:lpstr>
      <vt:lpstr>Integrating multiple sensory cues </vt:lpstr>
      <vt:lpstr>The performing level of information</vt:lpstr>
      <vt:lpstr>Neural representations of uncertainty</vt:lpstr>
      <vt:lpstr>Binary variables</vt:lpstr>
      <vt:lpstr>PowerPoint 演示文稿</vt:lpstr>
      <vt:lpstr>Convolution codes</vt:lpstr>
      <vt:lpstr>Convolution codes</vt:lpstr>
      <vt:lpstr>Convolution codes</vt:lpstr>
      <vt:lpstr>Gain encoding </vt:lpstr>
      <vt:lpstr>The neuroscience evidence</vt:lpstr>
      <vt:lpstr>Marr's Levels of Analysis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Bayesian brain</dc:title>
  <dc:creator>夏骁凯</dc:creator>
  <cp:lastModifiedBy>夏骁凯</cp:lastModifiedBy>
  <cp:revision>4</cp:revision>
  <dcterms:created xsi:type="dcterms:W3CDTF">2018-05-14T14:05:25Z</dcterms:created>
  <dcterms:modified xsi:type="dcterms:W3CDTF">2018-07-02T07:12:34Z</dcterms:modified>
</cp:coreProperties>
</file>