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9" r:id="rId4"/>
    <p:sldId id="268" r:id="rId5"/>
    <p:sldId id="267" r:id="rId6"/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2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95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86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1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2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72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63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4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A9F1-9285-1A4F-9AD5-21A2925CDC3B}" type="datetimeFigureOut">
              <a:rPr kumimoji="1" lang="zh-CN" altLang="en-US" smtClean="0"/>
              <a:t>2023/1/7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0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1199493" y="625117"/>
            <a:ext cx="711419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欢迎参加我们的实验</a:t>
            </a:r>
            <a:r>
              <a:rPr kumimoji="1" lang="en-US" altLang="zh-CN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接下来你将会看到一系列词汇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请你按照以下规则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尽可能又快又准地按键</a:t>
            </a:r>
            <a:r>
              <a:rPr kumimoji="1" lang="en-US" altLang="zh-CN" sz="2800" dirty="0">
                <a:solidFill>
                  <a:schemeClr val="bg1"/>
                </a:solidFill>
              </a:rPr>
              <a:t>: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6AFA59-08EE-B5C4-39E2-C5AB4AA5D84C}"/>
              </a:ext>
            </a:extLst>
          </p:cNvPr>
          <p:cNvSpPr txBox="1"/>
          <p:nvPr/>
        </p:nvSpPr>
        <p:spPr>
          <a:xfrm>
            <a:off x="5584250" y="29590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u="sng" dirty="0">
                <a:solidFill>
                  <a:schemeClr val="bg1"/>
                </a:solidFill>
              </a:rPr>
              <a:t>左侧手</a:t>
            </a:r>
            <a:r>
              <a:rPr kumimoji="1" lang="zh-CN" altLang="en-US" sz="3600" dirty="0">
                <a:solidFill>
                  <a:schemeClr val="bg1"/>
                </a:solidFill>
              </a:rPr>
              <a:t>按键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DC2524-37C4-DFC4-ECC5-5528D9283575}"/>
              </a:ext>
            </a:extLst>
          </p:cNvPr>
          <p:cNvSpPr txBox="1"/>
          <p:nvPr/>
        </p:nvSpPr>
        <p:spPr>
          <a:xfrm>
            <a:off x="5584250" y="383863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u="sng" dirty="0">
                <a:solidFill>
                  <a:schemeClr val="bg1"/>
                </a:solidFill>
              </a:rPr>
              <a:t>右侧手</a:t>
            </a:r>
            <a:r>
              <a:rPr kumimoji="1" lang="zh-CN" altLang="en-US" sz="3600" dirty="0">
                <a:solidFill>
                  <a:schemeClr val="bg1"/>
                </a:solidFill>
              </a:rPr>
              <a:t>按键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0AF180-1C06-D4FD-D9F5-BEE1C4E7C525}"/>
              </a:ext>
            </a:extLst>
          </p:cNvPr>
          <p:cNvSpPr txBox="1"/>
          <p:nvPr/>
        </p:nvSpPr>
        <p:spPr>
          <a:xfrm>
            <a:off x="1199493" y="4855993"/>
            <a:ext cx="6986751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你可以先把手指放在这两个按键上准备好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确保自己记下实验规则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按空格键开始实验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4791F-4B39-2908-624D-E72486376011}"/>
              </a:ext>
            </a:extLst>
          </p:cNvPr>
          <p:cNvSpPr txBox="1"/>
          <p:nvPr/>
        </p:nvSpPr>
        <p:spPr>
          <a:xfrm>
            <a:off x="2719554" y="292253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1CD31D47-A238-990F-C64B-6A2A565D60F8}"/>
              </a:ext>
            </a:extLst>
          </p:cNvPr>
          <p:cNvSpPr txBox="1"/>
          <p:nvPr/>
        </p:nvSpPr>
        <p:spPr>
          <a:xfrm>
            <a:off x="1121392" y="2961491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当你看到  </a:t>
            </a:r>
            <a:r>
              <a:rPr kumimoji="1" lang="zh-CN" altLang="en-US" sz="3600" b="1" u="sng" dirty="0">
                <a:solidFill>
                  <a:schemeClr val="bg1"/>
                </a:solidFill>
              </a:rPr>
              <a:t>上</a:t>
            </a:r>
            <a:r>
              <a:rPr kumimoji="1" lang="zh-CN" altLang="en-US" sz="3600" dirty="0">
                <a:solidFill>
                  <a:schemeClr val="bg1"/>
                </a:solidFill>
              </a:rPr>
              <a:t>  时请按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A36B0008-D40E-CF88-9BDA-DCD4C5B9F3A9}"/>
              </a:ext>
            </a:extLst>
          </p:cNvPr>
          <p:cNvSpPr txBox="1"/>
          <p:nvPr/>
        </p:nvSpPr>
        <p:spPr>
          <a:xfrm>
            <a:off x="1121392" y="3840992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当你看到  </a:t>
            </a:r>
            <a:r>
              <a:rPr kumimoji="1" lang="zh-CN" altLang="en-US" sz="3600" b="1" u="sng" dirty="0">
                <a:solidFill>
                  <a:schemeClr val="bg1"/>
                </a:solidFill>
              </a:rPr>
              <a:t>下</a:t>
            </a:r>
            <a:r>
              <a:rPr kumimoji="1" lang="zh-CN" altLang="en-US" sz="3600" dirty="0">
                <a:solidFill>
                  <a:schemeClr val="bg1"/>
                </a:solidFill>
              </a:rPr>
              <a:t>  时请按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146AA-62A5-EAC9-65AB-8172F7B97B71}"/>
              </a:ext>
            </a:extLst>
          </p:cNvPr>
          <p:cNvSpPr/>
          <p:nvPr/>
        </p:nvSpPr>
        <p:spPr>
          <a:xfrm>
            <a:off x="935420" y="2764221"/>
            <a:ext cx="7250823" cy="1954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214212" y="3048127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500" b="1" dirty="0">
                <a:solidFill>
                  <a:srgbClr val="D6D6D6"/>
                </a:solidFill>
              </a:rPr>
              <a:t>蓝</a:t>
            </a:r>
            <a:endParaRPr kumimoji="1" lang="en-US" altLang="zh-CN" sz="4500" b="1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3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3033760" y="3036587"/>
            <a:ext cx="307648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请休息</a:t>
            </a:r>
            <a:r>
              <a:rPr kumimoji="1" lang="en-US" altLang="zh-CN" sz="4500" dirty="0">
                <a:solidFill>
                  <a:schemeClr val="bg1"/>
                </a:solidFill>
              </a:rPr>
              <a:t>20</a:t>
            </a:r>
            <a:r>
              <a:rPr kumimoji="1" lang="zh-CN" altLang="en-US" sz="4500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8450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3033762" y="3036587"/>
            <a:ext cx="307648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请休息</a:t>
            </a:r>
            <a:r>
              <a:rPr kumimoji="1" lang="en-US" altLang="zh-CN" sz="4500" dirty="0">
                <a:solidFill>
                  <a:schemeClr val="bg1"/>
                </a:solidFill>
              </a:rPr>
              <a:t>60</a:t>
            </a:r>
            <a:r>
              <a:rPr kumimoji="1" lang="zh-CN" altLang="en-US" sz="4500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958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2402183" y="2067089"/>
            <a:ext cx="4339650" cy="2723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实验结束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感谢参与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请按空格键退出实验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9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2459887" y="2690336"/>
            <a:ext cx="4224233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休息结束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请按空格键继续</a:t>
            </a:r>
          </a:p>
        </p:txBody>
      </p:sp>
    </p:spTree>
    <p:extLst>
      <p:ext uri="{BB962C8B-B14F-4D97-AF65-F5344CB8AC3E}">
        <p14:creationId xmlns:p14="http://schemas.microsoft.com/office/powerpoint/2010/main" val="35499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加号 2">
            <a:extLst>
              <a:ext uri="{FF2B5EF4-FFF2-40B4-BE49-F238E27FC236}">
                <a16:creationId xmlns:a16="http://schemas.microsoft.com/office/drawing/2014/main" id="{BE40F41A-94A6-315A-D319-C5584A8D0FA6}"/>
              </a:ext>
            </a:extLst>
          </p:cNvPr>
          <p:cNvSpPr/>
          <p:nvPr/>
        </p:nvSpPr>
        <p:spPr>
          <a:xfrm>
            <a:off x="4032000" y="2889000"/>
            <a:ext cx="1080000" cy="1080000"/>
          </a:xfrm>
          <a:prstGeom prst="mathPlus">
            <a:avLst>
              <a:gd name="adj1" fmla="val 135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634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133420" y="297887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rgbClr val="D6D6D6"/>
                </a:solidFill>
              </a:rPr>
              <a:t>红</a:t>
            </a:r>
            <a:endParaRPr kumimoji="1" lang="zh-CN" altLang="en-US" sz="4500" b="1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133420" y="297887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rgbClr val="D6D6D6"/>
                </a:solidFill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245067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214212" y="3048127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500" b="1" dirty="0">
                <a:solidFill>
                  <a:srgbClr val="D6D6D6"/>
                </a:solidFill>
              </a:rPr>
              <a:t>黄</a:t>
            </a:r>
          </a:p>
        </p:txBody>
      </p:sp>
    </p:spTree>
    <p:extLst>
      <p:ext uri="{BB962C8B-B14F-4D97-AF65-F5344CB8AC3E}">
        <p14:creationId xmlns:p14="http://schemas.microsoft.com/office/powerpoint/2010/main" val="6236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427</TotalTime>
  <Words>103</Words>
  <Application>Microsoft Macintosh PowerPoint</Application>
  <PresentationFormat>全屏显示(4:3)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Xiaokai Xia</dc:creator>
  <cp:lastModifiedBy>Xiaokai Xia</cp:lastModifiedBy>
  <cp:revision>34</cp:revision>
  <dcterms:created xsi:type="dcterms:W3CDTF">2022-11-07T02:50:37Z</dcterms:created>
  <dcterms:modified xsi:type="dcterms:W3CDTF">2023-01-07T03:39:37Z</dcterms:modified>
</cp:coreProperties>
</file>