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4" r:id="rId2"/>
    <p:sldId id="266" r:id="rId3"/>
    <p:sldId id="269" r:id="rId4"/>
    <p:sldId id="268" r:id="rId5"/>
    <p:sldId id="267" r:id="rId6"/>
    <p:sldId id="265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D6"/>
    <a:srgbClr val="0432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62"/>
    <p:restoredTop sz="94694"/>
  </p:normalViewPr>
  <p:slideViewPr>
    <p:cSldViewPr snapToGrid="0">
      <p:cViewPr varScale="1">
        <p:scale>
          <a:sx n="121" d="100"/>
          <a:sy n="121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A9F1-9285-1A4F-9AD5-21A2925CDC3B}" type="datetimeFigureOut">
              <a:rPr kumimoji="1" lang="zh-CN" altLang="en-US" smtClean="0"/>
              <a:t>2022/12/28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A5C-0421-994F-9862-65FEE7D27C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495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A9F1-9285-1A4F-9AD5-21A2925CDC3B}" type="datetimeFigureOut">
              <a:rPr kumimoji="1" lang="zh-CN" altLang="en-US" smtClean="0"/>
              <a:t>2022/12/28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A5C-0421-994F-9862-65FEE7D27C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086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A9F1-9285-1A4F-9AD5-21A2925CDC3B}" type="datetimeFigureOut">
              <a:rPr kumimoji="1" lang="zh-CN" altLang="en-US" smtClean="0"/>
              <a:t>2022/12/28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A5C-0421-994F-9862-65FEE7D27C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98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A9F1-9285-1A4F-9AD5-21A2925CDC3B}" type="datetimeFigureOut">
              <a:rPr kumimoji="1" lang="zh-CN" altLang="en-US" smtClean="0"/>
              <a:t>2022/12/28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A5C-0421-994F-9862-65FEE7D27C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19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A9F1-9285-1A4F-9AD5-21A2925CDC3B}" type="datetimeFigureOut">
              <a:rPr kumimoji="1" lang="zh-CN" altLang="en-US" smtClean="0"/>
              <a:t>2022/12/28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A5C-0421-994F-9862-65FEE7D27C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823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A9F1-9285-1A4F-9AD5-21A2925CDC3B}" type="datetimeFigureOut">
              <a:rPr kumimoji="1" lang="zh-CN" altLang="en-US" smtClean="0"/>
              <a:t>2022/12/28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A5C-0421-994F-9862-65FEE7D27C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27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A9F1-9285-1A4F-9AD5-21A2925CDC3B}" type="datetimeFigureOut">
              <a:rPr kumimoji="1" lang="zh-CN" altLang="en-US" smtClean="0"/>
              <a:t>2022/12/28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A5C-0421-994F-9862-65FEE7D27C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76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A9F1-9285-1A4F-9AD5-21A2925CDC3B}" type="datetimeFigureOut">
              <a:rPr kumimoji="1" lang="zh-CN" altLang="en-US" smtClean="0"/>
              <a:t>2022/12/28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A5C-0421-994F-9862-65FEE7D27C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272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A9F1-9285-1A4F-9AD5-21A2925CDC3B}" type="datetimeFigureOut">
              <a:rPr kumimoji="1" lang="zh-CN" altLang="en-US" smtClean="0"/>
              <a:t>2022/12/28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A5C-0421-994F-9862-65FEE7D27C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163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A9F1-9285-1A4F-9AD5-21A2925CDC3B}" type="datetimeFigureOut">
              <a:rPr kumimoji="1" lang="zh-CN" altLang="en-US" smtClean="0"/>
              <a:t>2022/12/28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A5C-0421-994F-9862-65FEE7D27C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62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A9F1-9285-1A4F-9AD5-21A2925CDC3B}" type="datetimeFigureOut">
              <a:rPr kumimoji="1" lang="zh-CN" altLang="en-US" smtClean="0"/>
              <a:t>2022/12/28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A5C-0421-994F-9862-65FEE7D27C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842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FA9F1-9285-1A4F-9AD5-21A2925CDC3B}" type="datetimeFigureOut">
              <a:rPr kumimoji="1" lang="zh-CN" altLang="en-US" smtClean="0"/>
              <a:t>2022/12/28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E1A5C-0421-994F-9862-65FEE7D27C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701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21E4DB-0995-7F34-D6BA-65CE4B5064B9}"/>
              </a:ext>
            </a:extLst>
          </p:cNvPr>
          <p:cNvSpPr txBox="1"/>
          <p:nvPr/>
        </p:nvSpPr>
        <p:spPr>
          <a:xfrm>
            <a:off x="1199493" y="625117"/>
            <a:ext cx="711419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bg1"/>
                </a:solidFill>
              </a:rPr>
              <a:t>欢迎参加我们的实验</a:t>
            </a:r>
            <a:r>
              <a:rPr kumimoji="1" lang="en-US" altLang="zh-CN" sz="2800" dirty="0">
                <a:solidFill>
                  <a:schemeClr val="bg1"/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bg1"/>
                </a:solidFill>
              </a:rPr>
              <a:t>接下来你将会看到一系列词汇</a:t>
            </a:r>
            <a:r>
              <a:rPr kumimoji="1" lang="en-US" altLang="zh-CN" sz="2800" dirty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bg1"/>
                </a:solidFill>
              </a:rPr>
              <a:t>请你按照以下规则</a:t>
            </a:r>
            <a:r>
              <a:rPr kumimoji="1" lang="en-US" altLang="zh-CN" sz="2800" dirty="0">
                <a:solidFill>
                  <a:schemeClr val="bg1"/>
                </a:solidFill>
              </a:rPr>
              <a:t>,</a:t>
            </a:r>
            <a:r>
              <a:rPr kumimoji="1" lang="zh-CN" altLang="en-US" sz="2800" dirty="0">
                <a:solidFill>
                  <a:schemeClr val="bg1"/>
                </a:solidFill>
              </a:rPr>
              <a:t> 尽可能又快又准地按键</a:t>
            </a:r>
            <a:r>
              <a:rPr kumimoji="1" lang="en-US" altLang="zh-CN" sz="2800" dirty="0">
                <a:solidFill>
                  <a:schemeClr val="bg1"/>
                </a:solidFill>
              </a:rPr>
              <a:t>: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6AFA59-08EE-B5C4-39E2-C5AB4AA5D84C}"/>
              </a:ext>
            </a:extLst>
          </p:cNvPr>
          <p:cNvSpPr txBox="1"/>
          <p:nvPr/>
        </p:nvSpPr>
        <p:spPr>
          <a:xfrm>
            <a:off x="5584250" y="295906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u="sng" dirty="0">
                <a:solidFill>
                  <a:schemeClr val="bg1"/>
                </a:solidFill>
              </a:rPr>
              <a:t>右侧手</a:t>
            </a:r>
            <a:r>
              <a:rPr kumimoji="1" lang="zh-CN" altLang="en-US" sz="3600" dirty="0">
                <a:solidFill>
                  <a:schemeClr val="bg1"/>
                </a:solidFill>
              </a:rPr>
              <a:t>按键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DC2524-37C4-DFC4-ECC5-5528D9283575}"/>
              </a:ext>
            </a:extLst>
          </p:cNvPr>
          <p:cNvSpPr txBox="1"/>
          <p:nvPr/>
        </p:nvSpPr>
        <p:spPr>
          <a:xfrm>
            <a:off x="5584250" y="383863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u="sng" dirty="0">
                <a:solidFill>
                  <a:schemeClr val="bg1"/>
                </a:solidFill>
              </a:rPr>
              <a:t>左侧手</a:t>
            </a:r>
            <a:r>
              <a:rPr kumimoji="1" lang="zh-CN" altLang="en-US" sz="3600" dirty="0">
                <a:solidFill>
                  <a:schemeClr val="bg1"/>
                </a:solidFill>
              </a:rPr>
              <a:t>按键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0AF180-1C06-D4FD-D9F5-BEE1C4E7C525}"/>
              </a:ext>
            </a:extLst>
          </p:cNvPr>
          <p:cNvSpPr txBox="1"/>
          <p:nvPr/>
        </p:nvSpPr>
        <p:spPr>
          <a:xfrm>
            <a:off x="1199493" y="4855993"/>
            <a:ext cx="6986751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bg1"/>
                </a:solidFill>
              </a:rPr>
              <a:t>你可以先把手指放在这两个按键上准备好</a:t>
            </a:r>
            <a:r>
              <a:rPr kumimoji="1" lang="en-US" altLang="zh-CN" sz="2800" dirty="0">
                <a:solidFill>
                  <a:schemeClr val="bg1"/>
                </a:solidFill>
              </a:rPr>
              <a:t>,</a:t>
            </a:r>
            <a:r>
              <a:rPr kumimoji="1" lang="zh-CN" altLang="en-US" sz="2800" dirty="0">
                <a:solidFill>
                  <a:schemeClr val="bg1"/>
                </a:solidFill>
              </a:rPr>
              <a:t> </a:t>
            </a:r>
            <a:endParaRPr kumimoji="1"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bg1"/>
                </a:solidFill>
              </a:rPr>
              <a:t>确保自己记下实验规则</a:t>
            </a:r>
            <a:r>
              <a:rPr kumimoji="1" lang="en-US" altLang="zh-CN" sz="2800" dirty="0">
                <a:solidFill>
                  <a:schemeClr val="bg1"/>
                </a:solidFill>
              </a:rPr>
              <a:t>,</a:t>
            </a:r>
            <a:r>
              <a:rPr kumimoji="1" lang="zh-CN" altLang="en-US" sz="2800" dirty="0">
                <a:solidFill>
                  <a:schemeClr val="bg1"/>
                </a:solidFill>
              </a:rPr>
              <a:t> 按空格键开始实验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94791F-4B39-2908-624D-E72486376011}"/>
              </a:ext>
            </a:extLst>
          </p:cNvPr>
          <p:cNvSpPr txBox="1"/>
          <p:nvPr/>
        </p:nvSpPr>
        <p:spPr>
          <a:xfrm>
            <a:off x="2719554" y="292253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350" dirty="0"/>
          </a:p>
        </p:txBody>
      </p:sp>
      <p:sp>
        <p:nvSpPr>
          <p:cNvPr id="12" name="文本框 5">
            <a:extLst>
              <a:ext uri="{FF2B5EF4-FFF2-40B4-BE49-F238E27FC236}">
                <a16:creationId xmlns:a16="http://schemas.microsoft.com/office/drawing/2014/main" id="{1CD31D47-A238-990F-C64B-6A2A565D60F8}"/>
              </a:ext>
            </a:extLst>
          </p:cNvPr>
          <p:cNvSpPr txBox="1"/>
          <p:nvPr/>
        </p:nvSpPr>
        <p:spPr>
          <a:xfrm>
            <a:off x="1121392" y="2961491"/>
            <a:ext cx="4294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bg1"/>
                </a:solidFill>
              </a:rPr>
              <a:t>当你看到  </a:t>
            </a:r>
            <a:r>
              <a:rPr kumimoji="1" lang="zh-CN" altLang="en-US" sz="3600" b="1" u="sng" dirty="0">
                <a:solidFill>
                  <a:schemeClr val="bg1"/>
                </a:solidFill>
              </a:rPr>
              <a:t>上</a:t>
            </a:r>
            <a:r>
              <a:rPr kumimoji="1" lang="zh-CN" altLang="en-US" sz="3600" dirty="0">
                <a:solidFill>
                  <a:schemeClr val="bg1"/>
                </a:solidFill>
              </a:rPr>
              <a:t>  时请按</a:t>
            </a:r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A36B0008-D40E-CF88-9BDA-DCD4C5B9F3A9}"/>
              </a:ext>
            </a:extLst>
          </p:cNvPr>
          <p:cNvSpPr txBox="1"/>
          <p:nvPr/>
        </p:nvSpPr>
        <p:spPr>
          <a:xfrm>
            <a:off x="1121392" y="3840992"/>
            <a:ext cx="4386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bg1"/>
                </a:solidFill>
              </a:rPr>
              <a:t>当你看到  </a:t>
            </a:r>
            <a:r>
              <a:rPr kumimoji="1" lang="zh-CN" altLang="en-US" sz="3600" b="1" u="sng" dirty="0">
                <a:solidFill>
                  <a:schemeClr val="bg1"/>
                </a:solidFill>
              </a:rPr>
              <a:t>下</a:t>
            </a:r>
            <a:r>
              <a:rPr kumimoji="1" lang="zh-CN" altLang="en-US" sz="3600" dirty="0">
                <a:solidFill>
                  <a:schemeClr val="bg1"/>
                </a:solidFill>
              </a:rPr>
              <a:t>  时请按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8146AA-62A5-EAC9-65AB-8172F7B97B71}"/>
              </a:ext>
            </a:extLst>
          </p:cNvPr>
          <p:cNvSpPr/>
          <p:nvPr/>
        </p:nvSpPr>
        <p:spPr>
          <a:xfrm>
            <a:off x="935420" y="2764221"/>
            <a:ext cx="7250823" cy="19549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8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777255-45BA-A8FA-B62D-D6EBDCA0FA0A}"/>
              </a:ext>
            </a:extLst>
          </p:cNvPr>
          <p:cNvSpPr txBox="1"/>
          <p:nvPr/>
        </p:nvSpPr>
        <p:spPr>
          <a:xfrm>
            <a:off x="4214212" y="3048127"/>
            <a:ext cx="76174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500" b="1" dirty="0">
                <a:solidFill>
                  <a:srgbClr val="D6D6D6"/>
                </a:solidFill>
              </a:rPr>
              <a:t>蓝</a:t>
            </a:r>
            <a:endParaRPr kumimoji="1" lang="en-US" altLang="zh-CN" sz="4500" b="1" dirty="0">
              <a:solidFill>
                <a:srgbClr val="D6D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92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B890428-62E6-EB17-D6CF-987E83A73282}"/>
              </a:ext>
            </a:extLst>
          </p:cNvPr>
          <p:cNvSpPr/>
          <p:nvPr/>
        </p:nvSpPr>
        <p:spPr>
          <a:xfrm>
            <a:off x="4188103" y="3045103"/>
            <a:ext cx="767798" cy="767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98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B890428-62E6-EB17-D6CF-987E83A73282}"/>
              </a:ext>
            </a:extLst>
          </p:cNvPr>
          <p:cNvSpPr/>
          <p:nvPr/>
        </p:nvSpPr>
        <p:spPr>
          <a:xfrm>
            <a:off x="4188103" y="3045103"/>
            <a:ext cx="767798" cy="767798"/>
          </a:xfrm>
          <a:prstGeom prst="rect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6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B890428-62E6-EB17-D6CF-987E83A73282}"/>
              </a:ext>
            </a:extLst>
          </p:cNvPr>
          <p:cNvSpPr/>
          <p:nvPr/>
        </p:nvSpPr>
        <p:spPr>
          <a:xfrm>
            <a:off x="4188103" y="3045103"/>
            <a:ext cx="767798" cy="7677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86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B890428-62E6-EB17-D6CF-987E83A73282}"/>
              </a:ext>
            </a:extLst>
          </p:cNvPr>
          <p:cNvSpPr/>
          <p:nvPr/>
        </p:nvSpPr>
        <p:spPr>
          <a:xfrm>
            <a:off x="4188103" y="3045103"/>
            <a:ext cx="767798" cy="767798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33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21E4DB-0995-7F34-D6BA-65CE4B5064B9}"/>
              </a:ext>
            </a:extLst>
          </p:cNvPr>
          <p:cNvSpPr txBox="1"/>
          <p:nvPr/>
        </p:nvSpPr>
        <p:spPr>
          <a:xfrm>
            <a:off x="3033760" y="3036587"/>
            <a:ext cx="3076484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4500" dirty="0">
                <a:solidFill>
                  <a:schemeClr val="bg1"/>
                </a:solidFill>
              </a:rPr>
              <a:t>请休息</a:t>
            </a:r>
            <a:r>
              <a:rPr kumimoji="1" lang="en-US" altLang="zh-CN" sz="4500" dirty="0">
                <a:solidFill>
                  <a:schemeClr val="bg1"/>
                </a:solidFill>
              </a:rPr>
              <a:t>20</a:t>
            </a:r>
            <a:r>
              <a:rPr kumimoji="1" lang="zh-CN" altLang="en-US" sz="4500" dirty="0">
                <a:solidFill>
                  <a:schemeClr val="bg1"/>
                </a:solidFill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84505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21E4DB-0995-7F34-D6BA-65CE4B5064B9}"/>
              </a:ext>
            </a:extLst>
          </p:cNvPr>
          <p:cNvSpPr txBox="1"/>
          <p:nvPr/>
        </p:nvSpPr>
        <p:spPr>
          <a:xfrm>
            <a:off x="3033762" y="3036587"/>
            <a:ext cx="3076484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4500" dirty="0">
                <a:solidFill>
                  <a:schemeClr val="bg1"/>
                </a:solidFill>
              </a:rPr>
              <a:t>请休息</a:t>
            </a:r>
            <a:r>
              <a:rPr kumimoji="1" lang="en-US" altLang="zh-CN" sz="4500" dirty="0">
                <a:solidFill>
                  <a:schemeClr val="bg1"/>
                </a:solidFill>
              </a:rPr>
              <a:t>60</a:t>
            </a:r>
            <a:r>
              <a:rPr kumimoji="1" lang="zh-CN" altLang="en-US" sz="4500" dirty="0">
                <a:solidFill>
                  <a:schemeClr val="bg1"/>
                </a:solidFill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295856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21E4DB-0995-7F34-D6BA-65CE4B5064B9}"/>
              </a:ext>
            </a:extLst>
          </p:cNvPr>
          <p:cNvSpPr txBox="1"/>
          <p:nvPr/>
        </p:nvSpPr>
        <p:spPr>
          <a:xfrm>
            <a:off x="2402183" y="2067089"/>
            <a:ext cx="4339650" cy="27238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4500" dirty="0">
                <a:solidFill>
                  <a:schemeClr val="bg1"/>
                </a:solidFill>
              </a:rPr>
              <a:t>实验结束</a:t>
            </a:r>
            <a:endParaRPr kumimoji="1" lang="en-US" altLang="zh-CN" sz="45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4500" dirty="0">
                <a:solidFill>
                  <a:schemeClr val="bg1"/>
                </a:solidFill>
              </a:rPr>
              <a:t>感谢参与</a:t>
            </a:r>
            <a:endParaRPr kumimoji="1" lang="en-US" altLang="zh-CN" sz="4500" dirty="0">
              <a:solidFill>
                <a:schemeClr val="bg1"/>
              </a:solidFill>
            </a:endParaRPr>
          </a:p>
          <a:p>
            <a:pPr algn="ctr"/>
            <a:endParaRPr kumimoji="1" lang="en-US" altLang="zh-CN" sz="45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3600" dirty="0">
                <a:solidFill>
                  <a:schemeClr val="bg1"/>
                </a:solidFill>
              </a:rPr>
              <a:t>请按空格键退出实验</a:t>
            </a:r>
            <a:endParaRPr kumimoji="1" lang="en-US" altLang="zh-C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59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21E4DB-0995-7F34-D6BA-65CE4B5064B9}"/>
              </a:ext>
            </a:extLst>
          </p:cNvPr>
          <p:cNvSpPr txBox="1"/>
          <p:nvPr/>
        </p:nvSpPr>
        <p:spPr>
          <a:xfrm>
            <a:off x="2459887" y="2690336"/>
            <a:ext cx="4224233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4500" dirty="0">
                <a:solidFill>
                  <a:schemeClr val="bg1"/>
                </a:solidFill>
              </a:rPr>
              <a:t>休息结束</a:t>
            </a:r>
            <a:endParaRPr kumimoji="1" lang="en-US" altLang="zh-CN" sz="45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4500" dirty="0">
                <a:solidFill>
                  <a:schemeClr val="bg1"/>
                </a:solidFill>
              </a:rPr>
              <a:t>请按空格键继续</a:t>
            </a:r>
          </a:p>
        </p:txBody>
      </p:sp>
    </p:spTree>
    <p:extLst>
      <p:ext uri="{BB962C8B-B14F-4D97-AF65-F5344CB8AC3E}">
        <p14:creationId xmlns:p14="http://schemas.microsoft.com/office/powerpoint/2010/main" val="354994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加号 2">
            <a:extLst>
              <a:ext uri="{FF2B5EF4-FFF2-40B4-BE49-F238E27FC236}">
                <a16:creationId xmlns:a16="http://schemas.microsoft.com/office/drawing/2014/main" id="{BE40F41A-94A6-315A-D319-C5584A8D0FA6}"/>
              </a:ext>
            </a:extLst>
          </p:cNvPr>
          <p:cNvSpPr/>
          <p:nvPr/>
        </p:nvSpPr>
        <p:spPr>
          <a:xfrm>
            <a:off x="4032000" y="2889000"/>
            <a:ext cx="1080000" cy="1080000"/>
          </a:xfrm>
          <a:prstGeom prst="mathPlus">
            <a:avLst>
              <a:gd name="adj1" fmla="val 1358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63403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777255-45BA-A8FA-B62D-D6EBDCA0FA0A}"/>
              </a:ext>
            </a:extLst>
          </p:cNvPr>
          <p:cNvSpPr txBox="1"/>
          <p:nvPr/>
        </p:nvSpPr>
        <p:spPr>
          <a:xfrm>
            <a:off x="4133420" y="2978878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5400" b="1" dirty="0">
                <a:solidFill>
                  <a:srgbClr val="D6D6D6"/>
                </a:solidFill>
              </a:rPr>
              <a:t>红</a:t>
            </a:r>
            <a:endParaRPr kumimoji="1" lang="zh-CN" altLang="en-US" sz="4500" b="1" dirty="0">
              <a:solidFill>
                <a:srgbClr val="D6D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22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777255-45BA-A8FA-B62D-D6EBDCA0FA0A}"/>
              </a:ext>
            </a:extLst>
          </p:cNvPr>
          <p:cNvSpPr txBox="1"/>
          <p:nvPr/>
        </p:nvSpPr>
        <p:spPr>
          <a:xfrm>
            <a:off x="4133420" y="2978878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5400" b="1" dirty="0">
                <a:solidFill>
                  <a:srgbClr val="D6D6D6"/>
                </a:solidFill>
              </a:rPr>
              <a:t>绿</a:t>
            </a:r>
          </a:p>
        </p:txBody>
      </p:sp>
    </p:spTree>
    <p:extLst>
      <p:ext uri="{BB962C8B-B14F-4D97-AF65-F5344CB8AC3E}">
        <p14:creationId xmlns:p14="http://schemas.microsoft.com/office/powerpoint/2010/main" val="245067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777255-45BA-A8FA-B62D-D6EBDCA0FA0A}"/>
              </a:ext>
            </a:extLst>
          </p:cNvPr>
          <p:cNvSpPr txBox="1"/>
          <p:nvPr/>
        </p:nvSpPr>
        <p:spPr>
          <a:xfrm>
            <a:off x="4214212" y="3048127"/>
            <a:ext cx="76174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500" b="1" dirty="0">
                <a:solidFill>
                  <a:srgbClr val="D6D6D6"/>
                </a:solidFill>
              </a:rPr>
              <a:t>黄</a:t>
            </a:r>
          </a:p>
        </p:txBody>
      </p:sp>
    </p:spTree>
    <p:extLst>
      <p:ext uri="{BB962C8B-B14F-4D97-AF65-F5344CB8AC3E}">
        <p14:creationId xmlns:p14="http://schemas.microsoft.com/office/powerpoint/2010/main" val="62368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427</TotalTime>
  <Words>103</Words>
  <Application>Microsoft Macintosh PowerPoint</Application>
  <PresentationFormat>全屏显示(4:3)</PresentationFormat>
  <Paragraphs>21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 2013 - 2022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Xiaokai Xia</dc:creator>
  <cp:lastModifiedBy>Xiaokai Xia</cp:lastModifiedBy>
  <cp:revision>33</cp:revision>
  <dcterms:created xsi:type="dcterms:W3CDTF">2022-11-07T02:50:37Z</dcterms:created>
  <dcterms:modified xsi:type="dcterms:W3CDTF">2022-12-28T10:18:01Z</dcterms:modified>
</cp:coreProperties>
</file>