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5" r:id="rId5"/>
    <p:sldId id="280" r:id="rId6"/>
    <p:sldId id="278" r:id="rId7"/>
    <p:sldId id="266" r:id="rId8"/>
    <p:sldId id="282" r:id="rId9"/>
    <p:sldId id="281" r:id="rId10"/>
    <p:sldId id="267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95"/>
        <p:guide pos="290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流程编排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631825" y="3886200"/>
            <a:ext cx="8006715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     ——</a:t>
            </a:r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工程化组件</a:t>
            </a:r>
            <a:endParaRPr lang="zh-CN" alt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897255"/>
          </a:xfrm>
        </p:spPr>
        <p:txBody>
          <a:bodyPr/>
          <a:p>
            <a:pPr algn="l"/>
            <a:r>
              <a:rPr lang="en-US" altLang="zh-CN"/>
              <a:t>DEMO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836930"/>
            <a:ext cx="6966585" cy="5693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897255"/>
          </a:xfrm>
        </p:spPr>
        <p:txBody>
          <a:bodyPr/>
          <a:p>
            <a:pPr algn="l"/>
            <a:r>
              <a:rPr lang="zh-CN" altLang="en-US"/>
              <a:t>什么是工程化组件？</a:t>
            </a:r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1043940" y="2853055"/>
            <a:ext cx="1449070" cy="10642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MVC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32230" y="2205355"/>
            <a:ext cx="87884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美工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2095" y="3644900"/>
            <a:ext cx="87884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39975" y="3644900"/>
            <a:ext cx="87884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后端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5436235" y="2708910"/>
            <a:ext cx="1537335" cy="1496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流程编排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65800" y="2061210"/>
            <a:ext cx="87884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产品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44390" y="3094990"/>
            <a:ext cx="87884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设计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5800" y="4149090"/>
            <a:ext cx="87884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76415" y="3094990"/>
            <a:ext cx="87884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开发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44615" y="2205355"/>
            <a:ext cx="432435" cy="2851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用户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228715" y="1917065"/>
            <a:ext cx="432435" cy="2851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用例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24525" y="1917065"/>
            <a:ext cx="432435" cy="2851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流程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08625" y="2205355"/>
            <a:ext cx="432435" cy="2851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价值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0290" y="2766060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可维护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68495" y="2981960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可扩展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27855" y="3429000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健壮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88535" y="3717290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性能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580380" y="4581525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进度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12180" y="4797425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质量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44615" y="4581525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风险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49515" y="3056890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规范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49515" y="3501390"/>
            <a:ext cx="432435" cy="3721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契约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897255"/>
          </a:xfrm>
        </p:spPr>
        <p:txBody>
          <a:bodyPr/>
          <a:p>
            <a:pPr algn="l"/>
            <a:r>
              <a:rPr lang="zh-CN" altLang="en-US"/>
              <a:t>工程阶段和组件作用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8275" y="891540"/>
          <a:ext cx="889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158240"/>
                <a:gridCol w="3408045"/>
                <a:gridCol w="1311275"/>
                <a:gridCol w="1778000"/>
              </a:tblGrid>
              <a:tr h="24384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工作内容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产品设计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用户分析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##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用例设计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##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流程设计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设计即实现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rowSpan="4">
                  <a:txBody>
                    <a:bodyPr/>
                    <a:p>
                      <a:pPr>
                        <a:lnSpc>
                          <a:spcPct val="50000"/>
                        </a:lnSpc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架构设计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可维护性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可扩展性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可靠性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性能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项目管理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业务功能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流程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改动点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节点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风险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降级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质量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chaos&amp;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测试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流程编排组件使用介绍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7315" y="836295"/>
            <a:ext cx="8872220" cy="647700"/>
            <a:chOff x="169" y="1317"/>
            <a:chExt cx="9299" cy="1020"/>
          </a:xfrm>
        </p:grpSpPr>
        <p:sp>
          <p:nvSpPr>
            <p:cNvPr id="9" name="燕尾形 8"/>
            <p:cNvSpPr/>
            <p:nvPr/>
          </p:nvSpPr>
          <p:spPr>
            <a:xfrm>
              <a:off x="16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产品沟通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437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流程完善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481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业务开发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7200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发布上线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51460" y="1700530"/>
            <a:ext cx="1838325" cy="325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，边沟通边实现流程（业务部分）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，沟通完成，流程即可验证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（使用</a:t>
            </a:r>
            <a:r>
              <a:rPr lang="en-US" altLang="zh-CN">
                <a:solidFill>
                  <a:schemeClr val="tx1"/>
                </a:solidFill>
              </a:rPr>
              <a:t>sync</a:t>
            </a:r>
            <a:r>
              <a:rPr lang="zh-CN" altLang="en-US">
                <a:solidFill>
                  <a:schemeClr val="tx1"/>
                </a:solidFill>
              </a:rPr>
              <a:t>方法）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流程编排组件使用介绍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7315" y="836295"/>
            <a:ext cx="8872220" cy="647700"/>
            <a:chOff x="169" y="1317"/>
            <a:chExt cx="9299" cy="1020"/>
          </a:xfrm>
        </p:grpSpPr>
        <p:sp>
          <p:nvSpPr>
            <p:cNvPr id="9" name="燕尾形 8"/>
            <p:cNvSpPr/>
            <p:nvPr/>
          </p:nvSpPr>
          <p:spPr>
            <a:xfrm>
              <a:off x="16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产品沟通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437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流程完善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481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业务开发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7200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发布上线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393315" y="1700530"/>
            <a:ext cx="1838325" cy="325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，完善流程的容错降级机制（容错部分流程）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，分钟级万次混沌，验证流程的效率和可靠性。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（使用</a:t>
            </a:r>
            <a:r>
              <a:rPr lang="en-US" altLang="zh-CN">
                <a:solidFill>
                  <a:schemeClr val="tx1"/>
                </a:solidFill>
              </a:rPr>
              <a:t>chaos</a:t>
            </a:r>
            <a:r>
              <a:rPr lang="zh-CN" altLang="en-US">
                <a:solidFill>
                  <a:schemeClr val="tx1"/>
                </a:solidFill>
              </a:rPr>
              <a:t>方法）。用宏观流程健壮性为代码错误兜底。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460" y="5223510"/>
            <a:ext cx="8706485" cy="144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清晰性：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掌控所有业务线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了解业务流程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掌控开发细节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了解业务健壮性机制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流程编排组件使用介绍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7315" y="836295"/>
            <a:ext cx="8872220" cy="647700"/>
            <a:chOff x="169" y="1317"/>
            <a:chExt cx="9299" cy="1020"/>
          </a:xfrm>
        </p:grpSpPr>
        <p:sp>
          <p:nvSpPr>
            <p:cNvPr id="9" name="燕尾形 8"/>
            <p:cNvSpPr/>
            <p:nvPr/>
          </p:nvSpPr>
          <p:spPr>
            <a:xfrm>
              <a:off x="16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产品沟通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437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流程完善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4819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业务开发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7200" y="1317"/>
              <a:ext cx="2268" cy="1021"/>
            </a:xfrm>
            <a:prstGeom prst="chevron">
              <a:avLst>
                <a:gd name="adj" fmla="val 23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发布上线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643755" y="1700530"/>
            <a:ext cx="4314825" cy="3251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，根据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形成开发明细和测试明细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，进度管控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460" y="5223510"/>
            <a:ext cx="8706485" cy="144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清晰性：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掌控所有业务线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了解业务流程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掌控开发细节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了解业务健壮性机制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215" y="1487170"/>
            <a:ext cx="8353425" cy="4907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95605" y="1609725"/>
            <a:ext cx="1523365" cy="4357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5"/>
            <a:ext cx="9144000" cy="760095"/>
          </a:xfrm>
        </p:spPr>
        <p:txBody>
          <a:bodyPr/>
          <a:p>
            <a:pPr algn="l"/>
            <a:r>
              <a:rPr lang="zh-CN" altLang="en-US"/>
              <a:t>整体架构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83260" y="641350"/>
            <a:ext cx="7477125" cy="770255"/>
            <a:chOff x="1076" y="1317"/>
            <a:chExt cx="5820" cy="906"/>
          </a:xfrm>
          <a:solidFill>
            <a:schemeClr val="bg1">
              <a:lumMod val="75000"/>
            </a:schemeClr>
          </a:solidFill>
        </p:grpSpPr>
        <p:sp>
          <p:nvSpPr>
            <p:cNvPr id="4" name="下箭头 3"/>
            <p:cNvSpPr/>
            <p:nvPr/>
          </p:nvSpPr>
          <p:spPr>
            <a:xfrm>
              <a:off x="1076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用户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2361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运营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6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HORAE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931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后管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6216" y="1317"/>
              <a:ext cx="680" cy="907"/>
            </a:xfrm>
            <a:prstGeom prst="downArrow">
              <a:avLst>
                <a:gd name="adj1" fmla="val 50000"/>
                <a:gd name="adj2" fmla="val 29705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API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67360" y="1703705"/>
            <a:ext cx="1296035" cy="4324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流程路由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805" y="2435860"/>
            <a:ext cx="1296035" cy="4324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节点路由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05405" y="1268730"/>
            <a:ext cx="602615" cy="5340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异常</a:t>
            </a:r>
            <a:endParaRPr lang="zh-CN" altLang="en-US" sz="1400"/>
          </a:p>
        </p:txBody>
      </p:sp>
      <p:sp>
        <p:nvSpPr>
          <p:cNvPr id="32" name="椭圆 31"/>
          <p:cNvSpPr/>
          <p:nvPr/>
        </p:nvSpPr>
        <p:spPr>
          <a:xfrm>
            <a:off x="3275965" y="3284855"/>
            <a:ext cx="64897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中断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27405" y="6165215"/>
            <a:ext cx="602615" cy="5340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完成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467360" y="3168015"/>
            <a:ext cx="1296035" cy="4324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指令路由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360" y="3900170"/>
            <a:ext cx="1296035" cy="432435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指令执行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7360" y="4632325"/>
            <a:ext cx="1296035" cy="432435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容错执行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2440" y="5364480"/>
            <a:ext cx="1296035" cy="43243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执行策略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9" name="肘形连接符 38"/>
          <p:cNvCxnSpPr>
            <a:stCxn id="29" idx="3"/>
            <a:endCxn id="31" idx="4"/>
          </p:cNvCxnSpPr>
          <p:nvPr/>
        </p:nvCxnSpPr>
        <p:spPr>
          <a:xfrm flipV="1">
            <a:off x="1763395" y="1802765"/>
            <a:ext cx="1143635" cy="11747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0" idx="3"/>
            <a:endCxn id="31" idx="4"/>
          </p:cNvCxnSpPr>
          <p:nvPr/>
        </p:nvCxnSpPr>
        <p:spPr>
          <a:xfrm flipV="1">
            <a:off x="1767840" y="1802765"/>
            <a:ext cx="1139190" cy="8496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4" idx="3"/>
            <a:endCxn id="31" idx="4"/>
          </p:cNvCxnSpPr>
          <p:nvPr/>
        </p:nvCxnSpPr>
        <p:spPr>
          <a:xfrm flipV="1">
            <a:off x="1763395" y="1802765"/>
            <a:ext cx="1143635" cy="158178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5" idx="3"/>
            <a:endCxn id="31" idx="4"/>
          </p:cNvCxnSpPr>
          <p:nvPr/>
        </p:nvCxnSpPr>
        <p:spPr>
          <a:xfrm flipV="1">
            <a:off x="1763395" y="1802765"/>
            <a:ext cx="1143635" cy="231394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5" idx="3"/>
            <a:endCxn id="32" idx="4"/>
          </p:cNvCxnSpPr>
          <p:nvPr/>
        </p:nvCxnSpPr>
        <p:spPr>
          <a:xfrm flipV="1">
            <a:off x="1763395" y="3833495"/>
            <a:ext cx="1837055" cy="28321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3"/>
            <a:endCxn id="32" idx="4"/>
          </p:cNvCxnSpPr>
          <p:nvPr/>
        </p:nvCxnSpPr>
        <p:spPr>
          <a:xfrm flipV="1">
            <a:off x="1763395" y="3833495"/>
            <a:ext cx="1837055" cy="101536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6" idx="3"/>
            <a:endCxn id="31" idx="4"/>
          </p:cNvCxnSpPr>
          <p:nvPr/>
        </p:nvCxnSpPr>
        <p:spPr>
          <a:xfrm flipV="1">
            <a:off x="1763395" y="1802765"/>
            <a:ext cx="1143635" cy="304609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39565" y="1606550"/>
            <a:ext cx="4394835" cy="136080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39565" y="3244215"/>
            <a:ext cx="4394835" cy="136080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565" y="4806315"/>
            <a:ext cx="4394835" cy="13608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56405" y="1700530"/>
            <a:ext cx="1035050" cy="114681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业务组件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63845" y="1700530"/>
            <a:ext cx="3004185" cy="11468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技术插件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36235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CAT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22340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限流熔断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08445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统计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94550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ABTest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80655" y="1923415"/>
            <a:ext cx="500380" cy="8769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告警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56405" y="3350895"/>
            <a:ext cx="1035050" cy="114681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容错组件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521960" y="3350895"/>
            <a:ext cx="822960" cy="114681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流程兜底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5425" y="3350895"/>
            <a:ext cx="822960" cy="114681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执行次数策略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28890" y="3351530"/>
            <a:ext cx="822960" cy="114681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流程切换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8" name="肘形连接符 67"/>
          <p:cNvCxnSpPr>
            <a:stCxn id="37" idx="3"/>
          </p:cNvCxnSpPr>
          <p:nvPr/>
        </p:nvCxnSpPr>
        <p:spPr>
          <a:xfrm flipV="1">
            <a:off x="1768475" y="1772920"/>
            <a:ext cx="1147445" cy="380809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37" idx="3"/>
            <a:endCxn id="32" idx="4"/>
          </p:cNvCxnSpPr>
          <p:nvPr/>
        </p:nvCxnSpPr>
        <p:spPr>
          <a:xfrm flipV="1">
            <a:off x="1768475" y="3833495"/>
            <a:ext cx="1831975" cy="174752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283710" y="4913630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流程混沌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37175" y="4913630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同步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90640" y="4914265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异步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545070" y="4912995"/>
            <a:ext cx="822960" cy="109156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99610" y="116205"/>
            <a:ext cx="1313815" cy="26543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开发关注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22340" y="116205"/>
            <a:ext cx="1313815" cy="26543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开发透明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1115695" y="1483360"/>
            <a:ext cx="1270" cy="46818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9b7308e-bf3e-488d-8fdc-9ce0abf288a9}"/>
  <p:tag name="TABLE_ENDDRAG_ORIGIN_RECT" val="700*205"/>
  <p:tag name="TABLE_ENDDRAG_RECT" val="13*70*700*205"/>
</p:tagLst>
</file>

<file path=ppt/tags/tag2.xml><?xml version="1.0" encoding="utf-8"?>
<p:tagLst xmlns:p="http://schemas.openxmlformats.org/presentationml/2006/main">
  <p:tag name="COMMONDATA" val="eyJoZGlkIjoiOTIzMjU0NDY4OTFhNDJmZGNmMjdlOTNlMWZmMWJmYmEifQ=="/>
  <p:tag name="KSO_WPP_MARK_KEY" val="1f9880ea-fb82-40c9-9549-b5ddf27de38a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/>
  <Paragraphs>236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流程编排</vt:lpstr>
      <vt:lpstr>DEMO</vt:lpstr>
      <vt:lpstr>什么是工程化组件？</vt:lpstr>
      <vt:lpstr>工程阶段和组件作用</vt:lpstr>
      <vt:lpstr>流程编排组件使用介绍</vt:lpstr>
      <vt:lpstr>流程编排组件使用介绍</vt:lpstr>
      <vt:lpstr>流程编排组件使用介绍</vt:lpstr>
      <vt:lpstr>整体架构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流程编排</dc:title>
  <dc:creator>王林</dc:creator>
  <cp:lastModifiedBy>王林</cp:lastModifiedBy>
  <cp:revision>342</cp:revision>
  <dcterms:created xsi:type="dcterms:W3CDTF">2022-07-03T03:08:00Z</dcterms:created>
  <dcterms:modified xsi:type="dcterms:W3CDTF">2022-07-07T15:02:40Z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9B3870DFC4304D2FAE4775E85B12C91C</vt:lpwstr>
  </property>
</Properties>
</file>