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5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5E687-1AB9-448E-8699-5F0EC05DF3EE}" type="datetimeFigureOut">
              <a:rPr lang="en-SG" smtClean="0"/>
              <a:t>4/11/2017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05C23-5415-4C1C-A5C8-584A525F2A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125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05C23-5415-4C1C-A5C8-584A525F2AD1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1226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29254-2507-414D-93C7-BFF49F114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C31B68-702C-4298-9E85-112AB3115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SG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3ABBD3-5A64-4D63-ACD7-DD91343E9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DBBB-8293-4098-8EF7-87BE11108377}" type="datetimeFigureOut">
              <a:rPr lang="en-SG" smtClean="0"/>
              <a:t>3/11/2017</a:t>
            </a:fld>
            <a:endParaRPr lang="en-SG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766921-A634-4B16-9E75-02A00988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83D914-F51D-4D17-B755-AC3FA1C3F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54D-3FF4-49A6-93D2-883AEC260D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29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11EFE-1175-45E9-A233-CB62ED25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10D18F-687D-400A-B078-BAE9A4446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SG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B25602-6FC9-4337-83F2-F5CE6694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DBBB-8293-4098-8EF7-87BE11108377}" type="datetimeFigureOut">
              <a:rPr lang="en-SG" smtClean="0"/>
              <a:t>3/11/2017</a:t>
            </a:fld>
            <a:endParaRPr lang="en-SG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1DF8B-73F3-424C-9702-ABEC608E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E95DB5-EECB-4495-9E79-93768B30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54D-3FF4-49A6-93D2-883AEC260D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993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609549-AC63-4486-B660-B3EE64381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CA0330-652B-4393-8D9D-2BD3A9F55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SG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D31421-6119-4E65-87DA-E44CB8A0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DBBB-8293-4098-8EF7-87BE11108377}" type="datetimeFigureOut">
              <a:rPr lang="en-SG" smtClean="0"/>
              <a:t>3/11/2017</a:t>
            </a:fld>
            <a:endParaRPr lang="en-SG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4C49BE-D66B-478C-8449-F391851ED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34B745-D31F-47A7-B638-C76F4F04F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54D-3FF4-49A6-93D2-883AEC260D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704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7B631-EC36-4760-87DE-7A87239CB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BF0306-BB2A-4DC1-8649-9CA3DE4B8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SG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CDB6E9-8B12-47AB-9ECB-C765E199D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DBBB-8293-4098-8EF7-87BE11108377}" type="datetimeFigureOut">
              <a:rPr lang="en-SG" smtClean="0"/>
              <a:t>3/11/2017</a:t>
            </a:fld>
            <a:endParaRPr lang="en-SG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4F004D-1374-416E-8706-4BEDEB7C8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7D75AC-8966-4E4A-AD00-D3D8461BD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54D-3FF4-49A6-93D2-883AEC260D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727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511EA-A9B3-48C8-88AD-1263D336E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1FEA65-5CB6-4706-8A1C-554D614F7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84C0E8-3B4B-48E5-A663-642AA512C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DBBB-8293-4098-8EF7-87BE11108377}" type="datetimeFigureOut">
              <a:rPr lang="en-SG" smtClean="0"/>
              <a:t>3/11/2017</a:t>
            </a:fld>
            <a:endParaRPr lang="en-SG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EAA807-EC35-40A8-83DE-DC3CDCAD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FF6BC0-9480-4F37-84C4-1D03461B6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54D-3FF4-49A6-93D2-883AEC260D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382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07C2D-117A-4606-87A0-3FC5FABB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5A03DD-CFB6-44AC-AFA7-1080E78DA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SG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CCD1FF-ECAF-4BB8-B4EF-1F8D0EC05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SG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3CEF94-D2F5-461A-8984-41752B7F8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DBBB-8293-4098-8EF7-87BE11108377}" type="datetimeFigureOut">
              <a:rPr lang="en-SG" smtClean="0"/>
              <a:t>3/11/2017</a:t>
            </a:fld>
            <a:endParaRPr lang="en-SG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90D8E5-B792-4BC1-81A8-9B3D3C30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A0EF3C-D3AB-454C-BB7F-66BCA19A8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54D-3FF4-49A6-93D2-883AEC260D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946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179EF-2B5E-4F8F-89FF-688BBB4F1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84EA62-010F-49FF-B64D-7F583A8AC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A5FD3E-27B6-45FD-B823-2E2BBFAAB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SG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B1A0C2-2736-4F2A-88CE-C45C37FEE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7E7D64-1926-42B8-897C-E1DBE7DF5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SG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482620-0CB1-4DBF-996F-3E5874CC1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DBBB-8293-4098-8EF7-87BE11108377}" type="datetimeFigureOut">
              <a:rPr lang="en-SG" smtClean="0"/>
              <a:t>3/11/2017</a:t>
            </a:fld>
            <a:endParaRPr lang="en-SG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63B42F-F9F6-46B9-B74A-DC07C833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400C32-284E-4734-96C5-5C87B1797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54D-3FF4-49A6-93D2-883AEC260D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977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9BD1D-4E91-406E-B050-28AD70A6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C740DA-5178-4295-BEE2-5C7A23A3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DBBB-8293-4098-8EF7-87BE11108377}" type="datetimeFigureOut">
              <a:rPr lang="en-SG" smtClean="0"/>
              <a:t>3/11/2017</a:t>
            </a:fld>
            <a:endParaRPr lang="en-SG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6F4775-552E-45FA-AD54-A84538987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E6326D-D567-4CCE-989F-035B5AFC3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54D-3FF4-49A6-93D2-883AEC260D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873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7D6295-EE6B-4CBA-9678-03572AE5E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DBBB-8293-4098-8EF7-87BE11108377}" type="datetimeFigureOut">
              <a:rPr lang="en-SG" smtClean="0"/>
              <a:t>3/11/2017</a:t>
            </a:fld>
            <a:endParaRPr lang="en-SG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0663B2-2207-4CD2-9E83-BCE9F9D3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6BD337-FFA4-47A3-BEA8-5AD57D7C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54D-3FF4-49A6-93D2-883AEC260D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646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BAD67-4BED-47A1-AAD9-F8148267B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E248FC-1856-4566-A5B2-FA9CD00E0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SG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4DFA99-F7B8-4998-95CA-0FB053637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5B6200-0D2C-4798-A4B8-2A273EEA9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DBBB-8293-4098-8EF7-87BE11108377}" type="datetimeFigureOut">
              <a:rPr lang="en-SG" smtClean="0"/>
              <a:t>3/11/2017</a:t>
            </a:fld>
            <a:endParaRPr lang="en-SG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22F436-FCAE-4F5A-9969-89031BBC0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CD10A6-8BEA-45F5-90F3-62FAB8351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54D-3FF4-49A6-93D2-883AEC260D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912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7AE5D-ABDB-4964-AE9F-5C17A1A00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AFD9F4-0BF9-40E8-9151-E115257FA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D03829-378F-4B23-8AA9-12430A13E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D89B7E-E5F2-408E-BF89-EFC6EB284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DBBB-8293-4098-8EF7-87BE11108377}" type="datetimeFigureOut">
              <a:rPr lang="en-SG" smtClean="0"/>
              <a:t>3/11/2017</a:t>
            </a:fld>
            <a:endParaRPr lang="en-SG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403FB6-A130-4E10-A40A-3D353BA0F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A6E683-12E3-4EC2-A2F8-37DA7A45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54D-3FF4-49A6-93D2-883AEC260D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13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26255A-5D66-4D17-9FDC-D1BCDEB9D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3E8047-EC62-49C2-BFCA-657A59EFB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SG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A68A6F-FBFE-4F48-8D71-E5E70EFCD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9DBBB-8293-4098-8EF7-87BE11108377}" type="datetimeFigureOut">
              <a:rPr lang="en-SG" smtClean="0"/>
              <a:t>3/11/2017</a:t>
            </a:fld>
            <a:endParaRPr lang="en-SG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09AFBE-46C1-48A1-A442-C9EA68479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082E27-CDB8-4929-9C7B-798CEF3BF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BE54D-3FF4-49A6-93D2-883AEC260D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92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cs.ryerson.ca/~aharley/vis/conv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s.ryerson.ca/~aharley/vis/conv/flat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4F5B459-6CC1-49F9-9CC7-A1C4D7CBA227}"/>
              </a:ext>
            </a:extLst>
          </p:cNvPr>
          <p:cNvSpPr txBox="1"/>
          <p:nvPr/>
        </p:nvSpPr>
        <p:spPr>
          <a:xfrm>
            <a:off x="965200" y="357094"/>
            <a:ext cx="4383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onvolution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D640F2-0B0D-4F36-B9A2-F61E3253AF6F}"/>
              </a:ext>
            </a:extLst>
          </p:cNvPr>
          <p:cNvSpPr txBox="1"/>
          <p:nvPr/>
        </p:nvSpPr>
        <p:spPr>
          <a:xfrm>
            <a:off x="3157070" y="1404730"/>
            <a:ext cx="336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Applying filters to your image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34C2C4A-9A16-4D90-96D2-ACCF0B394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001" y="2298478"/>
            <a:ext cx="2676190" cy="2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6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2A18581-560F-47EE-A50B-C9D4E6839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945" y="950073"/>
            <a:ext cx="2666667" cy="26666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E139B2B-4C4F-45BE-9266-54B4D7F1B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973" y="950073"/>
            <a:ext cx="2666667" cy="266666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2B4321A-5E9A-4503-833E-E83D887A5EF3}"/>
              </a:ext>
            </a:extLst>
          </p:cNvPr>
          <p:cNvSpPr txBox="1"/>
          <p:nvPr/>
        </p:nvSpPr>
        <p:spPr>
          <a:xfrm>
            <a:off x="5021578" y="407245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Low pass filter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DE7E14-E4B2-4F83-BEE7-10B9EFD12B2B}"/>
              </a:ext>
            </a:extLst>
          </p:cNvPr>
          <p:cNvSpPr txBox="1"/>
          <p:nvPr/>
        </p:nvSpPr>
        <p:spPr>
          <a:xfrm>
            <a:off x="8772606" y="407245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High pass filter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A2F6F4-CD30-47D0-AE9D-7CBEF9206DC5}"/>
              </a:ext>
            </a:extLst>
          </p:cNvPr>
          <p:cNvSpPr txBox="1"/>
          <p:nvPr/>
        </p:nvSpPr>
        <p:spPr>
          <a:xfrm>
            <a:off x="5021578" y="500356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Low frequency info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F27B71-86EA-470B-A873-DE6C0BAE5CA5}"/>
              </a:ext>
            </a:extLst>
          </p:cNvPr>
          <p:cNvSpPr txBox="1"/>
          <p:nvPr/>
        </p:nvSpPr>
        <p:spPr>
          <a:xfrm>
            <a:off x="8772606" y="500356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High frequency info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4A00ECC-4C56-4D0E-B2BB-AF692E5CA7F6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6050278" y="4441782"/>
            <a:ext cx="0" cy="561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DC56574-4B4F-4D24-A86E-CF9BB2C88535}"/>
              </a:ext>
            </a:extLst>
          </p:cNvPr>
          <p:cNvCxnSpPr/>
          <p:nvPr/>
        </p:nvCxnSpPr>
        <p:spPr>
          <a:xfrm>
            <a:off x="9801306" y="4441782"/>
            <a:ext cx="0" cy="561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EB542CC-1D28-45F5-B2F3-D927D7B69853}"/>
              </a:ext>
            </a:extLst>
          </p:cNvPr>
          <p:cNvSpPr txBox="1"/>
          <p:nvPr/>
        </p:nvSpPr>
        <p:spPr>
          <a:xfrm>
            <a:off x="5021578" y="593467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Background</a:t>
            </a:r>
          </a:p>
          <a:p>
            <a:pPr algn="ctr"/>
            <a:r>
              <a:rPr lang="en-SG" dirty="0"/>
              <a:t>Colour distribution</a:t>
            </a:r>
          </a:p>
          <a:p>
            <a:pPr algn="ctr"/>
            <a:r>
              <a:rPr lang="en-SG" dirty="0"/>
              <a:t>General info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A049C85-9EF1-4632-BE06-0BC09670CE23}"/>
              </a:ext>
            </a:extLst>
          </p:cNvPr>
          <p:cNvCxnSpPr/>
          <p:nvPr/>
        </p:nvCxnSpPr>
        <p:spPr>
          <a:xfrm>
            <a:off x="6050278" y="5372892"/>
            <a:ext cx="0" cy="561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D27C5756-5D57-43AE-B162-964C7B6FEFBF}"/>
              </a:ext>
            </a:extLst>
          </p:cNvPr>
          <p:cNvSpPr txBox="1"/>
          <p:nvPr/>
        </p:nvSpPr>
        <p:spPr>
          <a:xfrm>
            <a:off x="8772606" y="593467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Edges</a:t>
            </a:r>
          </a:p>
          <a:p>
            <a:pPr algn="ctr"/>
            <a:r>
              <a:rPr lang="en-SG" dirty="0"/>
              <a:t>Texture</a:t>
            </a:r>
          </a:p>
          <a:p>
            <a:pPr algn="ctr"/>
            <a:r>
              <a:rPr lang="en-SG" dirty="0"/>
              <a:t>Detailed info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68F9592-E983-4664-ABC7-F368074D8194}"/>
              </a:ext>
            </a:extLst>
          </p:cNvPr>
          <p:cNvCxnSpPr/>
          <p:nvPr/>
        </p:nvCxnSpPr>
        <p:spPr>
          <a:xfrm>
            <a:off x="9796004" y="5387672"/>
            <a:ext cx="0" cy="561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0E7A0B63-0E8B-413D-972C-DD97214999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55"/>
          <a:stretch/>
        </p:blipFill>
        <p:spPr>
          <a:xfrm>
            <a:off x="956394" y="950073"/>
            <a:ext cx="2676190" cy="2666667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8E9CD263-7254-4849-ADA9-ACDC9145B9D3}"/>
              </a:ext>
            </a:extLst>
          </p:cNvPr>
          <p:cNvSpPr txBox="1"/>
          <p:nvPr/>
        </p:nvSpPr>
        <p:spPr>
          <a:xfrm>
            <a:off x="965200" y="357094"/>
            <a:ext cx="4383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onvolution</a:t>
            </a:r>
          </a:p>
        </p:txBody>
      </p:sp>
    </p:spTree>
    <p:extLst>
      <p:ext uri="{BB962C8B-B14F-4D97-AF65-F5344CB8AC3E}">
        <p14:creationId xmlns:p14="http://schemas.microsoft.com/office/powerpoint/2010/main" val="4165395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CB1F016-C3A5-49C1-B2C7-CF7620234ACB}"/>
              </a:ext>
            </a:extLst>
          </p:cNvPr>
          <p:cNvSpPr txBox="1"/>
          <p:nvPr/>
        </p:nvSpPr>
        <p:spPr>
          <a:xfrm>
            <a:off x="965200" y="357094"/>
            <a:ext cx="4383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onvolution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27BB8C-E964-4B22-814E-2A242277D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918" y="1137398"/>
            <a:ext cx="1809524" cy="18095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3863324-A9A0-47FD-AA93-FEE469496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382" y="1137398"/>
            <a:ext cx="1809524" cy="18095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C956315-145E-4CD6-A68A-01464255FE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5167" y="1137398"/>
            <a:ext cx="1809524" cy="18095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9C5E4E6-1C9D-4FE8-9530-7B861C625100}"/>
                  </a:ext>
                </a:extLst>
              </p:cNvPr>
              <p:cNvSpPr txBox="1"/>
              <p:nvPr/>
            </p:nvSpPr>
            <p:spPr>
              <a:xfrm>
                <a:off x="7924469" y="3482671"/>
                <a:ext cx="3550920" cy="831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    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9C5E4E6-1C9D-4FE8-9530-7B861C625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469" y="3482671"/>
                <a:ext cx="3550920" cy="8312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D995F50-6DF6-46BF-A6A6-C3A1EB8EBE28}"/>
                  </a:ext>
                </a:extLst>
              </p:cNvPr>
              <p:cNvSpPr txBox="1"/>
              <p:nvPr/>
            </p:nvSpPr>
            <p:spPr>
              <a:xfrm>
                <a:off x="3980684" y="3482670"/>
                <a:ext cx="3550920" cy="831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d>
                        <m:d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 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D995F50-6DF6-46BF-A6A6-C3A1EB8EB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684" y="3482670"/>
                <a:ext cx="3550920" cy="8312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6C9BC18-E74C-4377-9916-16AC6CE1A004}"/>
                  </a:ext>
                </a:extLst>
              </p:cNvPr>
              <p:cNvSpPr txBox="1"/>
              <p:nvPr/>
            </p:nvSpPr>
            <p:spPr>
              <a:xfrm>
                <a:off x="233332" y="3482669"/>
                <a:ext cx="3550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𝑂𝑟𝑖𝑔𝑖𝑛𝑎𝑙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𝐼𝑚𝑎𝑔𝑒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6C9BC18-E74C-4377-9916-16AC6CE1A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32" y="3482669"/>
                <a:ext cx="3550920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5962EA75-B6A0-4966-9AA9-5D80883243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3287" y="4506421"/>
            <a:ext cx="2085714" cy="208571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8FB3D03-484E-449D-AB1B-7BBD949DB7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71357" y="4525468"/>
            <a:ext cx="2057143" cy="2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3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5479377-E2AF-4F69-9049-61B0C0A7855B}"/>
              </a:ext>
            </a:extLst>
          </p:cNvPr>
          <p:cNvSpPr txBox="1"/>
          <p:nvPr/>
        </p:nvSpPr>
        <p:spPr>
          <a:xfrm>
            <a:off x="965200" y="357094"/>
            <a:ext cx="4383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onvolution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9653EB-2BE2-43C3-8CBF-5AF078FE2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606" y="1237736"/>
            <a:ext cx="9645546" cy="333426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2B5004B-725C-4ED4-BF97-46FE62F2AA36}"/>
              </a:ext>
            </a:extLst>
          </p:cNvPr>
          <p:cNvSpPr txBox="1"/>
          <p:nvPr/>
        </p:nvSpPr>
        <p:spPr>
          <a:xfrm>
            <a:off x="4167431" y="4652467"/>
            <a:ext cx="393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Network structure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B4452B-0CE6-4765-90B2-D7D3D109096B}"/>
              </a:ext>
            </a:extLst>
          </p:cNvPr>
          <p:cNvSpPr txBox="1"/>
          <p:nvPr/>
        </p:nvSpPr>
        <p:spPr>
          <a:xfrm>
            <a:off x="2954856" y="5261113"/>
            <a:ext cx="63610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visualization:</a:t>
            </a:r>
          </a:p>
          <a:p>
            <a:r>
              <a:rPr lang="en-SG" dirty="0"/>
              <a:t>	3D: </a:t>
            </a:r>
            <a:r>
              <a:rPr lang="en-SG" dirty="0">
                <a:hlinkClick r:id="rId3"/>
              </a:rPr>
              <a:t>http://scs.ryerson.ca/~aharley/vis/conv/</a:t>
            </a:r>
            <a:endParaRPr lang="en-SG" dirty="0"/>
          </a:p>
          <a:p>
            <a:r>
              <a:rPr lang="en-SG" dirty="0"/>
              <a:t>	2D: </a:t>
            </a:r>
            <a:r>
              <a:rPr lang="en-SG" dirty="0">
                <a:hlinkClick r:id="rId4"/>
              </a:rPr>
              <a:t>http://scs.ryerson.ca/~aharley/vis/conv/flat.html</a:t>
            </a:r>
            <a:r>
              <a:rPr lang="en-S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0004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0B27471-908C-45CD-A974-68D91B00EE3D}"/>
              </a:ext>
            </a:extLst>
          </p:cNvPr>
          <p:cNvSpPr txBox="1"/>
          <p:nvPr/>
        </p:nvSpPr>
        <p:spPr>
          <a:xfrm>
            <a:off x="965200" y="357094"/>
            <a:ext cx="4383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onvolution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5C4DED-F340-4B8A-B5FB-0EECD21410F5}"/>
              </a:ext>
            </a:extLst>
          </p:cNvPr>
          <p:cNvSpPr txBox="1"/>
          <p:nvPr/>
        </p:nvSpPr>
        <p:spPr>
          <a:xfrm>
            <a:off x="4081670" y="1868557"/>
            <a:ext cx="3869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CNN (Convolution Neural Network)</a:t>
            </a:r>
          </a:p>
          <a:p>
            <a:r>
              <a:rPr lang="en-SG" dirty="0"/>
              <a:t>Model building: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D3B453-3B5D-49F9-9E4D-C69898EF22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39" b="4340"/>
          <a:stretch/>
        </p:blipFill>
        <p:spPr>
          <a:xfrm>
            <a:off x="2353272" y="2941982"/>
            <a:ext cx="7326429" cy="13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47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51</Words>
  <Application>Microsoft Office PowerPoint</Application>
  <PresentationFormat>宽屏</PresentationFormat>
  <Paragraphs>26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#CHENG YU#</dc:creator>
  <cp:lastModifiedBy>#CHENG YU#</cp:lastModifiedBy>
  <cp:revision>44</cp:revision>
  <dcterms:created xsi:type="dcterms:W3CDTF">2017-11-03T14:40:33Z</dcterms:created>
  <dcterms:modified xsi:type="dcterms:W3CDTF">2017-11-03T17:34:47Z</dcterms:modified>
</cp:coreProperties>
</file>