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6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9EB02D2-3D3F-4AFB-95A7-3C622D74097C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7"/>
            <p14:sldId id="270"/>
          </p14:sldIdLst>
        </p14:section>
        <p14:section name="无标题节" id="{7597FB44-CC47-43AF-939F-1628D936EBBD}">
          <p14:sldIdLst>
            <p14:sldId id="266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D10A9-411D-42A6-A4C3-618048567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829F42-1EBE-4E51-A54C-A0AADF018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A4C78-7671-4E0C-8B83-FD62029A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559F6-D8AD-48A5-A5E6-83A44F5C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22926-1E9E-4524-8AA1-0CA8987D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58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11551-B0F5-4B8D-B96F-BD9B71D6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157BF-730E-4E38-B327-8131337B5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9A8CF-646B-4C2A-B5ED-C8C24CC2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55E39-0C40-4CBB-9CC3-CF80EE9F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81BC1-F14D-473B-A36D-8BFB1E6E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15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48EC91-2C1C-424A-9356-472C2EEFB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81FFE0-B2FB-430D-8146-589275997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2EAFA-D3A4-4735-9C77-A19FF94C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B475F-44E3-4025-919F-7CF240DD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FCB8E-FA31-4A29-8366-3395AA1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66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54DF-BC53-4362-B586-AA33BC0D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3C5FD-4CEB-46A6-AA32-39F4B202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6993B-837F-4F2F-AB16-9F332CE2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8971B-D0EF-4E25-9539-94261ECE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69248-F64A-4F91-B2A0-395BA8D5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39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77185-5DBF-4DCF-B38C-34954FFD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29362-EDF2-4F95-86F0-74535AF30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85A6A-D29A-4E1B-B056-4958F880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77245-8997-4845-8AE4-39FDABA8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C0120-312F-4366-BB87-60965B8D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261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2D7D5-4FEB-4BF8-9107-7A057BAF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E5B39-69A6-4060-B689-E753BECBC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F5CC0-3882-4DC7-A1E2-248C88EE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40171-FBED-448A-B770-7C3A3074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5E64F-9EE7-4BF2-BD61-E09361CC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0EFC3-2AC5-435E-A5C7-30087FC5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4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E741A-57DA-4176-A37F-4F80AD9E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A2F01-D987-4FD8-B4F8-9E7F3A35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F340F-41F7-494A-BF74-6D962EBEB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6F94C4-C267-4D25-AE3C-FC5A7B137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8D9-EB77-4CD3-A14B-4FAC9F2FA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43DE43-E564-4139-B7A2-74791B06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B9C51-188A-42EB-BD84-6838B6FD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17708-0AA1-45F5-8F3A-106AA16F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933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2CB44-0E44-4017-8632-DF18D081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F00F4E-4DAE-4A34-B37C-CB6485B2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B17A2-1BE9-4050-88B3-91E66F58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A720E1-DA59-4B6A-9D9B-CD003E4E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08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DEEC75-3A6E-4CF6-BFEB-DECBF88A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371BFE-D6AD-44E8-8EBC-95C24D87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349E8-8CC3-4560-A919-2B368E01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02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057F1-CFB5-4C22-8413-821A24C1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DE198-5681-4DA6-A685-51340F92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6672-08A3-4746-BF87-40EC98709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EB193-5EF1-4DF6-923C-1644901A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78F78-F589-41AF-A121-29F29DF2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0C077-6AC3-4987-8AC9-462D986D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49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86A67-1CFF-4133-AB2C-63013660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9BCF9E-FBC2-4029-A463-46B47FBD0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E1019-3857-4792-9CE4-9574F5FBC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2EE84-BF2C-42D9-AACD-AE538D31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919AD-1AE8-404A-9B93-ADEECD17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F5670-44B0-4919-8708-7689124B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27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04DCD9-37BA-450C-B18F-94E09AD3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DF6D3-4FE7-4F0F-B3C4-E2B47547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99A06-6D23-440E-A764-15889C0F0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AA44-192C-4F27-B947-3F68E52A12CE}" type="datetimeFigureOut">
              <a:rPr lang="en-SG" smtClean="0"/>
              <a:t>26/10/2017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651EF-F87D-4250-9FEB-A5A3A063E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95F3-BF82-47CC-8827-2940D011D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CBE4-7EA8-4ABC-B02B-AEBA23BF3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41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B4EDA26-E999-446F-B051-AA45D0F301CC}"/>
              </a:ext>
            </a:extLst>
          </p:cNvPr>
          <p:cNvSpPr txBox="1"/>
          <p:nvPr/>
        </p:nvSpPr>
        <p:spPr>
          <a:xfrm>
            <a:off x="1371600" y="11698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1-2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7C3152-E923-4CAE-BA0F-CFE8849A5A41}"/>
              </a:ext>
            </a:extLst>
          </p:cNvPr>
          <p:cNvSpPr txBox="1"/>
          <p:nvPr/>
        </p:nvSpPr>
        <p:spPr>
          <a:xfrm>
            <a:off x="2622176" y="1949824"/>
            <a:ext cx="5446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Python basics</a:t>
            </a:r>
          </a:p>
          <a:p>
            <a:pPr marL="342900" indent="-342900">
              <a:buAutoNum type="arabicPeriod"/>
            </a:pPr>
            <a:r>
              <a:rPr lang="en-US" dirty="0"/>
              <a:t>Math library – </a:t>
            </a:r>
            <a:r>
              <a:rPr lang="en-US" dirty="0" err="1"/>
              <a:t>numpy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CSV file processing</a:t>
            </a:r>
          </a:p>
          <a:p>
            <a:pPr marL="342900" indent="-342900">
              <a:buAutoNum type="arabicPeriod"/>
            </a:pPr>
            <a:r>
              <a:rPr lang="en-US" dirty="0"/>
              <a:t>Regression and MLP</a:t>
            </a:r>
          </a:p>
          <a:p>
            <a:pPr marL="342900" indent="-342900">
              <a:buAutoNum type="arabicPeriod"/>
            </a:pPr>
            <a:r>
              <a:rPr lang="en-US" dirty="0"/>
              <a:t>OpenCV Python</a:t>
            </a:r>
          </a:p>
          <a:p>
            <a:pPr marL="342900" indent="-342900">
              <a:buAutoNum type="arabicPeriod"/>
            </a:pPr>
            <a:r>
              <a:rPr lang="en-US" dirty="0"/>
              <a:t>Introduction to MNIST dataset</a:t>
            </a:r>
          </a:p>
          <a:p>
            <a:pPr marL="342900" indent="-342900">
              <a:buAutoNum type="arabicPeriod"/>
            </a:pPr>
            <a:r>
              <a:rPr lang="en-US" dirty="0"/>
              <a:t>Introduction to </a:t>
            </a:r>
            <a:r>
              <a:rPr lang="en-US" dirty="0" err="1"/>
              <a:t>TensorFlow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Introduction and application of MLP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899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EB99EE-4A74-4E4B-A300-4B4618084B03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 Processing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684F68-AEA0-4E32-9780-52601E16A3A9}"/>
              </a:ext>
            </a:extLst>
          </p:cNvPr>
          <p:cNvSpPr txBox="1"/>
          <p:nvPr/>
        </p:nvSpPr>
        <p:spPr>
          <a:xfrm>
            <a:off x="4673600" y="2660073"/>
            <a:ext cx="301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 pandas</a:t>
            </a:r>
          </a:p>
        </p:txBody>
      </p:sp>
    </p:spTree>
    <p:extLst>
      <p:ext uri="{BB962C8B-B14F-4D97-AF65-F5344CB8AC3E}">
        <p14:creationId xmlns:p14="http://schemas.microsoft.com/office/powerpoint/2010/main" val="348563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13E074-9A5F-4574-A04D-96640B76AA3E}"/>
              </a:ext>
            </a:extLst>
          </p:cNvPr>
          <p:cNvSpPr txBox="1"/>
          <p:nvPr/>
        </p:nvSpPr>
        <p:spPr>
          <a:xfrm>
            <a:off x="965200" y="357094"/>
            <a:ext cx="520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with pyplot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1D54F3-1E3D-49DF-A8D4-1C52648C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795" y="2471816"/>
            <a:ext cx="4698805" cy="19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55D8C5-DB52-4F2F-9546-5FEA7E24814D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penCV Python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B96FE0-E294-4A52-862D-BC84EFDAE9E4}"/>
              </a:ext>
            </a:extLst>
          </p:cNvPr>
          <p:cNvSpPr txBox="1"/>
          <p:nvPr/>
        </p:nvSpPr>
        <p:spPr>
          <a:xfrm>
            <a:off x="2381250" y="2390775"/>
            <a:ext cx="66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https://docs.opencv.org/3.0-beta/doc/py_tutorials/py_tutorials.html</a:t>
            </a:r>
          </a:p>
        </p:txBody>
      </p:sp>
    </p:spTree>
    <p:extLst>
      <p:ext uri="{BB962C8B-B14F-4D97-AF65-F5344CB8AC3E}">
        <p14:creationId xmlns:p14="http://schemas.microsoft.com/office/powerpoint/2010/main" val="219564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66A843-712E-45DA-93E2-988ED234A7D4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D51033-A07A-4E27-9192-221485D9819E}"/>
              </a:ext>
            </a:extLst>
          </p:cNvPr>
          <p:cNvSpPr txBox="1"/>
          <p:nvPr/>
        </p:nvSpPr>
        <p:spPr>
          <a:xfrm>
            <a:off x="1565565" y="1353127"/>
            <a:ext cx="31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Linear Regression: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BAE58A-56F6-44A9-891C-406B8157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09" y="1867172"/>
            <a:ext cx="5457143" cy="43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33ECB6-213C-4EE6-A2E0-390AA75DFDC0}"/>
              </a:ext>
            </a:extLst>
          </p:cNvPr>
          <p:cNvSpPr txBox="1"/>
          <p:nvPr/>
        </p:nvSpPr>
        <p:spPr>
          <a:xfrm>
            <a:off x="8601075" y="2362200"/>
            <a:ext cx="3295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Approximate the dataset by a straight line. (y = </a:t>
            </a:r>
            <a:r>
              <a:rPr lang="en-SG" dirty="0" err="1"/>
              <a:t>ax+b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The fitness of regression is evaluated by the </a:t>
            </a:r>
            <a:r>
              <a:rPr lang="en-SG" dirty="0" err="1"/>
              <a:t>mean_square_error</a:t>
            </a:r>
            <a:r>
              <a:rPr lang="en-SG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6C3B94-737D-48F4-96F2-BD1AA8CD46C9}"/>
                  </a:ext>
                </a:extLst>
              </p:cNvPr>
              <p:cNvSpPr txBox="1"/>
              <p:nvPr/>
            </p:nvSpPr>
            <p:spPr>
              <a:xfrm>
                <a:off x="8601075" y="4819650"/>
                <a:ext cx="2905125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𝑚𝑠𝑒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SG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6C3B94-737D-48F4-96F2-BD1AA8CD4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075" y="4819650"/>
                <a:ext cx="290512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50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26154F-64EA-4C19-8368-21479D39C6EF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7A41D8-E73F-4BF2-9C6A-A34FBB12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10" y="1133389"/>
            <a:ext cx="4609524" cy="39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5C0962-C020-4F47-86FB-E3E6314C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15" y="5291226"/>
            <a:ext cx="4847619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7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CE3972-7EE5-41D4-9DA9-85695AA8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90" y="1490905"/>
            <a:ext cx="6247619" cy="38761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4A9585-0EDC-4EC7-9FF2-6EDF79686700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9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C2EDD0-A39F-42C9-8066-6FC90EF2D14F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9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2D227D-4BA0-4BFD-886A-1809B4B0FE0D}"/>
              </a:ext>
            </a:extLst>
          </p:cNvPr>
          <p:cNvSpPr txBox="1"/>
          <p:nvPr/>
        </p:nvSpPr>
        <p:spPr>
          <a:xfrm>
            <a:off x="833718" y="1129553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week 2 weekend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CEB9A3-EAD3-4DE1-8FA5-4CE55AD36582}"/>
              </a:ext>
            </a:extLst>
          </p:cNvPr>
          <p:cNvSpPr txBox="1"/>
          <p:nvPr/>
        </p:nvSpPr>
        <p:spPr>
          <a:xfrm>
            <a:off x="2084294" y="1909483"/>
            <a:ext cx="54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Learn ROS</a:t>
            </a:r>
          </a:p>
        </p:txBody>
      </p:sp>
    </p:spTree>
    <p:extLst>
      <p:ext uri="{BB962C8B-B14F-4D97-AF65-F5344CB8AC3E}">
        <p14:creationId xmlns:p14="http://schemas.microsoft.com/office/powerpoint/2010/main" val="192098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C89EF6-8768-43AC-AB3F-71D215066F59}"/>
              </a:ext>
            </a:extLst>
          </p:cNvPr>
          <p:cNvSpPr txBox="1"/>
          <p:nvPr/>
        </p:nvSpPr>
        <p:spPr>
          <a:xfrm>
            <a:off x="833718" y="1129553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week 3-4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721256-A68B-4DD7-9E70-BF687A5E91FD}"/>
              </a:ext>
            </a:extLst>
          </p:cNvPr>
          <p:cNvSpPr txBox="1"/>
          <p:nvPr/>
        </p:nvSpPr>
        <p:spPr>
          <a:xfrm>
            <a:off x="2084294" y="1909483"/>
            <a:ext cx="5446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Introduction to Convolution</a:t>
            </a:r>
          </a:p>
          <a:p>
            <a:pPr marL="342900" indent="-342900">
              <a:buAutoNum type="arabicPeriod"/>
            </a:pPr>
            <a:r>
              <a:rPr lang="en-US" dirty="0"/>
              <a:t>Introduction to image processing</a:t>
            </a:r>
          </a:p>
          <a:p>
            <a:pPr marL="342900" indent="-342900">
              <a:buAutoNum type="arabicPeriod"/>
            </a:pPr>
            <a:r>
              <a:rPr lang="en-US" dirty="0"/>
              <a:t>Introduction to Convolutional Neural Network (CNN)</a:t>
            </a:r>
          </a:p>
          <a:p>
            <a:pPr marL="342900" indent="-342900">
              <a:buAutoNum type="arabicPeriod"/>
            </a:pPr>
            <a:r>
              <a:rPr lang="en-US" dirty="0"/>
              <a:t>Application of CNN on MNIST</a:t>
            </a:r>
          </a:p>
          <a:p>
            <a:pPr marL="342900" indent="-342900">
              <a:buAutoNum type="arabicPeriod"/>
            </a:pPr>
            <a:r>
              <a:rPr lang="en-US" dirty="0"/>
              <a:t>Application of CNN on Cat-Dog Classification</a:t>
            </a:r>
          </a:p>
          <a:p>
            <a:pPr marL="342900" indent="-342900">
              <a:buAutoNum type="arabicPeriod"/>
            </a:pPr>
            <a:r>
              <a:rPr lang="en-US" dirty="0"/>
              <a:t>Application of CNN on Facial Key Points Detection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One step forward to Facial Key points Detection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DA86E0-CA83-4E45-B97D-40308E3134DB}"/>
              </a:ext>
            </a:extLst>
          </p:cNvPr>
          <p:cNvSpPr txBox="1"/>
          <p:nvPr/>
        </p:nvSpPr>
        <p:spPr>
          <a:xfrm>
            <a:off x="1371600" y="1169894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week 5 onwards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0D548-4B54-478A-90C7-30231CF1CC3E}"/>
              </a:ext>
            </a:extLst>
          </p:cNvPr>
          <p:cNvSpPr txBox="1"/>
          <p:nvPr/>
        </p:nvSpPr>
        <p:spPr>
          <a:xfrm>
            <a:off x="2622176" y="1949824"/>
            <a:ext cx="5849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One more step forward to Facial Key points Detection</a:t>
            </a:r>
          </a:p>
          <a:p>
            <a:pPr marL="342900" indent="-342900">
              <a:buAutoNum type="arabicPeriod"/>
            </a:pPr>
            <a:r>
              <a:rPr lang="en-US" dirty="0"/>
              <a:t>Introduction to AI agent for game-playing. (Policy decision, Q learning)</a:t>
            </a:r>
          </a:p>
          <a:p>
            <a:pPr marL="342900" indent="-342900">
              <a:buAutoNum type="arabicPeriod"/>
            </a:pPr>
            <a:r>
              <a:rPr lang="en-US" dirty="0"/>
              <a:t>Creating a flappy bird AI</a:t>
            </a:r>
          </a:p>
          <a:p>
            <a:pPr marL="342900" indent="-342900">
              <a:buAutoNum type="arabicPeriod"/>
            </a:pPr>
            <a:r>
              <a:rPr lang="en-US" dirty="0"/>
              <a:t>Network optimization and speed up techniques </a:t>
            </a:r>
          </a:p>
        </p:txBody>
      </p:sp>
    </p:spTree>
    <p:extLst>
      <p:ext uri="{BB962C8B-B14F-4D97-AF65-F5344CB8AC3E}">
        <p14:creationId xmlns:p14="http://schemas.microsoft.com/office/powerpoint/2010/main" val="413945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D8DADB-78E1-4E61-A86E-C225CADDC657}"/>
              </a:ext>
            </a:extLst>
          </p:cNvPr>
          <p:cNvSpPr txBox="1"/>
          <p:nvPr/>
        </p:nvSpPr>
        <p:spPr>
          <a:xfrm>
            <a:off x="1371600" y="11698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basics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BA3D21-D616-4C67-A178-0A2AE359FA08}"/>
              </a:ext>
            </a:extLst>
          </p:cNvPr>
          <p:cNvSpPr txBox="1"/>
          <p:nvPr/>
        </p:nvSpPr>
        <p:spPr>
          <a:xfrm>
            <a:off x="2622176" y="1949824"/>
            <a:ext cx="5849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Mostly used variable types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String process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List related operations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Conditional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Loops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Function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961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B153A2-A543-42E8-B098-9948FBC3D219}"/>
              </a:ext>
            </a:extLst>
          </p:cNvPr>
          <p:cNvSpPr txBox="1"/>
          <p:nvPr/>
        </p:nvSpPr>
        <p:spPr>
          <a:xfrm>
            <a:off x="1371600" y="11698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88CAE4-9A18-472F-A261-CA08D0E09B2C}"/>
              </a:ext>
            </a:extLst>
          </p:cNvPr>
          <p:cNvSpPr txBox="1"/>
          <p:nvPr/>
        </p:nvSpPr>
        <p:spPr>
          <a:xfrm>
            <a:off x="2178423" y="2043953"/>
            <a:ext cx="584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N-D array?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9653F5-9096-4937-9550-2B336D633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84925"/>
              </p:ext>
            </p:extLst>
          </p:nvPr>
        </p:nvGraphicFramePr>
        <p:xfrm>
          <a:off x="8213028" y="2893291"/>
          <a:ext cx="18546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4">
                  <a:extLst>
                    <a:ext uri="{9D8B030D-6E8A-4147-A177-3AD203B41FA5}">
                      <a16:colId xmlns:a16="http://schemas.microsoft.com/office/drawing/2014/main" val="282056223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99846472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20642404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10051378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3238196504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2606685415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07776366"/>
                    </a:ext>
                  </a:extLst>
                </a:gridCol>
              </a:tblGrid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3791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66574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33314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99996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15010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98D3065-E30B-421E-BFC1-7D30AA3E4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782" y="3386305"/>
            <a:ext cx="548688" cy="5243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9C50C5-C135-4D9A-B44E-E66AC1B6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468" y="3386304"/>
            <a:ext cx="1857150" cy="5243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0D47318-ADF2-4A78-88A3-E2544AE4C15E}"/>
              </a:ext>
            </a:extLst>
          </p:cNvPr>
          <p:cNvSpPr txBox="1"/>
          <p:nvPr/>
        </p:nvSpPr>
        <p:spPr>
          <a:xfrm>
            <a:off x="2577926" y="4722091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0-d: scalar </a:t>
            </a:r>
          </a:p>
          <a:p>
            <a:pPr algn="r"/>
            <a:r>
              <a:rPr lang="en-SG" dirty="0"/>
              <a:t>(number)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EF5688-6CBD-4595-B21F-6E4C31E17830}"/>
              </a:ext>
            </a:extLst>
          </p:cNvPr>
          <p:cNvSpPr txBox="1"/>
          <p:nvPr/>
        </p:nvSpPr>
        <p:spPr>
          <a:xfrm>
            <a:off x="5222842" y="4722090"/>
            <a:ext cx="17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1-d: vector</a:t>
            </a:r>
          </a:p>
          <a:p>
            <a:pPr algn="r"/>
            <a:r>
              <a:rPr lang="en-SG" dirty="0"/>
              <a:t>(series of </a:t>
            </a:r>
            <a:r>
              <a:rPr lang="en-SG" dirty="0" err="1"/>
              <a:t>nums</a:t>
            </a:r>
            <a:r>
              <a:rPr lang="en-SG" dirty="0"/>
              <a:t>)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81D71E-778E-4EA2-8F89-E9DEEFFF895F}"/>
              </a:ext>
            </a:extLst>
          </p:cNvPr>
          <p:cNvSpPr txBox="1"/>
          <p:nvPr/>
        </p:nvSpPr>
        <p:spPr>
          <a:xfrm>
            <a:off x="8429132" y="4976090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2-d: matrix</a:t>
            </a:r>
          </a:p>
          <a:p>
            <a:pPr algn="r"/>
            <a:r>
              <a:rPr lang="en-SG" dirty="0"/>
              <a:t>(row &amp; col) </a:t>
            </a:r>
          </a:p>
        </p:txBody>
      </p:sp>
    </p:spTree>
    <p:extLst>
      <p:ext uri="{BB962C8B-B14F-4D97-AF65-F5344CB8AC3E}">
        <p14:creationId xmlns:p14="http://schemas.microsoft.com/office/powerpoint/2010/main" val="207431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B613F0-8E07-4DBF-B103-A67C831B3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73980"/>
              </p:ext>
            </p:extLst>
          </p:nvPr>
        </p:nvGraphicFramePr>
        <p:xfrm>
          <a:off x="4426118" y="3364346"/>
          <a:ext cx="18546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4">
                  <a:extLst>
                    <a:ext uri="{9D8B030D-6E8A-4147-A177-3AD203B41FA5}">
                      <a16:colId xmlns:a16="http://schemas.microsoft.com/office/drawing/2014/main" val="282056223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99846472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20642404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10051378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3238196504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2606685415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07776366"/>
                    </a:ext>
                  </a:extLst>
                </a:gridCol>
              </a:tblGrid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3791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66574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33314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99996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150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D06D9C-BACA-4E2E-8096-BA9DE2A8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88253"/>
              </p:ext>
            </p:extLst>
          </p:nvPr>
        </p:nvGraphicFramePr>
        <p:xfrm>
          <a:off x="4287572" y="3225801"/>
          <a:ext cx="18546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4">
                  <a:extLst>
                    <a:ext uri="{9D8B030D-6E8A-4147-A177-3AD203B41FA5}">
                      <a16:colId xmlns:a16="http://schemas.microsoft.com/office/drawing/2014/main" val="282056223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99846472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20642404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10051378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3238196504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2606685415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07776366"/>
                    </a:ext>
                  </a:extLst>
                </a:gridCol>
              </a:tblGrid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3791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66574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33314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99996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150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0C3A061-3DD4-407D-8820-BBD4D77B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39648"/>
              </p:ext>
            </p:extLst>
          </p:nvPr>
        </p:nvGraphicFramePr>
        <p:xfrm>
          <a:off x="4149026" y="3087256"/>
          <a:ext cx="18546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4">
                  <a:extLst>
                    <a:ext uri="{9D8B030D-6E8A-4147-A177-3AD203B41FA5}">
                      <a16:colId xmlns:a16="http://schemas.microsoft.com/office/drawing/2014/main" val="282056223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99846472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20642404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10051378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3238196504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2606685415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07776366"/>
                    </a:ext>
                  </a:extLst>
                </a:gridCol>
              </a:tblGrid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3791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66574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33314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99996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150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0944AF-F2CA-491A-85FC-FE3EF29AD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89356"/>
              </p:ext>
            </p:extLst>
          </p:nvPr>
        </p:nvGraphicFramePr>
        <p:xfrm>
          <a:off x="4010480" y="2948711"/>
          <a:ext cx="18546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44">
                  <a:extLst>
                    <a:ext uri="{9D8B030D-6E8A-4147-A177-3AD203B41FA5}">
                      <a16:colId xmlns:a16="http://schemas.microsoft.com/office/drawing/2014/main" val="282056223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99846472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20642404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10051378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3238196504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2606685415"/>
                    </a:ext>
                  </a:extLst>
                </a:gridCol>
                <a:gridCol w="264944">
                  <a:extLst>
                    <a:ext uri="{9D8B030D-6E8A-4147-A177-3AD203B41FA5}">
                      <a16:colId xmlns:a16="http://schemas.microsoft.com/office/drawing/2014/main" val="4207776366"/>
                    </a:ext>
                  </a:extLst>
                </a:gridCol>
              </a:tblGrid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33791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66574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33314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99996"/>
                  </a:ext>
                </a:extLst>
              </a:tr>
              <a:tr h="24964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1501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3422E92-F7AF-4F58-A5EF-53DFDDD49883}"/>
              </a:ext>
            </a:extLst>
          </p:cNvPr>
          <p:cNvSpPr txBox="1"/>
          <p:nvPr/>
        </p:nvSpPr>
        <p:spPr>
          <a:xfrm>
            <a:off x="1371600" y="11698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FE2B17-373D-40EA-A60B-3DA3FE6E1B44}"/>
              </a:ext>
            </a:extLst>
          </p:cNvPr>
          <p:cNvSpPr txBox="1"/>
          <p:nvPr/>
        </p:nvSpPr>
        <p:spPr>
          <a:xfrm>
            <a:off x="7005460" y="3752272"/>
            <a:ext cx="17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3-d: tensor</a:t>
            </a:r>
          </a:p>
          <a:p>
            <a:pPr algn="r"/>
            <a:r>
              <a:rPr lang="en-SG" dirty="0"/>
              <a:t>(row, col, depth) </a:t>
            </a:r>
          </a:p>
        </p:txBody>
      </p:sp>
    </p:spTree>
    <p:extLst>
      <p:ext uri="{BB962C8B-B14F-4D97-AF65-F5344CB8AC3E}">
        <p14:creationId xmlns:p14="http://schemas.microsoft.com/office/powerpoint/2010/main" val="94462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7402CF-0934-44ED-BBCC-1F82B901BECE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4086C0-4FBB-4458-8F52-A0E67852827C}"/>
              </a:ext>
            </a:extLst>
          </p:cNvPr>
          <p:cNvSpPr txBox="1"/>
          <p:nvPr/>
        </p:nvSpPr>
        <p:spPr>
          <a:xfrm>
            <a:off x="1413165" y="1200727"/>
            <a:ext cx="31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Basic operations: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482E9C-875A-4308-B368-C7A3E166B7D7}"/>
              </a:ext>
            </a:extLst>
          </p:cNvPr>
          <p:cNvSpPr txBox="1"/>
          <p:nvPr/>
        </p:nvSpPr>
        <p:spPr>
          <a:xfrm>
            <a:off x="1999674" y="1659624"/>
            <a:ext cx="31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Vector:</a:t>
            </a:r>
          </a:p>
        </p:txBody>
      </p:sp>
      <p:pic>
        <p:nvPicPr>
          <p:cNvPr id="1026" name="Picture 2" descr="「vector inner production」の画像検索結果">
            <a:extLst>
              <a:ext uri="{FF2B5EF4-FFF2-40B4-BE49-F238E27FC236}">
                <a16:creationId xmlns:a16="http://schemas.microsoft.com/office/drawing/2014/main" id="{50BEA8D4-6647-4811-B8A4-A429AB1EA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42" y="2118521"/>
            <a:ext cx="23336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matrix dot product」の画像検索結果">
            <a:extLst>
              <a:ext uri="{FF2B5EF4-FFF2-40B4-BE49-F238E27FC236}">
                <a16:creationId xmlns:a16="http://schemas.microsoft.com/office/drawing/2014/main" id="{9E254299-D8B9-4FEC-89F0-1A9F15F2D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36" y="4773757"/>
            <a:ext cx="6238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550884-DDC9-4120-A121-07E3D86DA2F8}"/>
              </a:ext>
            </a:extLst>
          </p:cNvPr>
          <p:cNvSpPr txBox="1"/>
          <p:nvPr/>
        </p:nvSpPr>
        <p:spPr>
          <a:xfrm>
            <a:off x="1999673" y="4066877"/>
            <a:ext cx="31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Matrix:</a:t>
            </a:r>
          </a:p>
        </p:txBody>
      </p:sp>
    </p:spTree>
    <p:extLst>
      <p:ext uri="{BB962C8B-B14F-4D97-AF65-F5344CB8AC3E}">
        <p14:creationId xmlns:p14="http://schemas.microsoft.com/office/powerpoint/2010/main" val="239472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F9DECB-D432-4C14-9FC4-1258881331AF}"/>
              </a:ext>
            </a:extLst>
          </p:cNvPr>
          <p:cNvSpPr txBox="1"/>
          <p:nvPr/>
        </p:nvSpPr>
        <p:spPr>
          <a:xfrm>
            <a:off x="965200" y="357094"/>
            <a:ext cx="4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S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EE6862-6EFD-42C8-97E0-AA80368EEAEF}"/>
              </a:ext>
            </a:extLst>
          </p:cNvPr>
          <p:cNvSpPr txBox="1"/>
          <p:nvPr/>
        </p:nvSpPr>
        <p:spPr>
          <a:xfrm>
            <a:off x="1596124" y="3823855"/>
            <a:ext cx="31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Practice: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D76E3F-3C17-48BA-8049-A38483EB4DD4}"/>
              </a:ext>
            </a:extLst>
          </p:cNvPr>
          <p:cNvSpPr txBox="1"/>
          <p:nvPr/>
        </p:nvSpPr>
        <p:spPr>
          <a:xfrm>
            <a:off x="4027054" y="1992065"/>
            <a:ext cx="378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Transpose</a:t>
            </a:r>
          </a:p>
          <a:p>
            <a:pPr marL="342900" indent="-342900">
              <a:buAutoNum type="arabicPeriod"/>
            </a:pPr>
            <a:r>
              <a:rPr lang="en-SG" dirty="0"/>
              <a:t>Element-wise multiplication</a:t>
            </a:r>
          </a:p>
          <a:p>
            <a:pPr marL="342900" indent="-342900">
              <a:buAutoNum type="arabicPeriod"/>
            </a:pPr>
            <a:r>
              <a:rPr lang="en-SG" dirty="0"/>
              <a:t>Plus / minus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2139B5-5700-4261-AE91-E671EA9AEA58}"/>
              </a:ext>
            </a:extLst>
          </p:cNvPr>
          <p:cNvSpPr txBox="1"/>
          <p:nvPr/>
        </p:nvSpPr>
        <p:spPr>
          <a:xfrm>
            <a:off x="1565565" y="1353127"/>
            <a:ext cx="31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Other operations: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3E7C1A-4C5D-4229-B383-3C2609163143}"/>
              </a:ext>
            </a:extLst>
          </p:cNvPr>
          <p:cNvSpPr txBox="1"/>
          <p:nvPr/>
        </p:nvSpPr>
        <p:spPr>
          <a:xfrm>
            <a:off x="4027053" y="4416611"/>
            <a:ext cx="319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Rotate (</a:t>
            </a:r>
            <a:r>
              <a:rPr lang="en-SG" dirty="0" err="1"/>
              <a:t>x,y</a:t>
            </a:r>
            <a:r>
              <a:rPr lang="en-SG" dirty="0"/>
              <a:t>) by certain degrees</a:t>
            </a:r>
          </a:p>
        </p:txBody>
      </p:sp>
    </p:spTree>
    <p:extLst>
      <p:ext uri="{BB962C8B-B14F-4D97-AF65-F5344CB8AC3E}">
        <p14:creationId xmlns:p14="http://schemas.microsoft.com/office/powerpoint/2010/main" val="380388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276</Words>
  <Application>Microsoft Office PowerPoint</Application>
  <PresentationFormat>宽屏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#CHENG YU#</dc:creator>
  <cp:lastModifiedBy>#CHENG YU#</cp:lastModifiedBy>
  <cp:revision>80</cp:revision>
  <dcterms:created xsi:type="dcterms:W3CDTF">2017-10-26T07:18:54Z</dcterms:created>
  <dcterms:modified xsi:type="dcterms:W3CDTF">2017-10-26T09:00:02Z</dcterms:modified>
</cp:coreProperties>
</file>