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30E04-F6B9-4158-BAA8-6C289B920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3D8EC-0730-4F05-B6C4-37A35573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D5C7D-D5FE-4B7D-ADEB-45EE61B4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F942D-705C-436B-8198-DAFE9448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08488-7DDF-4F75-8218-8E7E2416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35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BE6D9-D628-4ED5-B7F7-81D91C29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5A6D53-9281-4C08-99AC-9AA02351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B3EEC-2875-4562-893A-7BEBB3E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0DA95-813B-43A7-9CD3-1CCDFFD9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465D3-F410-4E49-B870-F7971540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78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BA7546-FA5D-48B1-93C0-343DFFB53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CD2507-E2BA-4A9F-9F90-F18E0C41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7FF23-AE78-418A-839B-D2055B7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145EC-A34B-456A-8221-887B007A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AFBA5-0B1D-4EAF-BE4E-BE5E15F8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8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A67F-6D2B-4C8E-9B74-293D629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8F486-07F4-48D7-A086-8087371B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4EA09-935A-4AA4-A61D-77DE5A5C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02869-984C-4CEA-902B-77C0D4CC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3ED37-6092-47F0-9A10-572F6CF3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58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AB8CF-B9B2-4D89-A6A7-658AC55B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38774-9B5B-430E-AAC9-CF95B4DE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97B9B-DDA8-43AE-A65B-B43F57FD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86FA2-77A5-49A4-A826-276E1E57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07A9F-6AB7-4779-8373-BE3BA620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3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42B2A-5C44-4DCA-9D41-970D9EDA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28971-0B01-4C20-ADF9-55CABD430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BA9C8-09A3-48B1-8E87-5BC25393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392EB-4463-40FD-A635-83ABF2CF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72D38-A005-4605-A511-3D789839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2D1EF-9EAE-4202-BA7B-0E369FCA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50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A4DE1-68F8-4535-9B5A-632B6D2D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ECF84-A219-4E7A-A4C3-E093F5A1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89F22-D072-4D82-9FFA-BFE6C947D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F0E18-E1E1-431A-BC0D-599D51F6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33EF86-8CAF-494B-8A61-B7B3CF225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D8A35D-0EF8-4C26-9059-F20F227D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A07268-AF07-441C-A2EA-2D74F648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C8467-F94B-485A-A810-B060DF92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57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259ED-488C-483F-8ED8-E15EA2E8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48BD38-7BE4-4160-91E7-93134EEA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D5D69-ADD2-4637-A722-1CCD7CE8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E1305-5500-41A6-8717-654B8C49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82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0166D-666B-46D0-B69D-FE46F148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FDEEC-5E8B-4C6A-A67F-215AA912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B6A3B-5749-4EF2-B177-3B821717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57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8E4AE-964A-42DE-BA5D-12DE72F1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D594-FA71-4AEE-8EB5-F1E2A73D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CAEEC-0365-46F2-BCE8-8455EDD8F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F1E4B-04CC-4293-BB8E-670648F9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2A101-72AA-4EB4-BB68-17E68309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BB559-4B32-4C2F-BFEB-67442EC1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7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2CE84-4724-42E0-8C73-10C1C2B8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8C7D15-5D3B-476C-9F85-294E6E9BF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96DEB7-2F27-45A5-A6C0-783C281CC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8062C-CED2-47DE-97D1-1DAD238F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41054-A321-4778-8B30-85FEF792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A8E08-01EB-4F59-8E7F-880A9ACF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17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2BB20B-B4C8-4EE5-BF67-28A5E0D7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F13BE-41C9-4BB0-BBD6-C48595FD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10F8A-8C75-4E58-8D5A-82579D678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D3F5-9BD2-490F-BF75-10BC3FEB5336}" type="datetimeFigureOut">
              <a:rPr lang="en-SG" smtClean="0"/>
              <a:t>29/10/2017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AB872-6A63-4418-99FF-53BFAFAFC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56AC7-ACC2-4D99-854C-293745980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C3CB-DA9D-4878-8735-FAFD0C3C6D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56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ddwee1/su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8228B6-2D48-4F2F-AB51-2BB6C0F26DEF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Started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C03C3A-82FE-41F4-95A1-EF4DEBC13B2C}"/>
              </a:ext>
            </a:extLst>
          </p:cNvPr>
          <p:cNvSpPr txBox="1"/>
          <p:nvPr/>
        </p:nvSpPr>
        <p:spPr>
          <a:xfrm>
            <a:off x="2702858" y="1748118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Computation graph</a:t>
            </a:r>
          </a:p>
          <a:p>
            <a:pPr marL="342900" indent="-342900">
              <a:buFontTx/>
              <a:buAutoNum type="arabicPeriod"/>
            </a:pPr>
            <a:r>
              <a:rPr lang="en-SG" dirty="0"/>
              <a:t>Constant, Variable and Placeholder </a:t>
            </a:r>
          </a:p>
          <a:p>
            <a:pPr marL="342900" indent="-342900">
              <a:buAutoNum type="arabicPeriod"/>
            </a:pPr>
            <a:r>
              <a:rPr lang="en-SG" dirty="0"/>
              <a:t>Concept of Session</a:t>
            </a:r>
          </a:p>
          <a:p>
            <a:pPr marL="342900" indent="-342900">
              <a:buAutoNum type="arabicPeriod"/>
            </a:pPr>
            <a:r>
              <a:rPr lang="en-SG" dirty="0"/>
              <a:t>Tensor and flow</a:t>
            </a:r>
          </a:p>
          <a:p>
            <a:pPr marL="342900" indent="-342900">
              <a:buAutoNum type="arabicPeriod"/>
            </a:pPr>
            <a:r>
              <a:rPr lang="en-SG" dirty="0"/>
              <a:t>Use of </a:t>
            </a:r>
            <a:r>
              <a:rPr lang="en-SG" dirty="0" err="1"/>
              <a:t>session.run</a:t>
            </a:r>
            <a:endParaRPr lang="en-SG" dirty="0"/>
          </a:p>
          <a:p>
            <a:pPr marL="342900" indent="-342900">
              <a:buAutoNum type="arabicPeriod"/>
            </a:pPr>
            <a:r>
              <a:rPr lang="en-SG" dirty="0"/>
              <a:t>Fundamentals of TF programming regulations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D2CA10-2B86-4C3A-BAD2-849E225186EB}"/>
              </a:ext>
            </a:extLst>
          </p:cNvPr>
          <p:cNvSpPr txBox="1"/>
          <p:nvPr/>
        </p:nvSpPr>
        <p:spPr>
          <a:xfrm>
            <a:off x="2531782" y="4954726"/>
            <a:ext cx="5634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Download TF wrapped layers from my GitHub</a:t>
            </a:r>
          </a:p>
          <a:p>
            <a:endParaRPr lang="en-SG" dirty="0"/>
          </a:p>
          <a:p>
            <a:r>
              <a:rPr lang="en-SG" dirty="0">
                <a:hlinkClick r:id="rId2"/>
              </a:rPr>
              <a:t>https://github.com/ddddwee1/sul/</a:t>
            </a:r>
            <a:endParaRPr lang="en-SG" dirty="0"/>
          </a:p>
          <a:p>
            <a:endParaRPr lang="en-SG" dirty="0"/>
          </a:p>
          <a:p>
            <a:r>
              <a:rPr lang="en-SG" b="1" dirty="0"/>
              <a:t>layers.py and model.py</a:t>
            </a:r>
          </a:p>
        </p:txBody>
      </p:sp>
    </p:spTree>
    <p:extLst>
      <p:ext uri="{BB962C8B-B14F-4D97-AF65-F5344CB8AC3E}">
        <p14:creationId xmlns:p14="http://schemas.microsoft.com/office/powerpoint/2010/main" val="184114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8228B6-2D48-4F2F-AB51-2BB6C0F26DEF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931479-437C-421E-AD0B-D662CC1A8DAC}"/>
              </a:ext>
            </a:extLst>
          </p:cNvPr>
          <p:cNvSpPr txBox="1"/>
          <p:nvPr/>
        </p:nvSpPr>
        <p:spPr>
          <a:xfrm>
            <a:off x="965200" y="1640541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Read CSV File: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4AD0B6-76B3-466E-B0BE-437599A3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24" y="2009873"/>
            <a:ext cx="3028571" cy="10380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94E6F5-17CD-46BB-B6E5-8447ED4D3E18}"/>
              </a:ext>
            </a:extLst>
          </p:cNvPr>
          <p:cNvSpPr txBox="1"/>
          <p:nvPr/>
        </p:nvSpPr>
        <p:spPr>
          <a:xfrm>
            <a:off x="965200" y="3454048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Plot data (Visualize):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C1AED0-DA32-462B-AB98-E5A8F773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24" y="3867555"/>
            <a:ext cx="1904762" cy="7238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00A96F-377A-4CFE-A5E6-98F5810AD359}"/>
              </a:ext>
            </a:extLst>
          </p:cNvPr>
          <p:cNvSpPr txBox="1"/>
          <p:nvPr/>
        </p:nvSpPr>
        <p:spPr>
          <a:xfrm>
            <a:off x="965200" y="489822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Build model: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5A7566-B39A-4516-B811-9F927A4F0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24" y="5296196"/>
            <a:ext cx="3371429" cy="847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A7E50C-F950-4C15-81E2-6758CEA96828}"/>
              </a:ext>
            </a:extLst>
          </p:cNvPr>
          <p:cNvSpPr txBox="1"/>
          <p:nvPr/>
        </p:nvSpPr>
        <p:spPr>
          <a:xfrm>
            <a:off x="7198659" y="164054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Build computation graph: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784EBE-8B40-4B9F-B16E-A62E6F18A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083" y="2076584"/>
            <a:ext cx="6380952" cy="14761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2D88D3-0783-404E-827B-5F3ACDF997B2}"/>
              </a:ext>
            </a:extLst>
          </p:cNvPr>
          <p:cNvSpPr txBox="1"/>
          <p:nvPr/>
        </p:nvSpPr>
        <p:spPr>
          <a:xfrm>
            <a:off x="7198659" y="386755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Main code: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94AA4C8-BF98-40FB-AFAD-90902B49B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178" y="4551668"/>
            <a:ext cx="6742857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6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D53D80-3D55-483E-9B0E-72667866A52A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80CD1C-4E13-4708-936D-D12581FD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63844"/>
            <a:ext cx="6342857" cy="1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FF9D5D-1C62-410B-A620-05B16FF0EC71}"/>
              </a:ext>
            </a:extLst>
          </p:cNvPr>
          <p:cNvSpPr txBox="1"/>
          <p:nvPr/>
        </p:nvSpPr>
        <p:spPr>
          <a:xfrm>
            <a:off x="1164828" y="119291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Training code: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EC9E9A-82F9-4B04-B5AB-5E70EDCE3DB8}"/>
              </a:ext>
            </a:extLst>
          </p:cNvPr>
          <p:cNvSpPr txBox="1"/>
          <p:nvPr/>
        </p:nvSpPr>
        <p:spPr>
          <a:xfrm>
            <a:off x="1164828" y="3662708"/>
            <a:ext cx="392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Testing code (draw the approx. line):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110DDF-CCAE-4633-A705-D87CE743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4142313"/>
            <a:ext cx="5485714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1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8228B6-2D48-4F2F-AB51-2BB6C0F26DEF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85998C-97B6-40E0-8C58-792801A6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100" y="1005007"/>
            <a:ext cx="3090128" cy="2617670"/>
          </a:xfrm>
          <a:prstGeom prst="rect">
            <a:avLst/>
          </a:prstGeom>
        </p:spPr>
      </p:pic>
      <p:pic>
        <p:nvPicPr>
          <p:cNvPr id="2050" name="Picture 2" descr="「sigmoid」の画像検索結果">
            <a:extLst>
              <a:ext uri="{FF2B5EF4-FFF2-40B4-BE49-F238E27FC236}">
                <a16:creationId xmlns:a16="http://schemas.microsoft.com/office/drawing/2014/main" id="{A7C37A4C-A676-48B8-8255-161E3B6F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24" y="1285142"/>
            <a:ext cx="47434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BDEBC5F-D1F0-4C19-9A5F-981BE6C5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886" y="5758469"/>
            <a:ext cx="7238095" cy="5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4979E0-72BF-4DA7-BF42-A7229B1C26CB}"/>
              </a:ext>
            </a:extLst>
          </p:cNvPr>
          <p:cNvSpPr txBox="1"/>
          <p:nvPr/>
        </p:nvSpPr>
        <p:spPr>
          <a:xfrm>
            <a:off x="1472738" y="538913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Evaluate the accuracy: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62A3FC-F29E-4C59-A7C4-27F6E242C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673" b="17542"/>
          <a:stretch/>
        </p:blipFill>
        <p:spPr>
          <a:xfrm>
            <a:off x="1816956" y="4767943"/>
            <a:ext cx="8923809" cy="2163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714AF7-DBE1-4FA4-A276-8466C57E0D84}"/>
              </a:ext>
            </a:extLst>
          </p:cNvPr>
          <p:cNvSpPr txBox="1"/>
          <p:nvPr/>
        </p:nvSpPr>
        <p:spPr>
          <a:xfrm>
            <a:off x="1472738" y="439213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Loss function: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82C467-CB94-4F64-910E-3A97545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86" y="4077466"/>
            <a:ext cx="2009524" cy="2380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3F7256-0914-4B5A-ABC9-628A0E4A9BEF}"/>
              </a:ext>
            </a:extLst>
          </p:cNvPr>
          <p:cNvSpPr txBox="1"/>
          <p:nvPr/>
        </p:nvSpPr>
        <p:spPr>
          <a:xfrm>
            <a:off x="1472738" y="357449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Combine x and </a:t>
            </a:r>
            <a:r>
              <a:rPr lang="en-SG"/>
              <a:t>y together: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49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8228B6-2D48-4F2F-AB51-2BB6C0F26DEF}"/>
              </a:ext>
            </a:extLst>
          </p:cNvPr>
          <p:cNvSpPr txBox="1"/>
          <p:nvPr/>
        </p:nvSpPr>
        <p:spPr>
          <a:xfrm>
            <a:off x="965200" y="357094"/>
            <a:ext cx="645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(Handwritten digits)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70DF29-0E74-42B7-BB1B-8117EAC2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66" y="1671857"/>
            <a:ext cx="6266667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0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MNIST」の画像検索結果">
            <a:extLst>
              <a:ext uri="{FF2B5EF4-FFF2-40B4-BE49-F238E27FC236}">
                <a16:creationId xmlns:a16="http://schemas.microsoft.com/office/drawing/2014/main" id="{088F893D-D698-4881-B263-9072E22DF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83" y="153296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CBB7DF0-660A-45E6-9800-212E377CA084}"/>
              </a:ext>
            </a:extLst>
          </p:cNvPr>
          <p:cNvSpPr txBox="1"/>
          <p:nvPr/>
        </p:nvSpPr>
        <p:spPr>
          <a:xfrm>
            <a:off x="5348941" y="1640541"/>
            <a:ext cx="301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Get the MNIST dataset: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55EC8-8D93-4212-BFF6-4A441E847E49}"/>
              </a:ext>
            </a:extLst>
          </p:cNvPr>
          <p:cNvSpPr txBox="1"/>
          <p:nvPr/>
        </p:nvSpPr>
        <p:spPr>
          <a:xfrm>
            <a:off x="965200" y="357094"/>
            <a:ext cx="645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(Handwritten digits)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DB32B8-7ABE-426C-9CE3-9863F152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47" y="2371202"/>
            <a:ext cx="5419048" cy="6095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EB3E40-34FE-4A7B-9A2D-02DAA4BA43AC}"/>
              </a:ext>
            </a:extLst>
          </p:cNvPr>
          <p:cNvSpPr txBox="1"/>
          <p:nvPr/>
        </p:nvSpPr>
        <p:spPr>
          <a:xfrm>
            <a:off x="5513294" y="3671046"/>
            <a:ext cx="318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Get the training batch: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B92E05-A1A2-44AF-9A3A-974F1895E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547" y="4213990"/>
            <a:ext cx="44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63DE43-27C6-4165-8830-936814BA7072}"/>
              </a:ext>
            </a:extLst>
          </p:cNvPr>
          <p:cNvSpPr txBox="1"/>
          <p:nvPr/>
        </p:nvSpPr>
        <p:spPr>
          <a:xfrm>
            <a:off x="965200" y="357094"/>
            <a:ext cx="645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(Handwritten digits)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CF599A-135A-4812-B234-013FAACF615F}"/>
              </a:ext>
            </a:extLst>
          </p:cNvPr>
          <p:cNvSpPr/>
          <p:nvPr/>
        </p:nvSpPr>
        <p:spPr>
          <a:xfrm>
            <a:off x="2971800" y="2097741"/>
            <a:ext cx="739588" cy="28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082998-2072-469E-BE14-6A6AE5091C8E}"/>
              </a:ext>
            </a:extLst>
          </p:cNvPr>
          <p:cNvSpPr/>
          <p:nvPr/>
        </p:nvSpPr>
        <p:spPr>
          <a:xfrm>
            <a:off x="4630271" y="2097741"/>
            <a:ext cx="739588" cy="28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63CEB-DE33-41FB-B23B-D5B9B1656645}"/>
              </a:ext>
            </a:extLst>
          </p:cNvPr>
          <p:cNvSpPr/>
          <p:nvPr/>
        </p:nvSpPr>
        <p:spPr>
          <a:xfrm>
            <a:off x="6288742" y="2097740"/>
            <a:ext cx="739588" cy="2877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D14987-29AE-43AA-9C98-5844D05C575A}"/>
              </a:ext>
            </a:extLst>
          </p:cNvPr>
          <p:cNvCxnSpPr/>
          <p:nvPr/>
        </p:nvCxnSpPr>
        <p:spPr>
          <a:xfrm>
            <a:off x="3711388" y="2420471"/>
            <a:ext cx="918883" cy="4840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5C80CE1-CDA6-4767-AD32-BE4EC31E19DC}"/>
              </a:ext>
            </a:extLst>
          </p:cNvPr>
          <p:cNvCxnSpPr/>
          <p:nvPr/>
        </p:nvCxnSpPr>
        <p:spPr>
          <a:xfrm flipV="1">
            <a:off x="3711388" y="2528047"/>
            <a:ext cx="918883" cy="7530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2FB38E9-A4D5-401C-A123-09F1B654987F}"/>
              </a:ext>
            </a:extLst>
          </p:cNvPr>
          <p:cNvCxnSpPr>
            <a:stCxn id="2" idx="3"/>
          </p:cNvCxnSpPr>
          <p:nvPr/>
        </p:nvCxnSpPr>
        <p:spPr>
          <a:xfrm>
            <a:off x="3711388" y="3536577"/>
            <a:ext cx="918883" cy="9081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77303BE-9E16-478F-B46D-B2941B0D3CF2}"/>
              </a:ext>
            </a:extLst>
          </p:cNvPr>
          <p:cNvCxnSpPr/>
          <p:nvPr/>
        </p:nvCxnSpPr>
        <p:spPr>
          <a:xfrm flipH="1">
            <a:off x="3711388" y="3297657"/>
            <a:ext cx="918883" cy="5616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1CA7099-4DD0-45C5-AD02-E65D16533296}"/>
              </a:ext>
            </a:extLst>
          </p:cNvPr>
          <p:cNvCxnSpPr>
            <a:cxnSpLocks/>
          </p:cNvCxnSpPr>
          <p:nvPr/>
        </p:nvCxnSpPr>
        <p:spPr>
          <a:xfrm flipH="1">
            <a:off x="3711388" y="3886200"/>
            <a:ext cx="918883" cy="5585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E9B23D4-9A92-49E7-972C-082FC98880BF}"/>
              </a:ext>
            </a:extLst>
          </p:cNvPr>
          <p:cNvCxnSpPr/>
          <p:nvPr/>
        </p:nvCxnSpPr>
        <p:spPr>
          <a:xfrm>
            <a:off x="5369859" y="2437046"/>
            <a:ext cx="918883" cy="4840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356872-6BF2-4CAD-B515-50DCE4589758}"/>
              </a:ext>
            </a:extLst>
          </p:cNvPr>
          <p:cNvCxnSpPr/>
          <p:nvPr/>
        </p:nvCxnSpPr>
        <p:spPr>
          <a:xfrm flipV="1">
            <a:off x="5369859" y="2544622"/>
            <a:ext cx="918883" cy="7530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574E3B-1781-48ED-B9E9-A06333100F79}"/>
              </a:ext>
            </a:extLst>
          </p:cNvPr>
          <p:cNvCxnSpPr/>
          <p:nvPr/>
        </p:nvCxnSpPr>
        <p:spPr>
          <a:xfrm>
            <a:off x="5369859" y="3553152"/>
            <a:ext cx="918883" cy="9081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AB2841A-685E-40BF-A072-03CD10CA61C0}"/>
              </a:ext>
            </a:extLst>
          </p:cNvPr>
          <p:cNvCxnSpPr/>
          <p:nvPr/>
        </p:nvCxnSpPr>
        <p:spPr>
          <a:xfrm flipH="1">
            <a:off x="5369859" y="3314232"/>
            <a:ext cx="918883" cy="5616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7FFD48B-4415-462B-9606-362C9B05DD6B}"/>
              </a:ext>
            </a:extLst>
          </p:cNvPr>
          <p:cNvCxnSpPr>
            <a:cxnSpLocks/>
          </p:cNvCxnSpPr>
          <p:nvPr/>
        </p:nvCxnSpPr>
        <p:spPr>
          <a:xfrm flipH="1">
            <a:off x="5369859" y="3902775"/>
            <a:ext cx="918883" cy="5585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2099B12-5BFD-4427-B823-C0EF933908C9}"/>
              </a:ext>
            </a:extLst>
          </p:cNvPr>
          <p:cNvSpPr txBox="1"/>
          <p:nvPr/>
        </p:nvSpPr>
        <p:spPr>
          <a:xfrm>
            <a:off x="6288742" y="5682717"/>
            <a:ext cx="94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Output: 10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3E5A25-1335-4928-819A-E9AE12EA14C3}"/>
              </a:ext>
            </a:extLst>
          </p:cNvPr>
          <p:cNvSpPr txBox="1"/>
          <p:nvPr/>
        </p:nvSpPr>
        <p:spPr>
          <a:xfrm>
            <a:off x="4443132" y="5527194"/>
            <a:ext cx="126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Hidden: whatever you want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A64EDB-7975-40CE-B69F-7529E31DA15A}"/>
              </a:ext>
            </a:extLst>
          </p:cNvPr>
          <p:cNvSpPr txBox="1"/>
          <p:nvPr/>
        </p:nvSpPr>
        <p:spPr>
          <a:xfrm>
            <a:off x="3030070" y="5521805"/>
            <a:ext cx="833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Input: 28*28</a:t>
            </a:r>
          </a:p>
          <a:p>
            <a:r>
              <a:rPr lang="en-SG" dirty="0"/>
              <a:t>(784)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FE81BF2-E859-4B8D-AEB2-740CF08F18A6}"/>
              </a:ext>
            </a:extLst>
          </p:cNvPr>
          <p:cNvCxnSpPr>
            <a:cxnSpLocks/>
          </p:cNvCxnSpPr>
          <p:nvPr/>
        </p:nvCxnSpPr>
        <p:spPr>
          <a:xfrm>
            <a:off x="7422776" y="3536577"/>
            <a:ext cx="1143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413333F-1BFC-4473-B925-7C7FDFB4B104}"/>
              </a:ext>
            </a:extLst>
          </p:cNvPr>
          <p:cNvSpPr txBox="1"/>
          <p:nvPr/>
        </p:nvSpPr>
        <p:spPr>
          <a:xfrm>
            <a:off x="9235440" y="2921140"/>
            <a:ext cx="190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Supervised with 10 separated Sigmoid loss</a:t>
            </a:r>
          </a:p>
          <a:p>
            <a:r>
              <a:rPr lang="en-SG" dirty="0"/>
              <a:t>(Logistic loss)</a:t>
            </a:r>
          </a:p>
        </p:txBody>
      </p:sp>
    </p:spTree>
    <p:extLst>
      <p:ext uri="{BB962C8B-B14F-4D97-AF65-F5344CB8AC3E}">
        <p14:creationId xmlns:p14="http://schemas.microsoft.com/office/powerpoint/2010/main" val="203731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E26611-31CB-47CC-B344-44BBC0B3C6A0}"/>
              </a:ext>
            </a:extLst>
          </p:cNvPr>
          <p:cNvSpPr txBox="1"/>
          <p:nvPr/>
        </p:nvSpPr>
        <p:spPr>
          <a:xfrm>
            <a:off x="965200" y="357094"/>
            <a:ext cx="645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(Handwritten digits)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AF23EC-930B-49EB-99D6-089F40382F13}"/>
              </a:ext>
            </a:extLst>
          </p:cNvPr>
          <p:cNvSpPr txBox="1"/>
          <p:nvPr/>
        </p:nvSpPr>
        <p:spPr>
          <a:xfrm>
            <a:off x="3805518" y="3281083"/>
            <a:ext cx="422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Write your code</a:t>
            </a:r>
          </a:p>
        </p:txBody>
      </p:sp>
    </p:spTree>
    <p:extLst>
      <p:ext uri="{BB962C8B-B14F-4D97-AF65-F5344CB8AC3E}">
        <p14:creationId xmlns:p14="http://schemas.microsoft.com/office/powerpoint/2010/main" val="188689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156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#CHENG YU#</dc:creator>
  <cp:lastModifiedBy>#CHENG YU#</cp:lastModifiedBy>
  <cp:revision>71</cp:revision>
  <dcterms:created xsi:type="dcterms:W3CDTF">2017-10-28T11:18:05Z</dcterms:created>
  <dcterms:modified xsi:type="dcterms:W3CDTF">2017-10-28T17:21:07Z</dcterms:modified>
</cp:coreProperties>
</file>