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rimson Pro Semi Bold" panose="020B0600000101010101" charset="0"/>
      <p:regular r:id="rId11"/>
    </p:embeddedFont>
    <p:embeddedFont>
      <p:font typeface="Heebo" pitchFamily="2" charset="-79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93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카페 주문 관리 시스템 웹 화면 설계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카페 주문 관리를 위한 PC용 웹 시스템의 주요 화면과 기능을 소개합니다.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로그인부터 주문, 회원가입, 장바구니까지 직관적이고 미니멀한 UI를 제안합니다.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756440" y="5413296"/>
            <a:ext cx="178569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로그인 화면 설계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주요 기능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아이디 입력 필드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비밀번호 입력 필드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로그인 버튼 - 클릭 시 인증 처리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추가 요소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비밀번호 찾기 링크 제공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회원가입 버튼 연동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간결하고 사용하기 쉬운 인터페이스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회원가입 화면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입력 필드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이름, 아이디, 이메일, 비밀번호, 비밀번호 확인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회원가입 버튼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98145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입력값 검증 후 신규 회원 등록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유저 안내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입력 오류 및 가입 성공 메시지 제공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84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홈 화면 구성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주문 시작 버튼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새로운 주문을 시작하는 주요 액션 버튼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최근 주문 내역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7546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사용자 별 최근 주문 조회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장바구니 접근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현재 담긴 메뉴 확인 및 결제 진행 가능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93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주문 화면 디테일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메뉴 리스트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음료 및 디저트 카테고리별 보기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각 메뉴 옆에 ‘장바구니 담기’ 버튼 배치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수량 조절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주문 수량을 쉽게 변경할 수 있는 +/- 버튼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직관적인 인터랙션 구현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490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장바구니 화면 설명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주문 내역 확인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장바구니에 추가한 메뉴 목록 확인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수량 변경 및 삭제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수량 변경 기능과 삭제 버튼 제공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결제 버튼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최종 주문 진행을 위한 버튼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0036"/>
            <a:ext cx="64260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각 버튼 및 UI 요소 세부 설명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082766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로그인 버튼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573185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인증을 시작하는 주요 액션 버튼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22889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3082766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회원가입 버튼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3573185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신규 사용자 등록 화면으로 이동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228897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3082766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장바구니 버튼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3573185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현재 선택된 상품들을 확인 및 수정 가능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77322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주문 버튼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6263640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새로운 주문 프로세스 시작 버튼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01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요약 및 다음 단계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90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웹 화면 구성 완료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로그인, 회원가입, 주문, 장바구니 UI 설계 확정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09920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40992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개발 착수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설계안 기반 UI 구현 및 기능 개발 진행 예정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17933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51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테스트 및 피드백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사용자 테스트 후 UI 최적화 및 기능 보완 실시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사용자 지정</PresentationFormat>
  <Paragraphs>64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Crimson Pro Semi Bold</vt:lpstr>
      <vt:lpstr>Heebo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김대익</cp:lastModifiedBy>
  <cp:revision>2</cp:revision>
  <dcterms:created xsi:type="dcterms:W3CDTF">2025-04-25T04:46:19Z</dcterms:created>
  <dcterms:modified xsi:type="dcterms:W3CDTF">2025-04-25T04:47:13Z</dcterms:modified>
</cp:coreProperties>
</file>