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32187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24092-04C7-4A90-9EF9-526B8A387ADA}"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97191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42609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1361587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249556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E24092-04C7-4A90-9EF9-526B8A387ADA}"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387051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E24092-04C7-4A90-9EF9-526B8A387ADA}" type="datetimeFigureOut">
              <a:rPr lang="en-IN" smtClean="0"/>
              <a:t>11-11-2021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302415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2393758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240624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340401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E24092-04C7-4A90-9EF9-526B8A387ADA}"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377673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E24092-04C7-4A90-9EF9-526B8A387ADA}"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116892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E24092-04C7-4A90-9EF9-526B8A387ADA}"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60872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24092-04C7-4A90-9EF9-526B8A387ADA}"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427434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24092-04C7-4A90-9EF9-526B8A387ADA}" type="datetimeFigureOut">
              <a:rPr lang="en-IN" smtClean="0"/>
              <a:t>11-11-2021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5166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24092-04C7-4A90-9EF9-526B8A387ADA}"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81620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24092-04C7-4A90-9EF9-526B8A387ADA}"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C27D4B-D96E-437D-ADB1-71C9F622432E}" type="slidenum">
              <a:rPr lang="en-IN" smtClean="0"/>
              <a:t>‹#›</a:t>
            </a:fld>
            <a:endParaRPr lang="en-IN"/>
          </a:p>
        </p:txBody>
      </p:sp>
    </p:spTree>
    <p:extLst>
      <p:ext uri="{BB962C8B-B14F-4D97-AF65-F5344CB8AC3E}">
        <p14:creationId xmlns:p14="http://schemas.microsoft.com/office/powerpoint/2010/main" val="422590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E24092-04C7-4A90-9EF9-526B8A387ADA}" type="datetimeFigureOut">
              <a:rPr lang="en-IN" smtClean="0"/>
              <a:t>11-11-2021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C27D4B-D96E-437D-ADB1-71C9F622432E}" type="slidenum">
              <a:rPr lang="en-IN" smtClean="0"/>
              <a:t>‹#›</a:t>
            </a:fld>
            <a:endParaRPr lang="en-IN"/>
          </a:p>
        </p:txBody>
      </p:sp>
    </p:spTree>
    <p:extLst>
      <p:ext uri="{BB962C8B-B14F-4D97-AF65-F5344CB8AC3E}">
        <p14:creationId xmlns:p14="http://schemas.microsoft.com/office/powerpoint/2010/main" val="335026228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F6B6-CB15-40E6-805F-793E037653EA}"/>
              </a:ext>
            </a:extLst>
          </p:cNvPr>
          <p:cNvSpPr>
            <a:spLocks noGrp="1"/>
          </p:cNvSpPr>
          <p:nvPr>
            <p:ph type="ctrTitle"/>
          </p:nvPr>
        </p:nvSpPr>
        <p:spPr>
          <a:xfrm>
            <a:off x="1154955" y="1461247"/>
            <a:ext cx="8825658" cy="3316134"/>
          </a:xfrm>
        </p:spPr>
        <p:txBody>
          <a:bodyPr/>
          <a:lstStyle/>
          <a:p>
            <a:pPr algn="ctr"/>
            <a:r>
              <a:rPr lang="en-US" dirty="0"/>
              <a:t>CTPY PROJECT</a:t>
            </a:r>
            <a:br>
              <a:rPr lang="en-US" dirty="0"/>
            </a:br>
            <a:r>
              <a:rPr lang="en-US" dirty="0"/>
              <a:t> </a:t>
            </a:r>
            <a:r>
              <a:rPr lang="en-US" sz="3600" dirty="0"/>
              <a:t>“Food Waste Management System”</a:t>
            </a:r>
            <a:br>
              <a:rPr lang="en-US" sz="3600" dirty="0"/>
            </a:br>
            <a:br>
              <a:rPr lang="en-US" sz="3600" dirty="0"/>
            </a:br>
            <a:br>
              <a:rPr lang="en-US" dirty="0"/>
            </a:br>
            <a:endParaRPr lang="en-IN" sz="1800" dirty="0"/>
          </a:p>
        </p:txBody>
      </p:sp>
      <p:sp>
        <p:nvSpPr>
          <p:cNvPr id="3" name="Subtitle 2">
            <a:extLst>
              <a:ext uri="{FF2B5EF4-FFF2-40B4-BE49-F238E27FC236}">
                <a16:creationId xmlns:a16="http://schemas.microsoft.com/office/drawing/2014/main" id="{E75138B6-1032-46D6-AEEA-B801DD6C6653}"/>
              </a:ext>
            </a:extLst>
          </p:cNvPr>
          <p:cNvSpPr>
            <a:spLocks noGrp="1"/>
          </p:cNvSpPr>
          <p:nvPr>
            <p:ph type="subTitle" idx="1"/>
          </p:nvPr>
        </p:nvSpPr>
        <p:spPr>
          <a:xfrm>
            <a:off x="1154955" y="3592286"/>
            <a:ext cx="8825658" cy="2046514"/>
          </a:xfrm>
        </p:spPr>
        <p:txBody>
          <a:bodyPr>
            <a:noAutofit/>
          </a:bodyPr>
          <a:lstStyle/>
          <a:p>
            <a:r>
              <a:rPr lang="en-US" sz="2000" dirty="0"/>
              <a:t>By</a:t>
            </a:r>
            <a:r>
              <a:rPr lang="en-IN" sz="2000" dirty="0"/>
              <a:t>-</a:t>
            </a:r>
          </a:p>
          <a:p>
            <a:r>
              <a:rPr lang="en-IN" sz="2000" dirty="0"/>
              <a:t>Dishant , GAURAV , FAHAD AND  HIMANSHU</a:t>
            </a:r>
          </a:p>
          <a:p>
            <a:r>
              <a:rPr lang="en-IN" sz="2000" dirty="0"/>
              <a:t>SECTION :- “B”</a:t>
            </a:r>
          </a:p>
          <a:p>
            <a:r>
              <a:rPr lang="en-IN" sz="2000" dirty="0"/>
              <a:t>SEM :-”3</a:t>
            </a:r>
            <a:r>
              <a:rPr lang="en-IN" sz="2000" baseline="30000" dirty="0"/>
              <a:t>RD</a:t>
            </a:r>
            <a:r>
              <a:rPr lang="en-IN" sz="2000" dirty="0"/>
              <a:t> ”</a:t>
            </a:r>
          </a:p>
          <a:p>
            <a:endParaRPr lang="en-US" sz="2000" dirty="0"/>
          </a:p>
        </p:txBody>
      </p:sp>
    </p:spTree>
    <p:extLst>
      <p:ext uri="{BB962C8B-B14F-4D97-AF65-F5344CB8AC3E}">
        <p14:creationId xmlns:p14="http://schemas.microsoft.com/office/powerpoint/2010/main" val="3524757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CD1D-4706-491C-9152-F134250369DC}"/>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96D3BBD5-193E-4AE9-9031-74E1BC6AC1E0}"/>
              </a:ext>
            </a:extLst>
          </p:cNvPr>
          <p:cNvSpPr>
            <a:spLocks noGrp="1"/>
          </p:cNvSpPr>
          <p:nvPr>
            <p:ph idx="1"/>
          </p:nvPr>
        </p:nvSpPr>
        <p:spPr/>
        <p:txBody>
          <a:bodyPr/>
          <a:lstStyle/>
          <a:p>
            <a:r>
              <a:rPr lang="en-IN" dirty="0"/>
              <a:t>PIP</a:t>
            </a:r>
          </a:p>
          <a:p>
            <a:r>
              <a:rPr lang="en-IN" dirty="0"/>
              <a:t>GOOGLE MAPS API</a:t>
            </a:r>
          </a:p>
          <a:p>
            <a:r>
              <a:rPr lang="en-IN" dirty="0"/>
              <a:t>REQUEST MODULE</a:t>
            </a:r>
          </a:p>
          <a:p>
            <a:endParaRPr lang="en-IN" dirty="0"/>
          </a:p>
        </p:txBody>
      </p:sp>
    </p:spTree>
    <p:extLst>
      <p:ext uri="{BB962C8B-B14F-4D97-AF65-F5344CB8AC3E}">
        <p14:creationId xmlns:p14="http://schemas.microsoft.com/office/powerpoint/2010/main" val="237091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61B40-9D35-40C9-9072-9E01EB7ABBB0}"/>
              </a:ext>
            </a:extLst>
          </p:cNvPr>
          <p:cNvSpPr>
            <a:spLocks noGrp="1"/>
          </p:cNvSpPr>
          <p:nvPr>
            <p:ph type="title"/>
          </p:nvPr>
        </p:nvSpPr>
        <p:spPr>
          <a:xfrm>
            <a:off x="1154954" y="973667"/>
            <a:ext cx="8761413" cy="4754779"/>
          </a:xfrm>
        </p:spPr>
        <p:txBody>
          <a:bodyPr/>
          <a:lstStyle/>
          <a:p>
            <a:r>
              <a:rPr lang="en-IN" dirty="0"/>
              <a:t>              </a:t>
            </a:r>
            <a:r>
              <a:rPr lang="en-IN" sz="7200" dirty="0">
                <a:solidFill>
                  <a:schemeClr val="tx1"/>
                </a:solidFill>
              </a:rPr>
              <a:t>THANK YOU</a:t>
            </a:r>
          </a:p>
        </p:txBody>
      </p:sp>
    </p:spTree>
    <p:extLst>
      <p:ext uri="{BB962C8B-B14F-4D97-AF65-F5344CB8AC3E}">
        <p14:creationId xmlns:p14="http://schemas.microsoft.com/office/powerpoint/2010/main" val="9171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397C-056F-4CF8-93F6-9B6098F42C96}"/>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C569412A-6F5B-4091-A53E-5FD0F6AB5D76}"/>
              </a:ext>
            </a:extLst>
          </p:cNvPr>
          <p:cNvSpPr>
            <a:spLocks noGrp="1"/>
          </p:cNvSpPr>
          <p:nvPr>
            <p:ph idx="1"/>
          </p:nvPr>
        </p:nvSpPr>
        <p:spPr/>
        <p:txBody>
          <a:bodyPr>
            <a:normAutofit/>
          </a:bodyPr>
          <a:lstStyle/>
          <a:p>
            <a:r>
              <a:rPr lang="en-US" sz="2400" dirty="0"/>
              <a:t>It is a Food Waste Management System which helps restaurants to donate leftover foods to the ones in need. About 811 million, that’s an astounding 9% of the world population is affected with this. These numbers will just rise due to the pandemic. This system aims at reducing this number  and feeding the hungry. </a:t>
            </a:r>
            <a:endParaRPr lang="en-IN" sz="2400" dirty="0"/>
          </a:p>
        </p:txBody>
      </p:sp>
    </p:spTree>
    <p:extLst>
      <p:ext uri="{BB962C8B-B14F-4D97-AF65-F5344CB8AC3E}">
        <p14:creationId xmlns:p14="http://schemas.microsoft.com/office/powerpoint/2010/main" val="268259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6946-2D7B-4516-853B-250DF3A3ED4C}"/>
              </a:ext>
            </a:extLst>
          </p:cNvPr>
          <p:cNvSpPr>
            <a:spLocks noGrp="1"/>
          </p:cNvSpPr>
          <p:nvPr>
            <p:ph type="title"/>
          </p:nvPr>
        </p:nvSpPr>
        <p:spPr/>
        <p:txBody>
          <a:bodyPr/>
          <a:lstStyle/>
          <a:p>
            <a:pPr algn="ctr"/>
            <a:r>
              <a:rPr lang="en-US" dirty="0"/>
              <a:t>OVERVIEW</a:t>
            </a:r>
            <a:endParaRPr lang="en-IN" dirty="0"/>
          </a:p>
        </p:txBody>
      </p:sp>
      <p:sp>
        <p:nvSpPr>
          <p:cNvPr id="3" name="Content Placeholder 2">
            <a:extLst>
              <a:ext uri="{FF2B5EF4-FFF2-40B4-BE49-F238E27FC236}">
                <a16:creationId xmlns:a16="http://schemas.microsoft.com/office/drawing/2014/main" id="{25FCF4DC-E2E5-495D-ADB3-EEB2E28DB57F}"/>
              </a:ext>
            </a:extLst>
          </p:cNvPr>
          <p:cNvSpPr>
            <a:spLocks noGrp="1"/>
          </p:cNvSpPr>
          <p:nvPr>
            <p:ph idx="1"/>
          </p:nvPr>
        </p:nvSpPr>
        <p:spPr/>
        <p:txBody>
          <a:bodyPr>
            <a:normAutofit/>
          </a:bodyPr>
          <a:lstStyle/>
          <a:p>
            <a:r>
              <a:rPr lang="en-US" sz="2400" dirty="0"/>
              <a:t>There are 3 ways a user can help :</a:t>
            </a:r>
          </a:p>
          <a:p>
            <a:r>
              <a:rPr lang="en-US" sz="2400" dirty="0"/>
              <a:t>1. Restaurant owners –</a:t>
            </a:r>
          </a:p>
          <a:p>
            <a:pPr marL="0" indent="0">
              <a:buNone/>
            </a:pPr>
            <a:r>
              <a:rPr lang="en-US" sz="2400" dirty="0"/>
              <a:t>      owners can donate their leftover food to the nearest assumed camps in the particular city. Only thing they will be asked to do is fill out a form related to the location, amount of food supply, how many people it can feed, type of food etc.. </a:t>
            </a:r>
            <a:endParaRPr lang="en-IN" sz="2400" dirty="0"/>
          </a:p>
        </p:txBody>
      </p:sp>
    </p:spTree>
    <p:extLst>
      <p:ext uri="{BB962C8B-B14F-4D97-AF65-F5344CB8AC3E}">
        <p14:creationId xmlns:p14="http://schemas.microsoft.com/office/powerpoint/2010/main" val="298528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5471-9146-42AB-B61F-3FB7FC0E3311}"/>
              </a:ext>
            </a:extLst>
          </p:cNvPr>
          <p:cNvSpPr>
            <a:spLocks noGrp="1"/>
          </p:cNvSpPr>
          <p:nvPr>
            <p:ph type="title"/>
          </p:nvPr>
        </p:nvSpPr>
        <p:spPr/>
        <p:txBody>
          <a:bodyPr/>
          <a:lstStyle/>
          <a:p>
            <a:pPr algn="ctr"/>
            <a:r>
              <a:rPr lang="en-US" dirty="0"/>
              <a:t>OVERVIEW</a:t>
            </a:r>
            <a:endParaRPr lang="en-IN" dirty="0"/>
          </a:p>
        </p:txBody>
      </p:sp>
      <p:sp>
        <p:nvSpPr>
          <p:cNvPr id="3" name="Content Placeholder 2">
            <a:extLst>
              <a:ext uri="{FF2B5EF4-FFF2-40B4-BE49-F238E27FC236}">
                <a16:creationId xmlns:a16="http://schemas.microsoft.com/office/drawing/2014/main" id="{B096662A-704A-49F9-97CC-03E76CCA546F}"/>
              </a:ext>
            </a:extLst>
          </p:cNvPr>
          <p:cNvSpPr>
            <a:spLocks noGrp="1"/>
          </p:cNvSpPr>
          <p:nvPr>
            <p:ph idx="1"/>
          </p:nvPr>
        </p:nvSpPr>
        <p:spPr/>
        <p:txBody>
          <a:bodyPr>
            <a:noAutofit/>
          </a:bodyPr>
          <a:lstStyle/>
          <a:p>
            <a:r>
              <a:rPr lang="en-US" sz="2000" dirty="0"/>
              <a:t>We assume that we have set up the camps in certain </a:t>
            </a:r>
            <a:r>
              <a:rPr lang="en-US" sz="2000" dirty="0" err="1"/>
              <a:t>localaties</a:t>
            </a:r>
            <a:r>
              <a:rPr lang="en-US" sz="2000" dirty="0"/>
              <a:t> of  the following  areas of our city– </a:t>
            </a:r>
          </a:p>
          <a:p>
            <a:r>
              <a:rPr lang="en-US" sz="2000" dirty="0"/>
              <a:t>- HSR layout </a:t>
            </a:r>
          </a:p>
          <a:p>
            <a:r>
              <a:rPr lang="en-US" sz="2000" dirty="0"/>
              <a:t>- Electronic city </a:t>
            </a:r>
          </a:p>
          <a:p>
            <a:r>
              <a:rPr lang="en-US" sz="2000" dirty="0"/>
              <a:t>- Rajaji </a:t>
            </a:r>
            <a:r>
              <a:rPr lang="en-US" sz="2000" dirty="0" err="1"/>
              <a:t>nagar</a:t>
            </a:r>
            <a:r>
              <a:rPr lang="en-US" sz="2000" dirty="0"/>
              <a:t> </a:t>
            </a:r>
          </a:p>
          <a:p>
            <a:r>
              <a:rPr lang="en-US" sz="2000" dirty="0"/>
              <a:t>- Indira </a:t>
            </a:r>
            <a:r>
              <a:rPr lang="en-US" sz="2000" dirty="0" err="1"/>
              <a:t>nagar</a:t>
            </a:r>
            <a:r>
              <a:rPr lang="en-US" sz="2000" dirty="0"/>
              <a:t> </a:t>
            </a:r>
          </a:p>
          <a:p>
            <a:r>
              <a:rPr lang="en-US" sz="2000" dirty="0"/>
              <a:t>- Brigade road </a:t>
            </a:r>
          </a:p>
          <a:p>
            <a:r>
              <a:rPr lang="en-IN" sz="2000" dirty="0"/>
              <a:t>- Koramangala </a:t>
            </a:r>
          </a:p>
          <a:p>
            <a:r>
              <a:rPr lang="en-IN" sz="2000" dirty="0"/>
              <a:t>Etc…</a:t>
            </a:r>
          </a:p>
        </p:txBody>
      </p:sp>
    </p:spTree>
    <p:extLst>
      <p:ext uri="{BB962C8B-B14F-4D97-AF65-F5344CB8AC3E}">
        <p14:creationId xmlns:p14="http://schemas.microsoft.com/office/powerpoint/2010/main" val="159462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BE95-367A-494E-B8F5-8557B23CBEC3}"/>
              </a:ext>
            </a:extLst>
          </p:cNvPr>
          <p:cNvSpPr>
            <a:spLocks noGrp="1"/>
          </p:cNvSpPr>
          <p:nvPr>
            <p:ph type="title"/>
          </p:nvPr>
        </p:nvSpPr>
        <p:spPr/>
        <p:txBody>
          <a:bodyPr/>
          <a:lstStyle/>
          <a:p>
            <a:r>
              <a:rPr lang="en-US" dirty="0"/>
              <a:t>                        OVERVIEW</a:t>
            </a:r>
            <a:endParaRPr lang="en-IN" dirty="0"/>
          </a:p>
        </p:txBody>
      </p:sp>
      <p:sp>
        <p:nvSpPr>
          <p:cNvPr id="3" name="Content Placeholder 2">
            <a:extLst>
              <a:ext uri="{FF2B5EF4-FFF2-40B4-BE49-F238E27FC236}">
                <a16:creationId xmlns:a16="http://schemas.microsoft.com/office/drawing/2014/main" id="{4AB84F34-DFDB-4911-8BF2-BACB62A7F30D}"/>
              </a:ext>
            </a:extLst>
          </p:cNvPr>
          <p:cNvSpPr>
            <a:spLocks noGrp="1"/>
          </p:cNvSpPr>
          <p:nvPr>
            <p:ph idx="1"/>
          </p:nvPr>
        </p:nvSpPr>
        <p:spPr/>
        <p:txBody>
          <a:bodyPr>
            <a:normAutofit/>
          </a:bodyPr>
          <a:lstStyle/>
          <a:p>
            <a:r>
              <a:rPr lang="en-US" sz="2400" dirty="0"/>
              <a:t>So you can now send the foods to the nearest camp from your restaurant location. We are using API keys(google maps) for it to operate effectively. It </a:t>
            </a:r>
            <a:r>
              <a:rPr lang="en-US" sz="2400" dirty="0" err="1"/>
              <a:t>wiil</a:t>
            </a:r>
            <a:r>
              <a:rPr lang="en-US" sz="2400" dirty="0"/>
              <a:t> display the route the nearest camp with real time data.</a:t>
            </a:r>
            <a:endParaRPr lang="en-IN" sz="2400" dirty="0"/>
          </a:p>
        </p:txBody>
      </p:sp>
    </p:spTree>
    <p:extLst>
      <p:ext uri="{BB962C8B-B14F-4D97-AF65-F5344CB8AC3E}">
        <p14:creationId xmlns:p14="http://schemas.microsoft.com/office/powerpoint/2010/main" val="144881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0B36-BA03-4F20-B947-BC1282B8DA49}"/>
              </a:ext>
            </a:extLst>
          </p:cNvPr>
          <p:cNvSpPr>
            <a:spLocks noGrp="1"/>
          </p:cNvSpPr>
          <p:nvPr>
            <p:ph type="title"/>
          </p:nvPr>
        </p:nvSpPr>
        <p:spPr/>
        <p:txBody>
          <a:bodyPr/>
          <a:lstStyle/>
          <a:p>
            <a:r>
              <a:rPr lang="en-US" dirty="0"/>
              <a:t>2</a:t>
            </a:r>
            <a:r>
              <a:rPr lang="en-US" baseline="30000" dirty="0"/>
              <a:t>nd</a:t>
            </a:r>
            <a:r>
              <a:rPr lang="en-US" dirty="0"/>
              <a:t> way </a:t>
            </a:r>
            <a:endParaRPr lang="en-IN" dirty="0"/>
          </a:p>
        </p:txBody>
      </p:sp>
      <p:sp>
        <p:nvSpPr>
          <p:cNvPr id="3" name="Content Placeholder 2">
            <a:extLst>
              <a:ext uri="{FF2B5EF4-FFF2-40B4-BE49-F238E27FC236}">
                <a16:creationId xmlns:a16="http://schemas.microsoft.com/office/drawing/2014/main" id="{349767DA-F4D4-4532-8196-6DD0632E5A7F}"/>
              </a:ext>
            </a:extLst>
          </p:cNvPr>
          <p:cNvSpPr>
            <a:spLocks noGrp="1"/>
          </p:cNvSpPr>
          <p:nvPr>
            <p:ph idx="1"/>
          </p:nvPr>
        </p:nvSpPr>
        <p:spPr/>
        <p:txBody>
          <a:bodyPr>
            <a:normAutofit/>
          </a:bodyPr>
          <a:lstStyle/>
          <a:p>
            <a:pPr marL="0" indent="0">
              <a:buNone/>
            </a:pPr>
            <a:r>
              <a:rPr lang="en-US" sz="2400" dirty="0"/>
              <a:t>You can also donate food from your house through the same procedure, you just have to select your residential area and it will guide you to the nearest camp assumed.</a:t>
            </a:r>
            <a:endParaRPr lang="en-IN" sz="2400" dirty="0"/>
          </a:p>
        </p:txBody>
      </p:sp>
    </p:spTree>
    <p:extLst>
      <p:ext uri="{BB962C8B-B14F-4D97-AF65-F5344CB8AC3E}">
        <p14:creationId xmlns:p14="http://schemas.microsoft.com/office/powerpoint/2010/main" val="54197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A8D2-42D0-4DFC-86EB-B92D9386D756}"/>
              </a:ext>
            </a:extLst>
          </p:cNvPr>
          <p:cNvSpPr>
            <a:spLocks noGrp="1"/>
          </p:cNvSpPr>
          <p:nvPr>
            <p:ph type="title"/>
          </p:nvPr>
        </p:nvSpPr>
        <p:spPr/>
        <p:txBody>
          <a:bodyPr/>
          <a:lstStyle/>
          <a:p>
            <a:r>
              <a:rPr lang="en-IN" dirty="0"/>
              <a:t>3</a:t>
            </a:r>
            <a:r>
              <a:rPr lang="en-IN" baseline="30000" dirty="0"/>
              <a:t>rd</a:t>
            </a:r>
            <a:r>
              <a:rPr lang="en-IN" dirty="0"/>
              <a:t> way</a:t>
            </a:r>
          </a:p>
        </p:txBody>
      </p:sp>
      <p:sp>
        <p:nvSpPr>
          <p:cNvPr id="3" name="Content Placeholder 2">
            <a:extLst>
              <a:ext uri="{FF2B5EF4-FFF2-40B4-BE49-F238E27FC236}">
                <a16:creationId xmlns:a16="http://schemas.microsoft.com/office/drawing/2014/main" id="{05B4C30F-E1CF-4BBD-ADD5-AD258E4075AD}"/>
              </a:ext>
            </a:extLst>
          </p:cNvPr>
          <p:cNvSpPr>
            <a:spLocks noGrp="1"/>
          </p:cNvSpPr>
          <p:nvPr>
            <p:ph idx="1"/>
          </p:nvPr>
        </p:nvSpPr>
        <p:spPr/>
        <p:txBody>
          <a:bodyPr>
            <a:normAutofit/>
          </a:bodyPr>
          <a:lstStyle/>
          <a:p>
            <a:r>
              <a:rPr lang="en-US" sz="2400" dirty="0"/>
              <a:t>You can also sign up to volunteer for the work such as distributing food at camps, running errands, transferring food etc.. You can choose when to volunteer as per your convenience. </a:t>
            </a:r>
            <a:endParaRPr lang="en-IN" sz="2400" dirty="0"/>
          </a:p>
        </p:txBody>
      </p:sp>
    </p:spTree>
    <p:extLst>
      <p:ext uri="{BB962C8B-B14F-4D97-AF65-F5344CB8AC3E}">
        <p14:creationId xmlns:p14="http://schemas.microsoft.com/office/powerpoint/2010/main" val="36583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34F7-FE4E-4939-8AC5-58BAB0DFDD5C}"/>
              </a:ext>
            </a:extLst>
          </p:cNvPr>
          <p:cNvSpPr>
            <a:spLocks noGrp="1"/>
          </p:cNvSpPr>
          <p:nvPr>
            <p:ph type="title"/>
          </p:nvPr>
        </p:nvSpPr>
        <p:spPr/>
        <p:txBody>
          <a:bodyPr/>
          <a:lstStyle/>
          <a:p>
            <a:r>
              <a:rPr lang="en-US" dirty="0"/>
              <a:t>Data Flow</a:t>
            </a:r>
            <a:endParaRPr lang="en-IN" dirty="0"/>
          </a:p>
        </p:txBody>
      </p:sp>
      <p:sp>
        <p:nvSpPr>
          <p:cNvPr id="3" name="Content Placeholder 2">
            <a:extLst>
              <a:ext uri="{FF2B5EF4-FFF2-40B4-BE49-F238E27FC236}">
                <a16:creationId xmlns:a16="http://schemas.microsoft.com/office/drawing/2014/main" id="{1C36A4BB-0EE6-46DD-B5D6-A6F72AC8DE10}"/>
              </a:ext>
            </a:extLst>
          </p:cNvPr>
          <p:cNvSpPr>
            <a:spLocks noGrp="1"/>
          </p:cNvSpPr>
          <p:nvPr>
            <p:ph idx="1"/>
          </p:nvPr>
        </p:nvSpPr>
        <p:spPr/>
        <p:txBody>
          <a:bodyPr/>
          <a:lstStyle/>
          <a:p>
            <a:r>
              <a:rPr lang="en-US" dirty="0"/>
              <a:t>On starting the process, it will ask you to select from the 3.</a:t>
            </a:r>
          </a:p>
          <a:p>
            <a:pPr marL="0" indent="0">
              <a:buNone/>
            </a:pPr>
            <a:r>
              <a:rPr lang="en-US" dirty="0"/>
              <a:t> 1. Restaurant owner </a:t>
            </a:r>
          </a:p>
          <a:p>
            <a:pPr marL="0" indent="0">
              <a:buNone/>
            </a:pPr>
            <a:r>
              <a:rPr lang="en-US" dirty="0"/>
              <a:t> 2. Volunteer</a:t>
            </a:r>
          </a:p>
          <a:p>
            <a:pPr marL="0" indent="0">
              <a:buNone/>
            </a:pPr>
            <a:r>
              <a:rPr lang="en-US" dirty="0"/>
              <a:t> 3. Donating food from home</a:t>
            </a:r>
          </a:p>
          <a:p>
            <a:pPr marL="0" indent="0">
              <a:buNone/>
            </a:pPr>
            <a:endParaRPr lang="en-US" dirty="0"/>
          </a:p>
          <a:p>
            <a:pPr marL="0" indent="0">
              <a:buNone/>
            </a:pPr>
            <a:r>
              <a:rPr lang="en-US" dirty="0"/>
              <a:t>Then it will explain the user about roles and ask them to provide </a:t>
            </a:r>
            <a:r>
              <a:rPr lang="en-US" dirty="0" err="1"/>
              <a:t>releted</a:t>
            </a:r>
            <a:r>
              <a:rPr lang="en-US" dirty="0"/>
              <a:t> information regarding that particular option you chose. </a:t>
            </a:r>
            <a:endParaRPr lang="en-IN" dirty="0"/>
          </a:p>
        </p:txBody>
      </p:sp>
    </p:spTree>
    <p:extLst>
      <p:ext uri="{BB962C8B-B14F-4D97-AF65-F5344CB8AC3E}">
        <p14:creationId xmlns:p14="http://schemas.microsoft.com/office/powerpoint/2010/main" val="334917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2F9-B1B3-477B-9CE7-39BABF07FABB}"/>
              </a:ext>
            </a:extLst>
          </p:cNvPr>
          <p:cNvSpPr>
            <a:spLocks noGrp="1"/>
          </p:cNvSpPr>
          <p:nvPr>
            <p:ph type="title"/>
          </p:nvPr>
        </p:nvSpPr>
        <p:spPr/>
        <p:txBody>
          <a:bodyPr/>
          <a:lstStyle/>
          <a:p>
            <a:r>
              <a:rPr lang="en-US" dirty="0"/>
              <a:t>Software requirements (API KEYS)</a:t>
            </a:r>
            <a:endParaRPr lang="en-IN" dirty="0"/>
          </a:p>
        </p:txBody>
      </p:sp>
      <p:pic>
        <p:nvPicPr>
          <p:cNvPr id="5" name="Content Placeholder 4">
            <a:extLst>
              <a:ext uri="{FF2B5EF4-FFF2-40B4-BE49-F238E27FC236}">
                <a16:creationId xmlns:a16="http://schemas.microsoft.com/office/drawing/2014/main" id="{F89C6243-9867-4CFE-A489-7095DE075D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658" t="21979" r="12619"/>
          <a:stretch/>
        </p:blipFill>
        <p:spPr>
          <a:xfrm>
            <a:off x="1154954" y="1771522"/>
            <a:ext cx="9296400" cy="4891640"/>
          </a:xfrm>
        </p:spPr>
      </p:pic>
    </p:spTree>
    <p:extLst>
      <p:ext uri="{BB962C8B-B14F-4D97-AF65-F5344CB8AC3E}">
        <p14:creationId xmlns:p14="http://schemas.microsoft.com/office/powerpoint/2010/main" val="4102453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388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CTPY PROJECT  “Food Waste Management System”   </vt:lpstr>
      <vt:lpstr>INTRODUCTION</vt:lpstr>
      <vt:lpstr>OVERVIEW</vt:lpstr>
      <vt:lpstr>OVERVIEW</vt:lpstr>
      <vt:lpstr>                        OVERVIEW</vt:lpstr>
      <vt:lpstr>2nd way </vt:lpstr>
      <vt:lpstr>3rd way</vt:lpstr>
      <vt:lpstr>Data Flow</vt:lpstr>
      <vt:lpstr>Software requirements (API KEYS)</vt:lpstr>
      <vt:lpstr>Software requirements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CTPY PROJECT     “Food Waste Management System”   </dc:title>
  <dc:creator>Fahad ur Rahman</dc:creator>
  <cp:lastModifiedBy>DISHANT HIRPARA</cp:lastModifiedBy>
  <cp:revision>2</cp:revision>
  <dcterms:created xsi:type="dcterms:W3CDTF">2021-11-11T12:46:25Z</dcterms:created>
  <dcterms:modified xsi:type="dcterms:W3CDTF">2021-11-11T13:47:18Z</dcterms:modified>
</cp:coreProperties>
</file>