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3" r:id="rId4"/>
  </p:sldMasterIdLst>
  <p:notesMasterIdLst>
    <p:notesMasterId r:id="rId6"/>
  </p:notesMasterIdLst>
  <p:handoutMasterIdLst>
    <p:handoutMasterId r:id="rId40"/>
  </p:handoutMasterIdLst>
  <p:sldIdLst>
    <p:sldId id="340" r:id="rId5"/>
    <p:sldId id="339" r:id="rId7"/>
    <p:sldId id="345" r:id="rId8"/>
    <p:sldId id="518" r:id="rId9"/>
    <p:sldId id="471" r:id="rId10"/>
    <p:sldId id="261" r:id="rId11"/>
    <p:sldId id="556" r:id="rId12"/>
    <p:sldId id="557" r:id="rId13"/>
    <p:sldId id="595" r:id="rId14"/>
    <p:sldId id="618" r:id="rId15"/>
    <p:sldId id="438" r:id="rId16"/>
    <p:sldId id="596" r:id="rId17"/>
    <p:sldId id="597" r:id="rId18"/>
    <p:sldId id="598" r:id="rId19"/>
    <p:sldId id="599" r:id="rId20"/>
    <p:sldId id="601" r:id="rId21"/>
    <p:sldId id="603" r:id="rId22"/>
    <p:sldId id="604" r:id="rId23"/>
    <p:sldId id="605" r:id="rId24"/>
    <p:sldId id="606" r:id="rId25"/>
    <p:sldId id="607" r:id="rId26"/>
    <p:sldId id="608" r:id="rId27"/>
    <p:sldId id="609" r:id="rId28"/>
    <p:sldId id="615" r:id="rId29"/>
    <p:sldId id="614" r:id="rId30"/>
    <p:sldId id="613" r:id="rId31"/>
    <p:sldId id="612" r:id="rId32"/>
    <p:sldId id="611" r:id="rId33"/>
    <p:sldId id="610" r:id="rId34"/>
    <p:sldId id="619" r:id="rId35"/>
    <p:sldId id="439" r:id="rId36"/>
    <p:sldId id="620" r:id="rId37"/>
    <p:sldId id="617" r:id="rId38"/>
    <p:sldId id="270" r:id="rId39"/>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大赛介绍页" id="{C07C93FD-CCBF-44C3-8620-B57D59BB945D}">
          <p14:sldIdLst/>
        </p14:section>
        <p14:section name="使用说明" id="{06A7185F-5074-4AA7-8446-2741E12DEE84}">
          <p14:sldIdLst/>
        </p14:section>
        <p14:section name="封面版式" id="{35801213-65F5-441F-B875-E48E983F7C1C}">
          <p14:sldIdLst>
            <p14:sldId id="340"/>
          </p14:sldIdLst>
        </p14:section>
        <p14:section name="目录区" id="{1909E029-2E3E-4A50-9F18-EBE2702EC897}">
          <p14:sldIdLst>
            <p14:sldId id="339"/>
          </p14:sldIdLst>
        </p14:section>
        <p14:section name="转场页" id="{A29E882D-7E74-4170-80DE-4F56A2683EA5}">
          <p14:sldIdLst>
            <p14:sldId id="345"/>
            <p14:sldId id="518"/>
            <p14:sldId id="471"/>
          </p14:sldIdLst>
        </p14:section>
        <p14:section name="内容页" id="{5CC3C5CE-EA4A-4407-A34A-1EA55E422872}">
          <p14:sldIdLst/>
        </p14:section>
        <p14:section name="内容版式1" id="{0BF5F95F-8357-41B2-98A2-5EEFDACADD46}">
          <p14:sldIdLst>
            <p14:sldId id="261"/>
            <p14:sldId id="556"/>
            <p14:sldId id="557"/>
            <p14:sldId id="595"/>
            <p14:sldId id="618"/>
            <p14:sldId id="438"/>
            <p14:sldId id="596"/>
            <p14:sldId id="597"/>
            <p14:sldId id="598"/>
            <p14:sldId id="599"/>
            <p14:sldId id="601"/>
            <p14:sldId id="603"/>
            <p14:sldId id="604"/>
            <p14:sldId id="605"/>
            <p14:sldId id="606"/>
            <p14:sldId id="607"/>
            <p14:sldId id="608"/>
            <p14:sldId id="609"/>
            <p14:sldId id="615"/>
            <p14:sldId id="614"/>
            <p14:sldId id="613"/>
            <p14:sldId id="612"/>
            <p14:sldId id="611"/>
            <p14:sldId id="610"/>
            <p14:sldId id="619"/>
            <p14:sldId id="439"/>
            <p14:sldId id="620"/>
            <p14:sldId id="617"/>
          </p14:sldIdLst>
        </p14:section>
        <p14:section name="内容版式2" id="{EA450683-0B8D-4C7D-99B2-5D4D44CDEB06}">
          <p14:sldIdLst/>
        </p14:section>
        <p14:section name="结尾页" id="{A788D908-00B8-4813-B883-9151392C3B76}">
          <p14:sldIdLst>
            <p14:sldId id="270"/>
          </p14:sldIdLst>
        </p14:section>
        <p14:section name="使用模板品牌封底" id="{BA4D4E48-C66F-4D52-BA72-D2467D940B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365"/>
    <a:srgbClr val="5DB77E"/>
    <a:srgbClr val="508F79"/>
    <a:srgbClr val="056040"/>
    <a:srgbClr val="094A26"/>
    <a:srgbClr val="95C68C"/>
    <a:srgbClr val="0F7B3F"/>
    <a:srgbClr val="189947"/>
    <a:srgbClr val="76A74D"/>
    <a:srgbClr val="679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54" autoAdjust="0"/>
    <p:restoredTop sz="93449" autoAdjust="0"/>
  </p:normalViewPr>
  <p:slideViewPr>
    <p:cSldViewPr snapToGrid="0">
      <p:cViewPr varScale="1">
        <p:scale>
          <a:sx n="103" d="100"/>
          <a:sy n="103" d="100"/>
        </p:scale>
        <p:origin x="120" y="258"/>
      </p:cViewPr>
      <p:guideLst/>
    </p:cSldViewPr>
  </p:slideViewPr>
  <p:outlineViewPr>
    <p:cViewPr>
      <p:scale>
        <a:sx n="33" d="100"/>
        <a:sy n="33" d="100"/>
      </p:scale>
      <p:origin x="0" y="-2592"/>
    </p:cViewPr>
  </p:outlineViewPr>
  <p:notesTextViewPr>
    <p:cViewPr>
      <p:scale>
        <a:sx n="1" d="1"/>
        <a:sy n="1" d="1"/>
      </p:scale>
      <p:origin x="0" y="0"/>
    </p:cViewPr>
  </p:notesTextViewPr>
  <p:notesViewPr>
    <p:cSldViewPr snapToGrid="0">
      <p:cViewPr varScale="1">
        <p:scale>
          <a:sx n="59" d="100"/>
          <a:sy n="59" d="100"/>
        </p:scale>
        <p:origin x="1075"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4" Type="http://schemas.openxmlformats.org/officeDocument/2006/relationships/tags" Target="tags/tag7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9372C-A5B3-4647-AAA6-310F5EBB6F7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85D54-3E4E-4EC4-A28A-3AF5A2AAFB7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FCD9D-EA66-4ECB-92F7-C857BF1E0B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B63A8-6BA3-4992-A712-4093C5381F7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DB63A8-6BA3-4992-A712-4093C5381F7F}" type="slidenum">
              <a:rPr lang="zh-CN" altLang="en-US" smtClean="0"/>
            </a:fld>
            <a:endParaRPr lang="zh-CN" altLang="en-US"/>
          </a:p>
        </p:txBody>
      </p:sp>
      <p:sp>
        <p:nvSpPr>
          <p:cNvPr id="5" name="页脚占位符 4"/>
          <p:cNvSpPr>
            <a:spLocks noGrp="1"/>
          </p:cNvSpPr>
          <p:nvPr>
            <p:ph type="ftr" sz="quarter" idx="4"/>
          </p:nvPr>
        </p:nvSpPr>
        <p:spPr/>
        <p:txBody>
          <a:body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版式1">
    <p:spTree>
      <p:nvGrpSpPr>
        <p:cNvPr id="1" name=""/>
        <p:cNvGrpSpPr/>
        <p:nvPr/>
      </p:nvGrpSpPr>
      <p:grpSpPr>
        <a:xfrm>
          <a:off x="0" y="0"/>
          <a:ext cx="0" cy="0"/>
          <a:chOff x="0" y="0"/>
          <a:chExt cx="0" cy="0"/>
        </a:xfrm>
      </p:grpSpPr>
      <p:pic>
        <p:nvPicPr>
          <p:cNvPr id="9" name="图片 8"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7" name="图片 6"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50664" y="1188239"/>
            <a:ext cx="1407691" cy="5669761"/>
          </a:xfrm>
          <a:prstGeom prst="rect">
            <a:avLst/>
          </a:prstGeom>
        </p:spPr>
      </p:pic>
      <p:sp>
        <p:nvSpPr>
          <p:cNvPr id="10"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13" name="矩形 12"/>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15" name="矩形: 剪去单角 14"/>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20" name="流程图: 过程 19"/>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userDrawn="1">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
        <p:nvSpPr>
          <p:cNvPr id="19" name="灯片编号占位符 18"/>
          <p:cNvSpPr>
            <a:spLocks noGrp="1"/>
          </p:cNvSpPr>
          <p:nvPr userDrawn="1">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slide自动生成板式">
    <p:spTree>
      <p:nvGrpSpPr>
        <p:cNvPr id="1" name=""/>
        <p:cNvGrpSpPr/>
        <p:nvPr/>
      </p:nvGrpSpPr>
      <p:grpSpPr>
        <a:xfrm>
          <a:off x="0" y="0"/>
          <a:ext cx="0" cy="0"/>
          <a:chOff x="0" y="0"/>
          <a:chExt cx="0" cy="0"/>
        </a:xfrm>
      </p:grpSpPr>
      <p:pic>
        <p:nvPicPr>
          <p:cNvPr id="14" name="图片 13"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15" name="图片 14"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50664" y="1188239"/>
            <a:ext cx="1407691" cy="5669761"/>
          </a:xfrm>
          <a:prstGeom prst="rect">
            <a:avLst/>
          </a:prstGeom>
        </p:spPr>
      </p:pic>
      <p:sp>
        <p:nvSpPr>
          <p:cNvPr id="6"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8" name="矩形 7"/>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9" name="矩形: 剪去单角 8"/>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1" name="图片 10"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12" name="流程图: 过程 11"/>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页脚占位符 7"/>
          <p:cNvSpPr>
            <a:spLocks noGrp="1"/>
          </p:cNvSpPr>
          <p:nvPr>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版式1含占位符">
    <p:spTree>
      <p:nvGrpSpPr>
        <p:cNvPr id="1" name=""/>
        <p:cNvGrpSpPr/>
        <p:nvPr/>
      </p:nvGrpSpPr>
      <p:grpSpPr>
        <a:xfrm>
          <a:off x="0" y="0"/>
          <a:ext cx="0" cy="0"/>
          <a:chOff x="0" y="0"/>
          <a:chExt cx="0" cy="0"/>
        </a:xfrm>
      </p:grpSpPr>
      <p:pic>
        <p:nvPicPr>
          <p:cNvPr id="9" name="图片 8"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7" name="图片 6"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50664" y="1188239"/>
            <a:ext cx="1407691" cy="5669761"/>
          </a:xfrm>
          <a:prstGeom prst="rect">
            <a:avLst/>
          </a:prstGeom>
        </p:spPr>
      </p:pic>
      <p:sp>
        <p:nvSpPr>
          <p:cNvPr id="10"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21" name="矩形 20"/>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15" name="矩形: 剪去单角 14"/>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20" name="流程图: 过程 19"/>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userDrawn="1">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
        <p:nvSpPr>
          <p:cNvPr id="19" name="灯片编号占位符 18"/>
          <p:cNvSpPr>
            <a:spLocks noGrp="1"/>
          </p:cNvSpPr>
          <p:nvPr userDrawn="1">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dirty="0"/>
          </a:p>
        </p:txBody>
      </p:sp>
      <p:sp>
        <p:nvSpPr>
          <p:cNvPr id="43" name="图片占位符 42"/>
          <p:cNvSpPr>
            <a:spLocks noGrp="1"/>
          </p:cNvSpPr>
          <p:nvPr userDrawn="1">
            <p:ph type="pic" sz="quarter" idx="13"/>
          </p:nvPr>
        </p:nvSpPr>
        <p:spPr>
          <a:xfrm>
            <a:off x="2387331" y="3108146"/>
            <a:ext cx="1799426" cy="1800264"/>
          </a:xfrm>
          <a:custGeom>
            <a:avLst/>
            <a:gdLst>
              <a:gd name="connsiteX0" fmla="*/ 899713 w 1799426"/>
              <a:gd name="connsiteY0" fmla="*/ 0 h 1800264"/>
              <a:gd name="connsiteX1" fmla="*/ 1799426 w 1799426"/>
              <a:gd name="connsiteY1" fmla="*/ 1800264 h 1800264"/>
              <a:gd name="connsiteX2" fmla="*/ 0 w 1799426"/>
              <a:gd name="connsiteY2" fmla="*/ 1800264 h 1800264"/>
            </a:gdLst>
            <a:ahLst/>
            <a:cxnLst>
              <a:cxn ang="0">
                <a:pos x="connsiteX0" y="connsiteY0"/>
              </a:cxn>
              <a:cxn ang="0">
                <a:pos x="connsiteX1" y="connsiteY1"/>
              </a:cxn>
              <a:cxn ang="0">
                <a:pos x="connsiteX2" y="connsiteY2"/>
              </a:cxn>
            </a:cxnLst>
            <a:rect l="l" t="t" r="r" b="b"/>
            <a:pathLst>
              <a:path w="1799426" h="1800264">
                <a:moveTo>
                  <a:pt x="899713" y="0"/>
                </a:moveTo>
                <a:lnTo>
                  <a:pt x="1799426" y="1800264"/>
                </a:lnTo>
                <a:lnTo>
                  <a:pt x="0" y="1800264"/>
                </a:lnTo>
                <a:close/>
              </a:path>
            </a:pathLst>
          </a:custGeom>
        </p:spPr>
        <p:txBody>
          <a:bodyPr wrap="square">
            <a:noAutofit/>
          </a:bodyPr>
          <a:lstStyle/>
          <a:p>
            <a:endParaRPr lang="zh-CN" altLang="en-US"/>
          </a:p>
        </p:txBody>
      </p:sp>
      <p:sp>
        <p:nvSpPr>
          <p:cNvPr id="46" name="图片占位符 45"/>
          <p:cNvSpPr>
            <a:spLocks noGrp="1"/>
          </p:cNvSpPr>
          <p:nvPr userDrawn="1">
            <p:ph type="pic" sz="quarter" idx="14"/>
          </p:nvPr>
        </p:nvSpPr>
        <p:spPr>
          <a:xfrm>
            <a:off x="3793247" y="3049877"/>
            <a:ext cx="1799426" cy="1800264"/>
          </a:xfrm>
          <a:custGeom>
            <a:avLst/>
            <a:gdLst>
              <a:gd name="connsiteX0" fmla="*/ 0 w 1799426"/>
              <a:gd name="connsiteY0" fmla="*/ 0 h 1800264"/>
              <a:gd name="connsiteX1" fmla="*/ 1799426 w 1799426"/>
              <a:gd name="connsiteY1" fmla="*/ 0 h 1800264"/>
              <a:gd name="connsiteX2" fmla="*/ 899713 w 1799426"/>
              <a:gd name="connsiteY2" fmla="*/ 1800264 h 1800264"/>
            </a:gdLst>
            <a:ahLst/>
            <a:cxnLst>
              <a:cxn ang="0">
                <a:pos x="connsiteX0" y="connsiteY0"/>
              </a:cxn>
              <a:cxn ang="0">
                <a:pos x="connsiteX1" y="connsiteY1"/>
              </a:cxn>
              <a:cxn ang="0">
                <a:pos x="connsiteX2" y="connsiteY2"/>
              </a:cxn>
            </a:cxnLst>
            <a:rect l="l" t="t" r="r" b="b"/>
            <a:pathLst>
              <a:path w="1799426" h="1800264">
                <a:moveTo>
                  <a:pt x="0" y="0"/>
                </a:moveTo>
                <a:lnTo>
                  <a:pt x="1799426" y="0"/>
                </a:lnTo>
                <a:lnTo>
                  <a:pt x="899713" y="1800264"/>
                </a:lnTo>
                <a:close/>
              </a:path>
            </a:pathLst>
          </a:custGeom>
        </p:spPr>
        <p:txBody>
          <a:bodyPr wrap="square">
            <a:noAutofit/>
          </a:bodyPr>
          <a:lstStyle/>
          <a:p>
            <a:endParaRPr lang="zh-CN" altLang="en-US"/>
          </a:p>
        </p:txBody>
      </p:sp>
      <p:sp>
        <p:nvSpPr>
          <p:cNvPr id="49" name="图片占位符 48"/>
          <p:cNvSpPr>
            <a:spLocks noGrp="1"/>
          </p:cNvSpPr>
          <p:nvPr userDrawn="1">
            <p:ph type="pic" sz="quarter" idx="15"/>
          </p:nvPr>
        </p:nvSpPr>
        <p:spPr>
          <a:xfrm>
            <a:off x="5196287" y="3126073"/>
            <a:ext cx="1799426" cy="1800264"/>
          </a:xfrm>
          <a:custGeom>
            <a:avLst/>
            <a:gdLst>
              <a:gd name="connsiteX0" fmla="*/ 899713 w 1799426"/>
              <a:gd name="connsiteY0" fmla="*/ 0 h 1800264"/>
              <a:gd name="connsiteX1" fmla="*/ 1799426 w 1799426"/>
              <a:gd name="connsiteY1" fmla="*/ 1800264 h 1800264"/>
              <a:gd name="connsiteX2" fmla="*/ 0 w 1799426"/>
              <a:gd name="connsiteY2" fmla="*/ 1800264 h 1800264"/>
            </a:gdLst>
            <a:ahLst/>
            <a:cxnLst>
              <a:cxn ang="0">
                <a:pos x="connsiteX0" y="connsiteY0"/>
              </a:cxn>
              <a:cxn ang="0">
                <a:pos x="connsiteX1" y="connsiteY1"/>
              </a:cxn>
              <a:cxn ang="0">
                <a:pos x="connsiteX2" y="connsiteY2"/>
              </a:cxn>
            </a:cxnLst>
            <a:rect l="l" t="t" r="r" b="b"/>
            <a:pathLst>
              <a:path w="1799426" h="1800264">
                <a:moveTo>
                  <a:pt x="899713" y="0"/>
                </a:moveTo>
                <a:lnTo>
                  <a:pt x="1799426" y="1800264"/>
                </a:lnTo>
                <a:lnTo>
                  <a:pt x="0" y="1800264"/>
                </a:lnTo>
                <a:close/>
              </a:path>
            </a:pathLst>
          </a:custGeom>
        </p:spPr>
        <p:txBody>
          <a:bodyPr wrap="square">
            <a:noAutofit/>
          </a:bodyPr>
          <a:lstStyle/>
          <a:p>
            <a:endParaRPr lang="zh-CN" altLang="en-US"/>
          </a:p>
        </p:txBody>
      </p:sp>
      <p:sp>
        <p:nvSpPr>
          <p:cNvPr id="52" name="图片占位符 51"/>
          <p:cNvSpPr>
            <a:spLocks noGrp="1"/>
          </p:cNvSpPr>
          <p:nvPr userDrawn="1">
            <p:ph type="pic" sz="quarter" idx="16"/>
          </p:nvPr>
        </p:nvSpPr>
        <p:spPr>
          <a:xfrm>
            <a:off x="6600765" y="3027018"/>
            <a:ext cx="1799426" cy="1800264"/>
          </a:xfrm>
          <a:custGeom>
            <a:avLst/>
            <a:gdLst>
              <a:gd name="connsiteX0" fmla="*/ 0 w 1799426"/>
              <a:gd name="connsiteY0" fmla="*/ 0 h 1800264"/>
              <a:gd name="connsiteX1" fmla="*/ 1799426 w 1799426"/>
              <a:gd name="connsiteY1" fmla="*/ 0 h 1800264"/>
              <a:gd name="connsiteX2" fmla="*/ 899713 w 1799426"/>
              <a:gd name="connsiteY2" fmla="*/ 1800264 h 1800264"/>
            </a:gdLst>
            <a:ahLst/>
            <a:cxnLst>
              <a:cxn ang="0">
                <a:pos x="connsiteX0" y="connsiteY0"/>
              </a:cxn>
              <a:cxn ang="0">
                <a:pos x="connsiteX1" y="connsiteY1"/>
              </a:cxn>
              <a:cxn ang="0">
                <a:pos x="connsiteX2" y="connsiteY2"/>
              </a:cxn>
            </a:cxnLst>
            <a:rect l="l" t="t" r="r" b="b"/>
            <a:pathLst>
              <a:path w="1799426" h="1800264">
                <a:moveTo>
                  <a:pt x="0" y="0"/>
                </a:moveTo>
                <a:lnTo>
                  <a:pt x="1799426" y="0"/>
                </a:lnTo>
                <a:lnTo>
                  <a:pt x="899713" y="1800264"/>
                </a:lnTo>
                <a:close/>
              </a:path>
            </a:pathLst>
          </a:custGeom>
        </p:spPr>
        <p:txBody>
          <a:bodyPr wrap="square">
            <a:noAutofit/>
          </a:bodyPr>
          <a:lstStyle/>
          <a:p>
            <a:endParaRPr lang="zh-CN" altLang="en-US"/>
          </a:p>
        </p:txBody>
      </p:sp>
      <p:sp>
        <p:nvSpPr>
          <p:cNvPr id="55" name="图片占位符 54"/>
          <p:cNvSpPr>
            <a:spLocks noGrp="1"/>
          </p:cNvSpPr>
          <p:nvPr userDrawn="1">
            <p:ph type="pic" sz="quarter" idx="17"/>
          </p:nvPr>
        </p:nvSpPr>
        <p:spPr>
          <a:xfrm>
            <a:off x="8005242" y="3114247"/>
            <a:ext cx="1799426" cy="1800264"/>
          </a:xfrm>
          <a:custGeom>
            <a:avLst/>
            <a:gdLst>
              <a:gd name="connsiteX0" fmla="*/ 899713 w 1799426"/>
              <a:gd name="connsiteY0" fmla="*/ 0 h 1800264"/>
              <a:gd name="connsiteX1" fmla="*/ 1799426 w 1799426"/>
              <a:gd name="connsiteY1" fmla="*/ 1800264 h 1800264"/>
              <a:gd name="connsiteX2" fmla="*/ 0 w 1799426"/>
              <a:gd name="connsiteY2" fmla="*/ 1800264 h 1800264"/>
            </a:gdLst>
            <a:ahLst/>
            <a:cxnLst>
              <a:cxn ang="0">
                <a:pos x="connsiteX0" y="connsiteY0"/>
              </a:cxn>
              <a:cxn ang="0">
                <a:pos x="connsiteX1" y="connsiteY1"/>
              </a:cxn>
              <a:cxn ang="0">
                <a:pos x="connsiteX2" y="connsiteY2"/>
              </a:cxn>
            </a:cxnLst>
            <a:rect l="l" t="t" r="r" b="b"/>
            <a:pathLst>
              <a:path w="1799426" h="1800264">
                <a:moveTo>
                  <a:pt x="899713" y="0"/>
                </a:moveTo>
                <a:lnTo>
                  <a:pt x="1799426" y="1800264"/>
                </a:lnTo>
                <a:lnTo>
                  <a:pt x="0" y="1800264"/>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版式1含图片占位符">
    <p:spTree>
      <p:nvGrpSpPr>
        <p:cNvPr id="1" name=""/>
        <p:cNvGrpSpPr/>
        <p:nvPr/>
      </p:nvGrpSpPr>
      <p:grpSpPr>
        <a:xfrm>
          <a:off x="0" y="0"/>
          <a:ext cx="0" cy="0"/>
          <a:chOff x="0" y="0"/>
          <a:chExt cx="0" cy="0"/>
        </a:xfrm>
      </p:grpSpPr>
      <p:pic>
        <p:nvPicPr>
          <p:cNvPr id="9" name="图片 8"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7" name="图片 6"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04945" y="1242231"/>
            <a:ext cx="1407691" cy="5669761"/>
          </a:xfrm>
          <a:prstGeom prst="rect">
            <a:avLst/>
          </a:prstGeom>
        </p:spPr>
      </p:pic>
      <p:sp>
        <p:nvSpPr>
          <p:cNvPr id="10"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18" name="矩形 17"/>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15" name="矩形: 剪去单角 14"/>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20" name="流程图: 过程 19"/>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userDrawn="1">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
        <p:nvSpPr>
          <p:cNvPr id="19" name="灯片编号占位符 18"/>
          <p:cNvSpPr>
            <a:spLocks noGrp="1"/>
          </p:cNvSpPr>
          <p:nvPr userDrawn="1">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dirty="0"/>
          </a:p>
        </p:txBody>
      </p:sp>
      <p:sp>
        <p:nvSpPr>
          <p:cNvPr id="3" name="图片占位符 2"/>
          <p:cNvSpPr>
            <a:spLocks noGrp="1"/>
          </p:cNvSpPr>
          <p:nvPr userDrawn="1">
            <p:ph type="pic" sz="quarter" idx="13"/>
          </p:nvPr>
        </p:nvSpPr>
        <p:spPr>
          <a:xfrm rot="1451048">
            <a:off x="8812626" y="1986651"/>
            <a:ext cx="1811864" cy="3179626"/>
          </a:xfrm>
          <a:prstGeom prst="rect">
            <a:avLst/>
          </a:prstGeo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版式1">
    <p:spTree>
      <p:nvGrpSpPr>
        <p:cNvPr id="1" name=""/>
        <p:cNvGrpSpPr/>
        <p:nvPr/>
      </p:nvGrpSpPr>
      <p:grpSpPr>
        <a:xfrm>
          <a:off x="0" y="0"/>
          <a:ext cx="0" cy="0"/>
          <a:chOff x="0" y="0"/>
          <a:chExt cx="0" cy="0"/>
        </a:xfrm>
      </p:grpSpPr>
      <p:pic>
        <p:nvPicPr>
          <p:cNvPr id="9" name="图片 8"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7" name="图片 6"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50664" y="1188239"/>
            <a:ext cx="1407691" cy="5669761"/>
          </a:xfrm>
          <a:prstGeom prst="rect">
            <a:avLst/>
          </a:prstGeom>
        </p:spPr>
      </p:pic>
      <p:sp>
        <p:nvSpPr>
          <p:cNvPr id="10"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21" name="矩形 20"/>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15" name="矩形: 剪去单角 14"/>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20" name="流程图: 过程 19"/>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userDrawn="1">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
        <p:nvSpPr>
          <p:cNvPr id="19" name="灯片编号占位符 18"/>
          <p:cNvSpPr>
            <a:spLocks noGrp="1"/>
          </p:cNvSpPr>
          <p:nvPr userDrawn="1">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dirty="0"/>
          </a:p>
        </p:txBody>
      </p:sp>
      <p:sp>
        <p:nvSpPr>
          <p:cNvPr id="18" name="图片占位符 17"/>
          <p:cNvSpPr>
            <a:spLocks noGrp="1"/>
          </p:cNvSpPr>
          <p:nvPr userDrawn="1">
            <p:ph type="pic" sz="quarter" idx="13"/>
          </p:nvPr>
        </p:nvSpPr>
        <p:spPr>
          <a:xfrm>
            <a:off x="3699408" y="4551926"/>
            <a:ext cx="4774294" cy="2306075"/>
          </a:xfrm>
          <a:custGeom>
            <a:avLst/>
            <a:gdLst>
              <a:gd name="connsiteX0" fmla="*/ 2387147 w 4774294"/>
              <a:gd name="connsiteY0" fmla="*/ 0 h 2306075"/>
              <a:gd name="connsiteX1" fmla="*/ 4766259 w 4774294"/>
              <a:gd name="connsiteY1" fmla="*/ 2146945 h 2306075"/>
              <a:gd name="connsiteX2" fmla="*/ 4774294 w 4774294"/>
              <a:gd name="connsiteY2" fmla="*/ 2306075 h 2306075"/>
              <a:gd name="connsiteX3" fmla="*/ 0 w 4774294"/>
              <a:gd name="connsiteY3" fmla="*/ 2306075 h 2306075"/>
              <a:gd name="connsiteX4" fmla="*/ 8035 w 4774294"/>
              <a:gd name="connsiteY4" fmla="*/ 2146945 h 2306075"/>
              <a:gd name="connsiteX5" fmla="*/ 2387147 w 4774294"/>
              <a:gd name="connsiteY5" fmla="*/ 0 h 230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4294" h="2306075">
                <a:moveTo>
                  <a:pt x="2387147" y="0"/>
                </a:moveTo>
                <a:cubicBezTo>
                  <a:pt x="3625365" y="0"/>
                  <a:pt x="4643793" y="941038"/>
                  <a:pt x="4766259" y="2146945"/>
                </a:cubicBezTo>
                <a:lnTo>
                  <a:pt x="4774294" y="2306075"/>
                </a:lnTo>
                <a:lnTo>
                  <a:pt x="0" y="2306075"/>
                </a:lnTo>
                <a:lnTo>
                  <a:pt x="8035" y="2146945"/>
                </a:lnTo>
                <a:cubicBezTo>
                  <a:pt x="130502" y="941038"/>
                  <a:pt x="1148928" y="0"/>
                  <a:pt x="238714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式1含矩形模板">
    <p:spTree>
      <p:nvGrpSpPr>
        <p:cNvPr id="1" name=""/>
        <p:cNvGrpSpPr/>
        <p:nvPr/>
      </p:nvGrpSpPr>
      <p:grpSpPr>
        <a:xfrm>
          <a:off x="0" y="0"/>
          <a:ext cx="0" cy="0"/>
          <a:chOff x="0" y="0"/>
          <a:chExt cx="0" cy="0"/>
        </a:xfrm>
      </p:grpSpPr>
      <p:pic>
        <p:nvPicPr>
          <p:cNvPr id="9" name="图片 8" descr="图片包含 游戏机, 钟表, 食物&#10;&#10;描述已自动生成"/>
          <p:cNvPicPr>
            <a:picLocks noChangeAspect="1"/>
          </p:cNvPicPr>
          <p:nvPr userDrawn="1"/>
        </p:nvPicPr>
        <p:blipFill rotWithShape="1">
          <a:blip r:embed="rId2">
            <a:alphaModFix amt="26000"/>
            <a:lum bright="70000" contrast="-70000"/>
            <a:extLst>
              <a:ext uri="{28A0092B-C50C-407E-A947-70E740481C1C}">
                <a14:useLocalDpi xmlns:a14="http://schemas.microsoft.com/office/drawing/2010/main" val="0"/>
              </a:ext>
            </a:extLst>
          </a:blip>
          <a:srcRect l="56064" b="11293"/>
          <a:stretch>
            <a:fillRect/>
          </a:stretch>
        </p:blipFill>
        <p:spPr>
          <a:xfrm>
            <a:off x="10626106" y="126173"/>
            <a:ext cx="1342061" cy="6731827"/>
          </a:xfrm>
          <a:prstGeom prst="rect">
            <a:avLst/>
          </a:prstGeom>
        </p:spPr>
      </p:pic>
      <p:pic>
        <p:nvPicPr>
          <p:cNvPr id="7" name="图片 6" descr="图片包含 游戏机, 钟表, 食物&#10;&#10;描述已自动生成"/>
          <p:cNvPicPr>
            <a:picLocks noChangeAspect="1"/>
          </p:cNvPicPr>
          <p:nvPr userDrawn="1"/>
        </p:nvPicPr>
        <p:blipFill rotWithShape="1">
          <a:blip r:embed="rId2">
            <a:alphaModFix amt="19000"/>
            <a:lum bright="70000" contrast="-70000"/>
            <a:extLst>
              <a:ext uri="{28A0092B-C50C-407E-A947-70E740481C1C}">
                <a14:useLocalDpi xmlns:a14="http://schemas.microsoft.com/office/drawing/2010/main" val="0"/>
              </a:ext>
            </a:extLst>
          </a:blip>
          <a:srcRect l="-1" r="53916" b="25288"/>
          <a:stretch>
            <a:fillRect/>
          </a:stretch>
        </p:blipFill>
        <p:spPr>
          <a:xfrm>
            <a:off x="9450664" y="1188239"/>
            <a:ext cx="1407691" cy="5669761"/>
          </a:xfrm>
          <a:prstGeom prst="rect">
            <a:avLst/>
          </a:prstGeom>
        </p:spPr>
      </p:pic>
      <p:sp>
        <p:nvSpPr>
          <p:cNvPr id="10" name="平行四边形 5"/>
          <p:cNvSpPr/>
          <p:nvPr userDrawn="1"/>
        </p:nvSpPr>
        <p:spPr>
          <a:xfrm rot="16200000">
            <a:off x="11133020" y="480748"/>
            <a:ext cx="1130533" cy="158370"/>
          </a:xfrm>
          <a:custGeom>
            <a:avLst/>
            <a:gdLst>
              <a:gd name="connsiteX0" fmla="*/ 0 w 1130300"/>
              <a:gd name="connsiteY0" fmla="*/ 158370 h 158370"/>
              <a:gd name="connsiteX1" fmla="*/ 110523 w 1130300"/>
              <a:gd name="connsiteY1" fmla="*/ 0 h 158370"/>
              <a:gd name="connsiteX2" fmla="*/ 1130300 w 1130300"/>
              <a:gd name="connsiteY2" fmla="*/ 0 h 158370"/>
              <a:gd name="connsiteX3" fmla="*/ 1019777 w 1130300"/>
              <a:gd name="connsiteY3" fmla="*/ 158370 h 158370"/>
              <a:gd name="connsiteX4" fmla="*/ 0 w 1130300"/>
              <a:gd name="connsiteY4" fmla="*/ 158370 h 158370"/>
              <a:gd name="connsiteX0-1" fmla="*/ 0 w 1130300"/>
              <a:gd name="connsiteY0-2" fmla="*/ 158370 h 158370"/>
              <a:gd name="connsiteX1-3" fmla="*/ 110523 w 1130300"/>
              <a:gd name="connsiteY1-4" fmla="*/ 0 h 158370"/>
              <a:gd name="connsiteX2-5" fmla="*/ 1130300 w 1130300"/>
              <a:gd name="connsiteY2-6" fmla="*/ 0 h 158370"/>
              <a:gd name="connsiteX3-7" fmla="*/ 1019777 w 1130300"/>
              <a:gd name="connsiteY3-8" fmla="*/ 158370 h 158370"/>
              <a:gd name="connsiteX4-9" fmla="*/ 0 w 1130300"/>
              <a:gd name="connsiteY4-10" fmla="*/ 158370 h 158370"/>
              <a:gd name="connsiteX0-11" fmla="*/ 0 w 1130300"/>
              <a:gd name="connsiteY0-12" fmla="*/ 158370 h 158370"/>
              <a:gd name="connsiteX1-13" fmla="*/ 110523 w 1130300"/>
              <a:gd name="connsiteY1-14" fmla="*/ 0 h 158370"/>
              <a:gd name="connsiteX2-15" fmla="*/ 1130300 w 1130300"/>
              <a:gd name="connsiteY2-16" fmla="*/ 0 h 158370"/>
              <a:gd name="connsiteX3-17" fmla="*/ 1019777 w 1130300"/>
              <a:gd name="connsiteY3-18" fmla="*/ 158370 h 158370"/>
              <a:gd name="connsiteX4-19" fmla="*/ 0 w 1130300"/>
              <a:gd name="connsiteY4-20" fmla="*/ 158370 h 158370"/>
              <a:gd name="connsiteX0-21" fmla="*/ 0 w 1130300"/>
              <a:gd name="connsiteY0-22" fmla="*/ 158370 h 158370"/>
              <a:gd name="connsiteX1-23" fmla="*/ 110523 w 1130300"/>
              <a:gd name="connsiteY1-24" fmla="*/ 0 h 158370"/>
              <a:gd name="connsiteX2-25" fmla="*/ 1130300 w 1130300"/>
              <a:gd name="connsiteY2-26" fmla="*/ 0 h 158370"/>
              <a:gd name="connsiteX3-27" fmla="*/ 1019777 w 1130300"/>
              <a:gd name="connsiteY3-28" fmla="*/ 158370 h 158370"/>
              <a:gd name="connsiteX4-29" fmla="*/ 0 w 1130300"/>
              <a:gd name="connsiteY4-30" fmla="*/ 158370 h 158370"/>
              <a:gd name="connsiteX0-31" fmla="*/ 233 w 1130533"/>
              <a:gd name="connsiteY0-32" fmla="*/ 158370 h 158370"/>
              <a:gd name="connsiteX1-33" fmla="*/ 110756 w 1130533"/>
              <a:gd name="connsiteY1-34" fmla="*/ 0 h 158370"/>
              <a:gd name="connsiteX2-35" fmla="*/ 1130533 w 1130533"/>
              <a:gd name="connsiteY2-36" fmla="*/ 0 h 158370"/>
              <a:gd name="connsiteX3-37" fmla="*/ 1020010 w 1130533"/>
              <a:gd name="connsiteY3-38" fmla="*/ 158370 h 158370"/>
              <a:gd name="connsiteX4-39" fmla="*/ 233 w 1130533"/>
              <a:gd name="connsiteY4-40" fmla="*/ 158370 h 158370"/>
              <a:gd name="connsiteX0-41" fmla="*/ 233 w 1130533"/>
              <a:gd name="connsiteY0-42" fmla="*/ 158370 h 158370"/>
              <a:gd name="connsiteX1-43" fmla="*/ 110756 w 1130533"/>
              <a:gd name="connsiteY1-44" fmla="*/ 0 h 158370"/>
              <a:gd name="connsiteX2-45" fmla="*/ 1130533 w 1130533"/>
              <a:gd name="connsiteY2-46" fmla="*/ 0 h 158370"/>
              <a:gd name="connsiteX3-47" fmla="*/ 1020010 w 1130533"/>
              <a:gd name="connsiteY3-48" fmla="*/ 158370 h 158370"/>
              <a:gd name="connsiteX4-49" fmla="*/ 233 w 1130533"/>
              <a:gd name="connsiteY4-50" fmla="*/ 158370 h 158370"/>
              <a:gd name="connsiteX0-51" fmla="*/ 233 w 1130533"/>
              <a:gd name="connsiteY0-52" fmla="*/ 158370 h 158370"/>
              <a:gd name="connsiteX1-53" fmla="*/ 110756 w 1130533"/>
              <a:gd name="connsiteY1-54" fmla="*/ 0 h 158370"/>
              <a:gd name="connsiteX2-55" fmla="*/ 1130533 w 1130533"/>
              <a:gd name="connsiteY2-56" fmla="*/ 0 h 158370"/>
              <a:gd name="connsiteX3-57" fmla="*/ 1020010 w 1130533"/>
              <a:gd name="connsiteY3-58" fmla="*/ 158370 h 158370"/>
              <a:gd name="connsiteX4-59" fmla="*/ 233 w 1130533"/>
              <a:gd name="connsiteY4-60" fmla="*/ 158370 h 158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0533" h="158370">
                <a:moveTo>
                  <a:pt x="233" y="158370"/>
                </a:moveTo>
                <a:cubicBezTo>
                  <a:pt x="-4836" y="56050"/>
                  <a:pt x="73915" y="52790"/>
                  <a:pt x="110756" y="0"/>
                </a:cubicBezTo>
                <a:lnTo>
                  <a:pt x="1130533" y="0"/>
                </a:lnTo>
                <a:cubicBezTo>
                  <a:pt x="1049877" y="16601"/>
                  <a:pt x="1056851" y="105580"/>
                  <a:pt x="1020010" y="158370"/>
                </a:cubicBezTo>
                <a:lnTo>
                  <a:pt x="233" y="158370"/>
                </a:lnTo>
                <a:close/>
              </a:path>
            </a:pathLst>
          </a:custGeom>
          <a:solidFill>
            <a:schemeClr val="accent6"/>
          </a:solidFill>
          <a:ln>
            <a:noFill/>
          </a:ln>
          <a:effectLst>
            <a:innerShdw blurRad="114300" dist="50800" dir="81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图片包含 游戏机, 建筑&#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838" y="-3930"/>
            <a:ext cx="5926724" cy="1018655"/>
          </a:xfrm>
          <a:prstGeom prst="rect">
            <a:avLst/>
          </a:prstGeom>
        </p:spPr>
      </p:pic>
      <p:sp>
        <p:nvSpPr>
          <p:cNvPr id="13" name="矩形 12"/>
          <p:cNvSpPr/>
          <p:nvPr userDrawn="1"/>
        </p:nvSpPr>
        <p:spPr>
          <a:xfrm>
            <a:off x="-5255" y="2034"/>
            <a:ext cx="11623145" cy="1018655"/>
          </a:xfrm>
          <a:prstGeom prst="rect">
            <a:avLst/>
          </a:prstGeom>
          <a:gradFill flip="none" rotWithShape="1">
            <a:gsLst>
              <a:gs pos="59000">
                <a:schemeClr val="accent1"/>
              </a:gs>
              <a:gs pos="0">
                <a:schemeClr val="accent1"/>
              </a:gs>
              <a:gs pos="42000">
                <a:schemeClr val="accent1">
                  <a:alpha val="6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15" name="矩形: 剪去单角 14"/>
          <p:cNvSpPr/>
          <p:nvPr userDrawn="1"/>
        </p:nvSpPr>
        <p:spPr>
          <a:xfrm flipV="1">
            <a:off x="11772136" y="102565"/>
            <a:ext cx="293318" cy="1021334"/>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userDrawn="1"/>
        </p:nvSpPr>
        <p:spPr>
          <a:xfrm rot="18923704">
            <a:off x="11853019" y="967329"/>
            <a:ext cx="208976" cy="99014"/>
          </a:xfrm>
          <a:prstGeom prst="triangle">
            <a:avLst>
              <a:gd name="adj" fmla="val 46074"/>
            </a:avLst>
          </a:prstGeom>
          <a:solidFill>
            <a:schemeClr val="accent6"/>
          </a:solidFill>
          <a:ln>
            <a:noFill/>
          </a:ln>
          <a:effectLst>
            <a:innerShdw blurRad="63500" dist="50800" dir="27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descr="手机屏幕的截图&#10;&#10;描述已自动生成"/>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08024" y="5346"/>
            <a:ext cx="1275626" cy="1006000"/>
          </a:xfrm>
          <a:prstGeom prst="rect">
            <a:avLst/>
          </a:prstGeom>
        </p:spPr>
      </p:pic>
      <p:sp>
        <p:nvSpPr>
          <p:cNvPr id="20" name="流程图: 过程 19"/>
          <p:cNvSpPr/>
          <p:nvPr userDrawn="1"/>
        </p:nvSpPr>
        <p:spPr>
          <a:xfrm>
            <a:off x="660400" y="1188239"/>
            <a:ext cx="45719" cy="335665"/>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userDrawn="1">
            <p:ph type="ftr" sz="quarter" idx="11"/>
          </p:nvPr>
        </p:nvSpPr>
        <p:spPr>
          <a:xfrm>
            <a:off x="660400" y="6356350"/>
            <a:ext cx="4114800" cy="365125"/>
          </a:xfrm>
        </p:spPr>
        <p:txBody>
          <a:bodyPr/>
          <a:lstStyle/>
          <a:p>
            <a:pPr algn="dist"/>
            <a:r>
              <a:rPr lang="zh-CN" altLang="en-US" dirty="0">
                <a:solidFill>
                  <a:srgbClr val="000000">
                    <a:tint val="75000"/>
                  </a:srgbClr>
                </a:solidFill>
              </a:rPr>
              <a:t>重德</a:t>
            </a:r>
            <a:r>
              <a:rPr lang="en-US" altLang="zh-CN" dirty="0">
                <a:solidFill>
                  <a:srgbClr val="000000">
                    <a:tint val="75000"/>
                  </a:srgbClr>
                </a:solidFill>
              </a:rPr>
              <a:t>/</a:t>
            </a:r>
            <a:r>
              <a:rPr lang="zh-CN" altLang="en-US" dirty="0">
                <a:solidFill>
                  <a:srgbClr val="000000">
                    <a:tint val="75000"/>
                  </a:srgbClr>
                </a:solidFill>
              </a:rPr>
              <a:t>博学</a:t>
            </a:r>
            <a:r>
              <a:rPr lang="en-US" altLang="zh-CN" dirty="0">
                <a:solidFill>
                  <a:srgbClr val="000000">
                    <a:tint val="75000"/>
                  </a:srgbClr>
                </a:solidFill>
              </a:rPr>
              <a:t>/</a:t>
            </a:r>
            <a:r>
              <a:rPr lang="zh-CN" altLang="en-US" dirty="0">
                <a:solidFill>
                  <a:srgbClr val="000000">
                    <a:tint val="75000"/>
                  </a:srgbClr>
                </a:solidFill>
              </a:rPr>
              <a:t>务实</a:t>
            </a:r>
            <a:r>
              <a:rPr lang="en-US" altLang="zh-CN" dirty="0">
                <a:solidFill>
                  <a:srgbClr val="000000">
                    <a:tint val="75000"/>
                  </a:srgbClr>
                </a:solidFill>
              </a:rPr>
              <a:t>/</a:t>
            </a:r>
            <a:r>
              <a:rPr lang="zh-CN" altLang="en-US" dirty="0">
                <a:solidFill>
                  <a:srgbClr val="000000">
                    <a:tint val="75000"/>
                  </a:srgbClr>
                </a:solidFill>
              </a:rPr>
              <a:t>尚美</a:t>
            </a:r>
            <a:endParaRPr lang="zh-CN" altLang="en-US" dirty="0">
              <a:solidFill>
                <a:srgbClr val="000000">
                  <a:tint val="75000"/>
                </a:srgbClr>
              </a:solidFill>
            </a:endParaRPr>
          </a:p>
        </p:txBody>
      </p:sp>
      <p:sp>
        <p:nvSpPr>
          <p:cNvPr id="19" name="灯片编号占位符 18"/>
          <p:cNvSpPr>
            <a:spLocks noGrp="1"/>
          </p:cNvSpPr>
          <p:nvPr userDrawn="1">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dirty="0"/>
          </a:p>
        </p:txBody>
      </p:sp>
      <p:sp>
        <p:nvSpPr>
          <p:cNvPr id="17" name="图片占位符 23"/>
          <p:cNvSpPr>
            <a:spLocks noGrp="1"/>
          </p:cNvSpPr>
          <p:nvPr>
            <p:ph type="pic" sz="quarter" idx="13"/>
          </p:nvPr>
        </p:nvSpPr>
        <p:spPr>
          <a:xfrm>
            <a:off x="660400" y="1768475"/>
            <a:ext cx="5191125" cy="4378325"/>
          </a:xfrm>
          <a:prstGeom prst="rect">
            <a:avLst/>
          </a:prstGeo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2">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660400" y="6362487"/>
            <a:ext cx="3645382" cy="365506"/>
          </a:xfrm>
        </p:spPr>
        <p:txBody>
          <a:bodyPr/>
          <a:lstStyle>
            <a:lvl1pPr algn="dist">
              <a:defRPr/>
            </a:lvl1pPr>
          </a:lstStyle>
          <a:p>
            <a:r>
              <a:rPr lang="zh-CN" altLang="en-US" dirty="0"/>
              <a:t>重德</a:t>
            </a:r>
            <a:r>
              <a:rPr lang="en-US" altLang="zh-CN" dirty="0"/>
              <a:t>/</a:t>
            </a:r>
            <a:r>
              <a:rPr lang="zh-CN" altLang="en-US" dirty="0"/>
              <a:t>博学</a:t>
            </a:r>
            <a:r>
              <a:rPr lang="en-US" altLang="zh-CN" dirty="0"/>
              <a:t>/</a:t>
            </a:r>
            <a:r>
              <a:rPr lang="zh-CN" altLang="en-US" dirty="0"/>
              <a:t>务实</a:t>
            </a:r>
            <a:r>
              <a:rPr lang="en-US" altLang="zh-CN" dirty="0"/>
              <a:t>/</a:t>
            </a:r>
            <a:r>
              <a:rPr lang="zh-CN" altLang="en-US" dirty="0"/>
              <a:t>尚美</a:t>
            </a:r>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a:p>
        </p:txBody>
      </p:sp>
      <p:pic>
        <p:nvPicPr>
          <p:cNvPr id="5" name="图片 4"/>
          <p:cNvPicPr>
            <a:picLocks noChangeAspect="1"/>
          </p:cNvPicPr>
          <p:nvPr userDrawn="1"/>
        </p:nvPicPr>
        <p:blipFill rotWithShape="1">
          <a:blip r:embed="rId2"/>
          <a:srcRect t="20294" r="17004"/>
          <a:stretch>
            <a:fillRect/>
          </a:stretch>
        </p:blipFill>
        <p:spPr>
          <a:xfrm>
            <a:off x="4566324" y="0"/>
            <a:ext cx="7625676" cy="7285408"/>
          </a:xfrm>
          <a:prstGeom prst="rect">
            <a:avLst/>
          </a:prstGeom>
        </p:spPr>
      </p:pic>
      <p:grpSp>
        <p:nvGrpSpPr>
          <p:cNvPr id="6" name="组合 5"/>
          <p:cNvGrpSpPr/>
          <p:nvPr userDrawn="1"/>
        </p:nvGrpSpPr>
        <p:grpSpPr>
          <a:xfrm>
            <a:off x="9158952" y="282668"/>
            <a:ext cx="2358528" cy="784386"/>
            <a:chOff x="9160372" y="137569"/>
            <a:chExt cx="2358528" cy="784386"/>
          </a:xfrm>
        </p:grpSpPr>
        <p:pic>
          <p:nvPicPr>
            <p:cNvPr id="7" name="图片 6" descr="图片包含 游戏机, 钟表&#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372" y="329973"/>
              <a:ext cx="474798" cy="472671"/>
            </a:xfrm>
            <a:prstGeom prst="rect">
              <a:avLst/>
            </a:prstGeom>
          </p:spPr>
        </p:pic>
        <p:pic>
          <p:nvPicPr>
            <p:cNvPr id="8" name="图片 7" descr="图片包含 游戏机, 食物&#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65"/>
            <a:stretch>
              <a:fillRect/>
            </a:stretch>
          </p:blipFill>
          <p:spPr>
            <a:xfrm>
              <a:off x="9663727" y="137569"/>
              <a:ext cx="1855173" cy="784386"/>
            </a:xfrm>
            <a:prstGeom prst="rect">
              <a:avLst/>
            </a:prstGeom>
          </p:spPr>
        </p:pic>
      </p:grpSp>
      <p:grpSp>
        <p:nvGrpSpPr>
          <p:cNvPr id="9" name="组合 8"/>
          <p:cNvGrpSpPr/>
          <p:nvPr userDrawn="1"/>
        </p:nvGrpSpPr>
        <p:grpSpPr>
          <a:xfrm>
            <a:off x="481480" y="260235"/>
            <a:ext cx="675983" cy="661720"/>
            <a:chOff x="8358696" y="4052116"/>
            <a:chExt cx="1834907" cy="1796214"/>
          </a:xfrm>
          <a:gradFill flip="none" rotWithShape="1">
            <a:gsLst>
              <a:gs pos="0">
                <a:srgbClr val="ADB5BF">
                  <a:alpha val="60000"/>
                </a:srgbClr>
              </a:gs>
              <a:gs pos="98639">
                <a:srgbClr val="ADB5BF">
                  <a:alpha val="11000"/>
                </a:srgbClr>
              </a:gs>
              <a:gs pos="70000">
                <a:srgbClr val="ADB5BF">
                  <a:alpha val="16000"/>
                </a:srgbClr>
              </a:gs>
            </a:gsLst>
            <a:lin ang="5400000" scaled="1"/>
            <a:tileRect/>
          </a:gradFill>
        </p:grpSpPr>
        <p:sp>
          <p:nvSpPr>
            <p:cNvPr id="10" name="任意多边形: 形状 9"/>
            <p:cNvSpPr/>
            <p:nvPr/>
          </p:nvSpPr>
          <p:spPr>
            <a:xfrm>
              <a:off x="8358696" y="4052116"/>
              <a:ext cx="1834907" cy="1796214"/>
            </a:xfrm>
            <a:custGeom>
              <a:avLst/>
              <a:gdLst>
                <a:gd name="connsiteX0" fmla="*/ 901999 w 1834907"/>
                <a:gd name="connsiteY0" fmla="*/ 137 h 1796214"/>
                <a:gd name="connsiteX1" fmla="*/ 1013591 w 1834907"/>
                <a:gd name="connsiteY1" fmla="*/ 24400 h 1796214"/>
                <a:gd name="connsiteX2" fmla="*/ 1191211 w 1834907"/>
                <a:gd name="connsiteY2" fmla="*/ 134541 h 1796214"/>
                <a:gd name="connsiteX3" fmla="*/ 1251555 w 1834907"/>
                <a:gd name="connsiteY3" fmla="*/ 255191 h 1796214"/>
                <a:gd name="connsiteX4" fmla="*/ 1277756 w 1834907"/>
                <a:gd name="connsiteY4" fmla="*/ 349963 h 1796214"/>
                <a:gd name="connsiteX5" fmla="*/ 1301507 w 1834907"/>
                <a:gd name="connsiteY5" fmla="*/ 430171 h 1796214"/>
                <a:gd name="connsiteX6" fmla="*/ 1340416 w 1834907"/>
                <a:gd name="connsiteY6" fmla="*/ 560976 h 1796214"/>
                <a:gd name="connsiteX7" fmla="*/ 1378726 w 1834907"/>
                <a:gd name="connsiteY7" fmla="*/ 694029 h 1796214"/>
                <a:gd name="connsiteX8" fmla="*/ 1403904 w 1834907"/>
                <a:gd name="connsiteY8" fmla="*/ 840079 h 1796214"/>
                <a:gd name="connsiteX9" fmla="*/ 1433922 w 1834907"/>
                <a:gd name="connsiteY9" fmla="*/ 1141169 h 1796214"/>
                <a:gd name="connsiteX10" fmla="*/ 1453926 w 1834907"/>
                <a:gd name="connsiteY10" fmla="*/ 1367067 h 1796214"/>
                <a:gd name="connsiteX11" fmla="*/ 1447557 w 1834907"/>
                <a:gd name="connsiteY11" fmla="*/ 1420569 h 1796214"/>
                <a:gd name="connsiteX12" fmla="*/ 1433580 w 1834907"/>
                <a:gd name="connsiteY12" fmla="*/ 1466271 h 1796214"/>
                <a:gd name="connsiteX13" fmla="*/ 1539895 w 1834907"/>
                <a:gd name="connsiteY13" fmla="*/ 1472882 h 1796214"/>
                <a:gd name="connsiteX14" fmla="*/ 1714257 w 1834907"/>
                <a:gd name="connsiteY14" fmla="*/ 1495179 h 1796214"/>
                <a:gd name="connsiteX15" fmla="*/ 1815857 w 1834907"/>
                <a:gd name="connsiteY15" fmla="*/ 1552541 h 1796214"/>
                <a:gd name="connsiteX16" fmla="*/ 1815857 w 1834907"/>
                <a:gd name="connsiteY16" fmla="*/ 1593013 h 1796214"/>
                <a:gd name="connsiteX17" fmla="*/ 1742315 w 1834907"/>
                <a:gd name="connsiteY17" fmla="*/ 1612235 h 1796214"/>
                <a:gd name="connsiteX18" fmla="*/ 1690362 w 1834907"/>
                <a:gd name="connsiteY18" fmla="*/ 1650751 h 1796214"/>
                <a:gd name="connsiteX19" fmla="*/ 1341634 w 1834907"/>
                <a:gd name="connsiteY19" fmla="*/ 1737960 h 1796214"/>
                <a:gd name="connsiteX20" fmla="*/ 1116999 w 1834907"/>
                <a:gd name="connsiteY20" fmla="*/ 1776249 h 1796214"/>
                <a:gd name="connsiteX21" fmla="*/ 545857 w 1834907"/>
                <a:gd name="connsiteY21" fmla="*/ 1788460 h 1796214"/>
                <a:gd name="connsiteX22" fmla="*/ 254730 w 1834907"/>
                <a:gd name="connsiteY22" fmla="*/ 1769315 h 1796214"/>
                <a:gd name="connsiteX23" fmla="*/ 29305 w 1834907"/>
                <a:gd name="connsiteY23" fmla="*/ 1742426 h 1796214"/>
                <a:gd name="connsiteX24" fmla="*/ 23629 w 1834907"/>
                <a:gd name="connsiteY24" fmla="*/ 1610544 h 1796214"/>
                <a:gd name="connsiteX25" fmla="*/ 214170 w 1834907"/>
                <a:gd name="connsiteY25" fmla="*/ 1485316 h 1796214"/>
                <a:gd name="connsiteX26" fmla="*/ 327644 w 1834907"/>
                <a:gd name="connsiteY26" fmla="*/ 1492533 h 1796214"/>
                <a:gd name="connsiteX27" fmla="*/ 433745 w 1834907"/>
                <a:gd name="connsiteY27" fmla="*/ 1516237 h 1796214"/>
                <a:gd name="connsiteX28" fmla="*/ 520499 w 1834907"/>
                <a:gd name="connsiteY28" fmla="*/ 1507311 h 1796214"/>
                <a:gd name="connsiteX29" fmla="*/ 506545 w 1834907"/>
                <a:gd name="connsiteY29" fmla="*/ 1462932 h 1796214"/>
                <a:gd name="connsiteX30" fmla="*/ 479541 w 1834907"/>
                <a:gd name="connsiteY30" fmla="*/ 1217369 h 1796214"/>
                <a:gd name="connsiteX31" fmla="*/ 549707 w 1834907"/>
                <a:gd name="connsiteY31" fmla="*/ 835622 h 1796214"/>
                <a:gd name="connsiteX32" fmla="*/ 596657 w 1834907"/>
                <a:gd name="connsiteY32" fmla="*/ 757305 h 1796214"/>
                <a:gd name="connsiteX33" fmla="*/ 596657 w 1834907"/>
                <a:gd name="connsiteY33" fmla="*/ 358211 h 1796214"/>
                <a:gd name="connsiteX34" fmla="*/ 691907 w 1834907"/>
                <a:gd name="connsiteY34" fmla="*/ 213526 h 1796214"/>
                <a:gd name="connsiteX35" fmla="*/ 829748 w 1834907"/>
                <a:gd name="connsiteY35" fmla="*/ 33505 h 1796214"/>
                <a:gd name="connsiteX36" fmla="*/ 901999 w 1834907"/>
                <a:gd name="connsiteY36" fmla="*/ 137 h 1796214"/>
                <a:gd name="connsiteX37" fmla="*/ 1152603 w 1834907"/>
                <a:gd name="connsiteY37" fmla="*/ 394472 h 1796214"/>
                <a:gd name="connsiteX38" fmla="*/ 1146131 w 1834907"/>
                <a:gd name="connsiteY38" fmla="*/ 429098 h 1796214"/>
                <a:gd name="connsiteX39" fmla="*/ 1117556 w 1834907"/>
                <a:gd name="connsiteY39" fmla="*/ 459375 h 1796214"/>
                <a:gd name="connsiteX40" fmla="*/ 1118592 w 1834907"/>
                <a:gd name="connsiteY40" fmla="*/ 466656 h 1796214"/>
                <a:gd name="connsiteX41" fmla="*/ 1148203 w 1834907"/>
                <a:gd name="connsiteY41" fmla="*/ 474479 h 1796214"/>
                <a:gd name="connsiteX42" fmla="*/ 1120915 w 1834907"/>
                <a:gd name="connsiteY42" fmla="*/ 518632 h 1796214"/>
                <a:gd name="connsiteX43" fmla="*/ 1091304 w 1834907"/>
                <a:gd name="connsiteY43" fmla="*/ 598007 h 1796214"/>
                <a:gd name="connsiteX44" fmla="*/ 1066756 w 1834907"/>
                <a:gd name="connsiteY44" fmla="*/ 643637 h 1796214"/>
                <a:gd name="connsiteX45" fmla="*/ 1044531 w 1834907"/>
                <a:gd name="connsiteY45" fmla="*/ 617179 h 1796214"/>
                <a:gd name="connsiteX46" fmla="*/ 1053864 w 1834907"/>
                <a:gd name="connsiteY46" fmla="*/ 570979 h 1796214"/>
                <a:gd name="connsiteX47" fmla="*/ 1057094 w 1834907"/>
                <a:gd name="connsiteY47" fmla="*/ 423679 h 1796214"/>
                <a:gd name="connsiteX48" fmla="*/ 1036851 w 1834907"/>
                <a:gd name="connsiteY48" fmla="*/ 488168 h 1796214"/>
                <a:gd name="connsiteX49" fmla="*/ 979472 w 1834907"/>
                <a:gd name="connsiteY49" fmla="*/ 584968 h 1796214"/>
                <a:gd name="connsiteX50" fmla="*/ 937539 w 1834907"/>
                <a:gd name="connsiteY50" fmla="*/ 628429 h 1796214"/>
                <a:gd name="connsiteX51" fmla="*/ 993731 w 1834907"/>
                <a:gd name="connsiteY51" fmla="*/ 625821 h 1796214"/>
                <a:gd name="connsiteX52" fmla="*/ 1009452 w 1834907"/>
                <a:gd name="connsiteY52" fmla="*/ 617303 h 1796214"/>
                <a:gd name="connsiteX53" fmla="*/ 1018977 w 1834907"/>
                <a:gd name="connsiteY53" fmla="*/ 683868 h 1796214"/>
                <a:gd name="connsiteX54" fmla="*/ 1033774 w 1834907"/>
                <a:gd name="connsiteY54" fmla="*/ 756534 h 1796214"/>
                <a:gd name="connsiteX55" fmla="*/ 1046474 w 1834907"/>
                <a:gd name="connsiteY55" fmla="*/ 719602 h 1796214"/>
                <a:gd name="connsiteX56" fmla="*/ 1071042 w 1834907"/>
                <a:gd name="connsiteY56" fmla="*/ 673891 h 1796214"/>
                <a:gd name="connsiteX57" fmla="*/ 1120222 w 1834907"/>
                <a:gd name="connsiteY57" fmla="*/ 696116 h 1796214"/>
                <a:gd name="connsiteX58" fmla="*/ 1150931 w 1834907"/>
                <a:gd name="connsiteY58" fmla="*/ 682373 h 1796214"/>
                <a:gd name="connsiteX59" fmla="*/ 1153864 w 1834907"/>
                <a:gd name="connsiteY59" fmla="*/ 648507 h 1796214"/>
                <a:gd name="connsiteX60" fmla="*/ 1165181 w 1834907"/>
                <a:gd name="connsiteY60" fmla="*/ 691313 h 1796214"/>
                <a:gd name="connsiteX61" fmla="*/ 1127081 w 1834907"/>
                <a:gd name="connsiteY61" fmla="*/ 742234 h 1796214"/>
                <a:gd name="connsiteX62" fmla="*/ 1116632 w 1834907"/>
                <a:gd name="connsiteY62" fmla="*/ 765588 h 1796214"/>
                <a:gd name="connsiteX63" fmla="*/ 1190581 w 1834907"/>
                <a:gd name="connsiteY63" fmla="*/ 696729 h 1796214"/>
                <a:gd name="connsiteX64" fmla="*/ 1190581 w 1834907"/>
                <a:gd name="connsiteY64" fmla="*/ 633229 h 1796214"/>
                <a:gd name="connsiteX65" fmla="*/ 1231856 w 1834907"/>
                <a:gd name="connsiteY65" fmla="*/ 635560 h 1796214"/>
                <a:gd name="connsiteX66" fmla="*/ 1273131 w 1834907"/>
                <a:gd name="connsiteY66" fmla="*/ 625555 h 1796214"/>
                <a:gd name="connsiteX67" fmla="*/ 1231856 w 1834907"/>
                <a:gd name="connsiteY67" fmla="*/ 610523 h 1796214"/>
                <a:gd name="connsiteX68" fmla="*/ 1192942 w 1834907"/>
                <a:gd name="connsiteY68" fmla="*/ 558479 h 1796214"/>
                <a:gd name="connsiteX69" fmla="*/ 1207881 w 1834907"/>
                <a:gd name="connsiteY69" fmla="*/ 496549 h 1796214"/>
                <a:gd name="connsiteX70" fmla="*/ 1186471 w 1834907"/>
                <a:gd name="connsiteY70" fmla="*/ 434931 h 1796214"/>
                <a:gd name="connsiteX71" fmla="*/ 1152603 w 1834907"/>
                <a:gd name="connsiteY71" fmla="*/ 394472 h 1796214"/>
                <a:gd name="connsiteX72" fmla="*/ 1124812 w 1834907"/>
                <a:gd name="connsiteY72" fmla="*/ 977752 h 1796214"/>
                <a:gd name="connsiteX73" fmla="*/ 1098506 w 1834907"/>
                <a:gd name="connsiteY73" fmla="*/ 1007491 h 1796214"/>
                <a:gd name="connsiteX74" fmla="*/ 1108031 w 1834907"/>
                <a:gd name="connsiteY74" fmla="*/ 1084078 h 1796214"/>
                <a:gd name="connsiteX75" fmla="*/ 1109100 w 1834907"/>
                <a:gd name="connsiteY75" fmla="*/ 1116167 h 1796214"/>
                <a:gd name="connsiteX76" fmla="*/ 1076219 w 1834907"/>
                <a:gd name="connsiteY76" fmla="*/ 1122278 h 1796214"/>
                <a:gd name="connsiteX77" fmla="*/ 1049750 w 1834907"/>
                <a:gd name="connsiteY77" fmla="*/ 1121240 h 1796214"/>
                <a:gd name="connsiteX78" fmla="*/ 1031831 w 1834907"/>
                <a:gd name="connsiteY78" fmla="*/ 1130783 h 1796214"/>
                <a:gd name="connsiteX79" fmla="*/ 1047190 w 1834907"/>
                <a:gd name="connsiteY79" fmla="*/ 1170557 h 1796214"/>
                <a:gd name="connsiteX80" fmla="*/ 987592 w 1834907"/>
                <a:gd name="connsiteY80" fmla="*/ 1261665 h 1796214"/>
                <a:gd name="connsiteX81" fmla="*/ 919575 w 1834907"/>
                <a:gd name="connsiteY81" fmla="*/ 1344356 h 1796214"/>
                <a:gd name="connsiteX82" fmla="*/ 979436 w 1834907"/>
                <a:gd name="connsiteY82" fmla="*/ 1293888 h 1796214"/>
                <a:gd name="connsiteX83" fmla="*/ 1042428 w 1834907"/>
                <a:gd name="connsiteY83" fmla="*/ 1236478 h 1796214"/>
                <a:gd name="connsiteX84" fmla="*/ 1046990 w 1834907"/>
                <a:gd name="connsiteY84" fmla="*/ 1312678 h 1796214"/>
                <a:gd name="connsiteX85" fmla="*/ 1056560 w 1834907"/>
                <a:gd name="connsiteY85" fmla="*/ 1388878 h 1796214"/>
                <a:gd name="connsiteX86" fmla="*/ 1063963 w 1834907"/>
                <a:gd name="connsiteY86" fmla="*/ 1364680 h 1796214"/>
                <a:gd name="connsiteX87" fmla="*/ 1094857 w 1834907"/>
                <a:gd name="connsiteY87" fmla="*/ 1313016 h 1796214"/>
                <a:gd name="connsiteX88" fmla="*/ 1133431 w 1834907"/>
                <a:gd name="connsiteY88" fmla="*/ 1267363 h 1796214"/>
                <a:gd name="connsiteX89" fmla="*/ 1152481 w 1834907"/>
                <a:gd name="connsiteY89" fmla="*/ 1249178 h 1796214"/>
                <a:gd name="connsiteX90" fmla="*/ 1132874 w 1834907"/>
                <a:gd name="connsiteY90" fmla="*/ 1309755 h 1796214"/>
                <a:gd name="connsiteX91" fmla="*/ 1094217 w 1834907"/>
                <a:gd name="connsiteY91" fmla="*/ 1357128 h 1796214"/>
                <a:gd name="connsiteX92" fmla="*/ 1136974 w 1834907"/>
                <a:gd name="connsiteY92" fmla="*/ 1322203 h 1796214"/>
                <a:gd name="connsiteX93" fmla="*/ 1201600 w 1834907"/>
                <a:gd name="connsiteY93" fmla="*/ 1316851 h 1796214"/>
                <a:gd name="connsiteX94" fmla="*/ 1335801 w 1834907"/>
                <a:gd name="connsiteY94" fmla="*/ 1326929 h 1796214"/>
                <a:gd name="connsiteX95" fmla="*/ 1336631 w 1834907"/>
                <a:gd name="connsiteY95" fmla="*/ 1211078 h 1796214"/>
                <a:gd name="connsiteX96" fmla="*/ 1323931 w 1834907"/>
                <a:gd name="connsiteY96" fmla="*/ 1254808 h 1796214"/>
                <a:gd name="connsiteX97" fmla="*/ 1245519 w 1834907"/>
                <a:gd name="connsiteY97" fmla="*/ 1324194 h 1796214"/>
                <a:gd name="connsiteX98" fmla="*/ 1223795 w 1834907"/>
                <a:gd name="connsiteY98" fmla="*/ 1200973 h 1796214"/>
                <a:gd name="connsiteX99" fmla="*/ 1244515 w 1834907"/>
                <a:gd name="connsiteY99" fmla="*/ 1081065 h 1796214"/>
                <a:gd name="connsiteX100" fmla="*/ 1217935 w 1834907"/>
                <a:gd name="connsiteY100" fmla="*/ 1033278 h 1796214"/>
                <a:gd name="connsiteX101" fmla="*/ 1171084 w 1834907"/>
                <a:gd name="connsiteY101" fmla="*/ 1052866 h 1796214"/>
                <a:gd name="connsiteX102" fmla="*/ 1142127 w 1834907"/>
                <a:gd name="connsiteY102" fmla="*/ 1059754 h 1796214"/>
                <a:gd name="connsiteX103" fmla="*/ 1145223 w 1834907"/>
                <a:gd name="connsiteY103" fmla="*/ 1028023 h 1796214"/>
                <a:gd name="connsiteX104" fmla="*/ 1152825 w 1834907"/>
                <a:gd name="connsiteY104" fmla="*/ 995734 h 1796214"/>
                <a:gd name="connsiteX105" fmla="*/ 1124812 w 1834907"/>
                <a:gd name="connsiteY105" fmla="*/ 977752 h 179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834907" h="1796214">
                  <a:moveTo>
                    <a:pt x="901999" y="137"/>
                  </a:moveTo>
                  <a:cubicBezTo>
                    <a:pt x="928674" y="-1184"/>
                    <a:pt x="961907" y="7100"/>
                    <a:pt x="1013591" y="24400"/>
                  </a:cubicBezTo>
                  <a:cubicBezTo>
                    <a:pt x="1129561" y="63218"/>
                    <a:pt x="1128644" y="62649"/>
                    <a:pt x="1191211" y="134541"/>
                  </a:cubicBezTo>
                  <a:cubicBezTo>
                    <a:pt x="1238538" y="188921"/>
                    <a:pt x="1249552" y="210942"/>
                    <a:pt x="1251555" y="255191"/>
                  </a:cubicBezTo>
                  <a:cubicBezTo>
                    <a:pt x="1252903" y="284961"/>
                    <a:pt x="1264693" y="327609"/>
                    <a:pt x="1277756" y="349963"/>
                  </a:cubicBezTo>
                  <a:cubicBezTo>
                    <a:pt x="1290819" y="372318"/>
                    <a:pt x="1301507" y="408411"/>
                    <a:pt x="1301507" y="430171"/>
                  </a:cubicBezTo>
                  <a:cubicBezTo>
                    <a:pt x="1301507" y="451930"/>
                    <a:pt x="1319016" y="510793"/>
                    <a:pt x="1340416" y="560976"/>
                  </a:cubicBezTo>
                  <a:cubicBezTo>
                    <a:pt x="1361815" y="611160"/>
                    <a:pt x="1379055" y="671033"/>
                    <a:pt x="1378726" y="694029"/>
                  </a:cubicBezTo>
                  <a:cubicBezTo>
                    <a:pt x="1378397" y="717024"/>
                    <a:pt x="1389727" y="782746"/>
                    <a:pt x="1403904" y="840079"/>
                  </a:cubicBezTo>
                  <a:cubicBezTo>
                    <a:pt x="1422671" y="915975"/>
                    <a:pt x="1430833" y="997845"/>
                    <a:pt x="1433922" y="1141169"/>
                  </a:cubicBezTo>
                  <a:cubicBezTo>
                    <a:pt x="1436614" y="1266083"/>
                    <a:pt x="1443924" y="1348634"/>
                    <a:pt x="1453926" y="1367067"/>
                  </a:cubicBezTo>
                  <a:cubicBezTo>
                    <a:pt x="1467172" y="1391478"/>
                    <a:pt x="1466155" y="1400019"/>
                    <a:pt x="1447557" y="1420569"/>
                  </a:cubicBezTo>
                  <a:cubicBezTo>
                    <a:pt x="1434749" y="1434722"/>
                    <a:pt x="1428861" y="1453974"/>
                    <a:pt x="1433580" y="1466271"/>
                  </a:cubicBezTo>
                  <a:cubicBezTo>
                    <a:pt x="1440916" y="1485389"/>
                    <a:pt x="1451575" y="1486052"/>
                    <a:pt x="1539895" y="1472882"/>
                  </a:cubicBezTo>
                  <a:cubicBezTo>
                    <a:pt x="1636302" y="1458507"/>
                    <a:pt x="1639419" y="1458905"/>
                    <a:pt x="1714257" y="1495179"/>
                  </a:cubicBezTo>
                  <a:cubicBezTo>
                    <a:pt x="1756167" y="1515493"/>
                    <a:pt x="1801887" y="1541306"/>
                    <a:pt x="1815857" y="1552541"/>
                  </a:cubicBezTo>
                  <a:cubicBezTo>
                    <a:pt x="1841257" y="1572969"/>
                    <a:pt x="1841257" y="1572969"/>
                    <a:pt x="1815857" y="1593013"/>
                  </a:cubicBezTo>
                  <a:cubicBezTo>
                    <a:pt x="1801887" y="1604037"/>
                    <a:pt x="1768793" y="1612687"/>
                    <a:pt x="1742315" y="1612235"/>
                  </a:cubicBezTo>
                  <a:cubicBezTo>
                    <a:pt x="1691196" y="1611362"/>
                    <a:pt x="1682607" y="1617730"/>
                    <a:pt x="1690362" y="1650751"/>
                  </a:cubicBezTo>
                  <a:cubicBezTo>
                    <a:pt x="1696098" y="1675177"/>
                    <a:pt x="1607930" y="1697226"/>
                    <a:pt x="1341634" y="1737960"/>
                  </a:cubicBezTo>
                  <a:cubicBezTo>
                    <a:pt x="1248451" y="1752214"/>
                    <a:pt x="1147366" y="1769444"/>
                    <a:pt x="1116999" y="1776249"/>
                  </a:cubicBezTo>
                  <a:cubicBezTo>
                    <a:pt x="1032329" y="1795224"/>
                    <a:pt x="646580" y="1803472"/>
                    <a:pt x="545857" y="1788460"/>
                  </a:cubicBezTo>
                  <a:cubicBezTo>
                    <a:pt x="496962" y="1781173"/>
                    <a:pt x="365955" y="1772558"/>
                    <a:pt x="254730" y="1769315"/>
                  </a:cubicBezTo>
                  <a:cubicBezTo>
                    <a:pt x="90238" y="1764520"/>
                    <a:pt x="48174" y="1759502"/>
                    <a:pt x="29305" y="1742426"/>
                  </a:cubicBezTo>
                  <a:cubicBezTo>
                    <a:pt x="-7686" y="1708950"/>
                    <a:pt x="-9744" y="1661142"/>
                    <a:pt x="23629" y="1610544"/>
                  </a:cubicBezTo>
                  <a:cubicBezTo>
                    <a:pt x="73229" y="1535341"/>
                    <a:pt x="121240" y="1503788"/>
                    <a:pt x="214170" y="1485316"/>
                  </a:cubicBezTo>
                  <a:cubicBezTo>
                    <a:pt x="294196" y="1469409"/>
                    <a:pt x="301785" y="1469892"/>
                    <a:pt x="327644" y="1492533"/>
                  </a:cubicBezTo>
                  <a:cubicBezTo>
                    <a:pt x="348711" y="1510978"/>
                    <a:pt x="374156" y="1516662"/>
                    <a:pt x="433745" y="1516237"/>
                  </a:cubicBezTo>
                  <a:cubicBezTo>
                    <a:pt x="476858" y="1515929"/>
                    <a:pt x="515897" y="1511912"/>
                    <a:pt x="520499" y="1507311"/>
                  </a:cubicBezTo>
                  <a:cubicBezTo>
                    <a:pt x="525100" y="1502709"/>
                    <a:pt x="518821" y="1482739"/>
                    <a:pt x="506545" y="1462932"/>
                  </a:cubicBezTo>
                  <a:cubicBezTo>
                    <a:pt x="488210" y="1433348"/>
                    <a:pt x="483389" y="1389507"/>
                    <a:pt x="479541" y="1217369"/>
                  </a:cubicBezTo>
                  <a:cubicBezTo>
                    <a:pt x="474297" y="982805"/>
                    <a:pt x="479967" y="951957"/>
                    <a:pt x="549707" y="835622"/>
                  </a:cubicBezTo>
                  <a:lnTo>
                    <a:pt x="596657" y="757305"/>
                  </a:lnTo>
                  <a:lnTo>
                    <a:pt x="596657" y="358211"/>
                  </a:lnTo>
                  <a:lnTo>
                    <a:pt x="691907" y="213526"/>
                  </a:lnTo>
                  <a:cubicBezTo>
                    <a:pt x="744295" y="133949"/>
                    <a:pt x="806323" y="52939"/>
                    <a:pt x="829748" y="33505"/>
                  </a:cubicBezTo>
                  <a:cubicBezTo>
                    <a:pt x="855205" y="12385"/>
                    <a:pt x="875323" y="1458"/>
                    <a:pt x="901999" y="137"/>
                  </a:cubicBezTo>
                  <a:close/>
                  <a:moveTo>
                    <a:pt x="1152603" y="394472"/>
                  </a:moveTo>
                  <a:cubicBezTo>
                    <a:pt x="1147084" y="393674"/>
                    <a:pt x="1146131" y="405390"/>
                    <a:pt x="1146131" y="429098"/>
                  </a:cubicBezTo>
                  <a:cubicBezTo>
                    <a:pt x="1146131" y="452752"/>
                    <a:pt x="1139488" y="459791"/>
                    <a:pt x="1117556" y="459375"/>
                  </a:cubicBezTo>
                  <a:cubicBezTo>
                    <a:pt x="1089153" y="458836"/>
                    <a:pt x="1089159" y="458880"/>
                    <a:pt x="1118592" y="466656"/>
                  </a:cubicBezTo>
                  <a:lnTo>
                    <a:pt x="1148203" y="474479"/>
                  </a:lnTo>
                  <a:lnTo>
                    <a:pt x="1120915" y="518632"/>
                  </a:lnTo>
                  <a:cubicBezTo>
                    <a:pt x="1105906" y="542916"/>
                    <a:pt x="1092581" y="578635"/>
                    <a:pt x="1091304" y="598007"/>
                  </a:cubicBezTo>
                  <a:cubicBezTo>
                    <a:pt x="1090026" y="617383"/>
                    <a:pt x="1078982" y="637912"/>
                    <a:pt x="1066756" y="643637"/>
                  </a:cubicBezTo>
                  <a:cubicBezTo>
                    <a:pt x="1048303" y="652279"/>
                    <a:pt x="1044531" y="647788"/>
                    <a:pt x="1044531" y="617179"/>
                  </a:cubicBezTo>
                  <a:cubicBezTo>
                    <a:pt x="1044531" y="596902"/>
                    <a:pt x="1048731" y="576112"/>
                    <a:pt x="1053864" y="570979"/>
                  </a:cubicBezTo>
                  <a:cubicBezTo>
                    <a:pt x="1067749" y="557095"/>
                    <a:pt x="1070674" y="423679"/>
                    <a:pt x="1057094" y="423679"/>
                  </a:cubicBezTo>
                  <a:cubicBezTo>
                    <a:pt x="1050665" y="423679"/>
                    <a:pt x="1041556" y="452699"/>
                    <a:pt x="1036851" y="488168"/>
                  </a:cubicBezTo>
                  <a:cubicBezTo>
                    <a:pt x="1029333" y="544845"/>
                    <a:pt x="1022381" y="556572"/>
                    <a:pt x="979472" y="584968"/>
                  </a:cubicBezTo>
                  <a:cubicBezTo>
                    <a:pt x="952619" y="602739"/>
                    <a:pt x="933749" y="622296"/>
                    <a:pt x="937539" y="628429"/>
                  </a:cubicBezTo>
                  <a:cubicBezTo>
                    <a:pt x="947401" y="644387"/>
                    <a:pt x="993731" y="642236"/>
                    <a:pt x="993731" y="625821"/>
                  </a:cubicBezTo>
                  <a:cubicBezTo>
                    <a:pt x="993731" y="618254"/>
                    <a:pt x="1000805" y="614421"/>
                    <a:pt x="1009452" y="617303"/>
                  </a:cubicBezTo>
                  <a:cubicBezTo>
                    <a:pt x="1020251" y="620902"/>
                    <a:pt x="1023233" y="641745"/>
                    <a:pt x="1018977" y="683868"/>
                  </a:cubicBezTo>
                  <a:cubicBezTo>
                    <a:pt x="1014095" y="732186"/>
                    <a:pt x="1017234" y="747599"/>
                    <a:pt x="1033774" y="756534"/>
                  </a:cubicBezTo>
                  <a:cubicBezTo>
                    <a:pt x="1052169" y="766471"/>
                    <a:pt x="1053741" y="761901"/>
                    <a:pt x="1046474" y="719602"/>
                  </a:cubicBezTo>
                  <a:cubicBezTo>
                    <a:pt x="1038570" y="673591"/>
                    <a:pt x="1039721" y="671449"/>
                    <a:pt x="1071042" y="673891"/>
                  </a:cubicBezTo>
                  <a:cubicBezTo>
                    <a:pt x="1089116" y="675300"/>
                    <a:pt x="1111247" y="685302"/>
                    <a:pt x="1120222" y="696116"/>
                  </a:cubicBezTo>
                  <a:cubicBezTo>
                    <a:pt x="1145234" y="726254"/>
                    <a:pt x="1160257" y="719531"/>
                    <a:pt x="1150931" y="682373"/>
                  </a:cubicBezTo>
                  <a:cubicBezTo>
                    <a:pt x="1146319" y="664000"/>
                    <a:pt x="1147639" y="648760"/>
                    <a:pt x="1153864" y="648507"/>
                  </a:cubicBezTo>
                  <a:cubicBezTo>
                    <a:pt x="1160088" y="648253"/>
                    <a:pt x="1165181" y="667516"/>
                    <a:pt x="1165181" y="691313"/>
                  </a:cubicBezTo>
                  <a:cubicBezTo>
                    <a:pt x="1165181" y="729219"/>
                    <a:pt x="1160461" y="735528"/>
                    <a:pt x="1127081" y="742234"/>
                  </a:cubicBezTo>
                  <a:cubicBezTo>
                    <a:pt x="1089746" y="749735"/>
                    <a:pt x="1089536" y="750204"/>
                    <a:pt x="1116632" y="765588"/>
                  </a:cubicBezTo>
                  <a:cubicBezTo>
                    <a:pt x="1165058" y="793083"/>
                    <a:pt x="1190581" y="769317"/>
                    <a:pt x="1190581" y="696729"/>
                  </a:cubicBezTo>
                  <a:lnTo>
                    <a:pt x="1190581" y="633229"/>
                  </a:lnTo>
                  <a:lnTo>
                    <a:pt x="1231856" y="635560"/>
                  </a:lnTo>
                  <a:cubicBezTo>
                    <a:pt x="1254557" y="636843"/>
                    <a:pt x="1273131" y="632340"/>
                    <a:pt x="1273131" y="625555"/>
                  </a:cubicBezTo>
                  <a:cubicBezTo>
                    <a:pt x="1273131" y="618769"/>
                    <a:pt x="1254557" y="612005"/>
                    <a:pt x="1231856" y="610523"/>
                  </a:cubicBezTo>
                  <a:cubicBezTo>
                    <a:pt x="1192379" y="607946"/>
                    <a:pt x="1190684" y="605679"/>
                    <a:pt x="1192942" y="558479"/>
                  </a:cubicBezTo>
                  <a:cubicBezTo>
                    <a:pt x="1194240" y="531336"/>
                    <a:pt x="1200963" y="503467"/>
                    <a:pt x="1207881" y="496549"/>
                  </a:cubicBezTo>
                  <a:cubicBezTo>
                    <a:pt x="1216187" y="488243"/>
                    <a:pt x="1208913" y="467310"/>
                    <a:pt x="1186471" y="434931"/>
                  </a:cubicBezTo>
                  <a:cubicBezTo>
                    <a:pt x="1168207" y="408582"/>
                    <a:pt x="1158123" y="395270"/>
                    <a:pt x="1152603" y="394472"/>
                  </a:cubicBezTo>
                  <a:close/>
                  <a:moveTo>
                    <a:pt x="1124812" y="977752"/>
                  </a:moveTo>
                  <a:cubicBezTo>
                    <a:pt x="1115317" y="979807"/>
                    <a:pt x="1106107" y="989816"/>
                    <a:pt x="1098506" y="1007491"/>
                  </a:cubicBezTo>
                  <a:cubicBezTo>
                    <a:pt x="1077028" y="1057434"/>
                    <a:pt x="1078368" y="1068203"/>
                    <a:pt x="1108031" y="1084078"/>
                  </a:cubicBezTo>
                  <a:cubicBezTo>
                    <a:pt x="1140441" y="1101423"/>
                    <a:pt x="1141272" y="1126378"/>
                    <a:pt x="1109100" y="1116167"/>
                  </a:cubicBezTo>
                  <a:cubicBezTo>
                    <a:pt x="1095718" y="1111920"/>
                    <a:pt x="1080921" y="1114670"/>
                    <a:pt x="1076219" y="1122278"/>
                  </a:cubicBezTo>
                  <a:cubicBezTo>
                    <a:pt x="1070129" y="1132132"/>
                    <a:pt x="1062515" y="1131833"/>
                    <a:pt x="1049750" y="1121240"/>
                  </a:cubicBezTo>
                  <a:cubicBezTo>
                    <a:pt x="1035381" y="1109314"/>
                    <a:pt x="1031831" y="1111205"/>
                    <a:pt x="1031831" y="1130783"/>
                  </a:cubicBezTo>
                  <a:cubicBezTo>
                    <a:pt x="1031831" y="1144211"/>
                    <a:pt x="1038743" y="1162110"/>
                    <a:pt x="1047190" y="1170557"/>
                  </a:cubicBezTo>
                  <a:cubicBezTo>
                    <a:pt x="1059203" y="1182570"/>
                    <a:pt x="1046216" y="1202423"/>
                    <a:pt x="987592" y="1261665"/>
                  </a:cubicBezTo>
                  <a:cubicBezTo>
                    <a:pt x="946365" y="1303327"/>
                    <a:pt x="915757" y="1340538"/>
                    <a:pt x="919575" y="1344356"/>
                  </a:cubicBezTo>
                  <a:cubicBezTo>
                    <a:pt x="923393" y="1348174"/>
                    <a:pt x="950330" y="1325463"/>
                    <a:pt x="979436" y="1293888"/>
                  </a:cubicBezTo>
                  <a:cubicBezTo>
                    <a:pt x="1008541" y="1262312"/>
                    <a:pt x="1036887" y="1236478"/>
                    <a:pt x="1042428" y="1236478"/>
                  </a:cubicBezTo>
                  <a:cubicBezTo>
                    <a:pt x="1047969" y="1236478"/>
                    <a:pt x="1050021" y="1270768"/>
                    <a:pt x="1046990" y="1312678"/>
                  </a:cubicBezTo>
                  <a:cubicBezTo>
                    <a:pt x="1043124" y="1366129"/>
                    <a:pt x="1045981" y="1388878"/>
                    <a:pt x="1056560" y="1388878"/>
                  </a:cubicBezTo>
                  <a:cubicBezTo>
                    <a:pt x="1065613" y="1388878"/>
                    <a:pt x="1068572" y="1379205"/>
                    <a:pt x="1063963" y="1364680"/>
                  </a:cubicBezTo>
                  <a:cubicBezTo>
                    <a:pt x="1058414" y="1347198"/>
                    <a:pt x="1066987" y="1332861"/>
                    <a:pt x="1094857" y="1313016"/>
                  </a:cubicBezTo>
                  <a:cubicBezTo>
                    <a:pt x="1116073" y="1297909"/>
                    <a:pt x="1133431" y="1277365"/>
                    <a:pt x="1133431" y="1267363"/>
                  </a:cubicBezTo>
                  <a:cubicBezTo>
                    <a:pt x="1133431" y="1257361"/>
                    <a:pt x="1142004" y="1249178"/>
                    <a:pt x="1152481" y="1249178"/>
                  </a:cubicBezTo>
                  <a:cubicBezTo>
                    <a:pt x="1179027" y="1249178"/>
                    <a:pt x="1176872" y="1255838"/>
                    <a:pt x="1132874" y="1309755"/>
                  </a:cubicBezTo>
                  <a:lnTo>
                    <a:pt x="1094217" y="1357128"/>
                  </a:lnTo>
                  <a:lnTo>
                    <a:pt x="1136974" y="1322203"/>
                  </a:lnTo>
                  <a:cubicBezTo>
                    <a:pt x="1188895" y="1279792"/>
                    <a:pt x="1192229" y="1279516"/>
                    <a:pt x="1201600" y="1316851"/>
                  </a:cubicBezTo>
                  <a:cubicBezTo>
                    <a:pt x="1214187" y="1367003"/>
                    <a:pt x="1310484" y="1374235"/>
                    <a:pt x="1335801" y="1326929"/>
                  </a:cubicBezTo>
                  <a:cubicBezTo>
                    <a:pt x="1352912" y="1294956"/>
                    <a:pt x="1353513" y="1211078"/>
                    <a:pt x="1336631" y="1211078"/>
                  </a:cubicBezTo>
                  <a:cubicBezTo>
                    <a:pt x="1329646" y="1211078"/>
                    <a:pt x="1323931" y="1230756"/>
                    <a:pt x="1323931" y="1254808"/>
                  </a:cubicBezTo>
                  <a:cubicBezTo>
                    <a:pt x="1323931" y="1308287"/>
                    <a:pt x="1283178" y="1344349"/>
                    <a:pt x="1245519" y="1324194"/>
                  </a:cubicBezTo>
                  <a:cubicBezTo>
                    <a:pt x="1224935" y="1313178"/>
                    <a:pt x="1222090" y="1297041"/>
                    <a:pt x="1223795" y="1200973"/>
                  </a:cubicBezTo>
                  <a:cubicBezTo>
                    <a:pt x="1225275" y="1117622"/>
                    <a:pt x="1230372" y="1088125"/>
                    <a:pt x="1244515" y="1081065"/>
                  </a:cubicBezTo>
                  <a:cubicBezTo>
                    <a:pt x="1272214" y="1067238"/>
                    <a:pt x="1253325" y="1033278"/>
                    <a:pt x="1217935" y="1033278"/>
                  </a:cubicBezTo>
                  <a:cubicBezTo>
                    <a:pt x="1201108" y="1033278"/>
                    <a:pt x="1180026" y="1042093"/>
                    <a:pt x="1171084" y="1052866"/>
                  </a:cubicBezTo>
                  <a:cubicBezTo>
                    <a:pt x="1160246" y="1065925"/>
                    <a:pt x="1150594" y="1068221"/>
                    <a:pt x="1142127" y="1059754"/>
                  </a:cubicBezTo>
                  <a:cubicBezTo>
                    <a:pt x="1133661" y="1051288"/>
                    <a:pt x="1134693" y="1040710"/>
                    <a:pt x="1145223" y="1028023"/>
                  </a:cubicBezTo>
                  <a:cubicBezTo>
                    <a:pt x="1153910" y="1017555"/>
                    <a:pt x="1157331" y="1003025"/>
                    <a:pt x="1152825" y="995734"/>
                  </a:cubicBezTo>
                  <a:cubicBezTo>
                    <a:pt x="1144087" y="981596"/>
                    <a:pt x="1134307" y="975697"/>
                    <a:pt x="1124812" y="977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9517527"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9472162" y="4645265"/>
              <a:ext cx="31217" cy="31918"/>
            </a:xfrm>
            <a:custGeom>
              <a:avLst/>
              <a:gdLst>
                <a:gd name="connsiteX0" fmla="*/ 11524 w 31217"/>
                <a:gd name="connsiteY0" fmla="*/ 5 h 31918"/>
                <a:gd name="connsiteX1" fmla="*/ 23727 w 31217"/>
                <a:gd name="connsiteY1" fmla="*/ 7011 h 31918"/>
                <a:gd name="connsiteX2" fmla="*/ 7903 w 31217"/>
                <a:gd name="connsiteY2" fmla="*/ 27773 h 31918"/>
                <a:gd name="connsiteX3" fmla="*/ 2141 w 31217"/>
                <a:gd name="connsiteY3" fmla="*/ 6345 h 31918"/>
                <a:gd name="connsiteX4" fmla="*/ 11524 w 31217"/>
                <a:gd name="connsiteY4" fmla="*/ 5 h 3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7" h="31918">
                  <a:moveTo>
                    <a:pt x="11524" y="5"/>
                  </a:moveTo>
                  <a:cubicBezTo>
                    <a:pt x="15110" y="116"/>
                    <a:pt x="19167" y="2451"/>
                    <a:pt x="23727" y="7011"/>
                  </a:cubicBezTo>
                  <a:cubicBezTo>
                    <a:pt x="40027" y="23311"/>
                    <a:pt x="27429" y="39841"/>
                    <a:pt x="7903" y="27773"/>
                  </a:cubicBezTo>
                  <a:cubicBezTo>
                    <a:pt x="339" y="23099"/>
                    <a:pt x="-2254" y="13456"/>
                    <a:pt x="2141" y="6345"/>
                  </a:cubicBezTo>
                  <a:cubicBezTo>
                    <a:pt x="4821" y="2008"/>
                    <a:pt x="7938" y="-106"/>
                    <a:pt x="11524"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9542926" y="51107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9530226" y="52250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9420784" y="5275894"/>
              <a:ext cx="33242" cy="25400"/>
            </a:xfrm>
            <a:custGeom>
              <a:avLst/>
              <a:gdLst>
                <a:gd name="connsiteX0" fmla="*/ 13443 w 33242"/>
                <a:gd name="connsiteY0" fmla="*/ 0 h 25400"/>
                <a:gd name="connsiteX1" fmla="*/ 33242 w 33242"/>
                <a:gd name="connsiteY1" fmla="*/ 12700 h 25400"/>
                <a:gd name="connsiteX2" fmla="*/ 21291 w 33242"/>
                <a:gd name="connsiteY2" fmla="*/ 25400 h 25400"/>
                <a:gd name="connsiteX3" fmla="*/ 1492 w 33242"/>
                <a:gd name="connsiteY3" fmla="*/ 12700 h 25400"/>
                <a:gd name="connsiteX4" fmla="*/ 13443 w 33242"/>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42" h="25400">
                  <a:moveTo>
                    <a:pt x="13443" y="0"/>
                  </a:moveTo>
                  <a:cubicBezTo>
                    <a:pt x="24332" y="0"/>
                    <a:pt x="33242" y="5715"/>
                    <a:pt x="33242" y="12700"/>
                  </a:cubicBezTo>
                  <a:cubicBezTo>
                    <a:pt x="33242" y="19685"/>
                    <a:pt x="27864" y="25400"/>
                    <a:pt x="21291" y="25400"/>
                  </a:cubicBezTo>
                  <a:cubicBezTo>
                    <a:pt x="14719" y="25400"/>
                    <a:pt x="5809" y="19685"/>
                    <a:pt x="1492" y="12700"/>
                  </a:cubicBezTo>
                  <a:cubicBezTo>
                    <a:pt x="-2825" y="5715"/>
                    <a:pt x="2553" y="0"/>
                    <a:pt x="134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9417878" y="5326694"/>
              <a:ext cx="34197" cy="27305"/>
            </a:xfrm>
            <a:custGeom>
              <a:avLst/>
              <a:gdLst>
                <a:gd name="connsiteX0" fmla="*/ 17099 w 34197"/>
                <a:gd name="connsiteY0" fmla="*/ 0 h 27305"/>
                <a:gd name="connsiteX1" fmla="*/ 33715 w 34197"/>
                <a:gd name="connsiteY1" fmla="*/ 13652 h 27305"/>
                <a:gd name="connsiteX2" fmla="*/ 17099 w 34197"/>
                <a:gd name="connsiteY2" fmla="*/ 27305 h 27305"/>
                <a:gd name="connsiteX3" fmla="*/ 483 w 34197"/>
                <a:gd name="connsiteY3" fmla="*/ 13652 h 27305"/>
                <a:gd name="connsiteX4" fmla="*/ 17099 w 34197"/>
                <a:gd name="connsiteY4" fmla="*/ 0 h 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97" h="27305">
                  <a:moveTo>
                    <a:pt x="17099" y="0"/>
                  </a:moveTo>
                  <a:cubicBezTo>
                    <a:pt x="28741" y="0"/>
                    <a:pt x="36218" y="6144"/>
                    <a:pt x="33715" y="13652"/>
                  </a:cubicBezTo>
                  <a:cubicBezTo>
                    <a:pt x="31212" y="21161"/>
                    <a:pt x="23735" y="27305"/>
                    <a:pt x="17099" y="27305"/>
                  </a:cubicBezTo>
                  <a:cubicBezTo>
                    <a:pt x="10463" y="27305"/>
                    <a:pt x="2986" y="21161"/>
                    <a:pt x="483" y="13652"/>
                  </a:cubicBezTo>
                  <a:cubicBezTo>
                    <a:pt x="-2020" y="6144"/>
                    <a:pt x="5457" y="0"/>
                    <a:pt x="170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9517526"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9479588" y="5177602"/>
              <a:ext cx="41441" cy="98293"/>
            </a:xfrm>
            <a:custGeom>
              <a:avLst/>
              <a:gdLst/>
              <a:ahLst/>
              <a:cxnLst/>
              <a:rect l="0" t="0" r="0" b="0"/>
              <a:pathLst>
                <a:path w="41441" h="98293">
                  <a:moveTo>
                    <a:pt x="8827" y="13445"/>
                  </a:moveTo>
                  <a:cubicBezTo>
                    <a:pt x="0" y="36448"/>
                    <a:pt x="13041" y="98292"/>
                    <a:pt x="26719" y="98292"/>
                  </a:cubicBezTo>
                  <a:cubicBezTo>
                    <a:pt x="41440" y="98292"/>
                    <a:pt x="41305" y="12972"/>
                    <a:pt x="26569" y="3864"/>
                  </a:cubicBezTo>
                  <a:cubicBezTo>
                    <a:pt x="20316" y="0"/>
                    <a:pt x="12332" y="4311"/>
                    <a:pt x="8827" y="13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660400" y="831334"/>
            <a:ext cx="2826814" cy="369332"/>
            <a:chOff x="436880" y="831334"/>
            <a:chExt cx="2826814" cy="369332"/>
          </a:xfrm>
        </p:grpSpPr>
        <p:cxnSp>
          <p:nvCxnSpPr>
            <p:cNvPr id="20" name="直接连接符 19"/>
            <p:cNvCxnSpPr/>
            <p:nvPr/>
          </p:nvCxnSpPr>
          <p:spPr>
            <a:xfrm flipV="1">
              <a:off x="436880" y="1015522"/>
              <a:ext cx="1173274" cy="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28060" y="1016000"/>
              <a:ext cx="93563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10155" y="831334"/>
              <a:ext cx="717906" cy="369332"/>
            </a:xfrm>
            <a:prstGeom prst="rect">
              <a:avLst/>
            </a:prstGeom>
            <a:noFill/>
          </p:spPr>
          <p:txBody>
            <a:bodyPr wrap="square" rtlCol="0">
              <a:spAutoFit/>
            </a:bodyPr>
            <a:lstStyle/>
            <a:p>
              <a:pPr algn="dist"/>
              <a:r>
                <a:rPr lang="en-US" altLang="zh-CN" dirty="0">
                  <a:solidFill>
                    <a:schemeClr val="accent1"/>
                  </a:solidFill>
                  <a:sym typeface="Wingdings" panose="05000000000000000000" pitchFamily="2" charset="2"/>
                </a:rPr>
                <a:t></a:t>
              </a:r>
              <a:endParaRPr lang="zh-CN" altLang="en-US" dirty="0">
                <a:solidFill>
                  <a:schemeClr val="accent1"/>
                </a:solidFill>
              </a:endParaRPr>
            </a:p>
          </p:txBody>
        </p:sp>
      </p:grpSp>
      <p:cxnSp>
        <p:nvCxnSpPr>
          <p:cNvPr id="23" name="直接连接符 22"/>
          <p:cNvCxnSpPr/>
          <p:nvPr userDrawn="1"/>
        </p:nvCxnSpPr>
        <p:spPr>
          <a:xfrm>
            <a:off x="3263694" y="1015044"/>
            <a:ext cx="8255206"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2含图片占位符">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660400" y="6362487"/>
            <a:ext cx="3645382" cy="365506"/>
          </a:xfrm>
        </p:spPr>
        <p:txBody>
          <a:bodyPr/>
          <a:lstStyle>
            <a:lvl1pPr algn="dist">
              <a:defRPr/>
            </a:lvl1pPr>
          </a:lstStyle>
          <a:p>
            <a:r>
              <a:rPr lang="zh-CN" altLang="en-US" dirty="0"/>
              <a:t>重德</a:t>
            </a:r>
            <a:r>
              <a:rPr lang="en-US" altLang="zh-CN" dirty="0"/>
              <a:t>/</a:t>
            </a:r>
            <a:r>
              <a:rPr lang="zh-CN" altLang="en-US" dirty="0"/>
              <a:t>博学</a:t>
            </a:r>
            <a:r>
              <a:rPr lang="en-US" altLang="zh-CN" dirty="0"/>
              <a:t>/</a:t>
            </a:r>
            <a:r>
              <a:rPr lang="zh-CN" altLang="en-US" dirty="0"/>
              <a:t>务实</a:t>
            </a:r>
            <a:r>
              <a:rPr lang="en-US" altLang="zh-CN" dirty="0"/>
              <a:t>/</a:t>
            </a:r>
            <a:r>
              <a:rPr lang="zh-CN" altLang="en-US" dirty="0"/>
              <a:t>尚美</a:t>
            </a:r>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a:p>
        </p:txBody>
      </p:sp>
      <p:pic>
        <p:nvPicPr>
          <p:cNvPr id="5" name="图片 4"/>
          <p:cNvPicPr>
            <a:picLocks noChangeAspect="1"/>
          </p:cNvPicPr>
          <p:nvPr userDrawn="1"/>
        </p:nvPicPr>
        <p:blipFill rotWithShape="1">
          <a:blip r:embed="rId2"/>
          <a:srcRect t="20294" r="17004"/>
          <a:stretch>
            <a:fillRect/>
          </a:stretch>
        </p:blipFill>
        <p:spPr>
          <a:xfrm>
            <a:off x="4566324" y="0"/>
            <a:ext cx="7625676" cy="7285408"/>
          </a:xfrm>
          <a:prstGeom prst="rect">
            <a:avLst/>
          </a:prstGeom>
        </p:spPr>
      </p:pic>
      <p:grpSp>
        <p:nvGrpSpPr>
          <p:cNvPr id="6" name="组合 5"/>
          <p:cNvGrpSpPr/>
          <p:nvPr userDrawn="1"/>
        </p:nvGrpSpPr>
        <p:grpSpPr>
          <a:xfrm>
            <a:off x="9158952" y="282668"/>
            <a:ext cx="2358528" cy="784386"/>
            <a:chOff x="9160372" y="137569"/>
            <a:chExt cx="2358528" cy="784386"/>
          </a:xfrm>
        </p:grpSpPr>
        <p:pic>
          <p:nvPicPr>
            <p:cNvPr id="7" name="图片 6" descr="图片包含 游戏机, 钟表&#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372" y="329973"/>
              <a:ext cx="474798" cy="472671"/>
            </a:xfrm>
            <a:prstGeom prst="rect">
              <a:avLst/>
            </a:prstGeom>
          </p:spPr>
        </p:pic>
        <p:pic>
          <p:nvPicPr>
            <p:cNvPr id="8" name="图片 7" descr="图片包含 游戏机, 食物&#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65"/>
            <a:stretch>
              <a:fillRect/>
            </a:stretch>
          </p:blipFill>
          <p:spPr>
            <a:xfrm>
              <a:off x="9663727" y="137569"/>
              <a:ext cx="1855173" cy="784386"/>
            </a:xfrm>
            <a:prstGeom prst="rect">
              <a:avLst/>
            </a:prstGeom>
          </p:spPr>
        </p:pic>
      </p:grpSp>
      <p:grpSp>
        <p:nvGrpSpPr>
          <p:cNvPr id="9" name="组合 8"/>
          <p:cNvGrpSpPr/>
          <p:nvPr userDrawn="1"/>
        </p:nvGrpSpPr>
        <p:grpSpPr>
          <a:xfrm>
            <a:off x="481480" y="260235"/>
            <a:ext cx="675983" cy="661720"/>
            <a:chOff x="8358696" y="4052116"/>
            <a:chExt cx="1834907" cy="1796214"/>
          </a:xfrm>
          <a:gradFill flip="none" rotWithShape="1">
            <a:gsLst>
              <a:gs pos="0">
                <a:srgbClr val="ADB5BF">
                  <a:alpha val="60000"/>
                </a:srgbClr>
              </a:gs>
              <a:gs pos="98639">
                <a:srgbClr val="ADB5BF">
                  <a:alpha val="11000"/>
                </a:srgbClr>
              </a:gs>
              <a:gs pos="70000">
                <a:srgbClr val="ADB5BF">
                  <a:alpha val="16000"/>
                </a:srgbClr>
              </a:gs>
            </a:gsLst>
            <a:lin ang="5400000" scaled="1"/>
            <a:tileRect/>
          </a:gradFill>
        </p:grpSpPr>
        <p:sp>
          <p:nvSpPr>
            <p:cNvPr id="10" name="任意多边形: 形状 9"/>
            <p:cNvSpPr/>
            <p:nvPr/>
          </p:nvSpPr>
          <p:spPr>
            <a:xfrm>
              <a:off x="8358696" y="4052116"/>
              <a:ext cx="1834907" cy="1796214"/>
            </a:xfrm>
            <a:custGeom>
              <a:avLst/>
              <a:gdLst>
                <a:gd name="connsiteX0" fmla="*/ 901999 w 1834907"/>
                <a:gd name="connsiteY0" fmla="*/ 137 h 1796214"/>
                <a:gd name="connsiteX1" fmla="*/ 1013591 w 1834907"/>
                <a:gd name="connsiteY1" fmla="*/ 24400 h 1796214"/>
                <a:gd name="connsiteX2" fmla="*/ 1191211 w 1834907"/>
                <a:gd name="connsiteY2" fmla="*/ 134541 h 1796214"/>
                <a:gd name="connsiteX3" fmla="*/ 1251555 w 1834907"/>
                <a:gd name="connsiteY3" fmla="*/ 255191 h 1796214"/>
                <a:gd name="connsiteX4" fmla="*/ 1277756 w 1834907"/>
                <a:gd name="connsiteY4" fmla="*/ 349963 h 1796214"/>
                <a:gd name="connsiteX5" fmla="*/ 1301507 w 1834907"/>
                <a:gd name="connsiteY5" fmla="*/ 430171 h 1796214"/>
                <a:gd name="connsiteX6" fmla="*/ 1340416 w 1834907"/>
                <a:gd name="connsiteY6" fmla="*/ 560976 h 1796214"/>
                <a:gd name="connsiteX7" fmla="*/ 1378726 w 1834907"/>
                <a:gd name="connsiteY7" fmla="*/ 694029 h 1796214"/>
                <a:gd name="connsiteX8" fmla="*/ 1403904 w 1834907"/>
                <a:gd name="connsiteY8" fmla="*/ 840079 h 1796214"/>
                <a:gd name="connsiteX9" fmla="*/ 1433922 w 1834907"/>
                <a:gd name="connsiteY9" fmla="*/ 1141169 h 1796214"/>
                <a:gd name="connsiteX10" fmla="*/ 1453926 w 1834907"/>
                <a:gd name="connsiteY10" fmla="*/ 1367067 h 1796214"/>
                <a:gd name="connsiteX11" fmla="*/ 1447557 w 1834907"/>
                <a:gd name="connsiteY11" fmla="*/ 1420569 h 1796214"/>
                <a:gd name="connsiteX12" fmla="*/ 1433580 w 1834907"/>
                <a:gd name="connsiteY12" fmla="*/ 1466271 h 1796214"/>
                <a:gd name="connsiteX13" fmla="*/ 1539895 w 1834907"/>
                <a:gd name="connsiteY13" fmla="*/ 1472882 h 1796214"/>
                <a:gd name="connsiteX14" fmla="*/ 1714257 w 1834907"/>
                <a:gd name="connsiteY14" fmla="*/ 1495179 h 1796214"/>
                <a:gd name="connsiteX15" fmla="*/ 1815857 w 1834907"/>
                <a:gd name="connsiteY15" fmla="*/ 1552541 h 1796214"/>
                <a:gd name="connsiteX16" fmla="*/ 1815857 w 1834907"/>
                <a:gd name="connsiteY16" fmla="*/ 1593013 h 1796214"/>
                <a:gd name="connsiteX17" fmla="*/ 1742315 w 1834907"/>
                <a:gd name="connsiteY17" fmla="*/ 1612235 h 1796214"/>
                <a:gd name="connsiteX18" fmla="*/ 1690362 w 1834907"/>
                <a:gd name="connsiteY18" fmla="*/ 1650751 h 1796214"/>
                <a:gd name="connsiteX19" fmla="*/ 1341634 w 1834907"/>
                <a:gd name="connsiteY19" fmla="*/ 1737960 h 1796214"/>
                <a:gd name="connsiteX20" fmla="*/ 1116999 w 1834907"/>
                <a:gd name="connsiteY20" fmla="*/ 1776249 h 1796214"/>
                <a:gd name="connsiteX21" fmla="*/ 545857 w 1834907"/>
                <a:gd name="connsiteY21" fmla="*/ 1788460 h 1796214"/>
                <a:gd name="connsiteX22" fmla="*/ 254730 w 1834907"/>
                <a:gd name="connsiteY22" fmla="*/ 1769315 h 1796214"/>
                <a:gd name="connsiteX23" fmla="*/ 29305 w 1834907"/>
                <a:gd name="connsiteY23" fmla="*/ 1742426 h 1796214"/>
                <a:gd name="connsiteX24" fmla="*/ 23629 w 1834907"/>
                <a:gd name="connsiteY24" fmla="*/ 1610544 h 1796214"/>
                <a:gd name="connsiteX25" fmla="*/ 214170 w 1834907"/>
                <a:gd name="connsiteY25" fmla="*/ 1485316 h 1796214"/>
                <a:gd name="connsiteX26" fmla="*/ 327644 w 1834907"/>
                <a:gd name="connsiteY26" fmla="*/ 1492533 h 1796214"/>
                <a:gd name="connsiteX27" fmla="*/ 433745 w 1834907"/>
                <a:gd name="connsiteY27" fmla="*/ 1516237 h 1796214"/>
                <a:gd name="connsiteX28" fmla="*/ 520499 w 1834907"/>
                <a:gd name="connsiteY28" fmla="*/ 1507311 h 1796214"/>
                <a:gd name="connsiteX29" fmla="*/ 506545 w 1834907"/>
                <a:gd name="connsiteY29" fmla="*/ 1462932 h 1796214"/>
                <a:gd name="connsiteX30" fmla="*/ 479541 w 1834907"/>
                <a:gd name="connsiteY30" fmla="*/ 1217369 h 1796214"/>
                <a:gd name="connsiteX31" fmla="*/ 549707 w 1834907"/>
                <a:gd name="connsiteY31" fmla="*/ 835622 h 1796214"/>
                <a:gd name="connsiteX32" fmla="*/ 596657 w 1834907"/>
                <a:gd name="connsiteY32" fmla="*/ 757305 h 1796214"/>
                <a:gd name="connsiteX33" fmla="*/ 596657 w 1834907"/>
                <a:gd name="connsiteY33" fmla="*/ 358211 h 1796214"/>
                <a:gd name="connsiteX34" fmla="*/ 691907 w 1834907"/>
                <a:gd name="connsiteY34" fmla="*/ 213526 h 1796214"/>
                <a:gd name="connsiteX35" fmla="*/ 829748 w 1834907"/>
                <a:gd name="connsiteY35" fmla="*/ 33505 h 1796214"/>
                <a:gd name="connsiteX36" fmla="*/ 901999 w 1834907"/>
                <a:gd name="connsiteY36" fmla="*/ 137 h 1796214"/>
                <a:gd name="connsiteX37" fmla="*/ 1152603 w 1834907"/>
                <a:gd name="connsiteY37" fmla="*/ 394472 h 1796214"/>
                <a:gd name="connsiteX38" fmla="*/ 1146131 w 1834907"/>
                <a:gd name="connsiteY38" fmla="*/ 429098 h 1796214"/>
                <a:gd name="connsiteX39" fmla="*/ 1117556 w 1834907"/>
                <a:gd name="connsiteY39" fmla="*/ 459375 h 1796214"/>
                <a:gd name="connsiteX40" fmla="*/ 1118592 w 1834907"/>
                <a:gd name="connsiteY40" fmla="*/ 466656 h 1796214"/>
                <a:gd name="connsiteX41" fmla="*/ 1148203 w 1834907"/>
                <a:gd name="connsiteY41" fmla="*/ 474479 h 1796214"/>
                <a:gd name="connsiteX42" fmla="*/ 1120915 w 1834907"/>
                <a:gd name="connsiteY42" fmla="*/ 518632 h 1796214"/>
                <a:gd name="connsiteX43" fmla="*/ 1091304 w 1834907"/>
                <a:gd name="connsiteY43" fmla="*/ 598007 h 1796214"/>
                <a:gd name="connsiteX44" fmla="*/ 1066756 w 1834907"/>
                <a:gd name="connsiteY44" fmla="*/ 643637 h 1796214"/>
                <a:gd name="connsiteX45" fmla="*/ 1044531 w 1834907"/>
                <a:gd name="connsiteY45" fmla="*/ 617179 h 1796214"/>
                <a:gd name="connsiteX46" fmla="*/ 1053864 w 1834907"/>
                <a:gd name="connsiteY46" fmla="*/ 570979 h 1796214"/>
                <a:gd name="connsiteX47" fmla="*/ 1057094 w 1834907"/>
                <a:gd name="connsiteY47" fmla="*/ 423679 h 1796214"/>
                <a:gd name="connsiteX48" fmla="*/ 1036851 w 1834907"/>
                <a:gd name="connsiteY48" fmla="*/ 488168 h 1796214"/>
                <a:gd name="connsiteX49" fmla="*/ 979472 w 1834907"/>
                <a:gd name="connsiteY49" fmla="*/ 584968 h 1796214"/>
                <a:gd name="connsiteX50" fmla="*/ 937539 w 1834907"/>
                <a:gd name="connsiteY50" fmla="*/ 628429 h 1796214"/>
                <a:gd name="connsiteX51" fmla="*/ 993731 w 1834907"/>
                <a:gd name="connsiteY51" fmla="*/ 625821 h 1796214"/>
                <a:gd name="connsiteX52" fmla="*/ 1009452 w 1834907"/>
                <a:gd name="connsiteY52" fmla="*/ 617303 h 1796214"/>
                <a:gd name="connsiteX53" fmla="*/ 1018977 w 1834907"/>
                <a:gd name="connsiteY53" fmla="*/ 683868 h 1796214"/>
                <a:gd name="connsiteX54" fmla="*/ 1033774 w 1834907"/>
                <a:gd name="connsiteY54" fmla="*/ 756534 h 1796214"/>
                <a:gd name="connsiteX55" fmla="*/ 1046474 w 1834907"/>
                <a:gd name="connsiteY55" fmla="*/ 719602 h 1796214"/>
                <a:gd name="connsiteX56" fmla="*/ 1071042 w 1834907"/>
                <a:gd name="connsiteY56" fmla="*/ 673891 h 1796214"/>
                <a:gd name="connsiteX57" fmla="*/ 1120222 w 1834907"/>
                <a:gd name="connsiteY57" fmla="*/ 696116 h 1796214"/>
                <a:gd name="connsiteX58" fmla="*/ 1150931 w 1834907"/>
                <a:gd name="connsiteY58" fmla="*/ 682373 h 1796214"/>
                <a:gd name="connsiteX59" fmla="*/ 1153864 w 1834907"/>
                <a:gd name="connsiteY59" fmla="*/ 648507 h 1796214"/>
                <a:gd name="connsiteX60" fmla="*/ 1165181 w 1834907"/>
                <a:gd name="connsiteY60" fmla="*/ 691313 h 1796214"/>
                <a:gd name="connsiteX61" fmla="*/ 1127081 w 1834907"/>
                <a:gd name="connsiteY61" fmla="*/ 742234 h 1796214"/>
                <a:gd name="connsiteX62" fmla="*/ 1116632 w 1834907"/>
                <a:gd name="connsiteY62" fmla="*/ 765588 h 1796214"/>
                <a:gd name="connsiteX63" fmla="*/ 1190581 w 1834907"/>
                <a:gd name="connsiteY63" fmla="*/ 696729 h 1796214"/>
                <a:gd name="connsiteX64" fmla="*/ 1190581 w 1834907"/>
                <a:gd name="connsiteY64" fmla="*/ 633229 h 1796214"/>
                <a:gd name="connsiteX65" fmla="*/ 1231856 w 1834907"/>
                <a:gd name="connsiteY65" fmla="*/ 635560 h 1796214"/>
                <a:gd name="connsiteX66" fmla="*/ 1273131 w 1834907"/>
                <a:gd name="connsiteY66" fmla="*/ 625555 h 1796214"/>
                <a:gd name="connsiteX67" fmla="*/ 1231856 w 1834907"/>
                <a:gd name="connsiteY67" fmla="*/ 610523 h 1796214"/>
                <a:gd name="connsiteX68" fmla="*/ 1192942 w 1834907"/>
                <a:gd name="connsiteY68" fmla="*/ 558479 h 1796214"/>
                <a:gd name="connsiteX69" fmla="*/ 1207881 w 1834907"/>
                <a:gd name="connsiteY69" fmla="*/ 496549 h 1796214"/>
                <a:gd name="connsiteX70" fmla="*/ 1186471 w 1834907"/>
                <a:gd name="connsiteY70" fmla="*/ 434931 h 1796214"/>
                <a:gd name="connsiteX71" fmla="*/ 1152603 w 1834907"/>
                <a:gd name="connsiteY71" fmla="*/ 394472 h 1796214"/>
                <a:gd name="connsiteX72" fmla="*/ 1124812 w 1834907"/>
                <a:gd name="connsiteY72" fmla="*/ 977752 h 1796214"/>
                <a:gd name="connsiteX73" fmla="*/ 1098506 w 1834907"/>
                <a:gd name="connsiteY73" fmla="*/ 1007491 h 1796214"/>
                <a:gd name="connsiteX74" fmla="*/ 1108031 w 1834907"/>
                <a:gd name="connsiteY74" fmla="*/ 1084078 h 1796214"/>
                <a:gd name="connsiteX75" fmla="*/ 1109100 w 1834907"/>
                <a:gd name="connsiteY75" fmla="*/ 1116167 h 1796214"/>
                <a:gd name="connsiteX76" fmla="*/ 1076219 w 1834907"/>
                <a:gd name="connsiteY76" fmla="*/ 1122278 h 1796214"/>
                <a:gd name="connsiteX77" fmla="*/ 1049750 w 1834907"/>
                <a:gd name="connsiteY77" fmla="*/ 1121240 h 1796214"/>
                <a:gd name="connsiteX78" fmla="*/ 1031831 w 1834907"/>
                <a:gd name="connsiteY78" fmla="*/ 1130783 h 1796214"/>
                <a:gd name="connsiteX79" fmla="*/ 1047190 w 1834907"/>
                <a:gd name="connsiteY79" fmla="*/ 1170557 h 1796214"/>
                <a:gd name="connsiteX80" fmla="*/ 987592 w 1834907"/>
                <a:gd name="connsiteY80" fmla="*/ 1261665 h 1796214"/>
                <a:gd name="connsiteX81" fmla="*/ 919575 w 1834907"/>
                <a:gd name="connsiteY81" fmla="*/ 1344356 h 1796214"/>
                <a:gd name="connsiteX82" fmla="*/ 979436 w 1834907"/>
                <a:gd name="connsiteY82" fmla="*/ 1293888 h 1796214"/>
                <a:gd name="connsiteX83" fmla="*/ 1042428 w 1834907"/>
                <a:gd name="connsiteY83" fmla="*/ 1236478 h 1796214"/>
                <a:gd name="connsiteX84" fmla="*/ 1046990 w 1834907"/>
                <a:gd name="connsiteY84" fmla="*/ 1312678 h 1796214"/>
                <a:gd name="connsiteX85" fmla="*/ 1056560 w 1834907"/>
                <a:gd name="connsiteY85" fmla="*/ 1388878 h 1796214"/>
                <a:gd name="connsiteX86" fmla="*/ 1063963 w 1834907"/>
                <a:gd name="connsiteY86" fmla="*/ 1364680 h 1796214"/>
                <a:gd name="connsiteX87" fmla="*/ 1094857 w 1834907"/>
                <a:gd name="connsiteY87" fmla="*/ 1313016 h 1796214"/>
                <a:gd name="connsiteX88" fmla="*/ 1133431 w 1834907"/>
                <a:gd name="connsiteY88" fmla="*/ 1267363 h 1796214"/>
                <a:gd name="connsiteX89" fmla="*/ 1152481 w 1834907"/>
                <a:gd name="connsiteY89" fmla="*/ 1249178 h 1796214"/>
                <a:gd name="connsiteX90" fmla="*/ 1132874 w 1834907"/>
                <a:gd name="connsiteY90" fmla="*/ 1309755 h 1796214"/>
                <a:gd name="connsiteX91" fmla="*/ 1094217 w 1834907"/>
                <a:gd name="connsiteY91" fmla="*/ 1357128 h 1796214"/>
                <a:gd name="connsiteX92" fmla="*/ 1136974 w 1834907"/>
                <a:gd name="connsiteY92" fmla="*/ 1322203 h 1796214"/>
                <a:gd name="connsiteX93" fmla="*/ 1201600 w 1834907"/>
                <a:gd name="connsiteY93" fmla="*/ 1316851 h 1796214"/>
                <a:gd name="connsiteX94" fmla="*/ 1335801 w 1834907"/>
                <a:gd name="connsiteY94" fmla="*/ 1326929 h 1796214"/>
                <a:gd name="connsiteX95" fmla="*/ 1336631 w 1834907"/>
                <a:gd name="connsiteY95" fmla="*/ 1211078 h 1796214"/>
                <a:gd name="connsiteX96" fmla="*/ 1323931 w 1834907"/>
                <a:gd name="connsiteY96" fmla="*/ 1254808 h 1796214"/>
                <a:gd name="connsiteX97" fmla="*/ 1245519 w 1834907"/>
                <a:gd name="connsiteY97" fmla="*/ 1324194 h 1796214"/>
                <a:gd name="connsiteX98" fmla="*/ 1223795 w 1834907"/>
                <a:gd name="connsiteY98" fmla="*/ 1200973 h 1796214"/>
                <a:gd name="connsiteX99" fmla="*/ 1244515 w 1834907"/>
                <a:gd name="connsiteY99" fmla="*/ 1081065 h 1796214"/>
                <a:gd name="connsiteX100" fmla="*/ 1217935 w 1834907"/>
                <a:gd name="connsiteY100" fmla="*/ 1033278 h 1796214"/>
                <a:gd name="connsiteX101" fmla="*/ 1171084 w 1834907"/>
                <a:gd name="connsiteY101" fmla="*/ 1052866 h 1796214"/>
                <a:gd name="connsiteX102" fmla="*/ 1142127 w 1834907"/>
                <a:gd name="connsiteY102" fmla="*/ 1059754 h 1796214"/>
                <a:gd name="connsiteX103" fmla="*/ 1145223 w 1834907"/>
                <a:gd name="connsiteY103" fmla="*/ 1028023 h 1796214"/>
                <a:gd name="connsiteX104" fmla="*/ 1152825 w 1834907"/>
                <a:gd name="connsiteY104" fmla="*/ 995734 h 1796214"/>
                <a:gd name="connsiteX105" fmla="*/ 1124812 w 1834907"/>
                <a:gd name="connsiteY105" fmla="*/ 977752 h 179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834907" h="1796214">
                  <a:moveTo>
                    <a:pt x="901999" y="137"/>
                  </a:moveTo>
                  <a:cubicBezTo>
                    <a:pt x="928674" y="-1184"/>
                    <a:pt x="961907" y="7100"/>
                    <a:pt x="1013591" y="24400"/>
                  </a:cubicBezTo>
                  <a:cubicBezTo>
                    <a:pt x="1129561" y="63218"/>
                    <a:pt x="1128644" y="62649"/>
                    <a:pt x="1191211" y="134541"/>
                  </a:cubicBezTo>
                  <a:cubicBezTo>
                    <a:pt x="1238538" y="188921"/>
                    <a:pt x="1249552" y="210942"/>
                    <a:pt x="1251555" y="255191"/>
                  </a:cubicBezTo>
                  <a:cubicBezTo>
                    <a:pt x="1252903" y="284961"/>
                    <a:pt x="1264693" y="327609"/>
                    <a:pt x="1277756" y="349963"/>
                  </a:cubicBezTo>
                  <a:cubicBezTo>
                    <a:pt x="1290819" y="372318"/>
                    <a:pt x="1301507" y="408411"/>
                    <a:pt x="1301507" y="430171"/>
                  </a:cubicBezTo>
                  <a:cubicBezTo>
                    <a:pt x="1301507" y="451930"/>
                    <a:pt x="1319016" y="510793"/>
                    <a:pt x="1340416" y="560976"/>
                  </a:cubicBezTo>
                  <a:cubicBezTo>
                    <a:pt x="1361815" y="611160"/>
                    <a:pt x="1379055" y="671033"/>
                    <a:pt x="1378726" y="694029"/>
                  </a:cubicBezTo>
                  <a:cubicBezTo>
                    <a:pt x="1378397" y="717024"/>
                    <a:pt x="1389727" y="782746"/>
                    <a:pt x="1403904" y="840079"/>
                  </a:cubicBezTo>
                  <a:cubicBezTo>
                    <a:pt x="1422671" y="915975"/>
                    <a:pt x="1430833" y="997845"/>
                    <a:pt x="1433922" y="1141169"/>
                  </a:cubicBezTo>
                  <a:cubicBezTo>
                    <a:pt x="1436614" y="1266083"/>
                    <a:pt x="1443924" y="1348634"/>
                    <a:pt x="1453926" y="1367067"/>
                  </a:cubicBezTo>
                  <a:cubicBezTo>
                    <a:pt x="1467172" y="1391478"/>
                    <a:pt x="1466155" y="1400019"/>
                    <a:pt x="1447557" y="1420569"/>
                  </a:cubicBezTo>
                  <a:cubicBezTo>
                    <a:pt x="1434749" y="1434722"/>
                    <a:pt x="1428861" y="1453974"/>
                    <a:pt x="1433580" y="1466271"/>
                  </a:cubicBezTo>
                  <a:cubicBezTo>
                    <a:pt x="1440916" y="1485389"/>
                    <a:pt x="1451575" y="1486052"/>
                    <a:pt x="1539895" y="1472882"/>
                  </a:cubicBezTo>
                  <a:cubicBezTo>
                    <a:pt x="1636302" y="1458507"/>
                    <a:pt x="1639419" y="1458905"/>
                    <a:pt x="1714257" y="1495179"/>
                  </a:cubicBezTo>
                  <a:cubicBezTo>
                    <a:pt x="1756167" y="1515493"/>
                    <a:pt x="1801887" y="1541306"/>
                    <a:pt x="1815857" y="1552541"/>
                  </a:cubicBezTo>
                  <a:cubicBezTo>
                    <a:pt x="1841257" y="1572969"/>
                    <a:pt x="1841257" y="1572969"/>
                    <a:pt x="1815857" y="1593013"/>
                  </a:cubicBezTo>
                  <a:cubicBezTo>
                    <a:pt x="1801887" y="1604037"/>
                    <a:pt x="1768793" y="1612687"/>
                    <a:pt x="1742315" y="1612235"/>
                  </a:cubicBezTo>
                  <a:cubicBezTo>
                    <a:pt x="1691196" y="1611362"/>
                    <a:pt x="1682607" y="1617730"/>
                    <a:pt x="1690362" y="1650751"/>
                  </a:cubicBezTo>
                  <a:cubicBezTo>
                    <a:pt x="1696098" y="1675177"/>
                    <a:pt x="1607930" y="1697226"/>
                    <a:pt x="1341634" y="1737960"/>
                  </a:cubicBezTo>
                  <a:cubicBezTo>
                    <a:pt x="1248451" y="1752214"/>
                    <a:pt x="1147366" y="1769444"/>
                    <a:pt x="1116999" y="1776249"/>
                  </a:cubicBezTo>
                  <a:cubicBezTo>
                    <a:pt x="1032329" y="1795224"/>
                    <a:pt x="646580" y="1803472"/>
                    <a:pt x="545857" y="1788460"/>
                  </a:cubicBezTo>
                  <a:cubicBezTo>
                    <a:pt x="496962" y="1781173"/>
                    <a:pt x="365955" y="1772558"/>
                    <a:pt x="254730" y="1769315"/>
                  </a:cubicBezTo>
                  <a:cubicBezTo>
                    <a:pt x="90238" y="1764520"/>
                    <a:pt x="48174" y="1759502"/>
                    <a:pt x="29305" y="1742426"/>
                  </a:cubicBezTo>
                  <a:cubicBezTo>
                    <a:pt x="-7686" y="1708950"/>
                    <a:pt x="-9744" y="1661142"/>
                    <a:pt x="23629" y="1610544"/>
                  </a:cubicBezTo>
                  <a:cubicBezTo>
                    <a:pt x="73229" y="1535341"/>
                    <a:pt x="121240" y="1503788"/>
                    <a:pt x="214170" y="1485316"/>
                  </a:cubicBezTo>
                  <a:cubicBezTo>
                    <a:pt x="294196" y="1469409"/>
                    <a:pt x="301785" y="1469892"/>
                    <a:pt x="327644" y="1492533"/>
                  </a:cubicBezTo>
                  <a:cubicBezTo>
                    <a:pt x="348711" y="1510978"/>
                    <a:pt x="374156" y="1516662"/>
                    <a:pt x="433745" y="1516237"/>
                  </a:cubicBezTo>
                  <a:cubicBezTo>
                    <a:pt x="476858" y="1515929"/>
                    <a:pt x="515897" y="1511912"/>
                    <a:pt x="520499" y="1507311"/>
                  </a:cubicBezTo>
                  <a:cubicBezTo>
                    <a:pt x="525100" y="1502709"/>
                    <a:pt x="518821" y="1482739"/>
                    <a:pt x="506545" y="1462932"/>
                  </a:cubicBezTo>
                  <a:cubicBezTo>
                    <a:pt x="488210" y="1433348"/>
                    <a:pt x="483389" y="1389507"/>
                    <a:pt x="479541" y="1217369"/>
                  </a:cubicBezTo>
                  <a:cubicBezTo>
                    <a:pt x="474297" y="982805"/>
                    <a:pt x="479967" y="951957"/>
                    <a:pt x="549707" y="835622"/>
                  </a:cubicBezTo>
                  <a:lnTo>
                    <a:pt x="596657" y="757305"/>
                  </a:lnTo>
                  <a:lnTo>
                    <a:pt x="596657" y="358211"/>
                  </a:lnTo>
                  <a:lnTo>
                    <a:pt x="691907" y="213526"/>
                  </a:lnTo>
                  <a:cubicBezTo>
                    <a:pt x="744295" y="133949"/>
                    <a:pt x="806323" y="52939"/>
                    <a:pt x="829748" y="33505"/>
                  </a:cubicBezTo>
                  <a:cubicBezTo>
                    <a:pt x="855205" y="12385"/>
                    <a:pt x="875323" y="1458"/>
                    <a:pt x="901999" y="137"/>
                  </a:cubicBezTo>
                  <a:close/>
                  <a:moveTo>
                    <a:pt x="1152603" y="394472"/>
                  </a:moveTo>
                  <a:cubicBezTo>
                    <a:pt x="1147084" y="393674"/>
                    <a:pt x="1146131" y="405390"/>
                    <a:pt x="1146131" y="429098"/>
                  </a:cubicBezTo>
                  <a:cubicBezTo>
                    <a:pt x="1146131" y="452752"/>
                    <a:pt x="1139488" y="459791"/>
                    <a:pt x="1117556" y="459375"/>
                  </a:cubicBezTo>
                  <a:cubicBezTo>
                    <a:pt x="1089153" y="458836"/>
                    <a:pt x="1089159" y="458880"/>
                    <a:pt x="1118592" y="466656"/>
                  </a:cubicBezTo>
                  <a:lnTo>
                    <a:pt x="1148203" y="474479"/>
                  </a:lnTo>
                  <a:lnTo>
                    <a:pt x="1120915" y="518632"/>
                  </a:lnTo>
                  <a:cubicBezTo>
                    <a:pt x="1105906" y="542916"/>
                    <a:pt x="1092581" y="578635"/>
                    <a:pt x="1091304" y="598007"/>
                  </a:cubicBezTo>
                  <a:cubicBezTo>
                    <a:pt x="1090026" y="617383"/>
                    <a:pt x="1078982" y="637912"/>
                    <a:pt x="1066756" y="643637"/>
                  </a:cubicBezTo>
                  <a:cubicBezTo>
                    <a:pt x="1048303" y="652279"/>
                    <a:pt x="1044531" y="647788"/>
                    <a:pt x="1044531" y="617179"/>
                  </a:cubicBezTo>
                  <a:cubicBezTo>
                    <a:pt x="1044531" y="596902"/>
                    <a:pt x="1048731" y="576112"/>
                    <a:pt x="1053864" y="570979"/>
                  </a:cubicBezTo>
                  <a:cubicBezTo>
                    <a:pt x="1067749" y="557095"/>
                    <a:pt x="1070674" y="423679"/>
                    <a:pt x="1057094" y="423679"/>
                  </a:cubicBezTo>
                  <a:cubicBezTo>
                    <a:pt x="1050665" y="423679"/>
                    <a:pt x="1041556" y="452699"/>
                    <a:pt x="1036851" y="488168"/>
                  </a:cubicBezTo>
                  <a:cubicBezTo>
                    <a:pt x="1029333" y="544845"/>
                    <a:pt x="1022381" y="556572"/>
                    <a:pt x="979472" y="584968"/>
                  </a:cubicBezTo>
                  <a:cubicBezTo>
                    <a:pt x="952619" y="602739"/>
                    <a:pt x="933749" y="622296"/>
                    <a:pt x="937539" y="628429"/>
                  </a:cubicBezTo>
                  <a:cubicBezTo>
                    <a:pt x="947401" y="644387"/>
                    <a:pt x="993731" y="642236"/>
                    <a:pt x="993731" y="625821"/>
                  </a:cubicBezTo>
                  <a:cubicBezTo>
                    <a:pt x="993731" y="618254"/>
                    <a:pt x="1000805" y="614421"/>
                    <a:pt x="1009452" y="617303"/>
                  </a:cubicBezTo>
                  <a:cubicBezTo>
                    <a:pt x="1020251" y="620902"/>
                    <a:pt x="1023233" y="641745"/>
                    <a:pt x="1018977" y="683868"/>
                  </a:cubicBezTo>
                  <a:cubicBezTo>
                    <a:pt x="1014095" y="732186"/>
                    <a:pt x="1017234" y="747599"/>
                    <a:pt x="1033774" y="756534"/>
                  </a:cubicBezTo>
                  <a:cubicBezTo>
                    <a:pt x="1052169" y="766471"/>
                    <a:pt x="1053741" y="761901"/>
                    <a:pt x="1046474" y="719602"/>
                  </a:cubicBezTo>
                  <a:cubicBezTo>
                    <a:pt x="1038570" y="673591"/>
                    <a:pt x="1039721" y="671449"/>
                    <a:pt x="1071042" y="673891"/>
                  </a:cubicBezTo>
                  <a:cubicBezTo>
                    <a:pt x="1089116" y="675300"/>
                    <a:pt x="1111247" y="685302"/>
                    <a:pt x="1120222" y="696116"/>
                  </a:cubicBezTo>
                  <a:cubicBezTo>
                    <a:pt x="1145234" y="726254"/>
                    <a:pt x="1160257" y="719531"/>
                    <a:pt x="1150931" y="682373"/>
                  </a:cubicBezTo>
                  <a:cubicBezTo>
                    <a:pt x="1146319" y="664000"/>
                    <a:pt x="1147639" y="648760"/>
                    <a:pt x="1153864" y="648507"/>
                  </a:cubicBezTo>
                  <a:cubicBezTo>
                    <a:pt x="1160088" y="648253"/>
                    <a:pt x="1165181" y="667516"/>
                    <a:pt x="1165181" y="691313"/>
                  </a:cubicBezTo>
                  <a:cubicBezTo>
                    <a:pt x="1165181" y="729219"/>
                    <a:pt x="1160461" y="735528"/>
                    <a:pt x="1127081" y="742234"/>
                  </a:cubicBezTo>
                  <a:cubicBezTo>
                    <a:pt x="1089746" y="749735"/>
                    <a:pt x="1089536" y="750204"/>
                    <a:pt x="1116632" y="765588"/>
                  </a:cubicBezTo>
                  <a:cubicBezTo>
                    <a:pt x="1165058" y="793083"/>
                    <a:pt x="1190581" y="769317"/>
                    <a:pt x="1190581" y="696729"/>
                  </a:cubicBezTo>
                  <a:lnTo>
                    <a:pt x="1190581" y="633229"/>
                  </a:lnTo>
                  <a:lnTo>
                    <a:pt x="1231856" y="635560"/>
                  </a:lnTo>
                  <a:cubicBezTo>
                    <a:pt x="1254557" y="636843"/>
                    <a:pt x="1273131" y="632340"/>
                    <a:pt x="1273131" y="625555"/>
                  </a:cubicBezTo>
                  <a:cubicBezTo>
                    <a:pt x="1273131" y="618769"/>
                    <a:pt x="1254557" y="612005"/>
                    <a:pt x="1231856" y="610523"/>
                  </a:cubicBezTo>
                  <a:cubicBezTo>
                    <a:pt x="1192379" y="607946"/>
                    <a:pt x="1190684" y="605679"/>
                    <a:pt x="1192942" y="558479"/>
                  </a:cubicBezTo>
                  <a:cubicBezTo>
                    <a:pt x="1194240" y="531336"/>
                    <a:pt x="1200963" y="503467"/>
                    <a:pt x="1207881" y="496549"/>
                  </a:cubicBezTo>
                  <a:cubicBezTo>
                    <a:pt x="1216187" y="488243"/>
                    <a:pt x="1208913" y="467310"/>
                    <a:pt x="1186471" y="434931"/>
                  </a:cubicBezTo>
                  <a:cubicBezTo>
                    <a:pt x="1168207" y="408582"/>
                    <a:pt x="1158123" y="395270"/>
                    <a:pt x="1152603" y="394472"/>
                  </a:cubicBezTo>
                  <a:close/>
                  <a:moveTo>
                    <a:pt x="1124812" y="977752"/>
                  </a:moveTo>
                  <a:cubicBezTo>
                    <a:pt x="1115317" y="979807"/>
                    <a:pt x="1106107" y="989816"/>
                    <a:pt x="1098506" y="1007491"/>
                  </a:cubicBezTo>
                  <a:cubicBezTo>
                    <a:pt x="1077028" y="1057434"/>
                    <a:pt x="1078368" y="1068203"/>
                    <a:pt x="1108031" y="1084078"/>
                  </a:cubicBezTo>
                  <a:cubicBezTo>
                    <a:pt x="1140441" y="1101423"/>
                    <a:pt x="1141272" y="1126378"/>
                    <a:pt x="1109100" y="1116167"/>
                  </a:cubicBezTo>
                  <a:cubicBezTo>
                    <a:pt x="1095718" y="1111920"/>
                    <a:pt x="1080921" y="1114670"/>
                    <a:pt x="1076219" y="1122278"/>
                  </a:cubicBezTo>
                  <a:cubicBezTo>
                    <a:pt x="1070129" y="1132132"/>
                    <a:pt x="1062515" y="1131833"/>
                    <a:pt x="1049750" y="1121240"/>
                  </a:cubicBezTo>
                  <a:cubicBezTo>
                    <a:pt x="1035381" y="1109314"/>
                    <a:pt x="1031831" y="1111205"/>
                    <a:pt x="1031831" y="1130783"/>
                  </a:cubicBezTo>
                  <a:cubicBezTo>
                    <a:pt x="1031831" y="1144211"/>
                    <a:pt x="1038743" y="1162110"/>
                    <a:pt x="1047190" y="1170557"/>
                  </a:cubicBezTo>
                  <a:cubicBezTo>
                    <a:pt x="1059203" y="1182570"/>
                    <a:pt x="1046216" y="1202423"/>
                    <a:pt x="987592" y="1261665"/>
                  </a:cubicBezTo>
                  <a:cubicBezTo>
                    <a:pt x="946365" y="1303327"/>
                    <a:pt x="915757" y="1340538"/>
                    <a:pt x="919575" y="1344356"/>
                  </a:cubicBezTo>
                  <a:cubicBezTo>
                    <a:pt x="923393" y="1348174"/>
                    <a:pt x="950330" y="1325463"/>
                    <a:pt x="979436" y="1293888"/>
                  </a:cubicBezTo>
                  <a:cubicBezTo>
                    <a:pt x="1008541" y="1262312"/>
                    <a:pt x="1036887" y="1236478"/>
                    <a:pt x="1042428" y="1236478"/>
                  </a:cubicBezTo>
                  <a:cubicBezTo>
                    <a:pt x="1047969" y="1236478"/>
                    <a:pt x="1050021" y="1270768"/>
                    <a:pt x="1046990" y="1312678"/>
                  </a:cubicBezTo>
                  <a:cubicBezTo>
                    <a:pt x="1043124" y="1366129"/>
                    <a:pt x="1045981" y="1388878"/>
                    <a:pt x="1056560" y="1388878"/>
                  </a:cubicBezTo>
                  <a:cubicBezTo>
                    <a:pt x="1065613" y="1388878"/>
                    <a:pt x="1068572" y="1379205"/>
                    <a:pt x="1063963" y="1364680"/>
                  </a:cubicBezTo>
                  <a:cubicBezTo>
                    <a:pt x="1058414" y="1347198"/>
                    <a:pt x="1066987" y="1332861"/>
                    <a:pt x="1094857" y="1313016"/>
                  </a:cubicBezTo>
                  <a:cubicBezTo>
                    <a:pt x="1116073" y="1297909"/>
                    <a:pt x="1133431" y="1277365"/>
                    <a:pt x="1133431" y="1267363"/>
                  </a:cubicBezTo>
                  <a:cubicBezTo>
                    <a:pt x="1133431" y="1257361"/>
                    <a:pt x="1142004" y="1249178"/>
                    <a:pt x="1152481" y="1249178"/>
                  </a:cubicBezTo>
                  <a:cubicBezTo>
                    <a:pt x="1179027" y="1249178"/>
                    <a:pt x="1176872" y="1255838"/>
                    <a:pt x="1132874" y="1309755"/>
                  </a:cubicBezTo>
                  <a:lnTo>
                    <a:pt x="1094217" y="1357128"/>
                  </a:lnTo>
                  <a:lnTo>
                    <a:pt x="1136974" y="1322203"/>
                  </a:lnTo>
                  <a:cubicBezTo>
                    <a:pt x="1188895" y="1279792"/>
                    <a:pt x="1192229" y="1279516"/>
                    <a:pt x="1201600" y="1316851"/>
                  </a:cubicBezTo>
                  <a:cubicBezTo>
                    <a:pt x="1214187" y="1367003"/>
                    <a:pt x="1310484" y="1374235"/>
                    <a:pt x="1335801" y="1326929"/>
                  </a:cubicBezTo>
                  <a:cubicBezTo>
                    <a:pt x="1352912" y="1294956"/>
                    <a:pt x="1353513" y="1211078"/>
                    <a:pt x="1336631" y="1211078"/>
                  </a:cubicBezTo>
                  <a:cubicBezTo>
                    <a:pt x="1329646" y="1211078"/>
                    <a:pt x="1323931" y="1230756"/>
                    <a:pt x="1323931" y="1254808"/>
                  </a:cubicBezTo>
                  <a:cubicBezTo>
                    <a:pt x="1323931" y="1308287"/>
                    <a:pt x="1283178" y="1344349"/>
                    <a:pt x="1245519" y="1324194"/>
                  </a:cubicBezTo>
                  <a:cubicBezTo>
                    <a:pt x="1224935" y="1313178"/>
                    <a:pt x="1222090" y="1297041"/>
                    <a:pt x="1223795" y="1200973"/>
                  </a:cubicBezTo>
                  <a:cubicBezTo>
                    <a:pt x="1225275" y="1117622"/>
                    <a:pt x="1230372" y="1088125"/>
                    <a:pt x="1244515" y="1081065"/>
                  </a:cubicBezTo>
                  <a:cubicBezTo>
                    <a:pt x="1272214" y="1067238"/>
                    <a:pt x="1253325" y="1033278"/>
                    <a:pt x="1217935" y="1033278"/>
                  </a:cubicBezTo>
                  <a:cubicBezTo>
                    <a:pt x="1201108" y="1033278"/>
                    <a:pt x="1180026" y="1042093"/>
                    <a:pt x="1171084" y="1052866"/>
                  </a:cubicBezTo>
                  <a:cubicBezTo>
                    <a:pt x="1160246" y="1065925"/>
                    <a:pt x="1150594" y="1068221"/>
                    <a:pt x="1142127" y="1059754"/>
                  </a:cubicBezTo>
                  <a:cubicBezTo>
                    <a:pt x="1133661" y="1051288"/>
                    <a:pt x="1134693" y="1040710"/>
                    <a:pt x="1145223" y="1028023"/>
                  </a:cubicBezTo>
                  <a:cubicBezTo>
                    <a:pt x="1153910" y="1017555"/>
                    <a:pt x="1157331" y="1003025"/>
                    <a:pt x="1152825" y="995734"/>
                  </a:cubicBezTo>
                  <a:cubicBezTo>
                    <a:pt x="1144087" y="981596"/>
                    <a:pt x="1134307" y="975697"/>
                    <a:pt x="1124812" y="977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9517527"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9472162" y="4645265"/>
              <a:ext cx="31217" cy="31918"/>
            </a:xfrm>
            <a:custGeom>
              <a:avLst/>
              <a:gdLst>
                <a:gd name="connsiteX0" fmla="*/ 11524 w 31217"/>
                <a:gd name="connsiteY0" fmla="*/ 5 h 31918"/>
                <a:gd name="connsiteX1" fmla="*/ 23727 w 31217"/>
                <a:gd name="connsiteY1" fmla="*/ 7011 h 31918"/>
                <a:gd name="connsiteX2" fmla="*/ 7903 w 31217"/>
                <a:gd name="connsiteY2" fmla="*/ 27773 h 31918"/>
                <a:gd name="connsiteX3" fmla="*/ 2141 w 31217"/>
                <a:gd name="connsiteY3" fmla="*/ 6345 h 31918"/>
                <a:gd name="connsiteX4" fmla="*/ 11524 w 31217"/>
                <a:gd name="connsiteY4" fmla="*/ 5 h 3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7" h="31918">
                  <a:moveTo>
                    <a:pt x="11524" y="5"/>
                  </a:moveTo>
                  <a:cubicBezTo>
                    <a:pt x="15110" y="116"/>
                    <a:pt x="19167" y="2451"/>
                    <a:pt x="23727" y="7011"/>
                  </a:cubicBezTo>
                  <a:cubicBezTo>
                    <a:pt x="40027" y="23311"/>
                    <a:pt x="27429" y="39841"/>
                    <a:pt x="7903" y="27773"/>
                  </a:cubicBezTo>
                  <a:cubicBezTo>
                    <a:pt x="339" y="23099"/>
                    <a:pt x="-2254" y="13456"/>
                    <a:pt x="2141" y="6345"/>
                  </a:cubicBezTo>
                  <a:cubicBezTo>
                    <a:pt x="4821" y="2008"/>
                    <a:pt x="7938" y="-106"/>
                    <a:pt x="11524"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9542926" y="51107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9530226" y="52250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9420784" y="5275894"/>
              <a:ext cx="33242" cy="25400"/>
            </a:xfrm>
            <a:custGeom>
              <a:avLst/>
              <a:gdLst>
                <a:gd name="connsiteX0" fmla="*/ 13443 w 33242"/>
                <a:gd name="connsiteY0" fmla="*/ 0 h 25400"/>
                <a:gd name="connsiteX1" fmla="*/ 33242 w 33242"/>
                <a:gd name="connsiteY1" fmla="*/ 12700 h 25400"/>
                <a:gd name="connsiteX2" fmla="*/ 21291 w 33242"/>
                <a:gd name="connsiteY2" fmla="*/ 25400 h 25400"/>
                <a:gd name="connsiteX3" fmla="*/ 1492 w 33242"/>
                <a:gd name="connsiteY3" fmla="*/ 12700 h 25400"/>
                <a:gd name="connsiteX4" fmla="*/ 13443 w 33242"/>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42" h="25400">
                  <a:moveTo>
                    <a:pt x="13443" y="0"/>
                  </a:moveTo>
                  <a:cubicBezTo>
                    <a:pt x="24332" y="0"/>
                    <a:pt x="33242" y="5715"/>
                    <a:pt x="33242" y="12700"/>
                  </a:cubicBezTo>
                  <a:cubicBezTo>
                    <a:pt x="33242" y="19685"/>
                    <a:pt x="27864" y="25400"/>
                    <a:pt x="21291" y="25400"/>
                  </a:cubicBezTo>
                  <a:cubicBezTo>
                    <a:pt x="14719" y="25400"/>
                    <a:pt x="5809" y="19685"/>
                    <a:pt x="1492" y="12700"/>
                  </a:cubicBezTo>
                  <a:cubicBezTo>
                    <a:pt x="-2825" y="5715"/>
                    <a:pt x="2553" y="0"/>
                    <a:pt x="134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9417878" y="5326694"/>
              <a:ext cx="34197" cy="27305"/>
            </a:xfrm>
            <a:custGeom>
              <a:avLst/>
              <a:gdLst>
                <a:gd name="connsiteX0" fmla="*/ 17099 w 34197"/>
                <a:gd name="connsiteY0" fmla="*/ 0 h 27305"/>
                <a:gd name="connsiteX1" fmla="*/ 33715 w 34197"/>
                <a:gd name="connsiteY1" fmla="*/ 13652 h 27305"/>
                <a:gd name="connsiteX2" fmla="*/ 17099 w 34197"/>
                <a:gd name="connsiteY2" fmla="*/ 27305 h 27305"/>
                <a:gd name="connsiteX3" fmla="*/ 483 w 34197"/>
                <a:gd name="connsiteY3" fmla="*/ 13652 h 27305"/>
                <a:gd name="connsiteX4" fmla="*/ 17099 w 34197"/>
                <a:gd name="connsiteY4" fmla="*/ 0 h 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97" h="27305">
                  <a:moveTo>
                    <a:pt x="17099" y="0"/>
                  </a:moveTo>
                  <a:cubicBezTo>
                    <a:pt x="28741" y="0"/>
                    <a:pt x="36218" y="6144"/>
                    <a:pt x="33715" y="13652"/>
                  </a:cubicBezTo>
                  <a:cubicBezTo>
                    <a:pt x="31212" y="21161"/>
                    <a:pt x="23735" y="27305"/>
                    <a:pt x="17099" y="27305"/>
                  </a:cubicBezTo>
                  <a:cubicBezTo>
                    <a:pt x="10463" y="27305"/>
                    <a:pt x="2986" y="21161"/>
                    <a:pt x="483" y="13652"/>
                  </a:cubicBezTo>
                  <a:cubicBezTo>
                    <a:pt x="-2020" y="6144"/>
                    <a:pt x="5457" y="0"/>
                    <a:pt x="170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9517526"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9479588" y="5177602"/>
              <a:ext cx="41441" cy="98293"/>
            </a:xfrm>
            <a:custGeom>
              <a:avLst/>
              <a:gdLst/>
              <a:ahLst/>
              <a:cxnLst/>
              <a:rect l="0" t="0" r="0" b="0"/>
              <a:pathLst>
                <a:path w="41441" h="98293">
                  <a:moveTo>
                    <a:pt x="8827" y="13445"/>
                  </a:moveTo>
                  <a:cubicBezTo>
                    <a:pt x="0" y="36448"/>
                    <a:pt x="13041" y="98292"/>
                    <a:pt x="26719" y="98292"/>
                  </a:cubicBezTo>
                  <a:cubicBezTo>
                    <a:pt x="41440" y="98292"/>
                    <a:pt x="41305" y="12972"/>
                    <a:pt x="26569" y="3864"/>
                  </a:cubicBezTo>
                  <a:cubicBezTo>
                    <a:pt x="20316" y="0"/>
                    <a:pt x="12332" y="4311"/>
                    <a:pt x="8827" y="13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660400" y="831334"/>
            <a:ext cx="2826814" cy="369332"/>
            <a:chOff x="436880" y="831334"/>
            <a:chExt cx="2826814" cy="369332"/>
          </a:xfrm>
        </p:grpSpPr>
        <p:cxnSp>
          <p:nvCxnSpPr>
            <p:cNvPr id="20" name="直接连接符 19"/>
            <p:cNvCxnSpPr/>
            <p:nvPr/>
          </p:nvCxnSpPr>
          <p:spPr>
            <a:xfrm flipV="1">
              <a:off x="436880" y="1015522"/>
              <a:ext cx="1173274" cy="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28060" y="1016000"/>
              <a:ext cx="93563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10155" y="831334"/>
              <a:ext cx="717906" cy="369332"/>
            </a:xfrm>
            <a:prstGeom prst="rect">
              <a:avLst/>
            </a:prstGeom>
            <a:noFill/>
          </p:spPr>
          <p:txBody>
            <a:bodyPr wrap="square" rtlCol="0">
              <a:spAutoFit/>
            </a:bodyPr>
            <a:lstStyle/>
            <a:p>
              <a:pPr algn="dist"/>
              <a:r>
                <a:rPr lang="en-US" altLang="zh-CN" dirty="0">
                  <a:solidFill>
                    <a:schemeClr val="accent1"/>
                  </a:solidFill>
                  <a:sym typeface="Wingdings" panose="05000000000000000000" pitchFamily="2" charset="2"/>
                </a:rPr>
                <a:t></a:t>
              </a:r>
              <a:endParaRPr lang="zh-CN" altLang="en-US" dirty="0">
                <a:solidFill>
                  <a:schemeClr val="accent1"/>
                </a:solidFill>
              </a:endParaRPr>
            </a:p>
          </p:txBody>
        </p:sp>
      </p:grpSp>
      <p:cxnSp>
        <p:nvCxnSpPr>
          <p:cNvPr id="23" name="直接连接符 22"/>
          <p:cNvCxnSpPr/>
          <p:nvPr userDrawn="1"/>
        </p:nvCxnSpPr>
        <p:spPr>
          <a:xfrm>
            <a:off x="3263694" y="1015044"/>
            <a:ext cx="825520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图片占位符 29"/>
          <p:cNvSpPr>
            <a:spLocks noGrp="1"/>
          </p:cNvSpPr>
          <p:nvPr>
            <p:ph type="pic" sz="quarter" idx="13"/>
          </p:nvPr>
        </p:nvSpPr>
        <p:spPr>
          <a:xfrm>
            <a:off x="674688" y="1198563"/>
            <a:ext cx="10842625" cy="4045242"/>
          </a:xfrm>
          <a:custGeom>
            <a:avLst/>
            <a:gdLst>
              <a:gd name="connsiteX0" fmla="*/ 7393991 w 10842625"/>
              <a:gd name="connsiteY0" fmla="*/ 854172 h 4045242"/>
              <a:gd name="connsiteX1" fmla="*/ 10585061 w 10842625"/>
              <a:gd name="connsiteY1" fmla="*/ 854172 h 4045242"/>
              <a:gd name="connsiteX2" fmla="*/ 10585061 w 10842625"/>
              <a:gd name="connsiteY2" fmla="*/ 4045242 h 4045242"/>
              <a:gd name="connsiteX3" fmla="*/ 7393991 w 10842625"/>
              <a:gd name="connsiteY3" fmla="*/ 4045242 h 4045242"/>
              <a:gd name="connsiteX4" fmla="*/ 4003464 w 10842625"/>
              <a:gd name="connsiteY4" fmla="*/ 854172 h 4045242"/>
              <a:gd name="connsiteX5" fmla="*/ 7194534 w 10842625"/>
              <a:gd name="connsiteY5" fmla="*/ 854172 h 4045242"/>
              <a:gd name="connsiteX6" fmla="*/ 7194534 w 10842625"/>
              <a:gd name="connsiteY6" fmla="*/ 4045242 h 4045242"/>
              <a:gd name="connsiteX7" fmla="*/ 4003464 w 10842625"/>
              <a:gd name="connsiteY7" fmla="*/ 4045242 h 4045242"/>
              <a:gd name="connsiteX8" fmla="*/ 612937 w 10842625"/>
              <a:gd name="connsiteY8" fmla="*/ 854172 h 4045242"/>
              <a:gd name="connsiteX9" fmla="*/ 3804007 w 10842625"/>
              <a:gd name="connsiteY9" fmla="*/ 854172 h 4045242"/>
              <a:gd name="connsiteX10" fmla="*/ 3804007 w 10842625"/>
              <a:gd name="connsiteY10" fmla="*/ 4045242 h 4045242"/>
              <a:gd name="connsiteX11" fmla="*/ 612937 w 10842625"/>
              <a:gd name="connsiteY11" fmla="*/ 4045242 h 4045242"/>
              <a:gd name="connsiteX12" fmla="*/ 0 w 10842625"/>
              <a:gd name="connsiteY12" fmla="*/ 0 h 4045242"/>
              <a:gd name="connsiteX13" fmla="*/ 10842625 w 10842625"/>
              <a:gd name="connsiteY13" fmla="*/ 0 h 4045242"/>
              <a:gd name="connsiteX14" fmla="*/ 10842625 w 10842625"/>
              <a:gd name="connsiteY14" fmla="*/ 2103 h 4045242"/>
              <a:gd name="connsiteX15" fmla="*/ 0 w 10842625"/>
              <a:gd name="connsiteY15" fmla="*/ 2103 h 404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42625" h="4045242">
                <a:moveTo>
                  <a:pt x="7393991" y="854172"/>
                </a:moveTo>
                <a:lnTo>
                  <a:pt x="10585061" y="854172"/>
                </a:lnTo>
                <a:lnTo>
                  <a:pt x="10585061" y="4045242"/>
                </a:lnTo>
                <a:lnTo>
                  <a:pt x="7393991" y="4045242"/>
                </a:lnTo>
                <a:close/>
                <a:moveTo>
                  <a:pt x="4003464" y="854172"/>
                </a:moveTo>
                <a:lnTo>
                  <a:pt x="7194534" y="854172"/>
                </a:lnTo>
                <a:lnTo>
                  <a:pt x="7194534" y="4045242"/>
                </a:lnTo>
                <a:lnTo>
                  <a:pt x="4003464" y="4045242"/>
                </a:lnTo>
                <a:close/>
                <a:moveTo>
                  <a:pt x="612937" y="854172"/>
                </a:moveTo>
                <a:lnTo>
                  <a:pt x="3804007" y="854172"/>
                </a:lnTo>
                <a:lnTo>
                  <a:pt x="3804007" y="4045242"/>
                </a:lnTo>
                <a:lnTo>
                  <a:pt x="612937" y="4045242"/>
                </a:lnTo>
                <a:close/>
                <a:moveTo>
                  <a:pt x="0" y="0"/>
                </a:moveTo>
                <a:lnTo>
                  <a:pt x="10842625" y="0"/>
                </a:lnTo>
                <a:lnTo>
                  <a:pt x="10842625" y="2103"/>
                </a:lnTo>
                <a:lnTo>
                  <a:pt x="0" y="2103"/>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版式2-含矩形图片占位符">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660400" y="6362487"/>
            <a:ext cx="3645382" cy="365506"/>
          </a:xfrm>
        </p:spPr>
        <p:txBody>
          <a:bodyPr/>
          <a:lstStyle>
            <a:lvl1pPr algn="dist">
              <a:defRPr/>
            </a:lvl1pPr>
          </a:lstStyle>
          <a:p>
            <a:r>
              <a:rPr lang="zh-CN" altLang="en-US" dirty="0"/>
              <a:t>重德</a:t>
            </a:r>
            <a:r>
              <a:rPr lang="en-US" altLang="zh-CN" dirty="0"/>
              <a:t>/</a:t>
            </a:r>
            <a:r>
              <a:rPr lang="zh-CN" altLang="en-US" dirty="0"/>
              <a:t>博学</a:t>
            </a:r>
            <a:r>
              <a:rPr lang="en-US" altLang="zh-CN" dirty="0"/>
              <a:t>/</a:t>
            </a:r>
            <a:r>
              <a:rPr lang="zh-CN" altLang="en-US" dirty="0"/>
              <a:t>务实</a:t>
            </a:r>
            <a:r>
              <a:rPr lang="en-US" altLang="zh-CN" dirty="0"/>
              <a:t>/</a:t>
            </a:r>
            <a:r>
              <a:rPr lang="zh-CN" altLang="en-US" dirty="0"/>
              <a:t>尚美</a:t>
            </a:r>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a:p>
        </p:txBody>
      </p:sp>
      <p:pic>
        <p:nvPicPr>
          <p:cNvPr id="5" name="图片 4"/>
          <p:cNvPicPr>
            <a:picLocks noChangeAspect="1"/>
          </p:cNvPicPr>
          <p:nvPr userDrawn="1"/>
        </p:nvPicPr>
        <p:blipFill rotWithShape="1">
          <a:blip r:embed="rId2"/>
          <a:srcRect t="20294" r="17004"/>
          <a:stretch>
            <a:fillRect/>
          </a:stretch>
        </p:blipFill>
        <p:spPr>
          <a:xfrm>
            <a:off x="4566324" y="0"/>
            <a:ext cx="7625676" cy="7285408"/>
          </a:xfrm>
          <a:prstGeom prst="rect">
            <a:avLst/>
          </a:prstGeom>
        </p:spPr>
      </p:pic>
      <p:grpSp>
        <p:nvGrpSpPr>
          <p:cNvPr id="6" name="组合 5"/>
          <p:cNvGrpSpPr/>
          <p:nvPr userDrawn="1"/>
        </p:nvGrpSpPr>
        <p:grpSpPr>
          <a:xfrm>
            <a:off x="9158952" y="282668"/>
            <a:ext cx="2358528" cy="784386"/>
            <a:chOff x="9160372" y="137569"/>
            <a:chExt cx="2358528" cy="784386"/>
          </a:xfrm>
        </p:grpSpPr>
        <p:pic>
          <p:nvPicPr>
            <p:cNvPr id="7" name="图片 6" descr="图片包含 游戏机, 钟表&#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372" y="329973"/>
              <a:ext cx="474798" cy="472671"/>
            </a:xfrm>
            <a:prstGeom prst="rect">
              <a:avLst/>
            </a:prstGeom>
          </p:spPr>
        </p:pic>
        <p:pic>
          <p:nvPicPr>
            <p:cNvPr id="8" name="图片 7" descr="图片包含 游戏机, 食物&#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65"/>
            <a:stretch>
              <a:fillRect/>
            </a:stretch>
          </p:blipFill>
          <p:spPr>
            <a:xfrm>
              <a:off x="9663727" y="137569"/>
              <a:ext cx="1855173" cy="784386"/>
            </a:xfrm>
            <a:prstGeom prst="rect">
              <a:avLst/>
            </a:prstGeom>
          </p:spPr>
        </p:pic>
      </p:grpSp>
      <p:grpSp>
        <p:nvGrpSpPr>
          <p:cNvPr id="9" name="组合 8"/>
          <p:cNvGrpSpPr/>
          <p:nvPr userDrawn="1"/>
        </p:nvGrpSpPr>
        <p:grpSpPr>
          <a:xfrm>
            <a:off x="481480" y="260235"/>
            <a:ext cx="675983" cy="661720"/>
            <a:chOff x="8358696" y="4052116"/>
            <a:chExt cx="1834907" cy="1796214"/>
          </a:xfrm>
          <a:gradFill flip="none" rotWithShape="1">
            <a:gsLst>
              <a:gs pos="0">
                <a:srgbClr val="ADB5BF">
                  <a:alpha val="60000"/>
                </a:srgbClr>
              </a:gs>
              <a:gs pos="98639">
                <a:srgbClr val="ADB5BF">
                  <a:alpha val="11000"/>
                </a:srgbClr>
              </a:gs>
              <a:gs pos="70000">
                <a:srgbClr val="ADB5BF">
                  <a:alpha val="16000"/>
                </a:srgbClr>
              </a:gs>
            </a:gsLst>
            <a:lin ang="5400000" scaled="1"/>
            <a:tileRect/>
          </a:gradFill>
        </p:grpSpPr>
        <p:sp>
          <p:nvSpPr>
            <p:cNvPr id="10" name="任意多边形: 形状 9"/>
            <p:cNvSpPr/>
            <p:nvPr/>
          </p:nvSpPr>
          <p:spPr>
            <a:xfrm>
              <a:off x="8358696" y="4052116"/>
              <a:ext cx="1834907" cy="1796214"/>
            </a:xfrm>
            <a:custGeom>
              <a:avLst/>
              <a:gdLst>
                <a:gd name="connsiteX0" fmla="*/ 901999 w 1834907"/>
                <a:gd name="connsiteY0" fmla="*/ 137 h 1796214"/>
                <a:gd name="connsiteX1" fmla="*/ 1013591 w 1834907"/>
                <a:gd name="connsiteY1" fmla="*/ 24400 h 1796214"/>
                <a:gd name="connsiteX2" fmla="*/ 1191211 w 1834907"/>
                <a:gd name="connsiteY2" fmla="*/ 134541 h 1796214"/>
                <a:gd name="connsiteX3" fmla="*/ 1251555 w 1834907"/>
                <a:gd name="connsiteY3" fmla="*/ 255191 h 1796214"/>
                <a:gd name="connsiteX4" fmla="*/ 1277756 w 1834907"/>
                <a:gd name="connsiteY4" fmla="*/ 349963 h 1796214"/>
                <a:gd name="connsiteX5" fmla="*/ 1301507 w 1834907"/>
                <a:gd name="connsiteY5" fmla="*/ 430171 h 1796214"/>
                <a:gd name="connsiteX6" fmla="*/ 1340416 w 1834907"/>
                <a:gd name="connsiteY6" fmla="*/ 560976 h 1796214"/>
                <a:gd name="connsiteX7" fmla="*/ 1378726 w 1834907"/>
                <a:gd name="connsiteY7" fmla="*/ 694029 h 1796214"/>
                <a:gd name="connsiteX8" fmla="*/ 1403904 w 1834907"/>
                <a:gd name="connsiteY8" fmla="*/ 840079 h 1796214"/>
                <a:gd name="connsiteX9" fmla="*/ 1433922 w 1834907"/>
                <a:gd name="connsiteY9" fmla="*/ 1141169 h 1796214"/>
                <a:gd name="connsiteX10" fmla="*/ 1453926 w 1834907"/>
                <a:gd name="connsiteY10" fmla="*/ 1367067 h 1796214"/>
                <a:gd name="connsiteX11" fmla="*/ 1447557 w 1834907"/>
                <a:gd name="connsiteY11" fmla="*/ 1420569 h 1796214"/>
                <a:gd name="connsiteX12" fmla="*/ 1433580 w 1834907"/>
                <a:gd name="connsiteY12" fmla="*/ 1466271 h 1796214"/>
                <a:gd name="connsiteX13" fmla="*/ 1539895 w 1834907"/>
                <a:gd name="connsiteY13" fmla="*/ 1472882 h 1796214"/>
                <a:gd name="connsiteX14" fmla="*/ 1714257 w 1834907"/>
                <a:gd name="connsiteY14" fmla="*/ 1495179 h 1796214"/>
                <a:gd name="connsiteX15" fmla="*/ 1815857 w 1834907"/>
                <a:gd name="connsiteY15" fmla="*/ 1552541 h 1796214"/>
                <a:gd name="connsiteX16" fmla="*/ 1815857 w 1834907"/>
                <a:gd name="connsiteY16" fmla="*/ 1593013 h 1796214"/>
                <a:gd name="connsiteX17" fmla="*/ 1742315 w 1834907"/>
                <a:gd name="connsiteY17" fmla="*/ 1612235 h 1796214"/>
                <a:gd name="connsiteX18" fmla="*/ 1690362 w 1834907"/>
                <a:gd name="connsiteY18" fmla="*/ 1650751 h 1796214"/>
                <a:gd name="connsiteX19" fmla="*/ 1341634 w 1834907"/>
                <a:gd name="connsiteY19" fmla="*/ 1737960 h 1796214"/>
                <a:gd name="connsiteX20" fmla="*/ 1116999 w 1834907"/>
                <a:gd name="connsiteY20" fmla="*/ 1776249 h 1796214"/>
                <a:gd name="connsiteX21" fmla="*/ 545857 w 1834907"/>
                <a:gd name="connsiteY21" fmla="*/ 1788460 h 1796214"/>
                <a:gd name="connsiteX22" fmla="*/ 254730 w 1834907"/>
                <a:gd name="connsiteY22" fmla="*/ 1769315 h 1796214"/>
                <a:gd name="connsiteX23" fmla="*/ 29305 w 1834907"/>
                <a:gd name="connsiteY23" fmla="*/ 1742426 h 1796214"/>
                <a:gd name="connsiteX24" fmla="*/ 23629 w 1834907"/>
                <a:gd name="connsiteY24" fmla="*/ 1610544 h 1796214"/>
                <a:gd name="connsiteX25" fmla="*/ 214170 w 1834907"/>
                <a:gd name="connsiteY25" fmla="*/ 1485316 h 1796214"/>
                <a:gd name="connsiteX26" fmla="*/ 327644 w 1834907"/>
                <a:gd name="connsiteY26" fmla="*/ 1492533 h 1796214"/>
                <a:gd name="connsiteX27" fmla="*/ 433745 w 1834907"/>
                <a:gd name="connsiteY27" fmla="*/ 1516237 h 1796214"/>
                <a:gd name="connsiteX28" fmla="*/ 520499 w 1834907"/>
                <a:gd name="connsiteY28" fmla="*/ 1507311 h 1796214"/>
                <a:gd name="connsiteX29" fmla="*/ 506545 w 1834907"/>
                <a:gd name="connsiteY29" fmla="*/ 1462932 h 1796214"/>
                <a:gd name="connsiteX30" fmla="*/ 479541 w 1834907"/>
                <a:gd name="connsiteY30" fmla="*/ 1217369 h 1796214"/>
                <a:gd name="connsiteX31" fmla="*/ 549707 w 1834907"/>
                <a:gd name="connsiteY31" fmla="*/ 835622 h 1796214"/>
                <a:gd name="connsiteX32" fmla="*/ 596657 w 1834907"/>
                <a:gd name="connsiteY32" fmla="*/ 757305 h 1796214"/>
                <a:gd name="connsiteX33" fmla="*/ 596657 w 1834907"/>
                <a:gd name="connsiteY33" fmla="*/ 358211 h 1796214"/>
                <a:gd name="connsiteX34" fmla="*/ 691907 w 1834907"/>
                <a:gd name="connsiteY34" fmla="*/ 213526 h 1796214"/>
                <a:gd name="connsiteX35" fmla="*/ 829748 w 1834907"/>
                <a:gd name="connsiteY35" fmla="*/ 33505 h 1796214"/>
                <a:gd name="connsiteX36" fmla="*/ 901999 w 1834907"/>
                <a:gd name="connsiteY36" fmla="*/ 137 h 1796214"/>
                <a:gd name="connsiteX37" fmla="*/ 1152603 w 1834907"/>
                <a:gd name="connsiteY37" fmla="*/ 394472 h 1796214"/>
                <a:gd name="connsiteX38" fmla="*/ 1146131 w 1834907"/>
                <a:gd name="connsiteY38" fmla="*/ 429098 h 1796214"/>
                <a:gd name="connsiteX39" fmla="*/ 1117556 w 1834907"/>
                <a:gd name="connsiteY39" fmla="*/ 459375 h 1796214"/>
                <a:gd name="connsiteX40" fmla="*/ 1118592 w 1834907"/>
                <a:gd name="connsiteY40" fmla="*/ 466656 h 1796214"/>
                <a:gd name="connsiteX41" fmla="*/ 1148203 w 1834907"/>
                <a:gd name="connsiteY41" fmla="*/ 474479 h 1796214"/>
                <a:gd name="connsiteX42" fmla="*/ 1120915 w 1834907"/>
                <a:gd name="connsiteY42" fmla="*/ 518632 h 1796214"/>
                <a:gd name="connsiteX43" fmla="*/ 1091304 w 1834907"/>
                <a:gd name="connsiteY43" fmla="*/ 598007 h 1796214"/>
                <a:gd name="connsiteX44" fmla="*/ 1066756 w 1834907"/>
                <a:gd name="connsiteY44" fmla="*/ 643637 h 1796214"/>
                <a:gd name="connsiteX45" fmla="*/ 1044531 w 1834907"/>
                <a:gd name="connsiteY45" fmla="*/ 617179 h 1796214"/>
                <a:gd name="connsiteX46" fmla="*/ 1053864 w 1834907"/>
                <a:gd name="connsiteY46" fmla="*/ 570979 h 1796214"/>
                <a:gd name="connsiteX47" fmla="*/ 1057094 w 1834907"/>
                <a:gd name="connsiteY47" fmla="*/ 423679 h 1796214"/>
                <a:gd name="connsiteX48" fmla="*/ 1036851 w 1834907"/>
                <a:gd name="connsiteY48" fmla="*/ 488168 h 1796214"/>
                <a:gd name="connsiteX49" fmla="*/ 979472 w 1834907"/>
                <a:gd name="connsiteY49" fmla="*/ 584968 h 1796214"/>
                <a:gd name="connsiteX50" fmla="*/ 937539 w 1834907"/>
                <a:gd name="connsiteY50" fmla="*/ 628429 h 1796214"/>
                <a:gd name="connsiteX51" fmla="*/ 993731 w 1834907"/>
                <a:gd name="connsiteY51" fmla="*/ 625821 h 1796214"/>
                <a:gd name="connsiteX52" fmla="*/ 1009452 w 1834907"/>
                <a:gd name="connsiteY52" fmla="*/ 617303 h 1796214"/>
                <a:gd name="connsiteX53" fmla="*/ 1018977 w 1834907"/>
                <a:gd name="connsiteY53" fmla="*/ 683868 h 1796214"/>
                <a:gd name="connsiteX54" fmla="*/ 1033774 w 1834907"/>
                <a:gd name="connsiteY54" fmla="*/ 756534 h 1796214"/>
                <a:gd name="connsiteX55" fmla="*/ 1046474 w 1834907"/>
                <a:gd name="connsiteY55" fmla="*/ 719602 h 1796214"/>
                <a:gd name="connsiteX56" fmla="*/ 1071042 w 1834907"/>
                <a:gd name="connsiteY56" fmla="*/ 673891 h 1796214"/>
                <a:gd name="connsiteX57" fmla="*/ 1120222 w 1834907"/>
                <a:gd name="connsiteY57" fmla="*/ 696116 h 1796214"/>
                <a:gd name="connsiteX58" fmla="*/ 1150931 w 1834907"/>
                <a:gd name="connsiteY58" fmla="*/ 682373 h 1796214"/>
                <a:gd name="connsiteX59" fmla="*/ 1153864 w 1834907"/>
                <a:gd name="connsiteY59" fmla="*/ 648507 h 1796214"/>
                <a:gd name="connsiteX60" fmla="*/ 1165181 w 1834907"/>
                <a:gd name="connsiteY60" fmla="*/ 691313 h 1796214"/>
                <a:gd name="connsiteX61" fmla="*/ 1127081 w 1834907"/>
                <a:gd name="connsiteY61" fmla="*/ 742234 h 1796214"/>
                <a:gd name="connsiteX62" fmla="*/ 1116632 w 1834907"/>
                <a:gd name="connsiteY62" fmla="*/ 765588 h 1796214"/>
                <a:gd name="connsiteX63" fmla="*/ 1190581 w 1834907"/>
                <a:gd name="connsiteY63" fmla="*/ 696729 h 1796214"/>
                <a:gd name="connsiteX64" fmla="*/ 1190581 w 1834907"/>
                <a:gd name="connsiteY64" fmla="*/ 633229 h 1796214"/>
                <a:gd name="connsiteX65" fmla="*/ 1231856 w 1834907"/>
                <a:gd name="connsiteY65" fmla="*/ 635560 h 1796214"/>
                <a:gd name="connsiteX66" fmla="*/ 1273131 w 1834907"/>
                <a:gd name="connsiteY66" fmla="*/ 625555 h 1796214"/>
                <a:gd name="connsiteX67" fmla="*/ 1231856 w 1834907"/>
                <a:gd name="connsiteY67" fmla="*/ 610523 h 1796214"/>
                <a:gd name="connsiteX68" fmla="*/ 1192942 w 1834907"/>
                <a:gd name="connsiteY68" fmla="*/ 558479 h 1796214"/>
                <a:gd name="connsiteX69" fmla="*/ 1207881 w 1834907"/>
                <a:gd name="connsiteY69" fmla="*/ 496549 h 1796214"/>
                <a:gd name="connsiteX70" fmla="*/ 1186471 w 1834907"/>
                <a:gd name="connsiteY70" fmla="*/ 434931 h 1796214"/>
                <a:gd name="connsiteX71" fmla="*/ 1152603 w 1834907"/>
                <a:gd name="connsiteY71" fmla="*/ 394472 h 1796214"/>
                <a:gd name="connsiteX72" fmla="*/ 1124812 w 1834907"/>
                <a:gd name="connsiteY72" fmla="*/ 977752 h 1796214"/>
                <a:gd name="connsiteX73" fmla="*/ 1098506 w 1834907"/>
                <a:gd name="connsiteY73" fmla="*/ 1007491 h 1796214"/>
                <a:gd name="connsiteX74" fmla="*/ 1108031 w 1834907"/>
                <a:gd name="connsiteY74" fmla="*/ 1084078 h 1796214"/>
                <a:gd name="connsiteX75" fmla="*/ 1109100 w 1834907"/>
                <a:gd name="connsiteY75" fmla="*/ 1116167 h 1796214"/>
                <a:gd name="connsiteX76" fmla="*/ 1076219 w 1834907"/>
                <a:gd name="connsiteY76" fmla="*/ 1122278 h 1796214"/>
                <a:gd name="connsiteX77" fmla="*/ 1049750 w 1834907"/>
                <a:gd name="connsiteY77" fmla="*/ 1121240 h 1796214"/>
                <a:gd name="connsiteX78" fmla="*/ 1031831 w 1834907"/>
                <a:gd name="connsiteY78" fmla="*/ 1130783 h 1796214"/>
                <a:gd name="connsiteX79" fmla="*/ 1047190 w 1834907"/>
                <a:gd name="connsiteY79" fmla="*/ 1170557 h 1796214"/>
                <a:gd name="connsiteX80" fmla="*/ 987592 w 1834907"/>
                <a:gd name="connsiteY80" fmla="*/ 1261665 h 1796214"/>
                <a:gd name="connsiteX81" fmla="*/ 919575 w 1834907"/>
                <a:gd name="connsiteY81" fmla="*/ 1344356 h 1796214"/>
                <a:gd name="connsiteX82" fmla="*/ 979436 w 1834907"/>
                <a:gd name="connsiteY82" fmla="*/ 1293888 h 1796214"/>
                <a:gd name="connsiteX83" fmla="*/ 1042428 w 1834907"/>
                <a:gd name="connsiteY83" fmla="*/ 1236478 h 1796214"/>
                <a:gd name="connsiteX84" fmla="*/ 1046990 w 1834907"/>
                <a:gd name="connsiteY84" fmla="*/ 1312678 h 1796214"/>
                <a:gd name="connsiteX85" fmla="*/ 1056560 w 1834907"/>
                <a:gd name="connsiteY85" fmla="*/ 1388878 h 1796214"/>
                <a:gd name="connsiteX86" fmla="*/ 1063963 w 1834907"/>
                <a:gd name="connsiteY86" fmla="*/ 1364680 h 1796214"/>
                <a:gd name="connsiteX87" fmla="*/ 1094857 w 1834907"/>
                <a:gd name="connsiteY87" fmla="*/ 1313016 h 1796214"/>
                <a:gd name="connsiteX88" fmla="*/ 1133431 w 1834907"/>
                <a:gd name="connsiteY88" fmla="*/ 1267363 h 1796214"/>
                <a:gd name="connsiteX89" fmla="*/ 1152481 w 1834907"/>
                <a:gd name="connsiteY89" fmla="*/ 1249178 h 1796214"/>
                <a:gd name="connsiteX90" fmla="*/ 1132874 w 1834907"/>
                <a:gd name="connsiteY90" fmla="*/ 1309755 h 1796214"/>
                <a:gd name="connsiteX91" fmla="*/ 1094217 w 1834907"/>
                <a:gd name="connsiteY91" fmla="*/ 1357128 h 1796214"/>
                <a:gd name="connsiteX92" fmla="*/ 1136974 w 1834907"/>
                <a:gd name="connsiteY92" fmla="*/ 1322203 h 1796214"/>
                <a:gd name="connsiteX93" fmla="*/ 1201600 w 1834907"/>
                <a:gd name="connsiteY93" fmla="*/ 1316851 h 1796214"/>
                <a:gd name="connsiteX94" fmla="*/ 1335801 w 1834907"/>
                <a:gd name="connsiteY94" fmla="*/ 1326929 h 1796214"/>
                <a:gd name="connsiteX95" fmla="*/ 1336631 w 1834907"/>
                <a:gd name="connsiteY95" fmla="*/ 1211078 h 1796214"/>
                <a:gd name="connsiteX96" fmla="*/ 1323931 w 1834907"/>
                <a:gd name="connsiteY96" fmla="*/ 1254808 h 1796214"/>
                <a:gd name="connsiteX97" fmla="*/ 1245519 w 1834907"/>
                <a:gd name="connsiteY97" fmla="*/ 1324194 h 1796214"/>
                <a:gd name="connsiteX98" fmla="*/ 1223795 w 1834907"/>
                <a:gd name="connsiteY98" fmla="*/ 1200973 h 1796214"/>
                <a:gd name="connsiteX99" fmla="*/ 1244515 w 1834907"/>
                <a:gd name="connsiteY99" fmla="*/ 1081065 h 1796214"/>
                <a:gd name="connsiteX100" fmla="*/ 1217935 w 1834907"/>
                <a:gd name="connsiteY100" fmla="*/ 1033278 h 1796214"/>
                <a:gd name="connsiteX101" fmla="*/ 1171084 w 1834907"/>
                <a:gd name="connsiteY101" fmla="*/ 1052866 h 1796214"/>
                <a:gd name="connsiteX102" fmla="*/ 1142127 w 1834907"/>
                <a:gd name="connsiteY102" fmla="*/ 1059754 h 1796214"/>
                <a:gd name="connsiteX103" fmla="*/ 1145223 w 1834907"/>
                <a:gd name="connsiteY103" fmla="*/ 1028023 h 1796214"/>
                <a:gd name="connsiteX104" fmla="*/ 1152825 w 1834907"/>
                <a:gd name="connsiteY104" fmla="*/ 995734 h 1796214"/>
                <a:gd name="connsiteX105" fmla="*/ 1124812 w 1834907"/>
                <a:gd name="connsiteY105" fmla="*/ 977752 h 179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834907" h="1796214">
                  <a:moveTo>
                    <a:pt x="901999" y="137"/>
                  </a:moveTo>
                  <a:cubicBezTo>
                    <a:pt x="928674" y="-1184"/>
                    <a:pt x="961907" y="7100"/>
                    <a:pt x="1013591" y="24400"/>
                  </a:cubicBezTo>
                  <a:cubicBezTo>
                    <a:pt x="1129561" y="63218"/>
                    <a:pt x="1128644" y="62649"/>
                    <a:pt x="1191211" y="134541"/>
                  </a:cubicBezTo>
                  <a:cubicBezTo>
                    <a:pt x="1238538" y="188921"/>
                    <a:pt x="1249552" y="210942"/>
                    <a:pt x="1251555" y="255191"/>
                  </a:cubicBezTo>
                  <a:cubicBezTo>
                    <a:pt x="1252903" y="284961"/>
                    <a:pt x="1264693" y="327609"/>
                    <a:pt x="1277756" y="349963"/>
                  </a:cubicBezTo>
                  <a:cubicBezTo>
                    <a:pt x="1290819" y="372318"/>
                    <a:pt x="1301507" y="408411"/>
                    <a:pt x="1301507" y="430171"/>
                  </a:cubicBezTo>
                  <a:cubicBezTo>
                    <a:pt x="1301507" y="451930"/>
                    <a:pt x="1319016" y="510793"/>
                    <a:pt x="1340416" y="560976"/>
                  </a:cubicBezTo>
                  <a:cubicBezTo>
                    <a:pt x="1361815" y="611160"/>
                    <a:pt x="1379055" y="671033"/>
                    <a:pt x="1378726" y="694029"/>
                  </a:cubicBezTo>
                  <a:cubicBezTo>
                    <a:pt x="1378397" y="717024"/>
                    <a:pt x="1389727" y="782746"/>
                    <a:pt x="1403904" y="840079"/>
                  </a:cubicBezTo>
                  <a:cubicBezTo>
                    <a:pt x="1422671" y="915975"/>
                    <a:pt x="1430833" y="997845"/>
                    <a:pt x="1433922" y="1141169"/>
                  </a:cubicBezTo>
                  <a:cubicBezTo>
                    <a:pt x="1436614" y="1266083"/>
                    <a:pt x="1443924" y="1348634"/>
                    <a:pt x="1453926" y="1367067"/>
                  </a:cubicBezTo>
                  <a:cubicBezTo>
                    <a:pt x="1467172" y="1391478"/>
                    <a:pt x="1466155" y="1400019"/>
                    <a:pt x="1447557" y="1420569"/>
                  </a:cubicBezTo>
                  <a:cubicBezTo>
                    <a:pt x="1434749" y="1434722"/>
                    <a:pt x="1428861" y="1453974"/>
                    <a:pt x="1433580" y="1466271"/>
                  </a:cubicBezTo>
                  <a:cubicBezTo>
                    <a:pt x="1440916" y="1485389"/>
                    <a:pt x="1451575" y="1486052"/>
                    <a:pt x="1539895" y="1472882"/>
                  </a:cubicBezTo>
                  <a:cubicBezTo>
                    <a:pt x="1636302" y="1458507"/>
                    <a:pt x="1639419" y="1458905"/>
                    <a:pt x="1714257" y="1495179"/>
                  </a:cubicBezTo>
                  <a:cubicBezTo>
                    <a:pt x="1756167" y="1515493"/>
                    <a:pt x="1801887" y="1541306"/>
                    <a:pt x="1815857" y="1552541"/>
                  </a:cubicBezTo>
                  <a:cubicBezTo>
                    <a:pt x="1841257" y="1572969"/>
                    <a:pt x="1841257" y="1572969"/>
                    <a:pt x="1815857" y="1593013"/>
                  </a:cubicBezTo>
                  <a:cubicBezTo>
                    <a:pt x="1801887" y="1604037"/>
                    <a:pt x="1768793" y="1612687"/>
                    <a:pt x="1742315" y="1612235"/>
                  </a:cubicBezTo>
                  <a:cubicBezTo>
                    <a:pt x="1691196" y="1611362"/>
                    <a:pt x="1682607" y="1617730"/>
                    <a:pt x="1690362" y="1650751"/>
                  </a:cubicBezTo>
                  <a:cubicBezTo>
                    <a:pt x="1696098" y="1675177"/>
                    <a:pt x="1607930" y="1697226"/>
                    <a:pt x="1341634" y="1737960"/>
                  </a:cubicBezTo>
                  <a:cubicBezTo>
                    <a:pt x="1248451" y="1752214"/>
                    <a:pt x="1147366" y="1769444"/>
                    <a:pt x="1116999" y="1776249"/>
                  </a:cubicBezTo>
                  <a:cubicBezTo>
                    <a:pt x="1032329" y="1795224"/>
                    <a:pt x="646580" y="1803472"/>
                    <a:pt x="545857" y="1788460"/>
                  </a:cubicBezTo>
                  <a:cubicBezTo>
                    <a:pt x="496962" y="1781173"/>
                    <a:pt x="365955" y="1772558"/>
                    <a:pt x="254730" y="1769315"/>
                  </a:cubicBezTo>
                  <a:cubicBezTo>
                    <a:pt x="90238" y="1764520"/>
                    <a:pt x="48174" y="1759502"/>
                    <a:pt x="29305" y="1742426"/>
                  </a:cubicBezTo>
                  <a:cubicBezTo>
                    <a:pt x="-7686" y="1708950"/>
                    <a:pt x="-9744" y="1661142"/>
                    <a:pt x="23629" y="1610544"/>
                  </a:cubicBezTo>
                  <a:cubicBezTo>
                    <a:pt x="73229" y="1535341"/>
                    <a:pt x="121240" y="1503788"/>
                    <a:pt x="214170" y="1485316"/>
                  </a:cubicBezTo>
                  <a:cubicBezTo>
                    <a:pt x="294196" y="1469409"/>
                    <a:pt x="301785" y="1469892"/>
                    <a:pt x="327644" y="1492533"/>
                  </a:cubicBezTo>
                  <a:cubicBezTo>
                    <a:pt x="348711" y="1510978"/>
                    <a:pt x="374156" y="1516662"/>
                    <a:pt x="433745" y="1516237"/>
                  </a:cubicBezTo>
                  <a:cubicBezTo>
                    <a:pt x="476858" y="1515929"/>
                    <a:pt x="515897" y="1511912"/>
                    <a:pt x="520499" y="1507311"/>
                  </a:cubicBezTo>
                  <a:cubicBezTo>
                    <a:pt x="525100" y="1502709"/>
                    <a:pt x="518821" y="1482739"/>
                    <a:pt x="506545" y="1462932"/>
                  </a:cubicBezTo>
                  <a:cubicBezTo>
                    <a:pt x="488210" y="1433348"/>
                    <a:pt x="483389" y="1389507"/>
                    <a:pt x="479541" y="1217369"/>
                  </a:cubicBezTo>
                  <a:cubicBezTo>
                    <a:pt x="474297" y="982805"/>
                    <a:pt x="479967" y="951957"/>
                    <a:pt x="549707" y="835622"/>
                  </a:cubicBezTo>
                  <a:lnTo>
                    <a:pt x="596657" y="757305"/>
                  </a:lnTo>
                  <a:lnTo>
                    <a:pt x="596657" y="358211"/>
                  </a:lnTo>
                  <a:lnTo>
                    <a:pt x="691907" y="213526"/>
                  </a:lnTo>
                  <a:cubicBezTo>
                    <a:pt x="744295" y="133949"/>
                    <a:pt x="806323" y="52939"/>
                    <a:pt x="829748" y="33505"/>
                  </a:cubicBezTo>
                  <a:cubicBezTo>
                    <a:pt x="855205" y="12385"/>
                    <a:pt x="875323" y="1458"/>
                    <a:pt x="901999" y="137"/>
                  </a:cubicBezTo>
                  <a:close/>
                  <a:moveTo>
                    <a:pt x="1152603" y="394472"/>
                  </a:moveTo>
                  <a:cubicBezTo>
                    <a:pt x="1147084" y="393674"/>
                    <a:pt x="1146131" y="405390"/>
                    <a:pt x="1146131" y="429098"/>
                  </a:cubicBezTo>
                  <a:cubicBezTo>
                    <a:pt x="1146131" y="452752"/>
                    <a:pt x="1139488" y="459791"/>
                    <a:pt x="1117556" y="459375"/>
                  </a:cubicBezTo>
                  <a:cubicBezTo>
                    <a:pt x="1089153" y="458836"/>
                    <a:pt x="1089159" y="458880"/>
                    <a:pt x="1118592" y="466656"/>
                  </a:cubicBezTo>
                  <a:lnTo>
                    <a:pt x="1148203" y="474479"/>
                  </a:lnTo>
                  <a:lnTo>
                    <a:pt x="1120915" y="518632"/>
                  </a:lnTo>
                  <a:cubicBezTo>
                    <a:pt x="1105906" y="542916"/>
                    <a:pt x="1092581" y="578635"/>
                    <a:pt x="1091304" y="598007"/>
                  </a:cubicBezTo>
                  <a:cubicBezTo>
                    <a:pt x="1090026" y="617383"/>
                    <a:pt x="1078982" y="637912"/>
                    <a:pt x="1066756" y="643637"/>
                  </a:cubicBezTo>
                  <a:cubicBezTo>
                    <a:pt x="1048303" y="652279"/>
                    <a:pt x="1044531" y="647788"/>
                    <a:pt x="1044531" y="617179"/>
                  </a:cubicBezTo>
                  <a:cubicBezTo>
                    <a:pt x="1044531" y="596902"/>
                    <a:pt x="1048731" y="576112"/>
                    <a:pt x="1053864" y="570979"/>
                  </a:cubicBezTo>
                  <a:cubicBezTo>
                    <a:pt x="1067749" y="557095"/>
                    <a:pt x="1070674" y="423679"/>
                    <a:pt x="1057094" y="423679"/>
                  </a:cubicBezTo>
                  <a:cubicBezTo>
                    <a:pt x="1050665" y="423679"/>
                    <a:pt x="1041556" y="452699"/>
                    <a:pt x="1036851" y="488168"/>
                  </a:cubicBezTo>
                  <a:cubicBezTo>
                    <a:pt x="1029333" y="544845"/>
                    <a:pt x="1022381" y="556572"/>
                    <a:pt x="979472" y="584968"/>
                  </a:cubicBezTo>
                  <a:cubicBezTo>
                    <a:pt x="952619" y="602739"/>
                    <a:pt x="933749" y="622296"/>
                    <a:pt x="937539" y="628429"/>
                  </a:cubicBezTo>
                  <a:cubicBezTo>
                    <a:pt x="947401" y="644387"/>
                    <a:pt x="993731" y="642236"/>
                    <a:pt x="993731" y="625821"/>
                  </a:cubicBezTo>
                  <a:cubicBezTo>
                    <a:pt x="993731" y="618254"/>
                    <a:pt x="1000805" y="614421"/>
                    <a:pt x="1009452" y="617303"/>
                  </a:cubicBezTo>
                  <a:cubicBezTo>
                    <a:pt x="1020251" y="620902"/>
                    <a:pt x="1023233" y="641745"/>
                    <a:pt x="1018977" y="683868"/>
                  </a:cubicBezTo>
                  <a:cubicBezTo>
                    <a:pt x="1014095" y="732186"/>
                    <a:pt x="1017234" y="747599"/>
                    <a:pt x="1033774" y="756534"/>
                  </a:cubicBezTo>
                  <a:cubicBezTo>
                    <a:pt x="1052169" y="766471"/>
                    <a:pt x="1053741" y="761901"/>
                    <a:pt x="1046474" y="719602"/>
                  </a:cubicBezTo>
                  <a:cubicBezTo>
                    <a:pt x="1038570" y="673591"/>
                    <a:pt x="1039721" y="671449"/>
                    <a:pt x="1071042" y="673891"/>
                  </a:cubicBezTo>
                  <a:cubicBezTo>
                    <a:pt x="1089116" y="675300"/>
                    <a:pt x="1111247" y="685302"/>
                    <a:pt x="1120222" y="696116"/>
                  </a:cubicBezTo>
                  <a:cubicBezTo>
                    <a:pt x="1145234" y="726254"/>
                    <a:pt x="1160257" y="719531"/>
                    <a:pt x="1150931" y="682373"/>
                  </a:cubicBezTo>
                  <a:cubicBezTo>
                    <a:pt x="1146319" y="664000"/>
                    <a:pt x="1147639" y="648760"/>
                    <a:pt x="1153864" y="648507"/>
                  </a:cubicBezTo>
                  <a:cubicBezTo>
                    <a:pt x="1160088" y="648253"/>
                    <a:pt x="1165181" y="667516"/>
                    <a:pt x="1165181" y="691313"/>
                  </a:cubicBezTo>
                  <a:cubicBezTo>
                    <a:pt x="1165181" y="729219"/>
                    <a:pt x="1160461" y="735528"/>
                    <a:pt x="1127081" y="742234"/>
                  </a:cubicBezTo>
                  <a:cubicBezTo>
                    <a:pt x="1089746" y="749735"/>
                    <a:pt x="1089536" y="750204"/>
                    <a:pt x="1116632" y="765588"/>
                  </a:cubicBezTo>
                  <a:cubicBezTo>
                    <a:pt x="1165058" y="793083"/>
                    <a:pt x="1190581" y="769317"/>
                    <a:pt x="1190581" y="696729"/>
                  </a:cubicBezTo>
                  <a:lnTo>
                    <a:pt x="1190581" y="633229"/>
                  </a:lnTo>
                  <a:lnTo>
                    <a:pt x="1231856" y="635560"/>
                  </a:lnTo>
                  <a:cubicBezTo>
                    <a:pt x="1254557" y="636843"/>
                    <a:pt x="1273131" y="632340"/>
                    <a:pt x="1273131" y="625555"/>
                  </a:cubicBezTo>
                  <a:cubicBezTo>
                    <a:pt x="1273131" y="618769"/>
                    <a:pt x="1254557" y="612005"/>
                    <a:pt x="1231856" y="610523"/>
                  </a:cubicBezTo>
                  <a:cubicBezTo>
                    <a:pt x="1192379" y="607946"/>
                    <a:pt x="1190684" y="605679"/>
                    <a:pt x="1192942" y="558479"/>
                  </a:cubicBezTo>
                  <a:cubicBezTo>
                    <a:pt x="1194240" y="531336"/>
                    <a:pt x="1200963" y="503467"/>
                    <a:pt x="1207881" y="496549"/>
                  </a:cubicBezTo>
                  <a:cubicBezTo>
                    <a:pt x="1216187" y="488243"/>
                    <a:pt x="1208913" y="467310"/>
                    <a:pt x="1186471" y="434931"/>
                  </a:cubicBezTo>
                  <a:cubicBezTo>
                    <a:pt x="1168207" y="408582"/>
                    <a:pt x="1158123" y="395270"/>
                    <a:pt x="1152603" y="394472"/>
                  </a:cubicBezTo>
                  <a:close/>
                  <a:moveTo>
                    <a:pt x="1124812" y="977752"/>
                  </a:moveTo>
                  <a:cubicBezTo>
                    <a:pt x="1115317" y="979807"/>
                    <a:pt x="1106107" y="989816"/>
                    <a:pt x="1098506" y="1007491"/>
                  </a:cubicBezTo>
                  <a:cubicBezTo>
                    <a:pt x="1077028" y="1057434"/>
                    <a:pt x="1078368" y="1068203"/>
                    <a:pt x="1108031" y="1084078"/>
                  </a:cubicBezTo>
                  <a:cubicBezTo>
                    <a:pt x="1140441" y="1101423"/>
                    <a:pt x="1141272" y="1126378"/>
                    <a:pt x="1109100" y="1116167"/>
                  </a:cubicBezTo>
                  <a:cubicBezTo>
                    <a:pt x="1095718" y="1111920"/>
                    <a:pt x="1080921" y="1114670"/>
                    <a:pt x="1076219" y="1122278"/>
                  </a:cubicBezTo>
                  <a:cubicBezTo>
                    <a:pt x="1070129" y="1132132"/>
                    <a:pt x="1062515" y="1131833"/>
                    <a:pt x="1049750" y="1121240"/>
                  </a:cubicBezTo>
                  <a:cubicBezTo>
                    <a:pt x="1035381" y="1109314"/>
                    <a:pt x="1031831" y="1111205"/>
                    <a:pt x="1031831" y="1130783"/>
                  </a:cubicBezTo>
                  <a:cubicBezTo>
                    <a:pt x="1031831" y="1144211"/>
                    <a:pt x="1038743" y="1162110"/>
                    <a:pt x="1047190" y="1170557"/>
                  </a:cubicBezTo>
                  <a:cubicBezTo>
                    <a:pt x="1059203" y="1182570"/>
                    <a:pt x="1046216" y="1202423"/>
                    <a:pt x="987592" y="1261665"/>
                  </a:cubicBezTo>
                  <a:cubicBezTo>
                    <a:pt x="946365" y="1303327"/>
                    <a:pt x="915757" y="1340538"/>
                    <a:pt x="919575" y="1344356"/>
                  </a:cubicBezTo>
                  <a:cubicBezTo>
                    <a:pt x="923393" y="1348174"/>
                    <a:pt x="950330" y="1325463"/>
                    <a:pt x="979436" y="1293888"/>
                  </a:cubicBezTo>
                  <a:cubicBezTo>
                    <a:pt x="1008541" y="1262312"/>
                    <a:pt x="1036887" y="1236478"/>
                    <a:pt x="1042428" y="1236478"/>
                  </a:cubicBezTo>
                  <a:cubicBezTo>
                    <a:pt x="1047969" y="1236478"/>
                    <a:pt x="1050021" y="1270768"/>
                    <a:pt x="1046990" y="1312678"/>
                  </a:cubicBezTo>
                  <a:cubicBezTo>
                    <a:pt x="1043124" y="1366129"/>
                    <a:pt x="1045981" y="1388878"/>
                    <a:pt x="1056560" y="1388878"/>
                  </a:cubicBezTo>
                  <a:cubicBezTo>
                    <a:pt x="1065613" y="1388878"/>
                    <a:pt x="1068572" y="1379205"/>
                    <a:pt x="1063963" y="1364680"/>
                  </a:cubicBezTo>
                  <a:cubicBezTo>
                    <a:pt x="1058414" y="1347198"/>
                    <a:pt x="1066987" y="1332861"/>
                    <a:pt x="1094857" y="1313016"/>
                  </a:cubicBezTo>
                  <a:cubicBezTo>
                    <a:pt x="1116073" y="1297909"/>
                    <a:pt x="1133431" y="1277365"/>
                    <a:pt x="1133431" y="1267363"/>
                  </a:cubicBezTo>
                  <a:cubicBezTo>
                    <a:pt x="1133431" y="1257361"/>
                    <a:pt x="1142004" y="1249178"/>
                    <a:pt x="1152481" y="1249178"/>
                  </a:cubicBezTo>
                  <a:cubicBezTo>
                    <a:pt x="1179027" y="1249178"/>
                    <a:pt x="1176872" y="1255838"/>
                    <a:pt x="1132874" y="1309755"/>
                  </a:cubicBezTo>
                  <a:lnTo>
                    <a:pt x="1094217" y="1357128"/>
                  </a:lnTo>
                  <a:lnTo>
                    <a:pt x="1136974" y="1322203"/>
                  </a:lnTo>
                  <a:cubicBezTo>
                    <a:pt x="1188895" y="1279792"/>
                    <a:pt x="1192229" y="1279516"/>
                    <a:pt x="1201600" y="1316851"/>
                  </a:cubicBezTo>
                  <a:cubicBezTo>
                    <a:pt x="1214187" y="1367003"/>
                    <a:pt x="1310484" y="1374235"/>
                    <a:pt x="1335801" y="1326929"/>
                  </a:cubicBezTo>
                  <a:cubicBezTo>
                    <a:pt x="1352912" y="1294956"/>
                    <a:pt x="1353513" y="1211078"/>
                    <a:pt x="1336631" y="1211078"/>
                  </a:cubicBezTo>
                  <a:cubicBezTo>
                    <a:pt x="1329646" y="1211078"/>
                    <a:pt x="1323931" y="1230756"/>
                    <a:pt x="1323931" y="1254808"/>
                  </a:cubicBezTo>
                  <a:cubicBezTo>
                    <a:pt x="1323931" y="1308287"/>
                    <a:pt x="1283178" y="1344349"/>
                    <a:pt x="1245519" y="1324194"/>
                  </a:cubicBezTo>
                  <a:cubicBezTo>
                    <a:pt x="1224935" y="1313178"/>
                    <a:pt x="1222090" y="1297041"/>
                    <a:pt x="1223795" y="1200973"/>
                  </a:cubicBezTo>
                  <a:cubicBezTo>
                    <a:pt x="1225275" y="1117622"/>
                    <a:pt x="1230372" y="1088125"/>
                    <a:pt x="1244515" y="1081065"/>
                  </a:cubicBezTo>
                  <a:cubicBezTo>
                    <a:pt x="1272214" y="1067238"/>
                    <a:pt x="1253325" y="1033278"/>
                    <a:pt x="1217935" y="1033278"/>
                  </a:cubicBezTo>
                  <a:cubicBezTo>
                    <a:pt x="1201108" y="1033278"/>
                    <a:pt x="1180026" y="1042093"/>
                    <a:pt x="1171084" y="1052866"/>
                  </a:cubicBezTo>
                  <a:cubicBezTo>
                    <a:pt x="1160246" y="1065925"/>
                    <a:pt x="1150594" y="1068221"/>
                    <a:pt x="1142127" y="1059754"/>
                  </a:cubicBezTo>
                  <a:cubicBezTo>
                    <a:pt x="1133661" y="1051288"/>
                    <a:pt x="1134693" y="1040710"/>
                    <a:pt x="1145223" y="1028023"/>
                  </a:cubicBezTo>
                  <a:cubicBezTo>
                    <a:pt x="1153910" y="1017555"/>
                    <a:pt x="1157331" y="1003025"/>
                    <a:pt x="1152825" y="995734"/>
                  </a:cubicBezTo>
                  <a:cubicBezTo>
                    <a:pt x="1144087" y="981596"/>
                    <a:pt x="1134307" y="975697"/>
                    <a:pt x="1124812" y="977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9517527"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9472162" y="4645265"/>
              <a:ext cx="31217" cy="31918"/>
            </a:xfrm>
            <a:custGeom>
              <a:avLst/>
              <a:gdLst>
                <a:gd name="connsiteX0" fmla="*/ 11524 w 31217"/>
                <a:gd name="connsiteY0" fmla="*/ 5 h 31918"/>
                <a:gd name="connsiteX1" fmla="*/ 23727 w 31217"/>
                <a:gd name="connsiteY1" fmla="*/ 7011 h 31918"/>
                <a:gd name="connsiteX2" fmla="*/ 7903 w 31217"/>
                <a:gd name="connsiteY2" fmla="*/ 27773 h 31918"/>
                <a:gd name="connsiteX3" fmla="*/ 2141 w 31217"/>
                <a:gd name="connsiteY3" fmla="*/ 6345 h 31918"/>
                <a:gd name="connsiteX4" fmla="*/ 11524 w 31217"/>
                <a:gd name="connsiteY4" fmla="*/ 5 h 3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7" h="31918">
                  <a:moveTo>
                    <a:pt x="11524" y="5"/>
                  </a:moveTo>
                  <a:cubicBezTo>
                    <a:pt x="15110" y="116"/>
                    <a:pt x="19167" y="2451"/>
                    <a:pt x="23727" y="7011"/>
                  </a:cubicBezTo>
                  <a:cubicBezTo>
                    <a:pt x="40027" y="23311"/>
                    <a:pt x="27429" y="39841"/>
                    <a:pt x="7903" y="27773"/>
                  </a:cubicBezTo>
                  <a:cubicBezTo>
                    <a:pt x="339" y="23099"/>
                    <a:pt x="-2254" y="13456"/>
                    <a:pt x="2141" y="6345"/>
                  </a:cubicBezTo>
                  <a:cubicBezTo>
                    <a:pt x="4821" y="2008"/>
                    <a:pt x="7938" y="-106"/>
                    <a:pt x="11524"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9542926" y="51107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9530226" y="52250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9420784" y="5275894"/>
              <a:ext cx="33242" cy="25400"/>
            </a:xfrm>
            <a:custGeom>
              <a:avLst/>
              <a:gdLst>
                <a:gd name="connsiteX0" fmla="*/ 13443 w 33242"/>
                <a:gd name="connsiteY0" fmla="*/ 0 h 25400"/>
                <a:gd name="connsiteX1" fmla="*/ 33242 w 33242"/>
                <a:gd name="connsiteY1" fmla="*/ 12700 h 25400"/>
                <a:gd name="connsiteX2" fmla="*/ 21291 w 33242"/>
                <a:gd name="connsiteY2" fmla="*/ 25400 h 25400"/>
                <a:gd name="connsiteX3" fmla="*/ 1492 w 33242"/>
                <a:gd name="connsiteY3" fmla="*/ 12700 h 25400"/>
                <a:gd name="connsiteX4" fmla="*/ 13443 w 33242"/>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42" h="25400">
                  <a:moveTo>
                    <a:pt x="13443" y="0"/>
                  </a:moveTo>
                  <a:cubicBezTo>
                    <a:pt x="24332" y="0"/>
                    <a:pt x="33242" y="5715"/>
                    <a:pt x="33242" y="12700"/>
                  </a:cubicBezTo>
                  <a:cubicBezTo>
                    <a:pt x="33242" y="19685"/>
                    <a:pt x="27864" y="25400"/>
                    <a:pt x="21291" y="25400"/>
                  </a:cubicBezTo>
                  <a:cubicBezTo>
                    <a:pt x="14719" y="25400"/>
                    <a:pt x="5809" y="19685"/>
                    <a:pt x="1492" y="12700"/>
                  </a:cubicBezTo>
                  <a:cubicBezTo>
                    <a:pt x="-2825" y="5715"/>
                    <a:pt x="2553" y="0"/>
                    <a:pt x="134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9417878" y="5326694"/>
              <a:ext cx="34197" cy="27305"/>
            </a:xfrm>
            <a:custGeom>
              <a:avLst/>
              <a:gdLst>
                <a:gd name="connsiteX0" fmla="*/ 17099 w 34197"/>
                <a:gd name="connsiteY0" fmla="*/ 0 h 27305"/>
                <a:gd name="connsiteX1" fmla="*/ 33715 w 34197"/>
                <a:gd name="connsiteY1" fmla="*/ 13652 h 27305"/>
                <a:gd name="connsiteX2" fmla="*/ 17099 w 34197"/>
                <a:gd name="connsiteY2" fmla="*/ 27305 h 27305"/>
                <a:gd name="connsiteX3" fmla="*/ 483 w 34197"/>
                <a:gd name="connsiteY3" fmla="*/ 13652 h 27305"/>
                <a:gd name="connsiteX4" fmla="*/ 17099 w 34197"/>
                <a:gd name="connsiteY4" fmla="*/ 0 h 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97" h="27305">
                  <a:moveTo>
                    <a:pt x="17099" y="0"/>
                  </a:moveTo>
                  <a:cubicBezTo>
                    <a:pt x="28741" y="0"/>
                    <a:pt x="36218" y="6144"/>
                    <a:pt x="33715" y="13652"/>
                  </a:cubicBezTo>
                  <a:cubicBezTo>
                    <a:pt x="31212" y="21161"/>
                    <a:pt x="23735" y="27305"/>
                    <a:pt x="17099" y="27305"/>
                  </a:cubicBezTo>
                  <a:cubicBezTo>
                    <a:pt x="10463" y="27305"/>
                    <a:pt x="2986" y="21161"/>
                    <a:pt x="483" y="13652"/>
                  </a:cubicBezTo>
                  <a:cubicBezTo>
                    <a:pt x="-2020" y="6144"/>
                    <a:pt x="5457" y="0"/>
                    <a:pt x="170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9517526"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9479588" y="5177602"/>
              <a:ext cx="41441" cy="98293"/>
            </a:xfrm>
            <a:custGeom>
              <a:avLst/>
              <a:gdLst/>
              <a:ahLst/>
              <a:cxnLst/>
              <a:rect l="0" t="0" r="0" b="0"/>
              <a:pathLst>
                <a:path w="41441" h="98293">
                  <a:moveTo>
                    <a:pt x="8827" y="13445"/>
                  </a:moveTo>
                  <a:cubicBezTo>
                    <a:pt x="0" y="36448"/>
                    <a:pt x="13041" y="98292"/>
                    <a:pt x="26719" y="98292"/>
                  </a:cubicBezTo>
                  <a:cubicBezTo>
                    <a:pt x="41440" y="98292"/>
                    <a:pt x="41305" y="12972"/>
                    <a:pt x="26569" y="3864"/>
                  </a:cubicBezTo>
                  <a:cubicBezTo>
                    <a:pt x="20316" y="0"/>
                    <a:pt x="12332" y="4311"/>
                    <a:pt x="8827" y="13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660400" y="831334"/>
            <a:ext cx="2826814" cy="369332"/>
            <a:chOff x="436880" y="831334"/>
            <a:chExt cx="2826814" cy="369332"/>
          </a:xfrm>
        </p:grpSpPr>
        <p:cxnSp>
          <p:nvCxnSpPr>
            <p:cNvPr id="20" name="直接连接符 19"/>
            <p:cNvCxnSpPr/>
            <p:nvPr/>
          </p:nvCxnSpPr>
          <p:spPr>
            <a:xfrm flipV="1">
              <a:off x="436880" y="1015522"/>
              <a:ext cx="1173274" cy="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28060" y="1016000"/>
              <a:ext cx="93563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10155" y="831334"/>
              <a:ext cx="717906" cy="369332"/>
            </a:xfrm>
            <a:prstGeom prst="rect">
              <a:avLst/>
            </a:prstGeom>
            <a:noFill/>
          </p:spPr>
          <p:txBody>
            <a:bodyPr wrap="square" rtlCol="0">
              <a:spAutoFit/>
            </a:bodyPr>
            <a:lstStyle/>
            <a:p>
              <a:pPr algn="dist"/>
              <a:r>
                <a:rPr lang="en-US" altLang="zh-CN" dirty="0">
                  <a:solidFill>
                    <a:schemeClr val="accent1"/>
                  </a:solidFill>
                  <a:sym typeface="Wingdings" panose="05000000000000000000" pitchFamily="2" charset="2"/>
                </a:rPr>
                <a:t></a:t>
              </a:r>
              <a:endParaRPr lang="zh-CN" altLang="en-US" dirty="0">
                <a:solidFill>
                  <a:schemeClr val="accent1"/>
                </a:solidFill>
              </a:endParaRPr>
            </a:p>
          </p:txBody>
        </p:sp>
      </p:grpSp>
      <p:cxnSp>
        <p:nvCxnSpPr>
          <p:cNvPr id="23" name="直接连接符 22"/>
          <p:cNvCxnSpPr/>
          <p:nvPr userDrawn="1"/>
        </p:nvCxnSpPr>
        <p:spPr>
          <a:xfrm>
            <a:off x="3263694" y="1015044"/>
            <a:ext cx="825520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图片占位符 23"/>
          <p:cNvSpPr>
            <a:spLocks noGrp="1"/>
          </p:cNvSpPr>
          <p:nvPr>
            <p:ph type="pic" sz="quarter" idx="13"/>
          </p:nvPr>
        </p:nvSpPr>
        <p:spPr>
          <a:xfrm>
            <a:off x="1962937" y="1933042"/>
            <a:ext cx="3645383" cy="3477158"/>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版式2含异性图片占位符">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660400" y="6362487"/>
            <a:ext cx="3645382" cy="365506"/>
          </a:xfrm>
        </p:spPr>
        <p:txBody>
          <a:bodyPr/>
          <a:lstStyle>
            <a:lvl1pPr algn="dist">
              <a:defRPr/>
            </a:lvl1pPr>
          </a:lstStyle>
          <a:p>
            <a:r>
              <a:rPr lang="zh-CN" altLang="en-US" dirty="0"/>
              <a:t>重德</a:t>
            </a:r>
            <a:r>
              <a:rPr lang="en-US" altLang="zh-CN" dirty="0"/>
              <a:t>/</a:t>
            </a:r>
            <a:r>
              <a:rPr lang="zh-CN" altLang="en-US" dirty="0"/>
              <a:t>博学</a:t>
            </a:r>
            <a:r>
              <a:rPr lang="en-US" altLang="zh-CN" dirty="0"/>
              <a:t>/</a:t>
            </a:r>
            <a:r>
              <a:rPr lang="zh-CN" altLang="en-US" dirty="0"/>
              <a:t>务实</a:t>
            </a:r>
            <a:r>
              <a:rPr lang="en-US" altLang="zh-CN" dirty="0"/>
              <a:t>/</a:t>
            </a:r>
            <a:r>
              <a:rPr lang="zh-CN" altLang="en-US" dirty="0"/>
              <a:t>尚美</a:t>
            </a:r>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0D9B2C7-27C3-4269-B1EA-99A32F57232C}" type="slidenum">
              <a:rPr lang="zh-CN" altLang="en-US" smtClean="0"/>
            </a:fld>
            <a:endParaRPr lang="zh-CN" altLang="en-US"/>
          </a:p>
        </p:txBody>
      </p:sp>
      <p:pic>
        <p:nvPicPr>
          <p:cNvPr id="5" name="图片 4"/>
          <p:cNvPicPr>
            <a:picLocks noChangeAspect="1"/>
          </p:cNvPicPr>
          <p:nvPr userDrawn="1"/>
        </p:nvPicPr>
        <p:blipFill rotWithShape="1">
          <a:blip r:embed="rId2"/>
          <a:srcRect t="20294" r="17004"/>
          <a:stretch>
            <a:fillRect/>
          </a:stretch>
        </p:blipFill>
        <p:spPr>
          <a:xfrm>
            <a:off x="4566324" y="0"/>
            <a:ext cx="7625676" cy="7285408"/>
          </a:xfrm>
          <a:prstGeom prst="rect">
            <a:avLst/>
          </a:prstGeom>
        </p:spPr>
      </p:pic>
      <p:grpSp>
        <p:nvGrpSpPr>
          <p:cNvPr id="6" name="组合 5"/>
          <p:cNvGrpSpPr/>
          <p:nvPr userDrawn="1"/>
        </p:nvGrpSpPr>
        <p:grpSpPr>
          <a:xfrm>
            <a:off x="9158952" y="282668"/>
            <a:ext cx="2358528" cy="784386"/>
            <a:chOff x="9160372" y="137569"/>
            <a:chExt cx="2358528" cy="784386"/>
          </a:xfrm>
        </p:grpSpPr>
        <p:pic>
          <p:nvPicPr>
            <p:cNvPr id="7" name="图片 6" descr="图片包含 游戏机, 钟表&#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372" y="329973"/>
              <a:ext cx="474798" cy="472671"/>
            </a:xfrm>
            <a:prstGeom prst="rect">
              <a:avLst/>
            </a:prstGeom>
          </p:spPr>
        </p:pic>
        <p:pic>
          <p:nvPicPr>
            <p:cNvPr id="8" name="图片 7" descr="图片包含 游戏机, 食物&#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65"/>
            <a:stretch>
              <a:fillRect/>
            </a:stretch>
          </p:blipFill>
          <p:spPr>
            <a:xfrm>
              <a:off x="9663727" y="137569"/>
              <a:ext cx="1855173" cy="784386"/>
            </a:xfrm>
            <a:prstGeom prst="rect">
              <a:avLst/>
            </a:prstGeom>
          </p:spPr>
        </p:pic>
      </p:grpSp>
      <p:grpSp>
        <p:nvGrpSpPr>
          <p:cNvPr id="9" name="组合 8"/>
          <p:cNvGrpSpPr/>
          <p:nvPr userDrawn="1"/>
        </p:nvGrpSpPr>
        <p:grpSpPr>
          <a:xfrm>
            <a:off x="481480" y="260235"/>
            <a:ext cx="675983" cy="661720"/>
            <a:chOff x="8358696" y="4052116"/>
            <a:chExt cx="1834907" cy="1796214"/>
          </a:xfrm>
          <a:gradFill flip="none" rotWithShape="1">
            <a:gsLst>
              <a:gs pos="0">
                <a:srgbClr val="ADB5BF">
                  <a:alpha val="60000"/>
                </a:srgbClr>
              </a:gs>
              <a:gs pos="98639">
                <a:srgbClr val="ADB5BF">
                  <a:alpha val="11000"/>
                </a:srgbClr>
              </a:gs>
              <a:gs pos="70000">
                <a:srgbClr val="ADB5BF">
                  <a:alpha val="16000"/>
                </a:srgbClr>
              </a:gs>
            </a:gsLst>
            <a:lin ang="5400000" scaled="1"/>
            <a:tileRect/>
          </a:gradFill>
        </p:grpSpPr>
        <p:sp>
          <p:nvSpPr>
            <p:cNvPr id="10" name="任意多边形: 形状 9"/>
            <p:cNvSpPr/>
            <p:nvPr/>
          </p:nvSpPr>
          <p:spPr>
            <a:xfrm>
              <a:off x="8358696" y="4052116"/>
              <a:ext cx="1834907" cy="1796214"/>
            </a:xfrm>
            <a:custGeom>
              <a:avLst/>
              <a:gdLst>
                <a:gd name="connsiteX0" fmla="*/ 901999 w 1834907"/>
                <a:gd name="connsiteY0" fmla="*/ 137 h 1796214"/>
                <a:gd name="connsiteX1" fmla="*/ 1013591 w 1834907"/>
                <a:gd name="connsiteY1" fmla="*/ 24400 h 1796214"/>
                <a:gd name="connsiteX2" fmla="*/ 1191211 w 1834907"/>
                <a:gd name="connsiteY2" fmla="*/ 134541 h 1796214"/>
                <a:gd name="connsiteX3" fmla="*/ 1251555 w 1834907"/>
                <a:gd name="connsiteY3" fmla="*/ 255191 h 1796214"/>
                <a:gd name="connsiteX4" fmla="*/ 1277756 w 1834907"/>
                <a:gd name="connsiteY4" fmla="*/ 349963 h 1796214"/>
                <a:gd name="connsiteX5" fmla="*/ 1301507 w 1834907"/>
                <a:gd name="connsiteY5" fmla="*/ 430171 h 1796214"/>
                <a:gd name="connsiteX6" fmla="*/ 1340416 w 1834907"/>
                <a:gd name="connsiteY6" fmla="*/ 560976 h 1796214"/>
                <a:gd name="connsiteX7" fmla="*/ 1378726 w 1834907"/>
                <a:gd name="connsiteY7" fmla="*/ 694029 h 1796214"/>
                <a:gd name="connsiteX8" fmla="*/ 1403904 w 1834907"/>
                <a:gd name="connsiteY8" fmla="*/ 840079 h 1796214"/>
                <a:gd name="connsiteX9" fmla="*/ 1433922 w 1834907"/>
                <a:gd name="connsiteY9" fmla="*/ 1141169 h 1796214"/>
                <a:gd name="connsiteX10" fmla="*/ 1453926 w 1834907"/>
                <a:gd name="connsiteY10" fmla="*/ 1367067 h 1796214"/>
                <a:gd name="connsiteX11" fmla="*/ 1447557 w 1834907"/>
                <a:gd name="connsiteY11" fmla="*/ 1420569 h 1796214"/>
                <a:gd name="connsiteX12" fmla="*/ 1433580 w 1834907"/>
                <a:gd name="connsiteY12" fmla="*/ 1466271 h 1796214"/>
                <a:gd name="connsiteX13" fmla="*/ 1539895 w 1834907"/>
                <a:gd name="connsiteY13" fmla="*/ 1472882 h 1796214"/>
                <a:gd name="connsiteX14" fmla="*/ 1714257 w 1834907"/>
                <a:gd name="connsiteY14" fmla="*/ 1495179 h 1796214"/>
                <a:gd name="connsiteX15" fmla="*/ 1815857 w 1834907"/>
                <a:gd name="connsiteY15" fmla="*/ 1552541 h 1796214"/>
                <a:gd name="connsiteX16" fmla="*/ 1815857 w 1834907"/>
                <a:gd name="connsiteY16" fmla="*/ 1593013 h 1796214"/>
                <a:gd name="connsiteX17" fmla="*/ 1742315 w 1834907"/>
                <a:gd name="connsiteY17" fmla="*/ 1612235 h 1796214"/>
                <a:gd name="connsiteX18" fmla="*/ 1690362 w 1834907"/>
                <a:gd name="connsiteY18" fmla="*/ 1650751 h 1796214"/>
                <a:gd name="connsiteX19" fmla="*/ 1341634 w 1834907"/>
                <a:gd name="connsiteY19" fmla="*/ 1737960 h 1796214"/>
                <a:gd name="connsiteX20" fmla="*/ 1116999 w 1834907"/>
                <a:gd name="connsiteY20" fmla="*/ 1776249 h 1796214"/>
                <a:gd name="connsiteX21" fmla="*/ 545857 w 1834907"/>
                <a:gd name="connsiteY21" fmla="*/ 1788460 h 1796214"/>
                <a:gd name="connsiteX22" fmla="*/ 254730 w 1834907"/>
                <a:gd name="connsiteY22" fmla="*/ 1769315 h 1796214"/>
                <a:gd name="connsiteX23" fmla="*/ 29305 w 1834907"/>
                <a:gd name="connsiteY23" fmla="*/ 1742426 h 1796214"/>
                <a:gd name="connsiteX24" fmla="*/ 23629 w 1834907"/>
                <a:gd name="connsiteY24" fmla="*/ 1610544 h 1796214"/>
                <a:gd name="connsiteX25" fmla="*/ 214170 w 1834907"/>
                <a:gd name="connsiteY25" fmla="*/ 1485316 h 1796214"/>
                <a:gd name="connsiteX26" fmla="*/ 327644 w 1834907"/>
                <a:gd name="connsiteY26" fmla="*/ 1492533 h 1796214"/>
                <a:gd name="connsiteX27" fmla="*/ 433745 w 1834907"/>
                <a:gd name="connsiteY27" fmla="*/ 1516237 h 1796214"/>
                <a:gd name="connsiteX28" fmla="*/ 520499 w 1834907"/>
                <a:gd name="connsiteY28" fmla="*/ 1507311 h 1796214"/>
                <a:gd name="connsiteX29" fmla="*/ 506545 w 1834907"/>
                <a:gd name="connsiteY29" fmla="*/ 1462932 h 1796214"/>
                <a:gd name="connsiteX30" fmla="*/ 479541 w 1834907"/>
                <a:gd name="connsiteY30" fmla="*/ 1217369 h 1796214"/>
                <a:gd name="connsiteX31" fmla="*/ 549707 w 1834907"/>
                <a:gd name="connsiteY31" fmla="*/ 835622 h 1796214"/>
                <a:gd name="connsiteX32" fmla="*/ 596657 w 1834907"/>
                <a:gd name="connsiteY32" fmla="*/ 757305 h 1796214"/>
                <a:gd name="connsiteX33" fmla="*/ 596657 w 1834907"/>
                <a:gd name="connsiteY33" fmla="*/ 358211 h 1796214"/>
                <a:gd name="connsiteX34" fmla="*/ 691907 w 1834907"/>
                <a:gd name="connsiteY34" fmla="*/ 213526 h 1796214"/>
                <a:gd name="connsiteX35" fmla="*/ 829748 w 1834907"/>
                <a:gd name="connsiteY35" fmla="*/ 33505 h 1796214"/>
                <a:gd name="connsiteX36" fmla="*/ 901999 w 1834907"/>
                <a:gd name="connsiteY36" fmla="*/ 137 h 1796214"/>
                <a:gd name="connsiteX37" fmla="*/ 1152603 w 1834907"/>
                <a:gd name="connsiteY37" fmla="*/ 394472 h 1796214"/>
                <a:gd name="connsiteX38" fmla="*/ 1146131 w 1834907"/>
                <a:gd name="connsiteY38" fmla="*/ 429098 h 1796214"/>
                <a:gd name="connsiteX39" fmla="*/ 1117556 w 1834907"/>
                <a:gd name="connsiteY39" fmla="*/ 459375 h 1796214"/>
                <a:gd name="connsiteX40" fmla="*/ 1118592 w 1834907"/>
                <a:gd name="connsiteY40" fmla="*/ 466656 h 1796214"/>
                <a:gd name="connsiteX41" fmla="*/ 1148203 w 1834907"/>
                <a:gd name="connsiteY41" fmla="*/ 474479 h 1796214"/>
                <a:gd name="connsiteX42" fmla="*/ 1120915 w 1834907"/>
                <a:gd name="connsiteY42" fmla="*/ 518632 h 1796214"/>
                <a:gd name="connsiteX43" fmla="*/ 1091304 w 1834907"/>
                <a:gd name="connsiteY43" fmla="*/ 598007 h 1796214"/>
                <a:gd name="connsiteX44" fmla="*/ 1066756 w 1834907"/>
                <a:gd name="connsiteY44" fmla="*/ 643637 h 1796214"/>
                <a:gd name="connsiteX45" fmla="*/ 1044531 w 1834907"/>
                <a:gd name="connsiteY45" fmla="*/ 617179 h 1796214"/>
                <a:gd name="connsiteX46" fmla="*/ 1053864 w 1834907"/>
                <a:gd name="connsiteY46" fmla="*/ 570979 h 1796214"/>
                <a:gd name="connsiteX47" fmla="*/ 1057094 w 1834907"/>
                <a:gd name="connsiteY47" fmla="*/ 423679 h 1796214"/>
                <a:gd name="connsiteX48" fmla="*/ 1036851 w 1834907"/>
                <a:gd name="connsiteY48" fmla="*/ 488168 h 1796214"/>
                <a:gd name="connsiteX49" fmla="*/ 979472 w 1834907"/>
                <a:gd name="connsiteY49" fmla="*/ 584968 h 1796214"/>
                <a:gd name="connsiteX50" fmla="*/ 937539 w 1834907"/>
                <a:gd name="connsiteY50" fmla="*/ 628429 h 1796214"/>
                <a:gd name="connsiteX51" fmla="*/ 993731 w 1834907"/>
                <a:gd name="connsiteY51" fmla="*/ 625821 h 1796214"/>
                <a:gd name="connsiteX52" fmla="*/ 1009452 w 1834907"/>
                <a:gd name="connsiteY52" fmla="*/ 617303 h 1796214"/>
                <a:gd name="connsiteX53" fmla="*/ 1018977 w 1834907"/>
                <a:gd name="connsiteY53" fmla="*/ 683868 h 1796214"/>
                <a:gd name="connsiteX54" fmla="*/ 1033774 w 1834907"/>
                <a:gd name="connsiteY54" fmla="*/ 756534 h 1796214"/>
                <a:gd name="connsiteX55" fmla="*/ 1046474 w 1834907"/>
                <a:gd name="connsiteY55" fmla="*/ 719602 h 1796214"/>
                <a:gd name="connsiteX56" fmla="*/ 1071042 w 1834907"/>
                <a:gd name="connsiteY56" fmla="*/ 673891 h 1796214"/>
                <a:gd name="connsiteX57" fmla="*/ 1120222 w 1834907"/>
                <a:gd name="connsiteY57" fmla="*/ 696116 h 1796214"/>
                <a:gd name="connsiteX58" fmla="*/ 1150931 w 1834907"/>
                <a:gd name="connsiteY58" fmla="*/ 682373 h 1796214"/>
                <a:gd name="connsiteX59" fmla="*/ 1153864 w 1834907"/>
                <a:gd name="connsiteY59" fmla="*/ 648507 h 1796214"/>
                <a:gd name="connsiteX60" fmla="*/ 1165181 w 1834907"/>
                <a:gd name="connsiteY60" fmla="*/ 691313 h 1796214"/>
                <a:gd name="connsiteX61" fmla="*/ 1127081 w 1834907"/>
                <a:gd name="connsiteY61" fmla="*/ 742234 h 1796214"/>
                <a:gd name="connsiteX62" fmla="*/ 1116632 w 1834907"/>
                <a:gd name="connsiteY62" fmla="*/ 765588 h 1796214"/>
                <a:gd name="connsiteX63" fmla="*/ 1190581 w 1834907"/>
                <a:gd name="connsiteY63" fmla="*/ 696729 h 1796214"/>
                <a:gd name="connsiteX64" fmla="*/ 1190581 w 1834907"/>
                <a:gd name="connsiteY64" fmla="*/ 633229 h 1796214"/>
                <a:gd name="connsiteX65" fmla="*/ 1231856 w 1834907"/>
                <a:gd name="connsiteY65" fmla="*/ 635560 h 1796214"/>
                <a:gd name="connsiteX66" fmla="*/ 1273131 w 1834907"/>
                <a:gd name="connsiteY66" fmla="*/ 625555 h 1796214"/>
                <a:gd name="connsiteX67" fmla="*/ 1231856 w 1834907"/>
                <a:gd name="connsiteY67" fmla="*/ 610523 h 1796214"/>
                <a:gd name="connsiteX68" fmla="*/ 1192942 w 1834907"/>
                <a:gd name="connsiteY68" fmla="*/ 558479 h 1796214"/>
                <a:gd name="connsiteX69" fmla="*/ 1207881 w 1834907"/>
                <a:gd name="connsiteY69" fmla="*/ 496549 h 1796214"/>
                <a:gd name="connsiteX70" fmla="*/ 1186471 w 1834907"/>
                <a:gd name="connsiteY70" fmla="*/ 434931 h 1796214"/>
                <a:gd name="connsiteX71" fmla="*/ 1152603 w 1834907"/>
                <a:gd name="connsiteY71" fmla="*/ 394472 h 1796214"/>
                <a:gd name="connsiteX72" fmla="*/ 1124812 w 1834907"/>
                <a:gd name="connsiteY72" fmla="*/ 977752 h 1796214"/>
                <a:gd name="connsiteX73" fmla="*/ 1098506 w 1834907"/>
                <a:gd name="connsiteY73" fmla="*/ 1007491 h 1796214"/>
                <a:gd name="connsiteX74" fmla="*/ 1108031 w 1834907"/>
                <a:gd name="connsiteY74" fmla="*/ 1084078 h 1796214"/>
                <a:gd name="connsiteX75" fmla="*/ 1109100 w 1834907"/>
                <a:gd name="connsiteY75" fmla="*/ 1116167 h 1796214"/>
                <a:gd name="connsiteX76" fmla="*/ 1076219 w 1834907"/>
                <a:gd name="connsiteY76" fmla="*/ 1122278 h 1796214"/>
                <a:gd name="connsiteX77" fmla="*/ 1049750 w 1834907"/>
                <a:gd name="connsiteY77" fmla="*/ 1121240 h 1796214"/>
                <a:gd name="connsiteX78" fmla="*/ 1031831 w 1834907"/>
                <a:gd name="connsiteY78" fmla="*/ 1130783 h 1796214"/>
                <a:gd name="connsiteX79" fmla="*/ 1047190 w 1834907"/>
                <a:gd name="connsiteY79" fmla="*/ 1170557 h 1796214"/>
                <a:gd name="connsiteX80" fmla="*/ 987592 w 1834907"/>
                <a:gd name="connsiteY80" fmla="*/ 1261665 h 1796214"/>
                <a:gd name="connsiteX81" fmla="*/ 919575 w 1834907"/>
                <a:gd name="connsiteY81" fmla="*/ 1344356 h 1796214"/>
                <a:gd name="connsiteX82" fmla="*/ 979436 w 1834907"/>
                <a:gd name="connsiteY82" fmla="*/ 1293888 h 1796214"/>
                <a:gd name="connsiteX83" fmla="*/ 1042428 w 1834907"/>
                <a:gd name="connsiteY83" fmla="*/ 1236478 h 1796214"/>
                <a:gd name="connsiteX84" fmla="*/ 1046990 w 1834907"/>
                <a:gd name="connsiteY84" fmla="*/ 1312678 h 1796214"/>
                <a:gd name="connsiteX85" fmla="*/ 1056560 w 1834907"/>
                <a:gd name="connsiteY85" fmla="*/ 1388878 h 1796214"/>
                <a:gd name="connsiteX86" fmla="*/ 1063963 w 1834907"/>
                <a:gd name="connsiteY86" fmla="*/ 1364680 h 1796214"/>
                <a:gd name="connsiteX87" fmla="*/ 1094857 w 1834907"/>
                <a:gd name="connsiteY87" fmla="*/ 1313016 h 1796214"/>
                <a:gd name="connsiteX88" fmla="*/ 1133431 w 1834907"/>
                <a:gd name="connsiteY88" fmla="*/ 1267363 h 1796214"/>
                <a:gd name="connsiteX89" fmla="*/ 1152481 w 1834907"/>
                <a:gd name="connsiteY89" fmla="*/ 1249178 h 1796214"/>
                <a:gd name="connsiteX90" fmla="*/ 1132874 w 1834907"/>
                <a:gd name="connsiteY90" fmla="*/ 1309755 h 1796214"/>
                <a:gd name="connsiteX91" fmla="*/ 1094217 w 1834907"/>
                <a:gd name="connsiteY91" fmla="*/ 1357128 h 1796214"/>
                <a:gd name="connsiteX92" fmla="*/ 1136974 w 1834907"/>
                <a:gd name="connsiteY92" fmla="*/ 1322203 h 1796214"/>
                <a:gd name="connsiteX93" fmla="*/ 1201600 w 1834907"/>
                <a:gd name="connsiteY93" fmla="*/ 1316851 h 1796214"/>
                <a:gd name="connsiteX94" fmla="*/ 1335801 w 1834907"/>
                <a:gd name="connsiteY94" fmla="*/ 1326929 h 1796214"/>
                <a:gd name="connsiteX95" fmla="*/ 1336631 w 1834907"/>
                <a:gd name="connsiteY95" fmla="*/ 1211078 h 1796214"/>
                <a:gd name="connsiteX96" fmla="*/ 1323931 w 1834907"/>
                <a:gd name="connsiteY96" fmla="*/ 1254808 h 1796214"/>
                <a:gd name="connsiteX97" fmla="*/ 1245519 w 1834907"/>
                <a:gd name="connsiteY97" fmla="*/ 1324194 h 1796214"/>
                <a:gd name="connsiteX98" fmla="*/ 1223795 w 1834907"/>
                <a:gd name="connsiteY98" fmla="*/ 1200973 h 1796214"/>
                <a:gd name="connsiteX99" fmla="*/ 1244515 w 1834907"/>
                <a:gd name="connsiteY99" fmla="*/ 1081065 h 1796214"/>
                <a:gd name="connsiteX100" fmla="*/ 1217935 w 1834907"/>
                <a:gd name="connsiteY100" fmla="*/ 1033278 h 1796214"/>
                <a:gd name="connsiteX101" fmla="*/ 1171084 w 1834907"/>
                <a:gd name="connsiteY101" fmla="*/ 1052866 h 1796214"/>
                <a:gd name="connsiteX102" fmla="*/ 1142127 w 1834907"/>
                <a:gd name="connsiteY102" fmla="*/ 1059754 h 1796214"/>
                <a:gd name="connsiteX103" fmla="*/ 1145223 w 1834907"/>
                <a:gd name="connsiteY103" fmla="*/ 1028023 h 1796214"/>
                <a:gd name="connsiteX104" fmla="*/ 1152825 w 1834907"/>
                <a:gd name="connsiteY104" fmla="*/ 995734 h 1796214"/>
                <a:gd name="connsiteX105" fmla="*/ 1124812 w 1834907"/>
                <a:gd name="connsiteY105" fmla="*/ 977752 h 179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834907" h="1796214">
                  <a:moveTo>
                    <a:pt x="901999" y="137"/>
                  </a:moveTo>
                  <a:cubicBezTo>
                    <a:pt x="928674" y="-1184"/>
                    <a:pt x="961907" y="7100"/>
                    <a:pt x="1013591" y="24400"/>
                  </a:cubicBezTo>
                  <a:cubicBezTo>
                    <a:pt x="1129561" y="63218"/>
                    <a:pt x="1128644" y="62649"/>
                    <a:pt x="1191211" y="134541"/>
                  </a:cubicBezTo>
                  <a:cubicBezTo>
                    <a:pt x="1238538" y="188921"/>
                    <a:pt x="1249552" y="210942"/>
                    <a:pt x="1251555" y="255191"/>
                  </a:cubicBezTo>
                  <a:cubicBezTo>
                    <a:pt x="1252903" y="284961"/>
                    <a:pt x="1264693" y="327609"/>
                    <a:pt x="1277756" y="349963"/>
                  </a:cubicBezTo>
                  <a:cubicBezTo>
                    <a:pt x="1290819" y="372318"/>
                    <a:pt x="1301507" y="408411"/>
                    <a:pt x="1301507" y="430171"/>
                  </a:cubicBezTo>
                  <a:cubicBezTo>
                    <a:pt x="1301507" y="451930"/>
                    <a:pt x="1319016" y="510793"/>
                    <a:pt x="1340416" y="560976"/>
                  </a:cubicBezTo>
                  <a:cubicBezTo>
                    <a:pt x="1361815" y="611160"/>
                    <a:pt x="1379055" y="671033"/>
                    <a:pt x="1378726" y="694029"/>
                  </a:cubicBezTo>
                  <a:cubicBezTo>
                    <a:pt x="1378397" y="717024"/>
                    <a:pt x="1389727" y="782746"/>
                    <a:pt x="1403904" y="840079"/>
                  </a:cubicBezTo>
                  <a:cubicBezTo>
                    <a:pt x="1422671" y="915975"/>
                    <a:pt x="1430833" y="997845"/>
                    <a:pt x="1433922" y="1141169"/>
                  </a:cubicBezTo>
                  <a:cubicBezTo>
                    <a:pt x="1436614" y="1266083"/>
                    <a:pt x="1443924" y="1348634"/>
                    <a:pt x="1453926" y="1367067"/>
                  </a:cubicBezTo>
                  <a:cubicBezTo>
                    <a:pt x="1467172" y="1391478"/>
                    <a:pt x="1466155" y="1400019"/>
                    <a:pt x="1447557" y="1420569"/>
                  </a:cubicBezTo>
                  <a:cubicBezTo>
                    <a:pt x="1434749" y="1434722"/>
                    <a:pt x="1428861" y="1453974"/>
                    <a:pt x="1433580" y="1466271"/>
                  </a:cubicBezTo>
                  <a:cubicBezTo>
                    <a:pt x="1440916" y="1485389"/>
                    <a:pt x="1451575" y="1486052"/>
                    <a:pt x="1539895" y="1472882"/>
                  </a:cubicBezTo>
                  <a:cubicBezTo>
                    <a:pt x="1636302" y="1458507"/>
                    <a:pt x="1639419" y="1458905"/>
                    <a:pt x="1714257" y="1495179"/>
                  </a:cubicBezTo>
                  <a:cubicBezTo>
                    <a:pt x="1756167" y="1515493"/>
                    <a:pt x="1801887" y="1541306"/>
                    <a:pt x="1815857" y="1552541"/>
                  </a:cubicBezTo>
                  <a:cubicBezTo>
                    <a:pt x="1841257" y="1572969"/>
                    <a:pt x="1841257" y="1572969"/>
                    <a:pt x="1815857" y="1593013"/>
                  </a:cubicBezTo>
                  <a:cubicBezTo>
                    <a:pt x="1801887" y="1604037"/>
                    <a:pt x="1768793" y="1612687"/>
                    <a:pt x="1742315" y="1612235"/>
                  </a:cubicBezTo>
                  <a:cubicBezTo>
                    <a:pt x="1691196" y="1611362"/>
                    <a:pt x="1682607" y="1617730"/>
                    <a:pt x="1690362" y="1650751"/>
                  </a:cubicBezTo>
                  <a:cubicBezTo>
                    <a:pt x="1696098" y="1675177"/>
                    <a:pt x="1607930" y="1697226"/>
                    <a:pt x="1341634" y="1737960"/>
                  </a:cubicBezTo>
                  <a:cubicBezTo>
                    <a:pt x="1248451" y="1752214"/>
                    <a:pt x="1147366" y="1769444"/>
                    <a:pt x="1116999" y="1776249"/>
                  </a:cubicBezTo>
                  <a:cubicBezTo>
                    <a:pt x="1032329" y="1795224"/>
                    <a:pt x="646580" y="1803472"/>
                    <a:pt x="545857" y="1788460"/>
                  </a:cubicBezTo>
                  <a:cubicBezTo>
                    <a:pt x="496962" y="1781173"/>
                    <a:pt x="365955" y="1772558"/>
                    <a:pt x="254730" y="1769315"/>
                  </a:cubicBezTo>
                  <a:cubicBezTo>
                    <a:pt x="90238" y="1764520"/>
                    <a:pt x="48174" y="1759502"/>
                    <a:pt x="29305" y="1742426"/>
                  </a:cubicBezTo>
                  <a:cubicBezTo>
                    <a:pt x="-7686" y="1708950"/>
                    <a:pt x="-9744" y="1661142"/>
                    <a:pt x="23629" y="1610544"/>
                  </a:cubicBezTo>
                  <a:cubicBezTo>
                    <a:pt x="73229" y="1535341"/>
                    <a:pt x="121240" y="1503788"/>
                    <a:pt x="214170" y="1485316"/>
                  </a:cubicBezTo>
                  <a:cubicBezTo>
                    <a:pt x="294196" y="1469409"/>
                    <a:pt x="301785" y="1469892"/>
                    <a:pt x="327644" y="1492533"/>
                  </a:cubicBezTo>
                  <a:cubicBezTo>
                    <a:pt x="348711" y="1510978"/>
                    <a:pt x="374156" y="1516662"/>
                    <a:pt x="433745" y="1516237"/>
                  </a:cubicBezTo>
                  <a:cubicBezTo>
                    <a:pt x="476858" y="1515929"/>
                    <a:pt x="515897" y="1511912"/>
                    <a:pt x="520499" y="1507311"/>
                  </a:cubicBezTo>
                  <a:cubicBezTo>
                    <a:pt x="525100" y="1502709"/>
                    <a:pt x="518821" y="1482739"/>
                    <a:pt x="506545" y="1462932"/>
                  </a:cubicBezTo>
                  <a:cubicBezTo>
                    <a:pt x="488210" y="1433348"/>
                    <a:pt x="483389" y="1389507"/>
                    <a:pt x="479541" y="1217369"/>
                  </a:cubicBezTo>
                  <a:cubicBezTo>
                    <a:pt x="474297" y="982805"/>
                    <a:pt x="479967" y="951957"/>
                    <a:pt x="549707" y="835622"/>
                  </a:cubicBezTo>
                  <a:lnTo>
                    <a:pt x="596657" y="757305"/>
                  </a:lnTo>
                  <a:lnTo>
                    <a:pt x="596657" y="358211"/>
                  </a:lnTo>
                  <a:lnTo>
                    <a:pt x="691907" y="213526"/>
                  </a:lnTo>
                  <a:cubicBezTo>
                    <a:pt x="744295" y="133949"/>
                    <a:pt x="806323" y="52939"/>
                    <a:pt x="829748" y="33505"/>
                  </a:cubicBezTo>
                  <a:cubicBezTo>
                    <a:pt x="855205" y="12385"/>
                    <a:pt x="875323" y="1458"/>
                    <a:pt x="901999" y="137"/>
                  </a:cubicBezTo>
                  <a:close/>
                  <a:moveTo>
                    <a:pt x="1152603" y="394472"/>
                  </a:moveTo>
                  <a:cubicBezTo>
                    <a:pt x="1147084" y="393674"/>
                    <a:pt x="1146131" y="405390"/>
                    <a:pt x="1146131" y="429098"/>
                  </a:cubicBezTo>
                  <a:cubicBezTo>
                    <a:pt x="1146131" y="452752"/>
                    <a:pt x="1139488" y="459791"/>
                    <a:pt x="1117556" y="459375"/>
                  </a:cubicBezTo>
                  <a:cubicBezTo>
                    <a:pt x="1089153" y="458836"/>
                    <a:pt x="1089159" y="458880"/>
                    <a:pt x="1118592" y="466656"/>
                  </a:cubicBezTo>
                  <a:lnTo>
                    <a:pt x="1148203" y="474479"/>
                  </a:lnTo>
                  <a:lnTo>
                    <a:pt x="1120915" y="518632"/>
                  </a:lnTo>
                  <a:cubicBezTo>
                    <a:pt x="1105906" y="542916"/>
                    <a:pt x="1092581" y="578635"/>
                    <a:pt x="1091304" y="598007"/>
                  </a:cubicBezTo>
                  <a:cubicBezTo>
                    <a:pt x="1090026" y="617383"/>
                    <a:pt x="1078982" y="637912"/>
                    <a:pt x="1066756" y="643637"/>
                  </a:cubicBezTo>
                  <a:cubicBezTo>
                    <a:pt x="1048303" y="652279"/>
                    <a:pt x="1044531" y="647788"/>
                    <a:pt x="1044531" y="617179"/>
                  </a:cubicBezTo>
                  <a:cubicBezTo>
                    <a:pt x="1044531" y="596902"/>
                    <a:pt x="1048731" y="576112"/>
                    <a:pt x="1053864" y="570979"/>
                  </a:cubicBezTo>
                  <a:cubicBezTo>
                    <a:pt x="1067749" y="557095"/>
                    <a:pt x="1070674" y="423679"/>
                    <a:pt x="1057094" y="423679"/>
                  </a:cubicBezTo>
                  <a:cubicBezTo>
                    <a:pt x="1050665" y="423679"/>
                    <a:pt x="1041556" y="452699"/>
                    <a:pt x="1036851" y="488168"/>
                  </a:cubicBezTo>
                  <a:cubicBezTo>
                    <a:pt x="1029333" y="544845"/>
                    <a:pt x="1022381" y="556572"/>
                    <a:pt x="979472" y="584968"/>
                  </a:cubicBezTo>
                  <a:cubicBezTo>
                    <a:pt x="952619" y="602739"/>
                    <a:pt x="933749" y="622296"/>
                    <a:pt x="937539" y="628429"/>
                  </a:cubicBezTo>
                  <a:cubicBezTo>
                    <a:pt x="947401" y="644387"/>
                    <a:pt x="993731" y="642236"/>
                    <a:pt x="993731" y="625821"/>
                  </a:cubicBezTo>
                  <a:cubicBezTo>
                    <a:pt x="993731" y="618254"/>
                    <a:pt x="1000805" y="614421"/>
                    <a:pt x="1009452" y="617303"/>
                  </a:cubicBezTo>
                  <a:cubicBezTo>
                    <a:pt x="1020251" y="620902"/>
                    <a:pt x="1023233" y="641745"/>
                    <a:pt x="1018977" y="683868"/>
                  </a:cubicBezTo>
                  <a:cubicBezTo>
                    <a:pt x="1014095" y="732186"/>
                    <a:pt x="1017234" y="747599"/>
                    <a:pt x="1033774" y="756534"/>
                  </a:cubicBezTo>
                  <a:cubicBezTo>
                    <a:pt x="1052169" y="766471"/>
                    <a:pt x="1053741" y="761901"/>
                    <a:pt x="1046474" y="719602"/>
                  </a:cubicBezTo>
                  <a:cubicBezTo>
                    <a:pt x="1038570" y="673591"/>
                    <a:pt x="1039721" y="671449"/>
                    <a:pt x="1071042" y="673891"/>
                  </a:cubicBezTo>
                  <a:cubicBezTo>
                    <a:pt x="1089116" y="675300"/>
                    <a:pt x="1111247" y="685302"/>
                    <a:pt x="1120222" y="696116"/>
                  </a:cubicBezTo>
                  <a:cubicBezTo>
                    <a:pt x="1145234" y="726254"/>
                    <a:pt x="1160257" y="719531"/>
                    <a:pt x="1150931" y="682373"/>
                  </a:cubicBezTo>
                  <a:cubicBezTo>
                    <a:pt x="1146319" y="664000"/>
                    <a:pt x="1147639" y="648760"/>
                    <a:pt x="1153864" y="648507"/>
                  </a:cubicBezTo>
                  <a:cubicBezTo>
                    <a:pt x="1160088" y="648253"/>
                    <a:pt x="1165181" y="667516"/>
                    <a:pt x="1165181" y="691313"/>
                  </a:cubicBezTo>
                  <a:cubicBezTo>
                    <a:pt x="1165181" y="729219"/>
                    <a:pt x="1160461" y="735528"/>
                    <a:pt x="1127081" y="742234"/>
                  </a:cubicBezTo>
                  <a:cubicBezTo>
                    <a:pt x="1089746" y="749735"/>
                    <a:pt x="1089536" y="750204"/>
                    <a:pt x="1116632" y="765588"/>
                  </a:cubicBezTo>
                  <a:cubicBezTo>
                    <a:pt x="1165058" y="793083"/>
                    <a:pt x="1190581" y="769317"/>
                    <a:pt x="1190581" y="696729"/>
                  </a:cubicBezTo>
                  <a:lnTo>
                    <a:pt x="1190581" y="633229"/>
                  </a:lnTo>
                  <a:lnTo>
                    <a:pt x="1231856" y="635560"/>
                  </a:lnTo>
                  <a:cubicBezTo>
                    <a:pt x="1254557" y="636843"/>
                    <a:pt x="1273131" y="632340"/>
                    <a:pt x="1273131" y="625555"/>
                  </a:cubicBezTo>
                  <a:cubicBezTo>
                    <a:pt x="1273131" y="618769"/>
                    <a:pt x="1254557" y="612005"/>
                    <a:pt x="1231856" y="610523"/>
                  </a:cubicBezTo>
                  <a:cubicBezTo>
                    <a:pt x="1192379" y="607946"/>
                    <a:pt x="1190684" y="605679"/>
                    <a:pt x="1192942" y="558479"/>
                  </a:cubicBezTo>
                  <a:cubicBezTo>
                    <a:pt x="1194240" y="531336"/>
                    <a:pt x="1200963" y="503467"/>
                    <a:pt x="1207881" y="496549"/>
                  </a:cubicBezTo>
                  <a:cubicBezTo>
                    <a:pt x="1216187" y="488243"/>
                    <a:pt x="1208913" y="467310"/>
                    <a:pt x="1186471" y="434931"/>
                  </a:cubicBezTo>
                  <a:cubicBezTo>
                    <a:pt x="1168207" y="408582"/>
                    <a:pt x="1158123" y="395270"/>
                    <a:pt x="1152603" y="394472"/>
                  </a:cubicBezTo>
                  <a:close/>
                  <a:moveTo>
                    <a:pt x="1124812" y="977752"/>
                  </a:moveTo>
                  <a:cubicBezTo>
                    <a:pt x="1115317" y="979807"/>
                    <a:pt x="1106107" y="989816"/>
                    <a:pt x="1098506" y="1007491"/>
                  </a:cubicBezTo>
                  <a:cubicBezTo>
                    <a:pt x="1077028" y="1057434"/>
                    <a:pt x="1078368" y="1068203"/>
                    <a:pt x="1108031" y="1084078"/>
                  </a:cubicBezTo>
                  <a:cubicBezTo>
                    <a:pt x="1140441" y="1101423"/>
                    <a:pt x="1141272" y="1126378"/>
                    <a:pt x="1109100" y="1116167"/>
                  </a:cubicBezTo>
                  <a:cubicBezTo>
                    <a:pt x="1095718" y="1111920"/>
                    <a:pt x="1080921" y="1114670"/>
                    <a:pt x="1076219" y="1122278"/>
                  </a:cubicBezTo>
                  <a:cubicBezTo>
                    <a:pt x="1070129" y="1132132"/>
                    <a:pt x="1062515" y="1131833"/>
                    <a:pt x="1049750" y="1121240"/>
                  </a:cubicBezTo>
                  <a:cubicBezTo>
                    <a:pt x="1035381" y="1109314"/>
                    <a:pt x="1031831" y="1111205"/>
                    <a:pt x="1031831" y="1130783"/>
                  </a:cubicBezTo>
                  <a:cubicBezTo>
                    <a:pt x="1031831" y="1144211"/>
                    <a:pt x="1038743" y="1162110"/>
                    <a:pt x="1047190" y="1170557"/>
                  </a:cubicBezTo>
                  <a:cubicBezTo>
                    <a:pt x="1059203" y="1182570"/>
                    <a:pt x="1046216" y="1202423"/>
                    <a:pt x="987592" y="1261665"/>
                  </a:cubicBezTo>
                  <a:cubicBezTo>
                    <a:pt x="946365" y="1303327"/>
                    <a:pt x="915757" y="1340538"/>
                    <a:pt x="919575" y="1344356"/>
                  </a:cubicBezTo>
                  <a:cubicBezTo>
                    <a:pt x="923393" y="1348174"/>
                    <a:pt x="950330" y="1325463"/>
                    <a:pt x="979436" y="1293888"/>
                  </a:cubicBezTo>
                  <a:cubicBezTo>
                    <a:pt x="1008541" y="1262312"/>
                    <a:pt x="1036887" y="1236478"/>
                    <a:pt x="1042428" y="1236478"/>
                  </a:cubicBezTo>
                  <a:cubicBezTo>
                    <a:pt x="1047969" y="1236478"/>
                    <a:pt x="1050021" y="1270768"/>
                    <a:pt x="1046990" y="1312678"/>
                  </a:cubicBezTo>
                  <a:cubicBezTo>
                    <a:pt x="1043124" y="1366129"/>
                    <a:pt x="1045981" y="1388878"/>
                    <a:pt x="1056560" y="1388878"/>
                  </a:cubicBezTo>
                  <a:cubicBezTo>
                    <a:pt x="1065613" y="1388878"/>
                    <a:pt x="1068572" y="1379205"/>
                    <a:pt x="1063963" y="1364680"/>
                  </a:cubicBezTo>
                  <a:cubicBezTo>
                    <a:pt x="1058414" y="1347198"/>
                    <a:pt x="1066987" y="1332861"/>
                    <a:pt x="1094857" y="1313016"/>
                  </a:cubicBezTo>
                  <a:cubicBezTo>
                    <a:pt x="1116073" y="1297909"/>
                    <a:pt x="1133431" y="1277365"/>
                    <a:pt x="1133431" y="1267363"/>
                  </a:cubicBezTo>
                  <a:cubicBezTo>
                    <a:pt x="1133431" y="1257361"/>
                    <a:pt x="1142004" y="1249178"/>
                    <a:pt x="1152481" y="1249178"/>
                  </a:cubicBezTo>
                  <a:cubicBezTo>
                    <a:pt x="1179027" y="1249178"/>
                    <a:pt x="1176872" y="1255838"/>
                    <a:pt x="1132874" y="1309755"/>
                  </a:cubicBezTo>
                  <a:lnTo>
                    <a:pt x="1094217" y="1357128"/>
                  </a:lnTo>
                  <a:lnTo>
                    <a:pt x="1136974" y="1322203"/>
                  </a:lnTo>
                  <a:cubicBezTo>
                    <a:pt x="1188895" y="1279792"/>
                    <a:pt x="1192229" y="1279516"/>
                    <a:pt x="1201600" y="1316851"/>
                  </a:cubicBezTo>
                  <a:cubicBezTo>
                    <a:pt x="1214187" y="1367003"/>
                    <a:pt x="1310484" y="1374235"/>
                    <a:pt x="1335801" y="1326929"/>
                  </a:cubicBezTo>
                  <a:cubicBezTo>
                    <a:pt x="1352912" y="1294956"/>
                    <a:pt x="1353513" y="1211078"/>
                    <a:pt x="1336631" y="1211078"/>
                  </a:cubicBezTo>
                  <a:cubicBezTo>
                    <a:pt x="1329646" y="1211078"/>
                    <a:pt x="1323931" y="1230756"/>
                    <a:pt x="1323931" y="1254808"/>
                  </a:cubicBezTo>
                  <a:cubicBezTo>
                    <a:pt x="1323931" y="1308287"/>
                    <a:pt x="1283178" y="1344349"/>
                    <a:pt x="1245519" y="1324194"/>
                  </a:cubicBezTo>
                  <a:cubicBezTo>
                    <a:pt x="1224935" y="1313178"/>
                    <a:pt x="1222090" y="1297041"/>
                    <a:pt x="1223795" y="1200973"/>
                  </a:cubicBezTo>
                  <a:cubicBezTo>
                    <a:pt x="1225275" y="1117622"/>
                    <a:pt x="1230372" y="1088125"/>
                    <a:pt x="1244515" y="1081065"/>
                  </a:cubicBezTo>
                  <a:cubicBezTo>
                    <a:pt x="1272214" y="1067238"/>
                    <a:pt x="1253325" y="1033278"/>
                    <a:pt x="1217935" y="1033278"/>
                  </a:cubicBezTo>
                  <a:cubicBezTo>
                    <a:pt x="1201108" y="1033278"/>
                    <a:pt x="1180026" y="1042093"/>
                    <a:pt x="1171084" y="1052866"/>
                  </a:cubicBezTo>
                  <a:cubicBezTo>
                    <a:pt x="1160246" y="1065925"/>
                    <a:pt x="1150594" y="1068221"/>
                    <a:pt x="1142127" y="1059754"/>
                  </a:cubicBezTo>
                  <a:cubicBezTo>
                    <a:pt x="1133661" y="1051288"/>
                    <a:pt x="1134693" y="1040710"/>
                    <a:pt x="1145223" y="1028023"/>
                  </a:cubicBezTo>
                  <a:cubicBezTo>
                    <a:pt x="1153910" y="1017555"/>
                    <a:pt x="1157331" y="1003025"/>
                    <a:pt x="1152825" y="995734"/>
                  </a:cubicBezTo>
                  <a:cubicBezTo>
                    <a:pt x="1144087" y="981596"/>
                    <a:pt x="1134307" y="975697"/>
                    <a:pt x="1124812" y="977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9517527"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9472162" y="4645265"/>
              <a:ext cx="31217" cy="31918"/>
            </a:xfrm>
            <a:custGeom>
              <a:avLst/>
              <a:gdLst>
                <a:gd name="connsiteX0" fmla="*/ 11524 w 31217"/>
                <a:gd name="connsiteY0" fmla="*/ 5 h 31918"/>
                <a:gd name="connsiteX1" fmla="*/ 23727 w 31217"/>
                <a:gd name="connsiteY1" fmla="*/ 7011 h 31918"/>
                <a:gd name="connsiteX2" fmla="*/ 7903 w 31217"/>
                <a:gd name="connsiteY2" fmla="*/ 27773 h 31918"/>
                <a:gd name="connsiteX3" fmla="*/ 2141 w 31217"/>
                <a:gd name="connsiteY3" fmla="*/ 6345 h 31918"/>
                <a:gd name="connsiteX4" fmla="*/ 11524 w 31217"/>
                <a:gd name="connsiteY4" fmla="*/ 5 h 3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7" h="31918">
                  <a:moveTo>
                    <a:pt x="11524" y="5"/>
                  </a:moveTo>
                  <a:cubicBezTo>
                    <a:pt x="15110" y="116"/>
                    <a:pt x="19167" y="2451"/>
                    <a:pt x="23727" y="7011"/>
                  </a:cubicBezTo>
                  <a:cubicBezTo>
                    <a:pt x="40027" y="23311"/>
                    <a:pt x="27429" y="39841"/>
                    <a:pt x="7903" y="27773"/>
                  </a:cubicBezTo>
                  <a:cubicBezTo>
                    <a:pt x="339" y="23099"/>
                    <a:pt x="-2254" y="13456"/>
                    <a:pt x="2141" y="6345"/>
                  </a:cubicBezTo>
                  <a:cubicBezTo>
                    <a:pt x="4821" y="2008"/>
                    <a:pt x="7938" y="-106"/>
                    <a:pt x="11524"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9542926" y="51107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9530226" y="5225094"/>
              <a:ext cx="25400" cy="25400"/>
            </a:xfrm>
            <a:custGeom>
              <a:avLst/>
              <a:gdLst>
                <a:gd name="connsiteX0" fmla="*/ 12700 w 25400"/>
                <a:gd name="connsiteY0" fmla="*/ 0 h 25400"/>
                <a:gd name="connsiteX1" fmla="*/ 25400 w 25400"/>
                <a:gd name="connsiteY1" fmla="*/ 12700 h 25400"/>
                <a:gd name="connsiteX2" fmla="*/ 12700 w 25400"/>
                <a:gd name="connsiteY2" fmla="*/ 25400 h 25400"/>
                <a:gd name="connsiteX3" fmla="*/ 0 w 25400"/>
                <a:gd name="connsiteY3" fmla="*/ 12700 h 25400"/>
                <a:gd name="connsiteX4" fmla="*/ 12700 w 25400"/>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25400">
                  <a:moveTo>
                    <a:pt x="12700" y="0"/>
                  </a:moveTo>
                  <a:cubicBezTo>
                    <a:pt x="19685" y="0"/>
                    <a:pt x="25400" y="5715"/>
                    <a:pt x="25400" y="12700"/>
                  </a:cubicBezTo>
                  <a:cubicBezTo>
                    <a:pt x="25400" y="19685"/>
                    <a:pt x="19685" y="25400"/>
                    <a:pt x="12700" y="25400"/>
                  </a:cubicBezTo>
                  <a:cubicBezTo>
                    <a:pt x="5715" y="25400"/>
                    <a:pt x="0" y="19685"/>
                    <a:pt x="0" y="12700"/>
                  </a:cubicBezTo>
                  <a:cubicBezTo>
                    <a:pt x="0" y="5715"/>
                    <a:pt x="5715" y="0"/>
                    <a:pt x="12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9420784" y="5275894"/>
              <a:ext cx="33242" cy="25400"/>
            </a:xfrm>
            <a:custGeom>
              <a:avLst/>
              <a:gdLst>
                <a:gd name="connsiteX0" fmla="*/ 13443 w 33242"/>
                <a:gd name="connsiteY0" fmla="*/ 0 h 25400"/>
                <a:gd name="connsiteX1" fmla="*/ 33242 w 33242"/>
                <a:gd name="connsiteY1" fmla="*/ 12700 h 25400"/>
                <a:gd name="connsiteX2" fmla="*/ 21291 w 33242"/>
                <a:gd name="connsiteY2" fmla="*/ 25400 h 25400"/>
                <a:gd name="connsiteX3" fmla="*/ 1492 w 33242"/>
                <a:gd name="connsiteY3" fmla="*/ 12700 h 25400"/>
                <a:gd name="connsiteX4" fmla="*/ 13443 w 33242"/>
                <a:gd name="connsiteY4" fmla="*/ 0 h 2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42" h="25400">
                  <a:moveTo>
                    <a:pt x="13443" y="0"/>
                  </a:moveTo>
                  <a:cubicBezTo>
                    <a:pt x="24332" y="0"/>
                    <a:pt x="33242" y="5715"/>
                    <a:pt x="33242" y="12700"/>
                  </a:cubicBezTo>
                  <a:cubicBezTo>
                    <a:pt x="33242" y="19685"/>
                    <a:pt x="27864" y="25400"/>
                    <a:pt x="21291" y="25400"/>
                  </a:cubicBezTo>
                  <a:cubicBezTo>
                    <a:pt x="14719" y="25400"/>
                    <a:pt x="5809" y="19685"/>
                    <a:pt x="1492" y="12700"/>
                  </a:cubicBezTo>
                  <a:cubicBezTo>
                    <a:pt x="-2825" y="5715"/>
                    <a:pt x="2553" y="0"/>
                    <a:pt x="134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9417878" y="5326694"/>
              <a:ext cx="34197" cy="27305"/>
            </a:xfrm>
            <a:custGeom>
              <a:avLst/>
              <a:gdLst>
                <a:gd name="connsiteX0" fmla="*/ 17099 w 34197"/>
                <a:gd name="connsiteY0" fmla="*/ 0 h 27305"/>
                <a:gd name="connsiteX1" fmla="*/ 33715 w 34197"/>
                <a:gd name="connsiteY1" fmla="*/ 13652 h 27305"/>
                <a:gd name="connsiteX2" fmla="*/ 17099 w 34197"/>
                <a:gd name="connsiteY2" fmla="*/ 27305 h 27305"/>
                <a:gd name="connsiteX3" fmla="*/ 483 w 34197"/>
                <a:gd name="connsiteY3" fmla="*/ 13652 h 27305"/>
                <a:gd name="connsiteX4" fmla="*/ 17099 w 34197"/>
                <a:gd name="connsiteY4" fmla="*/ 0 h 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97" h="27305">
                  <a:moveTo>
                    <a:pt x="17099" y="0"/>
                  </a:moveTo>
                  <a:cubicBezTo>
                    <a:pt x="28741" y="0"/>
                    <a:pt x="36218" y="6144"/>
                    <a:pt x="33715" y="13652"/>
                  </a:cubicBezTo>
                  <a:cubicBezTo>
                    <a:pt x="31212" y="21161"/>
                    <a:pt x="23735" y="27305"/>
                    <a:pt x="17099" y="27305"/>
                  </a:cubicBezTo>
                  <a:cubicBezTo>
                    <a:pt x="10463" y="27305"/>
                    <a:pt x="2986" y="21161"/>
                    <a:pt x="483" y="13652"/>
                  </a:cubicBezTo>
                  <a:cubicBezTo>
                    <a:pt x="-2020" y="6144"/>
                    <a:pt x="5457" y="0"/>
                    <a:pt x="170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9517526" y="4577395"/>
              <a:ext cx="24129" cy="24129"/>
            </a:xfrm>
            <a:custGeom>
              <a:avLst/>
              <a:gdLst>
                <a:gd name="connsiteX0" fmla="*/ 15240 w 24129"/>
                <a:gd name="connsiteY0" fmla="*/ 0 h 24129"/>
                <a:gd name="connsiteX1" fmla="*/ 15240 w 24129"/>
                <a:gd name="connsiteY1" fmla="*/ 15240 h 24129"/>
                <a:gd name="connsiteX2" fmla="*/ 0 w 24129"/>
                <a:gd name="connsiteY2" fmla="*/ 15240 h 24129"/>
                <a:gd name="connsiteX3" fmla="*/ 15240 w 24129"/>
                <a:gd name="connsiteY3" fmla="*/ 0 h 24129"/>
              </a:gdLst>
              <a:ahLst/>
              <a:cxnLst>
                <a:cxn ang="0">
                  <a:pos x="connsiteX0" y="connsiteY0"/>
                </a:cxn>
                <a:cxn ang="0">
                  <a:pos x="connsiteX1" y="connsiteY1"/>
                </a:cxn>
                <a:cxn ang="0">
                  <a:pos x="connsiteX2" y="connsiteY2"/>
                </a:cxn>
                <a:cxn ang="0">
                  <a:pos x="connsiteX3" y="connsiteY3"/>
                </a:cxn>
              </a:cxnLst>
              <a:rect l="l" t="t" r="r" b="b"/>
              <a:pathLst>
                <a:path w="24129" h="24129">
                  <a:moveTo>
                    <a:pt x="15240" y="0"/>
                  </a:moveTo>
                  <a:cubicBezTo>
                    <a:pt x="27093" y="0"/>
                    <a:pt x="27093" y="3387"/>
                    <a:pt x="15240" y="15240"/>
                  </a:cubicBezTo>
                  <a:cubicBezTo>
                    <a:pt x="3387" y="27093"/>
                    <a:pt x="0" y="27093"/>
                    <a:pt x="0" y="15240"/>
                  </a:cubicBezTo>
                  <a:cubicBezTo>
                    <a:pt x="0" y="6858"/>
                    <a:pt x="6858" y="0"/>
                    <a:pt x="1524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9479588" y="5177602"/>
              <a:ext cx="41441" cy="98293"/>
            </a:xfrm>
            <a:custGeom>
              <a:avLst/>
              <a:gdLst/>
              <a:ahLst/>
              <a:cxnLst/>
              <a:rect l="0" t="0" r="0" b="0"/>
              <a:pathLst>
                <a:path w="41441" h="98293">
                  <a:moveTo>
                    <a:pt x="8827" y="13445"/>
                  </a:moveTo>
                  <a:cubicBezTo>
                    <a:pt x="0" y="36448"/>
                    <a:pt x="13041" y="98292"/>
                    <a:pt x="26719" y="98292"/>
                  </a:cubicBezTo>
                  <a:cubicBezTo>
                    <a:pt x="41440" y="98292"/>
                    <a:pt x="41305" y="12972"/>
                    <a:pt x="26569" y="3864"/>
                  </a:cubicBezTo>
                  <a:cubicBezTo>
                    <a:pt x="20316" y="0"/>
                    <a:pt x="12332" y="4311"/>
                    <a:pt x="8827" y="13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660400" y="831334"/>
            <a:ext cx="2826814" cy="369332"/>
            <a:chOff x="436880" y="831334"/>
            <a:chExt cx="2826814" cy="369332"/>
          </a:xfrm>
        </p:grpSpPr>
        <p:cxnSp>
          <p:nvCxnSpPr>
            <p:cNvPr id="20" name="直接连接符 19"/>
            <p:cNvCxnSpPr/>
            <p:nvPr/>
          </p:nvCxnSpPr>
          <p:spPr>
            <a:xfrm flipV="1">
              <a:off x="436880" y="1015522"/>
              <a:ext cx="1173274" cy="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28060" y="1016000"/>
              <a:ext cx="93563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10155" y="831334"/>
              <a:ext cx="717906" cy="369332"/>
            </a:xfrm>
            <a:prstGeom prst="rect">
              <a:avLst/>
            </a:prstGeom>
            <a:noFill/>
          </p:spPr>
          <p:txBody>
            <a:bodyPr wrap="square" rtlCol="0">
              <a:spAutoFit/>
            </a:bodyPr>
            <a:lstStyle/>
            <a:p>
              <a:pPr algn="dist"/>
              <a:r>
                <a:rPr lang="en-US" altLang="zh-CN" dirty="0">
                  <a:solidFill>
                    <a:schemeClr val="accent1"/>
                  </a:solidFill>
                  <a:sym typeface="Wingdings" panose="05000000000000000000" pitchFamily="2" charset="2"/>
                </a:rPr>
                <a:t></a:t>
              </a:r>
              <a:endParaRPr lang="zh-CN" altLang="en-US" dirty="0">
                <a:solidFill>
                  <a:schemeClr val="accent1"/>
                </a:solidFill>
              </a:endParaRPr>
            </a:p>
          </p:txBody>
        </p:sp>
      </p:grpSp>
      <p:cxnSp>
        <p:nvCxnSpPr>
          <p:cNvPr id="23" name="直接连接符 22"/>
          <p:cNvCxnSpPr/>
          <p:nvPr userDrawn="1"/>
        </p:nvCxnSpPr>
        <p:spPr>
          <a:xfrm>
            <a:off x="3263694" y="1015044"/>
            <a:ext cx="825520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图片占位符 23"/>
          <p:cNvSpPr>
            <a:spLocks noGrp="1"/>
          </p:cNvSpPr>
          <p:nvPr>
            <p:ph type="pic" sz="quarter" idx="13"/>
          </p:nvPr>
        </p:nvSpPr>
        <p:spPr>
          <a:xfrm>
            <a:off x="6958333" y="2146425"/>
            <a:ext cx="5233666" cy="4711575"/>
          </a:xfrm>
          <a:custGeom>
            <a:avLst/>
            <a:gdLst>
              <a:gd name="connsiteX0" fmla="*/ 3880512 w 5233666"/>
              <a:gd name="connsiteY0" fmla="*/ 301752 h 4711575"/>
              <a:gd name="connsiteX1" fmla="*/ 4258895 w 5233666"/>
              <a:gd name="connsiteY1" fmla="*/ 465402 h 4711575"/>
              <a:gd name="connsiteX2" fmla="*/ 5233666 w 5233666"/>
              <a:gd name="connsiteY2" fmla="*/ 1470881 h 4711575"/>
              <a:gd name="connsiteX3" fmla="*/ 5233666 w 5233666"/>
              <a:gd name="connsiteY3" fmla="*/ 2930987 h 4711575"/>
              <a:gd name="connsiteX4" fmla="*/ 5196400 w 5233666"/>
              <a:gd name="connsiteY4" fmla="*/ 2919311 h 4711575"/>
              <a:gd name="connsiteX5" fmla="*/ 5020071 w 5233666"/>
              <a:gd name="connsiteY5" fmla="*/ 2798240 h 4711575"/>
              <a:gd name="connsiteX6" fmla="*/ 3485426 w 5233666"/>
              <a:gd name="connsiteY6" fmla="*/ 1215248 h 4711575"/>
              <a:gd name="connsiteX7" fmla="*/ 3497237 w 5233666"/>
              <a:gd name="connsiteY7" fmla="*/ 453590 h 4711575"/>
              <a:gd name="connsiteX8" fmla="*/ 3880512 w 5233666"/>
              <a:gd name="connsiteY8" fmla="*/ 301752 h 4711575"/>
              <a:gd name="connsiteX9" fmla="*/ 1421978 w 5233666"/>
              <a:gd name="connsiteY9" fmla="*/ 85 h 4711575"/>
              <a:gd name="connsiteX10" fmla="*/ 2412035 w 5233666"/>
              <a:gd name="connsiteY10" fmla="*/ 422916 h 4711575"/>
              <a:gd name="connsiteX11" fmla="*/ 5184774 w 5233666"/>
              <a:gd name="connsiteY11" fmla="*/ 3256937 h 4711575"/>
              <a:gd name="connsiteX12" fmla="*/ 5233666 w 5233666"/>
              <a:gd name="connsiteY12" fmla="*/ 3312232 h 4711575"/>
              <a:gd name="connsiteX13" fmla="*/ 5233666 w 5233666"/>
              <a:gd name="connsiteY13" fmla="*/ 4711575 h 4711575"/>
              <a:gd name="connsiteX14" fmla="*/ 2672261 w 5233666"/>
              <a:gd name="connsiteY14" fmla="*/ 4711575 h 4711575"/>
              <a:gd name="connsiteX15" fmla="*/ 401175 w 5233666"/>
              <a:gd name="connsiteY15" fmla="*/ 2390294 h 4711575"/>
              <a:gd name="connsiteX16" fmla="*/ 422916 w 5233666"/>
              <a:gd name="connsiteY16" fmla="*/ 401174 h 4711575"/>
              <a:gd name="connsiteX17" fmla="*/ 422915 w 5233666"/>
              <a:gd name="connsiteY17" fmla="*/ 401174 h 4711575"/>
              <a:gd name="connsiteX18" fmla="*/ 1421978 w 5233666"/>
              <a:gd name="connsiteY18" fmla="*/ 85 h 471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33666" h="4711575">
                <a:moveTo>
                  <a:pt x="3880512" y="301752"/>
                </a:moveTo>
                <a:cubicBezTo>
                  <a:pt x="4018345" y="303889"/>
                  <a:pt x="4155362" y="358608"/>
                  <a:pt x="4258895" y="465402"/>
                </a:cubicBezTo>
                <a:lnTo>
                  <a:pt x="5233666" y="1470881"/>
                </a:lnTo>
                <a:lnTo>
                  <a:pt x="5233666" y="2930987"/>
                </a:lnTo>
                <a:lnTo>
                  <a:pt x="5196400" y="2919311"/>
                </a:lnTo>
                <a:cubicBezTo>
                  <a:pt x="5131975" y="2892015"/>
                  <a:pt x="5071837" y="2851637"/>
                  <a:pt x="5020071" y="2798240"/>
                </a:cubicBezTo>
                <a:lnTo>
                  <a:pt x="3485426" y="1215248"/>
                </a:lnTo>
                <a:cubicBezTo>
                  <a:pt x="3278361" y="1001660"/>
                  <a:pt x="3283649" y="660655"/>
                  <a:pt x="3497237" y="453590"/>
                </a:cubicBezTo>
                <a:cubicBezTo>
                  <a:pt x="3604031" y="350058"/>
                  <a:pt x="3742679" y="299614"/>
                  <a:pt x="3880512" y="301752"/>
                </a:cubicBezTo>
                <a:close/>
                <a:moveTo>
                  <a:pt x="1421978" y="85"/>
                </a:moveTo>
                <a:cubicBezTo>
                  <a:pt x="1781938" y="4020"/>
                  <a:pt x="2140397" y="145274"/>
                  <a:pt x="2412035" y="422916"/>
                </a:cubicBezTo>
                <a:lnTo>
                  <a:pt x="5184774" y="3256937"/>
                </a:lnTo>
                <a:lnTo>
                  <a:pt x="5233666" y="3312232"/>
                </a:lnTo>
                <a:lnTo>
                  <a:pt x="5233666" y="4711575"/>
                </a:lnTo>
                <a:lnTo>
                  <a:pt x="2672261" y="4711575"/>
                </a:lnTo>
                <a:lnTo>
                  <a:pt x="401175" y="2390294"/>
                </a:lnTo>
                <a:cubicBezTo>
                  <a:pt x="-142102" y="1835010"/>
                  <a:pt x="-132368" y="944450"/>
                  <a:pt x="422916" y="401174"/>
                </a:cubicBezTo>
                <a:lnTo>
                  <a:pt x="422915" y="401174"/>
                </a:lnTo>
                <a:cubicBezTo>
                  <a:pt x="700557" y="129536"/>
                  <a:pt x="1062018" y="-3849"/>
                  <a:pt x="1421978" y="85"/>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重德</a:t>
            </a:r>
            <a:r>
              <a:rPr lang="en-US" altLang="zh-CN"/>
              <a:t>/</a:t>
            </a:r>
            <a:r>
              <a:rPr lang="zh-CN" altLang="en-US"/>
              <a:t>博学</a:t>
            </a:r>
            <a:r>
              <a:rPr lang="en-US" altLang="zh-CN"/>
              <a:t>/</a:t>
            </a:r>
            <a:r>
              <a:rPr lang="zh-CN" altLang="en-US"/>
              <a:t>务实</a:t>
            </a:r>
            <a:r>
              <a:rPr lang="en-US" altLang="zh-CN"/>
              <a:t>/</a:t>
            </a:r>
            <a:r>
              <a:rPr lang="zh-CN" altLang="en-US"/>
              <a:t>尚美</a:t>
            </a:r>
            <a:endParaRPr lang="zh-CN" altLang="en-US"/>
          </a:p>
        </p:txBody>
      </p:sp>
      <p:sp>
        <p:nvSpPr>
          <p:cNvPr id="7" name="矩形 6"/>
          <p:cNvSpPr/>
          <p:nvPr userDrawn="1"/>
        </p:nvSpPr>
        <p:spPr>
          <a:xfrm>
            <a:off x="4724400" y="-21869400"/>
            <a:ext cx="34290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724400" y="29489400"/>
            <a:ext cx="34290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B066D-AB8B-46DF-A8C8-50D68C28E73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tags" Target="../tags/tag5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tags" Target="../tags/tag5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26.png"/><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tags" Target="../tags/tag5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5.xml"/><Relationship Id="rId2" Type="http://schemas.openxmlformats.org/officeDocument/2006/relationships/image" Target="../media/image28.png"/><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7" Type="http://schemas.openxmlformats.org/officeDocument/2006/relationships/notesSlide" Target="../notesSlides/notesSlide2.xml"/><Relationship Id="rId46" Type="http://schemas.openxmlformats.org/officeDocument/2006/relationships/slideLayout" Target="../slideLayouts/slideLayout10.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image" Target="../media/image10.jpeg"/><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tags" Target="../tags/tag60.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tags" Target="../tags/tag6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32.png"/><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image" Target="../media/image33.png"/><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tags" Target="../tags/tag65.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image" Target="../media/image37.png"/><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0.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46.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tags" Target="../tags/tag4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tags" Target="../tags/tag49.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图片 28" descr="湖边的建筑&#10;&#10;描述已自动生成"/>
          <p:cNvPicPr>
            <a:picLocks noChangeAspect="1"/>
          </p:cNvPicPr>
          <p:nvPr/>
        </p:nvPicPr>
        <p:blipFill>
          <a:blip r:embed="rId1">
            <a:extLst>
              <a:ext uri="{28A0092B-C50C-407E-A947-70E740481C1C}">
                <a14:useLocalDpi xmlns:a14="http://schemas.microsoft.com/office/drawing/2010/main" val="0"/>
              </a:ext>
            </a:extLst>
          </a:blip>
          <a:srcRect l="20847" r="20847" b="8612"/>
          <a:stretch>
            <a:fillRect/>
          </a:stretch>
        </p:blipFill>
        <p:spPr>
          <a:xfrm>
            <a:off x="6860582" y="590644"/>
            <a:ext cx="5331418" cy="6267356"/>
          </a:xfrm>
          <a:custGeom>
            <a:avLst/>
            <a:gdLst>
              <a:gd name="connsiteX0" fmla="*/ 5331418 w 5331418"/>
              <a:gd name="connsiteY0" fmla="*/ 0 h 6267356"/>
              <a:gd name="connsiteX1" fmla="*/ 5331418 w 5331418"/>
              <a:gd name="connsiteY1" fmla="*/ 6267356 h 6267356"/>
              <a:gd name="connsiteX2" fmla="*/ 607519 w 5331418"/>
              <a:gd name="connsiteY2" fmla="*/ 6267356 h 6267356"/>
              <a:gd name="connsiteX3" fmla="*/ 502114 w 5331418"/>
              <a:gd name="connsiteY3" fmla="*/ 6179369 h 6267356"/>
              <a:gd name="connsiteX4" fmla="*/ 1131 w 5331418"/>
              <a:gd name="connsiteY4" fmla="*/ 5170399 h 6267356"/>
              <a:gd name="connsiteX5" fmla="*/ 865893 w 5331418"/>
              <a:gd name="connsiteY5" fmla="*/ 3460196 h 6267356"/>
              <a:gd name="connsiteX6" fmla="*/ 552588 w 5331418"/>
              <a:gd name="connsiteY6" fmla="*/ 2381482 h 6267356"/>
              <a:gd name="connsiteX7" fmla="*/ 779783 w 5331418"/>
              <a:gd name="connsiteY7" fmla="*/ 946188 h 6267356"/>
              <a:gd name="connsiteX8" fmla="*/ 3052240 w 5331418"/>
              <a:gd name="connsiteY8" fmla="*/ 293663 h 6267356"/>
              <a:gd name="connsiteX9" fmla="*/ 5306248 w 5331418"/>
              <a:gd name="connsiteY9" fmla="*/ 4345 h 62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418" h="6267356">
                <a:moveTo>
                  <a:pt x="5331418" y="0"/>
                </a:moveTo>
                <a:lnTo>
                  <a:pt x="5331418" y="6267356"/>
                </a:lnTo>
                <a:lnTo>
                  <a:pt x="607519" y="6267356"/>
                </a:lnTo>
                <a:lnTo>
                  <a:pt x="502114" y="6179369"/>
                </a:lnTo>
                <a:cubicBezTo>
                  <a:pt x="203497" y="5911501"/>
                  <a:pt x="-17812" y="5571973"/>
                  <a:pt x="1131" y="5170399"/>
                </a:cubicBezTo>
                <a:cubicBezTo>
                  <a:pt x="39615" y="4354503"/>
                  <a:pt x="773984" y="3925014"/>
                  <a:pt x="865893" y="3460196"/>
                </a:cubicBezTo>
                <a:cubicBezTo>
                  <a:pt x="957802" y="2995377"/>
                  <a:pt x="697494" y="2887521"/>
                  <a:pt x="552588" y="2381482"/>
                </a:cubicBezTo>
                <a:cubicBezTo>
                  <a:pt x="407681" y="1875445"/>
                  <a:pt x="421199" y="1366689"/>
                  <a:pt x="779783" y="946188"/>
                </a:cubicBezTo>
                <a:cubicBezTo>
                  <a:pt x="1138367" y="525687"/>
                  <a:pt x="1837150" y="-47229"/>
                  <a:pt x="3052240" y="293663"/>
                </a:cubicBezTo>
                <a:cubicBezTo>
                  <a:pt x="3916093" y="536014"/>
                  <a:pt x="4651343" y="138394"/>
                  <a:pt x="5306248" y="4345"/>
                </a:cubicBezTo>
                <a:close/>
              </a:path>
            </a:pathLst>
          </a:custGeom>
          <a:effectLst>
            <a:outerShdw blurRad="292100" dist="38100" dir="13500000" algn="br" rotWithShape="0">
              <a:prstClr val="black">
                <a:alpha val="40000"/>
              </a:prstClr>
            </a:outerShdw>
          </a:effectLst>
        </p:spPr>
      </p:pic>
      <p:grpSp>
        <p:nvGrpSpPr>
          <p:cNvPr id="30" name="组合 29"/>
          <p:cNvGrpSpPr/>
          <p:nvPr/>
        </p:nvGrpSpPr>
        <p:grpSpPr>
          <a:xfrm>
            <a:off x="709071" y="4620138"/>
            <a:ext cx="1720291" cy="572125"/>
            <a:chOff x="6203813" y="1909558"/>
            <a:chExt cx="5508126" cy="1831861"/>
          </a:xfrm>
        </p:grpSpPr>
        <p:pic>
          <p:nvPicPr>
            <p:cNvPr id="31" name="图片 30" descr="图片包含 游戏机, 钟表&#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3813" y="2358899"/>
              <a:ext cx="1108847" cy="1103879"/>
            </a:xfrm>
            <a:prstGeom prst="rect">
              <a:avLst/>
            </a:prstGeom>
          </p:spPr>
        </p:pic>
        <p:pic>
          <p:nvPicPr>
            <p:cNvPr id="32" name="图片 31" descr="图片包含 游戏机, 食物&#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1965"/>
            <a:stretch>
              <a:fillRect/>
            </a:stretch>
          </p:blipFill>
          <p:spPr>
            <a:xfrm>
              <a:off x="7379352" y="1909558"/>
              <a:ext cx="4332587" cy="1831861"/>
            </a:xfrm>
            <a:prstGeom prst="rect">
              <a:avLst/>
            </a:prstGeom>
          </p:spPr>
        </p:pic>
      </p:grpSp>
      <p:sp>
        <p:nvSpPr>
          <p:cNvPr id="36" name="文本框 35"/>
          <p:cNvSpPr txBox="1"/>
          <p:nvPr/>
        </p:nvSpPr>
        <p:spPr>
          <a:xfrm>
            <a:off x="587267" y="2164228"/>
            <a:ext cx="6475593" cy="1198880"/>
          </a:xfrm>
          <a:prstGeom prst="rect">
            <a:avLst/>
          </a:prstGeom>
          <a:noFill/>
        </p:spPr>
        <p:txBody>
          <a:bodyPr wrap="square" rtlCol="0">
            <a:spAutoFit/>
          </a:bodyPr>
          <a:lstStyle/>
          <a:p>
            <a:pPr algn="ctr"/>
            <a:r>
              <a:rPr lang="zh-CN" altLang="en-US" sz="3600" b="1" dirty="0">
                <a:solidFill>
                  <a:schemeClr val="accent2"/>
                </a:solidFill>
                <a:cs typeface="+mn-ea"/>
                <a:sym typeface="+mn-lt"/>
              </a:rPr>
              <a:t>基于区</a:t>
            </a:r>
            <a:r>
              <a:rPr lang="zh-CN" altLang="en-US" sz="3600" b="1" dirty="0">
                <a:solidFill>
                  <a:srgbClr val="4D8365"/>
                </a:solidFill>
                <a:cs typeface="+mn-ea"/>
                <a:sym typeface="+mn-lt"/>
              </a:rPr>
              <a:t>块链的</a:t>
            </a:r>
            <a:r>
              <a:rPr lang="zh-CN" altLang="en-US" sz="3600" b="1" dirty="0">
                <a:solidFill>
                  <a:schemeClr val="accent2"/>
                </a:solidFill>
                <a:cs typeface="+mn-ea"/>
                <a:sym typeface="+mn-lt"/>
              </a:rPr>
              <a:t>云文件安全共享系统研发</a:t>
            </a:r>
            <a:endParaRPr lang="zh-CN" altLang="en-US" sz="3600" b="1" dirty="0">
              <a:solidFill>
                <a:schemeClr val="accent2"/>
              </a:solidFill>
              <a:cs typeface="+mn-ea"/>
              <a:sym typeface="+mn-lt"/>
            </a:endParaRPr>
          </a:p>
        </p:txBody>
      </p:sp>
      <p:sp>
        <p:nvSpPr>
          <p:cNvPr id="2" name="矩形: 圆角 1"/>
          <p:cNvSpPr/>
          <p:nvPr/>
        </p:nvSpPr>
        <p:spPr>
          <a:xfrm>
            <a:off x="709295" y="3481070"/>
            <a:ext cx="4881880" cy="506730"/>
          </a:xfrm>
          <a:prstGeom prst="roundRect">
            <a:avLst>
              <a:gd name="adj" fmla="val 5000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buClrTx/>
              <a:buSzTx/>
              <a:buFont typeface="Arial" panose="020B0604020202020204" pitchFamily="34" charset="0"/>
            </a:pPr>
            <a:r>
              <a:rPr lang="zh-CN" altLang="en-US" b="1" dirty="0">
                <a:solidFill>
                  <a:schemeClr val="accent2"/>
                </a:solidFill>
                <a:latin typeface="Arial" panose="020B0604020202020204" pitchFamily="34" charset="0"/>
                <a:cs typeface="Arial" panose="020B0604020202020204" pitchFamily="34" charset="0"/>
                <a:sym typeface="+mn-lt"/>
              </a:rPr>
              <a:t>Blockchain-based Cloud File Secure Sharing System Development</a:t>
            </a:r>
            <a:endParaRPr lang="zh-CN" altLang="en-US" b="1" dirty="0">
              <a:solidFill>
                <a:schemeClr val="accent2"/>
              </a:solidFill>
              <a:latin typeface="Arial" panose="020B0604020202020204" pitchFamily="34" charset="0"/>
              <a:cs typeface="Arial" panose="020B0604020202020204" pitchFamily="34" charset="0"/>
              <a:sym typeface="+mn-lt"/>
            </a:endParaRPr>
          </a:p>
        </p:txBody>
      </p:sp>
      <p:grpSp>
        <p:nvGrpSpPr>
          <p:cNvPr id="6" name="组合 5"/>
          <p:cNvGrpSpPr/>
          <p:nvPr/>
        </p:nvGrpSpPr>
        <p:grpSpPr>
          <a:xfrm>
            <a:off x="746316" y="4186471"/>
            <a:ext cx="4611912" cy="371595"/>
            <a:chOff x="4483464" y="4873041"/>
            <a:chExt cx="4611912" cy="371595"/>
          </a:xfrm>
        </p:grpSpPr>
        <p:grpSp>
          <p:nvGrpSpPr>
            <p:cNvPr id="5" name="组合 4"/>
            <p:cNvGrpSpPr/>
            <p:nvPr/>
          </p:nvGrpSpPr>
          <p:grpSpPr>
            <a:xfrm>
              <a:off x="4483464" y="4876336"/>
              <a:ext cx="2094773" cy="368300"/>
              <a:chOff x="4401377" y="4837317"/>
              <a:chExt cx="2094773" cy="368300"/>
            </a:xfrm>
          </p:grpSpPr>
          <p:sp>
            <p:nvSpPr>
              <p:cNvPr id="17" name="iconfont-1187-868307"/>
              <p:cNvSpPr>
                <a:spLocks noChangeAspect="1"/>
              </p:cNvSpPr>
              <p:nvPr/>
            </p:nvSpPr>
            <p:spPr bwMode="auto">
              <a:xfrm>
                <a:off x="4401377" y="4862697"/>
                <a:ext cx="299157" cy="318572"/>
              </a:xfrm>
              <a:custGeom>
                <a:avLst/>
                <a:gdLst>
                  <a:gd name="connsiteX0" fmla="*/ 259627 w 568475"/>
                  <a:gd name="connsiteY0" fmla="*/ 574975 h 605368"/>
                  <a:gd name="connsiteX1" fmla="*/ 257135 w 568475"/>
                  <a:gd name="connsiteY1" fmla="*/ 587594 h 605368"/>
                  <a:gd name="connsiteX2" fmla="*/ 272266 w 568475"/>
                  <a:gd name="connsiteY2" fmla="*/ 587594 h 605368"/>
                  <a:gd name="connsiteX3" fmla="*/ 267549 w 568475"/>
                  <a:gd name="connsiteY3" fmla="*/ 535518 h 605368"/>
                  <a:gd name="connsiteX4" fmla="*/ 263900 w 568475"/>
                  <a:gd name="connsiteY4" fmla="*/ 554002 h 605368"/>
                  <a:gd name="connsiteX5" fmla="*/ 297455 w 568475"/>
                  <a:gd name="connsiteY5" fmla="*/ 587594 h 605368"/>
                  <a:gd name="connsiteX6" fmla="*/ 311339 w 568475"/>
                  <a:gd name="connsiteY6" fmla="*/ 587594 h 605368"/>
                  <a:gd name="connsiteX7" fmla="*/ 309292 w 568475"/>
                  <a:gd name="connsiteY7" fmla="*/ 577108 h 605368"/>
                  <a:gd name="connsiteX8" fmla="*/ 272622 w 568475"/>
                  <a:gd name="connsiteY8" fmla="*/ 510457 h 605368"/>
                  <a:gd name="connsiteX9" fmla="*/ 271732 w 568475"/>
                  <a:gd name="connsiteY9" fmla="*/ 514545 h 605368"/>
                  <a:gd name="connsiteX10" fmla="*/ 302973 w 568475"/>
                  <a:gd name="connsiteY10" fmla="*/ 545738 h 605368"/>
                  <a:gd name="connsiteX11" fmla="*/ 295941 w 568475"/>
                  <a:gd name="connsiteY11" fmla="*/ 510457 h 605368"/>
                  <a:gd name="connsiteX12" fmla="*/ 293716 w 568475"/>
                  <a:gd name="connsiteY12" fmla="*/ 510546 h 605368"/>
                  <a:gd name="connsiteX13" fmla="*/ 274758 w 568475"/>
                  <a:gd name="connsiteY13" fmla="*/ 510546 h 605368"/>
                  <a:gd name="connsiteX14" fmla="*/ 272622 w 568475"/>
                  <a:gd name="connsiteY14" fmla="*/ 510457 h 605368"/>
                  <a:gd name="connsiteX15" fmla="*/ 275648 w 568475"/>
                  <a:gd name="connsiteY15" fmla="*/ 467267 h 605368"/>
                  <a:gd name="connsiteX16" fmla="*/ 264523 w 568475"/>
                  <a:gd name="connsiteY16" fmla="*/ 481131 h 605368"/>
                  <a:gd name="connsiteX17" fmla="*/ 264701 w 568475"/>
                  <a:gd name="connsiteY17" fmla="*/ 482730 h 605368"/>
                  <a:gd name="connsiteX18" fmla="*/ 274758 w 568475"/>
                  <a:gd name="connsiteY18" fmla="*/ 492772 h 605368"/>
                  <a:gd name="connsiteX19" fmla="*/ 293716 w 568475"/>
                  <a:gd name="connsiteY19" fmla="*/ 492772 h 605368"/>
                  <a:gd name="connsiteX20" fmla="*/ 303863 w 568475"/>
                  <a:gd name="connsiteY20" fmla="*/ 482730 h 605368"/>
                  <a:gd name="connsiteX21" fmla="*/ 304041 w 568475"/>
                  <a:gd name="connsiteY21" fmla="*/ 481131 h 605368"/>
                  <a:gd name="connsiteX22" fmla="*/ 292826 w 568475"/>
                  <a:gd name="connsiteY22" fmla="*/ 467267 h 605368"/>
                  <a:gd name="connsiteX23" fmla="*/ 291046 w 568475"/>
                  <a:gd name="connsiteY23" fmla="*/ 469489 h 605368"/>
                  <a:gd name="connsiteX24" fmla="*/ 284282 w 568475"/>
                  <a:gd name="connsiteY24" fmla="*/ 472599 h 605368"/>
                  <a:gd name="connsiteX25" fmla="*/ 277428 w 568475"/>
                  <a:gd name="connsiteY25" fmla="*/ 469489 h 605368"/>
                  <a:gd name="connsiteX26" fmla="*/ 275648 w 568475"/>
                  <a:gd name="connsiteY26" fmla="*/ 467267 h 605368"/>
                  <a:gd name="connsiteX27" fmla="*/ 531627 w 568475"/>
                  <a:gd name="connsiteY27" fmla="*/ 466290 h 605368"/>
                  <a:gd name="connsiteX28" fmla="*/ 502701 w 568475"/>
                  <a:gd name="connsiteY28" fmla="*/ 495172 h 605368"/>
                  <a:gd name="connsiteX29" fmla="*/ 483030 w 568475"/>
                  <a:gd name="connsiteY29" fmla="*/ 542538 h 605368"/>
                  <a:gd name="connsiteX30" fmla="*/ 483030 w 568475"/>
                  <a:gd name="connsiteY30" fmla="*/ 587594 h 605368"/>
                  <a:gd name="connsiteX31" fmla="*/ 531093 w 568475"/>
                  <a:gd name="connsiteY31" fmla="*/ 587594 h 605368"/>
                  <a:gd name="connsiteX32" fmla="*/ 550674 w 568475"/>
                  <a:gd name="connsiteY32" fmla="*/ 571509 h 605368"/>
                  <a:gd name="connsiteX33" fmla="*/ 550674 w 568475"/>
                  <a:gd name="connsiteY33" fmla="*/ 519611 h 605368"/>
                  <a:gd name="connsiteX34" fmla="*/ 531627 w 568475"/>
                  <a:gd name="connsiteY34" fmla="*/ 466290 h 605368"/>
                  <a:gd name="connsiteX35" fmla="*/ 36937 w 568475"/>
                  <a:gd name="connsiteY35" fmla="*/ 466290 h 605368"/>
                  <a:gd name="connsiteX36" fmla="*/ 17801 w 568475"/>
                  <a:gd name="connsiteY36" fmla="*/ 519611 h 605368"/>
                  <a:gd name="connsiteX37" fmla="*/ 17801 w 568475"/>
                  <a:gd name="connsiteY37" fmla="*/ 571509 h 605368"/>
                  <a:gd name="connsiteX38" fmla="*/ 37382 w 568475"/>
                  <a:gd name="connsiteY38" fmla="*/ 587594 h 605368"/>
                  <a:gd name="connsiteX39" fmla="*/ 85445 w 568475"/>
                  <a:gd name="connsiteY39" fmla="*/ 587594 h 605368"/>
                  <a:gd name="connsiteX40" fmla="*/ 85445 w 568475"/>
                  <a:gd name="connsiteY40" fmla="*/ 542538 h 605368"/>
                  <a:gd name="connsiteX41" fmla="*/ 65863 w 568475"/>
                  <a:gd name="connsiteY41" fmla="*/ 495172 h 605368"/>
                  <a:gd name="connsiteX42" fmla="*/ 409868 w 568475"/>
                  <a:gd name="connsiteY42" fmla="*/ 425766 h 605368"/>
                  <a:gd name="connsiteX43" fmla="*/ 355041 w 568475"/>
                  <a:gd name="connsiteY43" fmla="*/ 506636 h 605368"/>
                  <a:gd name="connsiteX44" fmla="*/ 341601 w 568475"/>
                  <a:gd name="connsiteY44" fmla="*/ 514634 h 605368"/>
                  <a:gd name="connsiteX45" fmla="*/ 339821 w 568475"/>
                  <a:gd name="connsiteY45" fmla="*/ 514723 h 605368"/>
                  <a:gd name="connsiteX46" fmla="*/ 326826 w 568475"/>
                  <a:gd name="connsiteY46" fmla="*/ 509302 h 605368"/>
                  <a:gd name="connsiteX47" fmla="*/ 326203 w 568475"/>
                  <a:gd name="connsiteY47" fmla="*/ 508591 h 605368"/>
                  <a:gd name="connsiteX48" fmla="*/ 317303 w 568475"/>
                  <a:gd name="connsiteY48" fmla="*/ 497571 h 605368"/>
                  <a:gd name="connsiteX49" fmla="*/ 312674 w 568475"/>
                  <a:gd name="connsiteY49" fmla="*/ 503170 h 605368"/>
                  <a:gd name="connsiteX50" fmla="*/ 326203 w 568475"/>
                  <a:gd name="connsiteY50" fmla="*/ 571065 h 605368"/>
                  <a:gd name="connsiteX51" fmla="*/ 329496 w 568475"/>
                  <a:gd name="connsiteY51" fmla="*/ 587594 h 605368"/>
                  <a:gd name="connsiteX52" fmla="*/ 465229 w 568475"/>
                  <a:gd name="connsiteY52" fmla="*/ 587594 h 605368"/>
                  <a:gd name="connsiteX53" fmla="*/ 465229 w 568475"/>
                  <a:gd name="connsiteY53" fmla="*/ 542538 h 605368"/>
                  <a:gd name="connsiteX54" fmla="*/ 490062 w 568475"/>
                  <a:gd name="connsiteY54" fmla="*/ 482642 h 605368"/>
                  <a:gd name="connsiteX55" fmla="*/ 518899 w 568475"/>
                  <a:gd name="connsiteY55" fmla="*/ 453848 h 605368"/>
                  <a:gd name="connsiteX56" fmla="*/ 494690 w 568475"/>
                  <a:gd name="connsiteY56" fmla="*/ 441585 h 605368"/>
                  <a:gd name="connsiteX57" fmla="*/ 158607 w 568475"/>
                  <a:gd name="connsiteY57" fmla="*/ 425766 h 605368"/>
                  <a:gd name="connsiteX58" fmla="*/ 73785 w 568475"/>
                  <a:gd name="connsiteY58" fmla="*/ 441585 h 605368"/>
                  <a:gd name="connsiteX59" fmla="*/ 49576 w 568475"/>
                  <a:gd name="connsiteY59" fmla="*/ 453848 h 605368"/>
                  <a:gd name="connsiteX60" fmla="*/ 78413 w 568475"/>
                  <a:gd name="connsiteY60" fmla="*/ 482642 h 605368"/>
                  <a:gd name="connsiteX61" fmla="*/ 103246 w 568475"/>
                  <a:gd name="connsiteY61" fmla="*/ 542538 h 605368"/>
                  <a:gd name="connsiteX62" fmla="*/ 103246 w 568475"/>
                  <a:gd name="connsiteY62" fmla="*/ 587594 h 605368"/>
                  <a:gd name="connsiteX63" fmla="*/ 238978 w 568475"/>
                  <a:gd name="connsiteY63" fmla="*/ 587594 h 605368"/>
                  <a:gd name="connsiteX64" fmla="*/ 255889 w 568475"/>
                  <a:gd name="connsiteY64" fmla="*/ 503170 h 605368"/>
                  <a:gd name="connsiteX65" fmla="*/ 251261 w 568475"/>
                  <a:gd name="connsiteY65" fmla="*/ 497571 h 605368"/>
                  <a:gd name="connsiteX66" fmla="*/ 242360 w 568475"/>
                  <a:gd name="connsiteY66" fmla="*/ 508591 h 605368"/>
                  <a:gd name="connsiteX67" fmla="*/ 241737 w 568475"/>
                  <a:gd name="connsiteY67" fmla="*/ 509302 h 605368"/>
                  <a:gd name="connsiteX68" fmla="*/ 228743 w 568475"/>
                  <a:gd name="connsiteY68" fmla="*/ 514723 h 605368"/>
                  <a:gd name="connsiteX69" fmla="*/ 226963 w 568475"/>
                  <a:gd name="connsiteY69" fmla="*/ 514634 h 605368"/>
                  <a:gd name="connsiteX70" fmla="*/ 213523 w 568475"/>
                  <a:gd name="connsiteY70" fmla="*/ 506636 h 605368"/>
                  <a:gd name="connsiteX71" fmla="*/ 367947 w 568475"/>
                  <a:gd name="connsiteY71" fmla="*/ 381421 h 605368"/>
                  <a:gd name="connsiteX72" fmla="*/ 317392 w 568475"/>
                  <a:gd name="connsiteY72" fmla="*/ 410747 h 605368"/>
                  <a:gd name="connsiteX73" fmla="*/ 303062 w 568475"/>
                  <a:gd name="connsiteY73" fmla="*/ 451627 h 605368"/>
                  <a:gd name="connsiteX74" fmla="*/ 339554 w 568475"/>
                  <a:gd name="connsiteY74" fmla="*/ 496860 h 605368"/>
                  <a:gd name="connsiteX75" fmla="*/ 339910 w 568475"/>
                  <a:gd name="connsiteY75" fmla="*/ 496949 h 605368"/>
                  <a:gd name="connsiteX76" fmla="*/ 340266 w 568475"/>
                  <a:gd name="connsiteY76" fmla="*/ 496683 h 605368"/>
                  <a:gd name="connsiteX77" fmla="*/ 394648 w 568475"/>
                  <a:gd name="connsiteY77" fmla="*/ 416613 h 605368"/>
                  <a:gd name="connsiteX78" fmla="*/ 200617 w 568475"/>
                  <a:gd name="connsiteY78" fmla="*/ 381332 h 605368"/>
                  <a:gd name="connsiteX79" fmla="*/ 173916 w 568475"/>
                  <a:gd name="connsiteY79" fmla="*/ 416613 h 605368"/>
                  <a:gd name="connsiteX80" fmla="*/ 228209 w 568475"/>
                  <a:gd name="connsiteY80" fmla="*/ 496683 h 605368"/>
                  <a:gd name="connsiteX81" fmla="*/ 228654 w 568475"/>
                  <a:gd name="connsiteY81" fmla="*/ 496949 h 605368"/>
                  <a:gd name="connsiteX82" fmla="*/ 229010 w 568475"/>
                  <a:gd name="connsiteY82" fmla="*/ 496860 h 605368"/>
                  <a:gd name="connsiteX83" fmla="*/ 265413 w 568475"/>
                  <a:gd name="connsiteY83" fmla="*/ 451627 h 605368"/>
                  <a:gd name="connsiteX84" fmla="*/ 251172 w 568475"/>
                  <a:gd name="connsiteY84" fmla="*/ 410747 h 605368"/>
                  <a:gd name="connsiteX85" fmla="*/ 200617 w 568475"/>
                  <a:gd name="connsiteY85" fmla="*/ 381332 h 605368"/>
                  <a:gd name="connsiteX86" fmla="*/ 264612 w 568475"/>
                  <a:gd name="connsiteY86" fmla="*/ 368358 h 605368"/>
                  <a:gd name="connsiteX87" fmla="*/ 284282 w 568475"/>
                  <a:gd name="connsiteY87" fmla="*/ 448605 h 605368"/>
                  <a:gd name="connsiteX88" fmla="*/ 303952 w 568475"/>
                  <a:gd name="connsiteY88" fmla="*/ 368358 h 605368"/>
                  <a:gd name="connsiteX89" fmla="*/ 268138 w 568475"/>
                  <a:gd name="connsiteY89" fmla="*/ 309521 h 605368"/>
                  <a:gd name="connsiteX90" fmla="*/ 284308 w 568475"/>
                  <a:gd name="connsiteY90" fmla="*/ 311377 h 605368"/>
                  <a:gd name="connsiteX91" fmla="*/ 314844 w 568475"/>
                  <a:gd name="connsiteY91" fmla="*/ 313333 h 605368"/>
                  <a:gd name="connsiteX92" fmla="*/ 324904 w 568475"/>
                  <a:gd name="connsiteY92" fmla="*/ 315911 h 605368"/>
                  <a:gd name="connsiteX93" fmla="*/ 337368 w 568475"/>
                  <a:gd name="connsiteY93" fmla="*/ 314666 h 605368"/>
                  <a:gd name="connsiteX94" fmla="*/ 338703 w 568475"/>
                  <a:gd name="connsiteY94" fmla="*/ 327113 h 605368"/>
                  <a:gd name="connsiteX95" fmla="*/ 324726 w 568475"/>
                  <a:gd name="connsiteY95" fmla="*/ 333692 h 605368"/>
                  <a:gd name="connsiteX96" fmla="*/ 309057 w 568475"/>
                  <a:gd name="connsiteY96" fmla="*/ 330225 h 605368"/>
                  <a:gd name="connsiteX97" fmla="*/ 289471 w 568475"/>
                  <a:gd name="connsiteY97" fmla="*/ 328802 h 605368"/>
                  <a:gd name="connsiteX98" fmla="*/ 289293 w 568475"/>
                  <a:gd name="connsiteY98" fmla="*/ 328891 h 605368"/>
                  <a:gd name="connsiteX99" fmla="*/ 288759 w 568475"/>
                  <a:gd name="connsiteY99" fmla="*/ 329158 h 605368"/>
                  <a:gd name="connsiteX100" fmla="*/ 288492 w 568475"/>
                  <a:gd name="connsiteY100" fmla="*/ 329336 h 605368"/>
                  <a:gd name="connsiteX101" fmla="*/ 288047 w 568475"/>
                  <a:gd name="connsiteY101" fmla="*/ 329602 h 605368"/>
                  <a:gd name="connsiteX102" fmla="*/ 287602 w 568475"/>
                  <a:gd name="connsiteY102" fmla="*/ 329780 h 605368"/>
                  <a:gd name="connsiteX103" fmla="*/ 287246 w 568475"/>
                  <a:gd name="connsiteY103" fmla="*/ 329869 h 605368"/>
                  <a:gd name="connsiteX104" fmla="*/ 286800 w 568475"/>
                  <a:gd name="connsiteY104" fmla="*/ 330047 h 605368"/>
                  <a:gd name="connsiteX105" fmla="*/ 286444 w 568475"/>
                  <a:gd name="connsiteY105" fmla="*/ 330136 h 605368"/>
                  <a:gd name="connsiteX106" fmla="*/ 285910 w 568475"/>
                  <a:gd name="connsiteY106" fmla="*/ 330225 h 605368"/>
                  <a:gd name="connsiteX107" fmla="*/ 285643 w 568475"/>
                  <a:gd name="connsiteY107" fmla="*/ 330314 h 605368"/>
                  <a:gd name="connsiteX108" fmla="*/ 285109 w 568475"/>
                  <a:gd name="connsiteY108" fmla="*/ 330403 h 605368"/>
                  <a:gd name="connsiteX109" fmla="*/ 284753 w 568475"/>
                  <a:gd name="connsiteY109" fmla="*/ 330403 h 605368"/>
                  <a:gd name="connsiteX110" fmla="*/ 284308 w 568475"/>
                  <a:gd name="connsiteY110" fmla="*/ 330403 h 605368"/>
                  <a:gd name="connsiteX111" fmla="*/ 283863 w 568475"/>
                  <a:gd name="connsiteY111" fmla="*/ 330403 h 605368"/>
                  <a:gd name="connsiteX112" fmla="*/ 283417 w 568475"/>
                  <a:gd name="connsiteY112" fmla="*/ 330403 h 605368"/>
                  <a:gd name="connsiteX113" fmla="*/ 282972 w 568475"/>
                  <a:gd name="connsiteY113" fmla="*/ 330314 h 605368"/>
                  <a:gd name="connsiteX114" fmla="*/ 282616 w 568475"/>
                  <a:gd name="connsiteY114" fmla="*/ 330225 h 605368"/>
                  <a:gd name="connsiteX115" fmla="*/ 282171 w 568475"/>
                  <a:gd name="connsiteY115" fmla="*/ 330136 h 605368"/>
                  <a:gd name="connsiteX116" fmla="*/ 281815 w 568475"/>
                  <a:gd name="connsiteY116" fmla="*/ 330047 h 605368"/>
                  <a:gd name="connsiteX117" fmla="*/ 281370 w 568475"/>
                  <a:gd name="connsiteY117" fmla="*/ 329958 h 605368"/>
                  <a:gd name="connsiteX118" fmla="*/ 280925 w 568475"/>
                  <a:gd name="connsiteY118" fmla="*/ 329780 h 605368"/>
                  <a:gd name="connsiteX119" fmla="*/ 280569 w 568475"/>
                  <a:gd name="connsiteY119" fmla="*/ 329602 h 605368"/>
                  <a:gd name="connsiteX120" fmla="*/ 280124 w 568475"/>
                  <a:gd name="connsiteY120" fmla="*/ 329336 h 605368"/>
                  <a:gd name="connsiteX121" fmla="*/ 279767 w 568475"/>
                  <a:gd name="connsiteY121" fmla="*/ 329158 h 605368"/>
                  <a:gd name="connsiteX122" fmla="*/ 279322 w 568475"/>
                  <a:gd name="connsiteY122" fmla="*/ 328891 h 605368"/>
                  <a:gd name="connsiteX123" fmla="*/ 279144 w 568475"/>
                  <a:gd name="connsiteY123" fmla="*/ 328802 h 605368"/>
                  <a:gd name="connsiteX124" fmla="*/ 259469 w 568475"/>
                  <a:gd name="connsiteY124" fmla="*/ 330225 h 605368"/>
                  <a:gd name="connsiteX125" fmla="*/ 243801 w 568475"/>
                  <a:gd name="connsiteY125" fmla="*/ 333692 h 605368"/>
                  <a:gd name="connsiteX126" fmla="*/ 229913 w 568475"/>
                  <a:gd name="connsiteY126" fmla="*/ 327113 h 605368"/>
                  <a:gd name="connsiteX127" fmla="*/ 231159 w 568475"/>
                  <a:gd name="connsiteY127" fmla="*/ 314666 h 605368"/>
                  <a:gd name="connsiteX128" fmla="*/ 243712 w 568475"/>
                  <a:gd name="connsiteY128" fmla="*/ 315911 h 605368"/>
                  <a:gd name="connsiteX129" fmla="*/ 253772 w 568475"/>
                  <a:gd name="connsiteY129" fmla="*/ 313333 h 605368"/>
                  <a:gd name="connsiteX130" fmla="*/ 268138 w 568475"/>
                  <a:gd name="connsiteY130" fmla="*/ 309521 h 605368"/>
                  <a:gd name="connsiteX131" fmla="*/ 474130 w 568475"/>
                  <a:gd name="connsiteY131" fmla="*/ 245098 h 605368"/>
                  <a:gd name="connsiteX132" fmla="*/ 464072 w 568475"/>
                  <a:gd name="connsiteY132" fmla="*/ 255229 h 605368"/>
                  <a:gd name="connsiteX133" fmla="*/ 464072 w 568475"/>
                  <a:gd name="connsiteY133" fmla="*/ 280112 h 605368"/>
                  <a:gd name="connsiteX134" fmla="*/ 484187 w 568475"/>
                  <a:gd name="connsiteY134" fmla="*/ 280112 h 605368"/>
                  <a:gd name="connsiteX135" fmla="*/ 484187 w 568475"/>
                  <a:gd name="connsiteY135" fmla="*/ 255229 h 605368"/>
                  <a:gd name="connsiteX136" fmla="*/ 474130 w 568475"/>
                  <a:gd name="connsiteY136" fmla="*/ 245098 h 605368"/>
                  <a:gd name="connsiteX137" fmla="*/ 350700 w 568475"/>
                  <a:gd name="connsiteY137" fmla="*/ 236805 h 605368"/>
                  <a:gd name="connsiteX138" fmla="*/ 359601 w 568475"/>
                  <a:gd name="connsiteY138" fmla="*/ 245700 h 605368"/>
                  <a:gd name="connsiteX139" fmla="*/ 341265 w 568475"/>
                  <a:gd name="connsiteY139" fmla="*/ 264114 h 605368"/>
                  <a:gd name="connsiteX140" fmla="*/ 332363 w 568475"/>
                  <a:gd name="connsiteY140" fmla="*/ 255219 h 605368"/>
                  <a:gd name="connsiteX141" fmla="*/ 341265 w 568475"/>
                  <a:gd name="connsiteY141" fmla="*/ 246323 h 605368"/>
                  <a:gd name="connsiteX142" fmla="*/ 341799 w 568475"/>
                  <a:gd name="connsiteY142" fmla="*/ 245700 h 605368"/>
                  <a:gd name="connsiteX143" fmla="*/ 350700 w 568475"/>
                  <a:gd name="connsiteY143" fmla="*/ 236805 h 605368"/>
                  <a:gd name="connsiteX144" fmla="*/ 236807 w 568475"/>
                  <a:gd name="connsiteY144" fmla="*/ 236805 h 605368"/>
                  <a:gd name="connsiteX145" fmla="*/ 245709 w 568475"/>
                  <a:gd name="connsiteY145" fmla="*/ 245700 h 605368"/>
                  <a:gd name="connsiteX146" fmla="*/ 227372 w 568475"/>
                  <a:gd name="connsiteY146" fmla="*/ 264114 h 605368"/>
                  <a:gd name="connsiteX147" fmla="*/ 218471 w 568475"/>
                  <a:gd name="connsiteY147" fmla="*/ 255219 h 605368"/>
                  <a:gd name="connsiteX148" fmla="*/ 227372 w 568475"/>
                  <a:gd name="connsiteY148" fmla="*/ 246323 h 605368"/>
                  <a:gd name="connsiteX149" fmla="*/ 227906 w 568475"/>
                  <a:gd name="connsiteY149" fmla="*/ 245700 h 605368"/>
                  <a:gd name="connsiteX150" fmla="*/ 236807 w 568475"/>
                  <a:gd name="connsiteY150" fmla="*/ 236805 h 605368"/>
                  <a:gd name="connsiteX151" fmla="*/ 284282 w 568475"/>
                  <a:gd name="connsiteY151" fmla="*/ 235678 h 605368"/>
                  <a:gd name="connsiteX152" fmla="*/ 274135 w 568475"/>
                  <a:gd name="connsiteY152" fmla="*/ 245720 h 605368"/>
                  <a:gd name="connsiteX153" fmla="*/ 227319 w 568475"/>
                  <a:gd name="connsiteY153" fmla="*/ 292553 h 605368"/>
                  <a:gd name="connsiteX154" fmla="*/ 180413 w 568475"/>
                  <a:gd name="connsiteY154" fmla="*/ 245720 h 605368"/>
                  <a:gd name="connsiteX155" fmla="*/ 180413 w 568475"/>
                  <a:gd name="connsiteY155" fmla="*/ 245098 h 605368"/>
                  <a:gd name="connsiteX156" fmla="*/ 159942 w 568475"/>
                  <a:gd name="connsiteY156" fmla="*/ 245098 h 605368"/>
                  <a:gd name="connsiteX157" fmla="*/ 159942 w 568475"/>
                  <a:gd name="connsiteY157" fmla="*/ 245453 h 605368"/>
                  <a:gd name="connsiteX158" fmla="*/ 188512 w 568475"/>
                  <a:gd name="connsiteY158" fmla="*/ 339920 h 605368"/>
                  <a:gd name="connsiteX159" fmla="*/ 248057 w 568475"/>
                  <a:gd name="connsiteY159" fmla="*/ 390752 h 605368"/>
                  <a:gd name="connsiteX160" fmla="*/ 246989 w 568475"/>
                  <a:gd name="connsiteY160" fmla="*/ 358938 h 605368"/>
                  <a:gd name="connsiteX161" fmla="*/ 255800 w 568475"/>
                  <a:gd name="connsiteY161" fmla="*/ 350584 h 605368"/>
                  <a:gd name="connsiteX162" fmla="*/ 312674 w 568475"/>
                  <a:gd name="connsiteY162" fmla="*/ 350584 h 605368"/>
                  <a:gd name="connsiteX163" fmla="*/ 321575 w 568475"/>
                  <a:gd name="connsiteY163" fmla="*/ 358938 h 605368"/>
                  <a:gd name="connsiteX164" fmla="*/ 320507 w 568475"/>
                  <a:gd name="connsiteY164" fmla="*/ 390841 h 605368"/>
                  <a:gd name="connsiteX165" fmla="*/ 379963 w 568475"/>
                  <a:gd name="connsiteY165" fmla="*/ 340098 h 605368"/>
                  <a:gd name="connsiteX166" fmla="*/ 408533 w 568475"/>
                  <a:gd name="connsiteY166" fmla="*/ 245453 h 605368"/>
                  <a:gd name="connsiteX167" fmla="*/ 408533 w 568475"/>
                  <a:gd name="connsiteY167" fmla="*/ 245098 h 605368"/>
                  <a:gd name="connsiteX168" fmla="*/ 388062 w 568475"/>
                  <a:gd name="connsiteY168" fmla="*/ 245098 h 605368"/>
                  <a:gd name="connsiteX169" fmla="*/ 388062 w 568475"/>
                  <a:gd name="connsiteY169" fmla="*/ 245720 h 605368"/>
                  <a:gd name="connsiteX170" fmla="*/ 341245 w 568475"/>
                  <a:gd name="connsiteY170" fmla="*/ 292553 h 605368"/>
                  <a:gd name="connsiteX171" fmla="*/ 294339 w 568475"/>
                  <a:gd name="connsiteY171" fmla="*/ 245720 h 605368"/>
                  <a:gd name="connsiteX172" fmla="*/ 284282 w 568475"/>
                  <a:gd name="connsiteY172" fmla="*/ 235678 h 605368"/>
                  <a:gd name="connsiteX173" fmla="*/ 341245 w 568475"/>
                  <a:gd name="connsiteY173" fmla="*/ 216660 h 605368"/>
                  <a:gd name="connsiteX174" fmla="*/ 312140 w 568475"/>
                  <a:gd name="connsiteY174" fmla="*/ 245720 h 605368"/>
                  <a:gd name="connsiteX175" fmla="*/ 341245 w 568475"/>
                  <a:gd name="connsiteY175" fmla="*/ 274780 h 605368"/>
                  <a:gd name="connsiteX176" fmla="*/ 370261 w 568475"/>
                  <a:gd name="connsiteY176" fmla="*/ 245720 h 605368"/>
                  <a:gd name="connsiteX177" fmla="*/ 341245 w 568475"/>
                  <a:gd name="connsiteY177" fmla="*/ 216660 h 605368"/>
                  <a:gd name="connsiteX178" fmla="*/ 227319 w 568475"/>
                  <a:gd name="connsiteY178" fmla="*/ 216660 h 605368"/>
                  <a:gd name="connsiteX179" fmla="*/ 198214 w 568475"/>
                  <a:gd name="connsiteY179" fmla="*/ 245720 h 605368"/>
                  <a:gd name="connsiteX180" fmla="*/ 227319 w 568475"/>
                  <a:gd name="connsiteY180" fmla="*/ 274780 h 605368"/>
                  <a:gd name="connsiteX181" fmla="*/ 256334 w 568475"/>
                  <a:gd name="connsiteY181" fmla="*/ 245720 h 605368"/>
                  <a:gd name="connsiteX182" fmla="*/ 227319 w 568475"/>
                  <a:gd name="connsiteY182" fmla="*/ 216660 h 605368"/>
                  <a:gd name="connsiteX183" fmla="*/ 284282 w 568475"/>
                  <a:gd name="connsiteY183" fmla="*/ 178802 h 605368"/>
                  <a:gd name="connsiteX184" fmla="*/ 192696 w 568475"/>
                  <a:gd name="connsiteY184" fmla="*/ 189555 h 605368"/>
                  <a:gd name="connsiteX185" fmla="*/ 160209 w 568475"/>
                  <a:gd name="connsiteY185" fmla="*/ 207773 h 605368"/>
                  <a:gd name="connsiteX186" fmla="*/ 159942 w 568475"/>
                  <a:gd name="connsiteY186" fmla="*/ 210084 h 605368"/>
                  <a:gd name="connsiteX187" fmla="*/ 159942 w 568475"/>
                  <a:gd name="connsiteY187" fmla="*/ 227324 h 605368"/>
                  <a:gd name="connsiteX188" fmla="*/ 184151 w 568475"/>
                  <a:gd name="connsiteY188" fmla="*/ 227324 h 605368"/>
                  <a:gd name="connsiteX189" fmla="*/ 227319 w 568475"/>
                  <a:gd name="connsiteY189" fmla="*/ 198887 h 605368"/>
                  <a:gd name="connsiteX190" fmla="*/ 268261 w 568475"/>
                  <a:gd name="connsiteY190" fmla="*/ 222970 h 605368"/>
                  <a:gd name="connsiteX191" fmla="*/ 284282 w 568475"/>
                  <a:gd name="connsiteY191" fmla="*/ 217904 h 605368"/>
                  <a:gd name="connsiteX192" fmla="*/ 300303 w 568475"/>
                  <a:gd name="connsiteY192" fmla="*/ 222970 h 605368"/>
                  <a:gd name="connsiteX193" fmla="*/ 341245 w 568475"/>
                  <a:gd name="connsiteY193" fmla="*/ 198887 h 605368"/>
                  <a:gd name="connsiteX194" fmla="*/ 384324 w 568475"/>
                  <a:gd name="connsiteY194" fmla="*/ 227324 h 605368"/>
                  <a:gd name="connsiteX195" fmla="*/ 408533 w 568475"/>
                  <a:gd name="connsiteY195" fmla="*/ 227324 h 605368"/>
                  <a:gd name="connsiteX196" fmla="*/ 408533 w 568475"/>
                  <a:gd name="connsiteY196" fmla="*/ 209728 h 605368"/>
                  <a:gd name="connsiteX197" fmla="*/ 408266 w 568475"/>
                  <a:gd name="connsiteY197" fmla="*/ 207773 h 605368"/>
                  <a:gd name="connsiteX198" fmla="*/ 375779 w 568475"/>
                  <a:gd name="connsiteY198" fmla="*/ 189555 h 605368"/>
                  <a:gd name="connsiteX199" fmla="*/ 284282 w 568475"/>
                  <a:gd name="connsiteY199" fmla="*/ 178802 h 605368"/>
                  <a:gd name="connsiteX200" fmla="*/ 284282 w 568475"/>
                  <a:gd name="connsiteY200" fmla="*/ 140856 h 605368"/>
                  <a:gd name="connsiteX201" fmla="*/ 192696 w 568475"/>
                  <a:gd name="connsiteY201" fmla="*/ 151609 h 605368"/>
                  <a:gd name="connsiteX202" fmla="*/ 160209 w 568475"/>
                  <a:gd name="connsiteY202" fmla="*/ 169916 h 605368"/>
                  <a:gd name="connsiteX203" fmla="*/ 159942 w 568475"/>
                  <a:gd name="connsiteY203" fmla="*/ 172137 h 605368"/>
                  <a:gd name="connsiteX204" fmla="*/ 159942 w 568475"/>
                  <a:gd name="connsiteY204" fmla="*/ 183690 h 605368"/>
                  <a:gd name="connsiteX205" fmla="*/ 187800 w 568475"/>
                  <a:gd name="connsiteY205" fmla="*/ 172404 h 605368"/>
                  <a:gd name="connsiteX206" fmla="*/ 284282 w 568475"/>
                  <a:gd name="connsiteY206" fmla="*/ 161029 h 605368"/>
                  <a:gd name="connsiteX207" fmla="*/ 380675 w 568475"/>
                  <a:gd name="connsiteY207" fmla="*/ 172404 h 605368"/>
                  <a:gd name="connsiteX208" fmla="*/ 408533 w 568475"/>
                  <a:gd name="connsiteY208" fmla="*/ 183601 h 605368"/>
                  <a:gd name="connsiteX209" fmla="*/ 408533 w 568475"/>
                  <a:gd name="connsiteY209" fmla="*/ 171871 h 605368"/>
                  <a:gd name="connsiteX210" fmla="*/ 408266 w 568475"/>
                  <a:gd name="connsiteY210" fmla="*/ 169916 h 605368"/>
                  <a:gd name="connsiteX211" fmla="*/ 375779 w 568475"/>
                  <a:gd name="connsiteY211" fmla="*/ 151609 h 605368"/>
                  <a:gd name="connsiteX212" fmla="*/ 284282 w 568475"/>
                  <a:gd name="connsiteY212" fmla="*/ 140856 h 605368"/>
                  <a:gd name="connsiteX213" fmla="*/ 284282 w 568475"/>
                  <a:gd name="connsiteY213" fmla="*/ 74472 h 605368"/>
                  <a:gd name="connsiteX214" fmla="*/ 192696 w 568475"/>
                  <a:gd name="connsiteY214" fmla="*/ 85225 h 605368"/>
                  <a:gd name="connsiteX215" fmla="*/ 160209 w 568475"/>
                  <a:gd name="connsiteY215" fmla="*/ 103531 h 605368"/>
                  <a:gd name="connsiteX216" fmla="*/ 159942 w 568475"/>
                  <a:gd name="connsiteY216" fmla="*/ 105753 h 605368"/>
                  <a:gd name="connsiteX217" fmla="*/ 159942 w 568475"/>
                  <a:gd name="connsiteY217" fmla="*/ 138279 h 605368"/>
                  <a:gd name="connsiteX218" fmla="*/ 159942 w 568475"/>
                  <a:gd name="connsiteY218" fmla="*/ 143078 h 605368"/>
                  <a:gd name="connsiteX219" fmla="*/ 159942 w 568475"/>
                  <a:gd name="connsiteY219" fmla="*/ 145744 h 605368"/>
                  <a:gd name="connsiteX220" fmla="*/ 187800 w 568475"/>
                  <a:gd name="connsiteY220" fmla="*/ 134546 h 605368"/>
                  <a:gd name="connsiteX221" fmla="*/ 284282 w 568475"/>
                  <a:gd name="connsiteY221" fmla="*/ 123082 h 605368"/>
                  <a:gd name="connsiteX222" fmla="*/ 380675 w 568475"/>
                  <a:gd name="connsiteY222" fmla="*/ 134546 h 605368"/>
                  <a:gd name="connsiteX223" fmla="*/ 408533 w 568475"/>
                  <a:gd name="connsiteY223" fmla="*/ 145655 h 605368"/>
                  <a:gd name="connsiteX224" fmla="*/ 408533 w 568475"/>
                  <a:gd name="connsiteY224" fmla="*/ 139345 h 605368"/>
                  <a:gd name="connsiteX225" fmla="*/ 408533 w 568475"/>
                  <a:gd name="connsiteY225" fmla="*/ 135435 h 605368"/>
                  <a:gd name="connsiteX226" fmla="*/ 408533 w 568475"/>
                  <a:gd name="connsiteY226" fmla="*/ 105486 h 605368"/>
                  <a:gd name="connsiteX227" fmla="*/ 408266 w 568475"/>
                  <a:gd name="connsiteY227" fmla="*/ 103531 h 605368"/>
                  <a:gd name="connsiteX228" fmla="*/ 375779 w 568475"/>
                  <a:gd name="connsiteY228" fmla="*/ 85225 h 605368"/>
                  <a:gd name="connsiteX229" fmla="*/ 284282 w 568475"/>
                  <a:gd name="connsiteY229" fmla="*/ 74472 h 605368"/>
                  <a:gd name="connsiteX230" fmla="*/ 279431 w 568475"/>
                  <a:gd name="connsiteY230" fmla="*/ 17729 h 605368"/>
                  <a:gd name="connsiteX231" fmla="*/ 252952 w 568475"/>
                  <a:gd name="connsiteY231" fmla="*/ 22128 h 605368"/>
                  <a:gd name="connsiteX232" fmla="*/ 59811 w 568475"/>
                  <a:gd name="connsiteY232" fmla="*/ 88246 h 605368"/>
                  <a:gd name="connsiteX233" fmla="*/ 55628 w 568475"/>
                  <a:gd name="connsiteY233" fmla="*/ 94111 h 605368"/>
                  <a:gd name="connsiteX234" fmla="*/ 59811 w 568475"/>
                  <a:gd name="connsiteY234" fmla="*/ 99977 h 605368"/>
                  <a:gd name="connsiteX235" fmla="*/ 142141 w 568475"/>
                  <a:gd name="connsiteY235" fmla="*/ 128148 h 605368"/>
                  <a:gd name="connsiteX236" fmla="*/ 142141 w 568475"/>
                  <a:gd name="connsiteY236" fmla="*/ 103531 h 605368"/>
                  <a:gd name="connsiteX237" fmla="*/ 142675 w 568475"/>
                  <a:gd name="connsiteY237" fmla="*/ 100599 h 605368"/>
                  <a:gd name="connsiteX238" fmla="*/ 187800 w 568475"/>
                  <a:gd name="connsiteY238" fmla="*/ 68162 h 605368"/>
                  <a:gd name="connsiteX239" fmla="*/ 284282 w 568475"/>
                  <a:gd name="connsiteY239" fmla="*/ 56698 h 605368"/>
                  <a:gd name="connsiteX240" fmla="*/ 380675 w 568475"/>
                  <a:gd name="connsiteY240" fmla="*/ 68162 h 605368"/>
                  <a:gd name="connsiteX241" fmla="*/ 425889 w 568475"/>
                  <a:gd name="connsiteY241" fmla="*/ 100954 h 605368"/>
                  <a:gd name="connsiteX242" fmla="*/ 426334 w 568475"/>
                  <a:gd name="connsiteY242" fmla="*/ 103531 h 605368"/>
                  <a:gd name="connsiteX243" fmla="*/ 426334 w 568475"/>
                  <a:gd name="connsiteY243" fmla="*/ 124860 h 605368"/>
                  <a:gd name="connsiteX244" fmla="*/ 499051 w 568475"/>
                  <a:gd name="connsiteY244" fmla="*/ 99977 h 605368"/>
                  <a:gd name="connsiteX245" fmla="*/ 503235 w 568475"/>
                  <a:gd name="connsiteY245" fmla="*/ 94111 h 605368"/>
                  <a:gd name="connsiteX246" fmla="*/ 499051 w 568475"/>
                  <a:gd name="connsiteY246" fmla="*/ 88246 h 605368"/>
                  <a:gd name="connsiteX247" fmla="*/ 305910 w 568475"/>
                  <a:gd name="connsiteY247" fmla="*/ 22128 h 605368"/>
                  <a:gd name="connsiteX248" fmla="*/ 279431 w 568475"/>
                  <a:gd name="connsiteY248" fmla="*/ 17729 h 605368"/>
                  <a:gd name="connsiteX249" fmla="*/ 279431 w 568475"/>
                  <a:gd name="connsiteY249" fmla="*/ 0 h 605368"/>
                  <a:gd name="connsiteX250" fmla="*/ 311695 w 568475"/>
                  <a:gd name="connsiteY250" fmla="*/ 5332 h 605368"/>
                  <a:gd name="connsiteX251" fmla="*/ 504837 w 568475"/>
                  <a:gd name="connsiteY251" fmla="*/ 71450 h 605368"/>
                  <a:gd name="connsiteX252" fmla="*/ 521036 w 568475"/>
                  <a:gd name="connsiteY252" fmla="*/ 94111 h 605368"/>
                  <a:gd name="connsiteX253" fmla="*/ 504837 w 568475"/>
                  <a:gd name="connsiteY253" fmla="*/ 116773 h 605368"/>
                  <a:gd name="connsiteX254" fmla="*/ 483030 w 568475"/>
                  <a:gd name="connsiteY254" fmla="*/ 124238 h 605368"/>
                  <a:gd name="connsiteX255" fmla="*/ 483030 w 568475"/>
                  <a:gd name="connsiteY255" fmla="*/ 228835 h 605368"/>
                  <a:gd name="connsiteX256" fmla="*/ 501988 w 568475"/>
                  <a:gd name="connsiteY256" fmla="*/ 255229 h 605368"/>
                  <a:gd name="connsiteX257" fmla="*/ 501988 w 568475"/>
                  <a:gd name="connsiteY257" fmla="*/ 288999 h 605368"/>
                  <a:gd name="connsiteX258" fmla="*/ 493088 w 568475"/>
                  <a:gd name="connsiteY258" fmla="*/ 297885 h 605368"/>
                  <a:gd name="connsiteX259" fmla="*/ 455172 w 568475"/>
                  <a:gd name="connsiteY259" fmla="*/ 297885 h 605368"/>
                  <a:gd name="connsiteX260" fmla="*/ 446271 w 568475"/>
                  <a:gd name="connsiteY260" fmla="*/ 288999 h 605368"/>
                  <a:gd name="connsiteX261" fmla="*/ 446271 w 568475"/>
                  <a:gd name="connsiteY261" fmla="*/ 255229 h 605368"/>
                  <a:gd name="connsiteX262" fmla="*/ 465229 w 568475"/>
                  <a:gd name="connsiteY262" fmla="*/ 228835 h 605368"/>
                  <a:gd name="connsiteX263" fmla="*/ 465229 w 568475"/>
                  <a:gd name="connsiteY263" fmla="*/ 130281 h 605368"/>
                  <a:gd name="connsiteX264" fmla="*/ 426334 w 568475"/>
                  <a:gd name="connsiteY264" fmla="*/ 143611 h 605368"/>
                  <a:gd name="connsiteX265" fmla="*/ 426334 w 568475"/>
                  <a:gd name="connsiteY265" fmla="*/ 245453 h 605368"/>
                  <a:gd name="connsiteX266" fmla="*/ 380586 w 568475"/>
                  <a:gd name="connsiteY266" fmla="*/ 368535 h 605368"/>
                  <a:gd name="connsiteX267" fmla="*/ 410224 w 568475"/>
                  <a:gd name="connsiteY267" fmla="*/ 407815 h 605368"/>
                  <a:gd name="connsiteX268" fmla="*/ 498339 w 568475"/>
                  <a:gd name="connsiteY268" fmla="*/ 424255 h 605368"/>
                  <a:gd name="connsiteX269" fmla="*/ 499140 w 568475"/>
                  <a:gd name="connsiteY269" fmla="*/ 424433 h 605368"/>
                  <a:gd name="connsiteX270" fmla="*/ 550407 w 568475"/>
                  <a:gd name="connsiteY270" fmla="*/ 461758 h 605368"/>
                  <a:gd name="connsiteX271" fmla="*/ 568475 w 568475"/>
                  <a:gd name="connsiteY271" fmla="*/ 519611 h 605368"/>
                  <a:gd name="connsiteX272" fmla="*/ 568475 w 568475"/>
                  <a:gd name="connsiteY272" fmla="*/ 571509 h 605368"/>
                  <a:gd name="connsiteX273" fmla="*/ 531093 w 568475"/>
                  <a:gd name="connsiteY273" fmla="*/ 605368 h 605368"/>
                  <a:gd name="connsiteX274" fmla="*/ 322287 w 568475"/>
                  <a:gd name="connsiteY274" fmla="*/ 605368 h 605368"/>
                  <a:gd name="connsiteX275" fmla="*/ 322198 w 568475"/>
                  <a:gd name="connsiteY275" fmla="*/ 605368 h 605368"/>
                  <a:gd name="connsiteX276" fmla="*/ 246366 w 568475"/>
                  <a:gd name="connsiteY276" fmla="*/ 605368 h 605368"/>
                  <a:gd name="connsiteX277" fmla="*/ 246277 w 568475"/>
                  <a:gd name="connsiteY277" fmla="*/ 605368 h 605368"/>
                  <a:gd name="connsiteX278" fmla="*/ 37382 w 568475"/>
                  <a:gd name="connsiteY278" fmla="*/ 605368 h 605368"/>
                  <a:gd name="connsiteX279" fmla="*/ 0 w 568475"/>
                  <a:gd name="connsiteY279" fmla="*/ 571509 h 605368"/>
                  <a:gd name="connsiteX280" fmla="*/ 0 w 568475"/>
                  <a:gd name="connsiteY280" fmla="*/ 519611 h 605368"/>
                  <a:gd name="connsiteX281" fmla="*/ 18068 w 568475"/>
                  <a:gd name="connsiteY281" fmla="*/ 461758 h 605368"/>
                  <a:gd name="connsiteX282" fmla="*/ 69424 w 568475"/>
                  <a:gd name="connsiteY282" fmla="*/ 424433 h 605368"/>
                  <a:gd name="connsiteX283" fmla="*/ 70136 w 568475"/>
                  <a:gd name="connsiteY283" fmla="*/ 424255 h 605368"/>
                  <a:gd name="connsiteX284" fmla="*/ 158340 w 568475"/>
                  <a:gd name="connsiteY284" fmla="*/ 407815 h 605368"/>
                  <a:gd name="connsiteX285" fmla="*/ 187978 w 568475"/>
                  <a:gd name="connsiteY285" fmla="*/ 368535 h 605368"/>
                  <a:gd name="connsiteX286" fmla="*/ 142141 w 568475"/>
                  <a:gd name="connsiteY286" fmla="*/ 245453 h 605368"/>
                  <a:gd name="connsiteX287" fmla="*/ 142141 w 568475"/>
                  <a:gd name="connsiteY287" fmla="*/ 146899 h 605368"/>
                  <a:gd name="connsiteX288" fmla="*/ 54026 w 568475"/>
                  <a:gd name="connsiteY288" fmla="*/ 116773 h 605368"/>
                  <a:gd name="connsiteX289" fmla="*/ 37827 w 568475"/>
                  <a:gd name="connsiteY289" fmla="*/ 94111 h 605368"/>
                  <a:gd name="connsiteX290" fmla="*/ 54026 w 568475"/>
                  <a:gd name="connsiteY290" fmla="*/ 71450 h 605368"/>
                  <a:gd name="connsiteX291" fmla="*/ 247167 w 568475"/>
                  <a:gd name="connsiteY291" fmla="*/ 5332 h 605368"/>
                  <a:gd name="connsiteX292" fmla="*/ 279431 w 568475"/>
                  <a:gd name="connsiteY292" fmla="*/ 0 h 6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568475" h="605368">
                    <a:moveTo>
                      <a:pt x="259627" y="574975"/>
                    </a:moveTo>
                    <a:lnTo>
                      <a:pt x="257135" y="587594"/>
                    </a:lnTo>
                    <a:lnTo>
                      <a:pt x="272266" y="587594"/>
                    </a:lnTo>
                    <a:close/>
                    <a:moveTo>
                      <a:pt x="267549" y="535518"/>
                    </a:moveTo>
                    <a:lnTo>
                      <a:pt x="263900" y="554002"/>
                    </a:lnTo>
                    <a:lnTo>
                      <a:pt x="297455" y="587594"/>
                    </a:lnTo>
                    <a:lnTo>
                      <a:pt x="311339" y="587594"/>
                    </a:lnTo>
                    <a:lnTo>
                      <a:pt x="309292" y="577108"/>
                    </a:lnTo>
                    <a:close/>
                    <a:moveTo>
                      <a:pt x="272622" y="510457"/>
                    </a:moveTo>
                    <a:lnTo>
                      <a:pt x="271732" y="514545"/>
                    </a:lnTo>
                    <a:lnTo>
                      <a:pt x="302973" y="545738"/>
                    </a:lnTo>
                    <a:lnTo>
                      <a:pt x="295941" y="510457"/>
                    </a:lnTo>
                    <a:cubicBezTo>
                      <a:pt x="295229" y="510546"/>
                      <a:pt x="294517" y="510546"/>
                      <a:pt x="293716" y="510546"/>
                    </a:cubicBezTo>
                    <a:lnTo>
                      <a:pt x="274758" y="510546"/>
                    </a:lnTo>
                    <a:cubicBezTo>
                      <a:pt x="274046" y="510546"/>
                      <a:pt x="273334" y="510546"/>
                      <a:pt x="272622" y="510457"/>
                    </a:cubicBezTo>
                    <a:close/>
                    <a:moveTo>
                      <a:pt x="275648" y="467267"/>
                    </a:moveTo>
                    <a:lnTo>
                      <a:pt x="264523" y="481131"/>
                    </a:lnTo>
                    <a:cubicBezTo>
                      <a:pt x="264612" y="481664"/>
                      <a:pt x="264701" y="482197"/>
                      <a:pt x="264701" y="482730"/>
                    </a:cubicBezTo>
                    <a:cubicBezTo>
                      <a:pt x="264701" y="488240"/>
                      <a:pt x="269240" y="492772"/>
                      <a:pt x="274758" y="492772"/>
                    </a:cubicBezTo>
                    <a:lnTo>
                      <a:pt x="293716" y="492772"/>
                    </a:lnTo>
                    <a:cubicBezTo>
                      <a:pt x="299324" y="492772"/>
                      <a:pt x="303863" y="488240"/>
                      <a:pt x="303863" y="482730"/>
                    </a:cubicBezTo>
                    <a:cubicBezTo>
                      <a:pt x="303863" y="482197"/>
                      <a:pt x="303863" y="481664"/>
                      <a:pt x="304041" y="481131"/>
                    </a:cubicBezTo>
                    <a:lnTo>
                      <a:pt x="292826" y="467267"/>
                    </a:lnTo>
                    <a:cubicBezTo>
                      <a:pt x="292292" y="467978"/>
                      <a:pt x="291669" y="468778"/>
                      <a:pt x="291046" y="469489"/>
                    </a:cubicBezTo>
                    <a:cubicBezTo>
                      <a:pt x="289355" y="471444"/>
                      <a:pt x="286863" y="472599"/>
                      <a:pt x="284282" y="472599"/>
                    </a:cubicBezTo>
                    <a:cubicBezTo>
                      <a:pt x="281612" y="472599"/>
                      <a:pt x="279119" y="471444"/>
                      <a:pt x="277428" y="469489"/>
                    </a:cubicBezTo>
                    <a:cubicBezTo>
                      <a:pt x="276894" y="468778"/>
                      <a:pt x="276271" y="467978"/>
                      <a:pt x="275648" y="467267"/>
                    </a:cubicBezTo>
                    <a:close/>
                    <a:moveTo>
                      <a:pt x="531627" y="466290"/>
                    </a:moveTo>
                    <a:lnTo>
                      <a:pt x="502701" y="495172"/>
                    </a:lnTo>
                    <a:cubicBezTo>
                      <a:pt x="490062" y="507880"/>
                      <a:pt x="483030" y="524676"/>
                      <a:pt x="483030" y="542538"/>
                    </a:cubicBezTo>
                    <a:lnTo>
                      <a:pt x="483030" y="587594"/>
                    </a:lnTo>
                    <a:lnTo>
                      <a:pt x="531093" y="587594"/>
                    </a:lnTo>
                    <a:cubicBezTo>
                      <a:pt x="541863" y="587594"/>
                      <a:pt x="550674" y="580396"/>
                      <a:pt x="550674" y="571509"/>
                    </a:cubicBezTo>
                    <a:lnTo>
                      <a:pt x="550674" y="519611"/>
                    </a:lnTo>
                    <a:cubicBezTo>
                      <a:pt x="550674" y="501659"/>
                      <a:pt x="544177" y="481842"/>
                      <a:pt x="531627" y="466290"/>
                    </a:cubicBezTo>
                    <a:close/>
                    <a:moveTo>
                      <a:pt x="36937" y="466290"/>
                    </a:moveTo>
                    <a:cubicBezTo>
                      <a:pt x="24298" y="481842"/>
                      <a:pt x="17801" y="501659"/>
                      <a:pt x="17801" y="519611"/>
                    </a:cubicBezTo>
                    <a:lnTo>
                      <a:pt x="17801" y="571509"/>
                    </a:lnTo>
                    <a:cubicBezTo>
                      <a:pt x="17801" y="580396"/>
                      <a:pt x="26612" y="587594"/>
                      <a:pt x="37382" y="587594"/>
                    </a:cubicBezTo>
                    <a:lnTo>
                      <a:pt x="85445" y="587594"/>
                    </a:lnTo>
                    <a:lnTo>
                      <a:pt x="85445" y="542538"/>
                    </a:lnTo>
                    <a:cubicBezTo>
                      <a:pt x="85445" y="524676"/>
                      <a:pt x="78502" y="507880"/>
                      <a:pt x="65863" y="495172"/>
                    </a:cubicBezTo>
                    <a:close/>
                    <a:moveTo>
                      <a:pt x="409868" y="425766"/>
                    </a:moveTo>
                    <a:lnTo>
                      <a:pt x="355041" y="506636"/>
                    </a:lnTo>
                    <a:cubicBezTo>
                      <a:pt x="351926" y="511168"/>
                      <a:pt x="347031" y="514101"/>
                      <a:pt x="341601" y="514634"/>
                    </a:cubicBezTo>
                    <a:cubicBezTo>
                      <a:pt x="340978" y="514634"/>
                      <a:pt x="340355" y="514723"/>
                      <a:pt x="339821" y="514723"/>
                    </a:cubicBezTo>
                    <a:cubicBezTo>
                      <a:pt x="334926" y="514723"/>
                      <a:pt x="330297" y="512768"/>
                      <a:pt x="326826" y="509302"/>
                    </a:cubicBezTo>
                    <a:cubicBezTo>
                      <a:pt x="326559" y="509035"/>
                      <a:pt x="326381" y="508858"/>
                      <a:pt x="326203" y="508591"/>
                    </a:cubicBezTo>
                    <a:lnTo>
                      <a:pt x="317303" y="497571"/>
                    </a:lnTo>
                    <a:cubicBezTo>
                      <a:pt x="315968" y="499615"/>
                      <a:pt x="314454" y="501570"/>
                      <a:pt x="312674" y="503170"/>
                    </a:cubicBezTo>
                    <a:lnTo>
                      <a:pt x="326203" y="571065"/>
                    </a:lnTo>
                    <a:lnTo>
                      <a:pt x="329496" y="587594"/>
                    </a:lnTo>
                    <a:lnTo>
                      <a:pt x="465229" y="587594"/>
                    </a:lnTo>
                    <a:lnTo>
                      <a:pt x="465229" y="542538"/>
                    </a:lnTo>
                    <a:cubicBezTo>
                      <a:pt x="465229" y="519877"/>
                      <a:pt x="474041" y="498638"/>
                      <a:pt x="490062" y="482642"/>
                    </a:cubicBezTo>
                    <a:lnTo>
                      <a:pt x="518899" y="453848"/>
                    </a:lnTo>
                    <a:cubicBezTo>
                      <a:pt x="511957" y="448516"/>
                      <a:pt x="503858" y="444251"/>
                      <a:pt x="494690" y="441585"/>
                    </a:cubicBezTo>
                    <a:close/>
                    <a:moveTo>
                      <a:pt x="158607" y="425766"/>
                    </a:moveTo>
                    <a:lnTo>
                      <a:pt x="73785" y="441585"/>
                    </a:lnTo>
                    <a:cubicBezTo>
                      <a:pt x="64617" y="444251"/>
                      <a:pt x="56607" y="448516"/>
                      <a:pt x="49576" y="453848"/>
                    </a:cubicBezTo>
                    <a:lnTo>
                      <a:pt x="78413" y="482642"/>
                    </a:lnTo>
                    <a:cubicBezTo>
                      <a:pt x="94434" y="498638"/>
                      <a:pt x="103246" y="519877"/>
                      <a:pt x="103246" y="542538"/>
                    </a:cubicBezTo>
                    <a:lnTo>
                      <a:pt x="103246" y="587594"/>
                    </a:lnTo>
                    <a:lnTo>
                      <a:pt x="238978" y="587594"/>
                    </a:lnTo>
                    <a:lnTo>
                      <a:pt x="255889" y="503170"/>
                    </a:lnTo>
                    <a:cubicBezTo>
                      <a:pt x="254109" y="501570"/>
                      <a:pt x="252507" y="499615"/>
                      <a:pt x="251261" y="497571"/>
                    </a:cubicBezTo>
                    <a:lnTo>
                      <a:pt x="242360" y="508591"/>
                    </a:lnTo>
                    <a:cubicBezTo>
                      <a:pt x="242182" y="508858"/>
                      <a:pt x="241915" y="509124"/>
                      <a:pt x="241737" y="509302"/>
                    </a:cubicBezTo>
                    <a:cubicBezTo>
                      <a:pt x="238266" y="512768"/>
                      <a:pt x="233549" y="514723"/>
                      <a:pt x="228743" y="514723"/>
                    </a:cubicBezTo>
                    <a:cubicBezTo>
                      <a:pt x="228120" y="514723"/>
                      <a:pt x="227586" y="514634"/>
                      <a:pt x="226963" y="514634"/>
                    </a:cubicBezTo>
                    <a:cubicBezTo>
                      <a:pt x="221533" y="514101"/>
                      <a:pt x="216549" y="511168"/>
                      <a:pt x="213523" y="506636"/>
                    </a:cubicBezTo>
                    <a:close/>
                    <a:moveTo>
                      <a:pt x="367947" y="381421"/>
                    </a:moveTo>
                    <a:cubicBezTo>
                      <a:pt x="352994" y="394929"/>
                      <a:pt x="335905" y="405149"/>
                      <a:pt x="317392" y="410747"/>
                    </a:cubicBezTo>
                    <a:cubicBezTo>
                      <a:pt x="314632" y="424167"/>
                      <a:pt x="310182" y="438474"/>
                      <a:pt x="303062" y="451627"/>
                    </a:cubicBezTo>
                    <a:lnTo>
                      <a:pt x="339554" y="496860"/>
                    </a:lnTo>
                    <a:cubicBezTo>
                      <a:pt x="339643" y="496860"/>
                      <a:pt x="339732" y="496949"/>
                      <a:pt x="339910" y="496949"/>
                    </a:cubicBezTo>
                    <a:cubicBezTo>
                      <a:pt x="340177" y="496860"/>
                      <a:pt x="340266" y="496683"/>
                      <a:pt x="340266" y="496683"/>
                    </a:cubicBezTo>
                    <a:lnTo>
                      <a:pt x="394648" y="416613"/>
                    </a:lnTo>
                    <a:close/>
                    <a:moveTo>
                      <a:pt x="200617" y="381332"/>
                    </a:moveTo>
                    <a:lnTo>
                      <a:pt x="173916" y="416613"/>
                    </a:lnTo>
                    <a:lnTo>
                      <a:pt x="228209" y="496683"/>
                    </a:lnTo>
                    <a:cubicBezTo>
                      <a:pt x="228298" y="496683"/>
                      <a:pt x="228387" y="496860"/>
                      <a:pt x="228654" y="496949"/>
                    </a:cubicBezTo>
                    <a:cubicBezTo>
                      <a:pt x="228832" y="496949"/>
                      <a:pt x="228921" y="496860"/>
                      <a:pt x="229010" y="496860"/>
                    </a:cubicBezTo>
                    <a:lnTo>
                      <a:pt x="265413" y="451627"/>
                    </a:lnTo>
                    <a:cubicBezTo>
                      <a:pt x="258381" y="438385"/>
                      <a:pt x="253931" y="424078"/>
                      <a:pt x="251172" y="410747"/>
                    </a:cubicBezTo>
                    <a:cubicBezTo>
                      <a:pt x="232659" y="405060"/>
                      <a:pt x="215570" y="394840"/>
                      <a:pt x="200617" y="381332"/>
                    </a:cubicBezTo>
                    <a:close/>
                    <a:moveTo>
                      <a:pt x="264612" y="368358"/>
                    </a:moveTo>
                    <a:cubicBezTo>
                      <a:pt x="264790" y="384620"/>
                      <a:pt x="267193" y="421323"/>
                      <a:pt x="284282" y="448605"/>
                    </a:cubicBezTo>
                    <a:cubicBezTo>
                      <a:pt x="301371" y="421323"/>
                      <a:pt x="303774" y="384620"/>
                      <a:pt x="303952" y="368358"/>
                    </a:cubicBezTo>
                    <a:close/>
                    <a:moveTo>
                      <a:pt x="268138" y="309521"/>
                    </a:moveTo>
                    <a:cubicBezTo>
                      <a:pt x="273358" y="308799"/>
                      <a:pt x="278877" y="309021"/>
                      <a:pt x="284308" y="311377"/>
                    </a:cubicBezTo>
                    <a:cubicBezTo>
                      <a:pt x="295169" y="306665"/>
                      <a:pt x="306386" y="310488"/>
                      <a:pt x="314844" y="313333"/>
                    </a:cubicBezTo>
                    <a:cubicBezTo>
                      <a:pt x="317960" y="314400"/>
                      <a:pt x="323123" y="316178"/>
                      <a:pt x="324904" y="315911"/>
                    </a:cubicBezTo>
                    <a:cubicBezTo>
                      <a:pt x="328020" y="312177"/>
                      <a:pt x="333540" y="311644"/>
                      <a:pt x="337368" y="314666"/>
                    </a:cubicBezTo>
                    <a:cubicBezTo>
                      <a:pt x="341196" y="317778"/>
                      <a:pt x="341819" y="323379"/>
                      <a:pt x="338703" y="327113"/>
                    </a:cubicBezTo>
                    <a:cubicBezTo>
                      <a:pt x="334697" y="332092"/>
                      <a:pt x="329800" y="333692"/>
                      <a:pt x="324726" y="333692"/>
                    </a:cubicBezTo>
                    <a:cubicBezTo>
                      <a:pt x="319295" y="333692"/>
                      <a:pt x="313775" y="331825"/>
                      <a:pt x="309057" y="330225"/>
                    </a:cubicBezTo>
                    <a:cubicBezTo>
                      <a:pt x="299976" y="327113"/>
                      <a:pt x="294101" y="325513"/>
                      <a:pt x="289471" y="328802"/>
                    </a:cubicBezTo>
                    <a:cubicBezTo>
                      <a:pt x="289382" y="328802"/>
                      <a:pt x="289293" y="328891"/>
                      <a:pt x="289293" y="328891"/>
                    </a:cubicBezTo>
                    <a:cubicBezTo>
                      <a:pt x="289115" y="328980"/>
                      <a:pt x="288937" y="329069"/>
                      <a:pt x="288759" y="329158"/>
                    </a:cubicBezTo>
                    <a:cubicBezTo>
                      <a:pt x="288670" y="329247"/>
                      <a:pt x="288581" y="329336"/>
                      <a:pt x="288492" y="329336"/>
                    </a:cubicBezTo>
                    <a:cubicBezTo>
                      <a:pt x="288314" y="329425"/>
                      <a:pt x="288225" y="329514"/>
                      <a:pt x="288047" y="329602"/>
                    </a:cubicBezTo>
                    <a:cubicBezTo>
                      <a:pt x="287869" y="329691"/>
                      <a:pt x="287780" y="329691"/>
                      <a:pt x="287602" y="329780"/>
                    </a:cubicBezTo>
                    <a:cubicBezTo>
                      <a:pt x="287513" y="329780"/>
                      <a:pt x="287424" y="329869"/>
                      <a:pt x="287246" y="329869"/>
                    </a:cubicBezTo>
                    <a:cubicBezTo>
                      <a:pt x="287068" y="329958"/>
                      <a:pt x="286979" y="330047"/>
                      <a:pt x="286800" y="330047"/>
                    </a:cubicBezTo>
                    <a:cubicBezTo>
                      <a:pt x="286711" y="330136"/>
                      <a:pt x="286533" y="330136"/>
                      <a:pt x="286444" y="330136"/>
                    </a:cubicBezTo>
                    <a:cubicBezTo>
                      <a:pt x="286266" y="330225"/>
                      <a:pt x="286088" y="330225"/>
                      <a:pt x="285910" y="330225"/>
                    </a:cubicBezTo>
                    <a:cubicBezTo>
                      <a:pt x="285821" y="330314"/>
                      <a:pt x="285732" y="330314"/>
                      <a:pt x="285643" y="330314"/>
                    </a:cubicBezTo>
                    <a:cubicBezTo>
                      <a:pt x="285465" y="330314"/>
                      <a:pt x="285287" y="330403"/>
                      <a:pt x="285109" y="330403"/>
                    </a:cubicBezTo>
                    <a:cubicBezTo>
                      <a:pt x="285020" y="330403"/>
                      <a:pt x="284842" y="330403"/>
                      <a:pt x="284753" y="330403"/>
                    </a:cubicBezTo>
                    <a:cubicBezTo>
                      <a:pt x="284575" y="330403"/>
                      <a:pt x="284397" y="330403"/>
                      <a:pt x="284308" y="330403"/>
                    </a:cubicBezTo>
                    <a:cubicBezTo>
                      <a:pt x="284130" y="330403"/>
                      <a:pt x="284041" y="330403"/>
                      <a:pt x="283863" y="330403"/>
                    </a:cubicBezTo>
                    <a:cubicBezTo>
                      <a:pt x="283685" y="330403"/>
                      <a:pt x="283596" y="330403"/>
                      <a:pt x="283417" y="330403"/>
                    </a:cubicBezTo>
                    <a:cubicBezTo>
                      <a:pt x="283328" y="330403"/>
                      <a:pt x="283150" y="330314"/>
                      <a:pt x="282972" y="330314"/>
                    </a:cubicBezTo>
                    <a:cubicBezTo>
                      <a:pt x="282883" y="330314"/>
                      <a:pt x="282705" y="330314"/>
                      <a:pt x="282616" y="330225"/>
                    </a:cubicBezTo>
                    <a:cubicBezTo>
                      <a:pt x="282438" y="330225"/>
                      <a:pt x="282260" y="330225"/>
                      <a:pt x="282171" y="330136"/>
                    </a:cubicBezTo>
                    <a:cubicBezTo>
                      <a:pt x="281993" y="330136"/>
                      <a:pt x="281904" y="330136"/>
                      <a:pt x="281815" y="330047"/>
                    </a:cubicBezTo>
                    <a:cubicBezTo>
                      <a:pt x="281637" y="330047"/>
                      <a:pt x="281459" y="329958"/>
                      <a:pt x="281370" y="329958"/>
                    </a:cubicBezTo>
                    <a:cubicBezTo>
                      <a:pt x="281192" y="329869"/>
                      <a:pt x="281103" y="329780"/>
                      <a:pt x="280925" y="329780"/>
                    </a:cubicBezTo>
                    <a:cubicBezTo>
                      <a:pt x="280836" y="329691"/>
                      <a:pt x="280658" y="329691"/>
                      <a:pt x="280569" y="329602"/>
                    </a:cubicBezTo>
                    <a:cubicBezTo>
                      <a:pt x="280391" y="329514"/>
                      <a:pt x="280213" y="329425"/>
                      <a:pt x="280124" y="329336"/>
                    </a:cubicBezTo>
                    <a:cubicBezTo>
                      <a:pt x="280034" y="329336"/>
                      <a:pt x="279856" y="329247"/>
                      <a:pt x="279767" y="329158"/>
                    </a:cubicBezTo>
                    <a:cubicBezTo>
                      <a:pt x="279589" y="329069"/>
                      <a:pt x="279500" y="328980"/>
                      <a:pt x="279322" y="328891"/>
                    </a:cubicBezTo>
                    <a:cubicBezTo>
                      <a:pt x="279233" y="328891"/>
                      <a:pt x="279144" y="328802"/>
                      <a:pt x="279144" y="328802"/>
                    </a:cubicBezTo>
                    <a:cubicBezTo>
                      <a:pt x="274426" y="325424"/>
                      <a:pt x="268639" y="327113"/>
                      <a:pt x="259469" y="330225"/>
                    </a:cubicBezTo>
                    <a:cubicBezTo>
                      <a:pt x="254840" y="331825"/>
                      <a:pt x="249231" y="333692"/>
                      <a:pt x="243801" y="333692"/>
                    </a:cubicBezTo>
                    <a:cubicBezTo>
                      <a:pt x="238815" y="333692"/>
                      <a:pt x="233919" y="332092"/>
                      <a:pt x="229913" y="327113"/>
                    </a:cubicBezTo>
                    <a:cubicBezTo>
                      <a:pt x="226797" y="323379"/>
                      <a:pt x="227420" y="317778"/>
                      <a:pt x="231159" y="314666"/>
                    </a:cubicBezTo>
                    <a:cubicBezTo>
                      <a:pt x="234987" y="311555"/>
                      <a:pt x="240596" y="312088"/>
                      <a:pt x="243712" y="315911"/>
                    </a:cubicBezTo>
                    <a:cubicBezTo>
                      <a:pt x="245403" y="316178"/>
                      <a:pt x="250656" y="314400"/>
                      <a:pt x="253772" y="313333"/>
                    </a:cubicBezTo>
                    <a:cubicBezTo>
                      <a:pt x="258001" y="311910"/>
                      <a:pt x="262919" y="310243"/>
                      <a:pt x="268138" y="309521"/>
                    </a:cubicBezTo>
                    <a:close/>
                    <a:moveTo>
                      <a:pt x="474130" y="245098"/>
                    </a:moveTo>
                    <a:cubicBezTo>
                      <a:pt x="468612" y="245098"/>
                      <a:pt x="464072" y="249630"/>
                      <a:pt x="464072" y="255229"/>
                    </a:cubicBezTo>
                    <a:lnTo>
                      <a:pt x="464072" y="280112"/>
                    </a:lnTo>
                    <a:lnTo>
                      <a:pt x="484187" y="280112"/>
                    </a:lnTo>
                    <a:lnTo>
                      <a:pt x="484187" y="255229"/>
                    </a:lnTo>
                    <a:cubicBezTo>
                      <a:pt x="484187" y="249630"/>
                      <a:pt x="479737" y="245098"/>
                      <a:pt x="474130" y="245098"/>
                    </a:cubicBezTo>
                    <a:close/>
                    <a:moveTo>
                      <a:pt x="350700" y="236805"/>
                    </a:moveTo>
                    <a:cubicBezTo>
                      <a:pt x="355685" y="236805"/>
                      <a:pt x="359601" y="240808"/>
                      <a:pt x="359601" y="245700"/>
                    </a:cubicBezTo>
                    <a:cubicBezTo>
                      <a:pt x="359601" y="255841"/>
                      <a:pt x="351412" y="264114"/>
                      <a:pt x="341265" y="264114"/>
                    </a:cubicBezTo>
                    <a:cubicBezTo>
                      <a:pt x="336369" y="264114"/>
                      <a:pt x="332363" y="260111"/>
                      <a:pt x="332363" y="255219"/>
                    </a:cubicBezTo>
                    <a:cubicBezTo>
                      <a:pt x="332363" y="250237"/>
                      <a:pt x="336369" y="246323"/>
                      <a:pt x="341265" y="246323"/>
                    </a:cubicBezTo>
                    <a:cubicBezTo>
                      <a:pt x="341532" y="246323"/>
                      <a:pt x="341799" y="246056"/>
                      <a:pt x="341799" y="245700"/>
                    </a:cubicBezTo>
                    <a:cubicBezTo>
                      <a:pt x="341799" y="240808"/>
                      <a:pt x="345804" y="236805"/>
                      <a:pt x="350700" y="236805"/>
                    </a:cubicBezTo>
                    <a:close/>
                    <a:moveTo>
                      <a:pt x="236807" y="236805"/>
                    </a:moveTo>
                    <a:cubicBezTo>
                      <a:pt x="241792" y="236805"/>
                      <a:pt x="245709" y="240808"/>
                      <a:pt x="245709" y="245700"/>
                    </a:cubicBezTo>
                    <a:cubicBezTo>
                      <a:pt x="245709" y="255841"/>
                      <a:pt x="237520" y="264114"/>
                      <a:pt x="227372" y="264114"/>
                    </a:cubicBezTo>
                    <a:cubicBezTo>
                      <a:pt x="222476" y="264114"/>
                      <a:pt x="218471" y="260111"/>
                      <a:pt x="218471" y="255219"/>
                    </a:cubicBezTo>
                    <a:cubicBezTo>
                      <a:pt x="218471" y="250237"/>
                      <a:pt x="222476" y="246323"/>
                      <a:pt x="227372" y="246323"/>
                    </a:cubicBezTo>
                    <a:cubicBezTo>
                      <a:pt x="227639" y="246323"/>
                      <a:pt x="227906" y="246056"/>
                      <a:pt x="227906" y="245700"/>
                    </a:cubicBezTo>
                    <a:cubicBezTo>
                      <a:pt x="227906" y="240808"/>
                      <a:pt x="231912" y="236805"/>
                      <a:pt x="236807" y="236805"/>
                    </a:cubicBezTo>
                    <a:close/>
                    <a:moveTo>
                      <a:pt x="284282" y="235678"/>
                    </a:moveTo>
                    <a:cubicBezTo>
                      <a:pt x="278674" y="235678"/>
                      <a:pt x="274135" y="240121"/>
                      <a:pt x="274135" y="245720"/>
                    </a:cubicBezTo>
                    <a:cubicBezTo>
                      <a:pt x="274135" y="271492"/>
                      <a:pt x="253130" y="292553"/>
                      <a:pt x="227319" y="292553"/>
                    </a:cubicBezTo>
                    <a:cubicBezTo>
                      <a:pt x="201418" y="292553"/>
                      <a:pt x="180413" y="271492"/>
                      <a:pt x="180413" y="245720"/>
                    </a:cubicBezTo>
                    <a:cubicBezTo>
                      <a:pt x="180413" y="245542"/>
                      <a:pt x="180413" y="245364"/>
                      <a:pt x="180413" y="245098"/>
                    </a:cubicBezTo>
                    <a:lnTo>
                      <a:pt x="159942" y="245098"/>
                    </a:lnTo>
                    <a:lnTo>
                      <a:pt x="159942" y="245453"/>
                    </a:lnTo>
                    <a:cubicBezTo>
                      <a:pt x="159942" y="278690"/>
                      <a:pt x="170088" y="312193"/>
                      <a:pt x="188512" y="339920"/>
                    </a:cubicBezTo>
                    <a:cubicBezTo>
                      <a:pt x="204355" y="363825"/>
                      <a:pt x="225271" y="381599"/>
                      <a:pt x="248057" y="390752"/>
                    </a:cubicBezTo>
                    <a:cubicBezTo>
                      <a:pt x="246099" y="373068"/>
                      <a:pt x="246900" y="360093"/>
                      <a:pt x="246989" y="358938"/>
                    </a:cubicBezTo>
                    <a:cubicBezTo>
                      <a:pt x="247256" y="354228"/>
                      <a:pt x="251172" y="350584"/>
                      <a:pt x="255800" y="350584"/>
                    </a:cubicBezTo>
                    <a:lnTo>
                      <a:pt x="312674" y="350584"/>
                    </a:lnTo>
                    <a:cubicBezTo>
                      <a:pt x="317392" y="350584"/>
                      <a:pt x="321308" y="354228"/>
                      <a:pt x="321575" y="358938"/>
                    </a:cubicBezTo>
                    <a:cubicBezTo>
                      <a:pt x="321664" y="360093"/>
                      <a:pt x="322376" y="373156"/>
                      <a:pt x="320507" y="390841"/>
                    </a:cubicBezTo>
                    <a:cubicBezTo>
                      <a:pt x="343293" y="381688"/>
                      <a:pt x="364120" y="364003"/>
                      <a:pt x="379963" y="340098"/>
                    </a:cubicBezTo>
                    <a:cubicBezTo>
                      <a:pt x="398387" y="312371"/>
                      <a:pt x="408533" y="278779"/>
                      <a:pt x="408533" y="245453"/>
                    </a:cubicBezTo>
                    <a:lnTo>
                      <a:pt x="408533" y="245098"/>
                    </a:lnTo>
                    <a:lnTo>
                      <a:pt x="388062" y="245098"/>
                    </a:lnTo>
                    <a:cubicBezTo>
                      <a:pt x="388062" y="245364"/>
                      <a:pt x="388062" y="245542"/>
                      <a:pt x="388062" y="245720"/>
                    </a:cubicBezTo>
                    <a:cubicBezTo>
                      <a:pt x="388062" y="271492"/>
                      <a:pt x="367057" y="292553"/>
                      <a:pt x="341245" y="292553"/>
                    </a:cubicBezTo>
                    <a:cubicBezTo>
                      <a:pt x="315345" y="292553"/>
                      <a:pt x="294339" y="271492"/>
                      <a:pt x="294339" y="245720"/>
                    </a:cubicBezTo>
                    <a:cubicBezTo>
                      <a:pt x="294339" y="240121"/>
                      <a:pt x="289800" y="235678"/>
                      <a:pt x="284282" y="235678"/>
                    </a:cubicBezTo>
                    <a:close/>
                    <a:moveTo>
                      <a:pt x="341245" y="216660"/>
                    </a:moveTo>
                    <a:cubicBezTo>
                      <a:pt x="325224" y="216660"/>
                      <a:pt x="312140" y="229724"/>
                      <a:pt x="312140" y="245720"/>
                    </a:cubicBezTo>
                    <a:cubicBezTo>
                      <a:pt x="312140" y="261716"/>
                      <a:pt x="325224" y="274780"/>
                      <a:pt x="341245" y="274780"/>
                    </a:cubicBezTo>
                    <a:cubicBezTo>
                      <a:pt x="357266" y="274780"/>
                      <a:pt x="370261" y="261716"/>
                      <a:pt x="370261" y="245720"/>
                    </a:cubicBezTo>
                    <a:cubicBezTo>
                      <a:pt x="370261" y="229724"/>
                      <a:pt x="357266" y="216660"/>
                      <a:pt x="341245" y="216660"/>
                    </a:cubicBezTo>
                    <a:close/>
                    <a:moveTo>
                      <a:pt x="227319" y="216660"/>
                    </a:moveTo>
                    <a:cubicBezTo>
                      <a:pt x="211298" y="216660"/>
                      <a:pt x="198214" y="229724"/>
                      <a:pt x="198214" y="245720"/>
                    </a:cubicBezTo>
                    <a:cubicBezTo>
                      <a:pt x="198214" y="261716"/>
                      <a:pt x="211298" y="274780"/>
                      <a:pt x="227319" y="274780"/>
                    </a:cubicBezTo>
                    <a:cubicBezTo>
                      <a:pt x="243339" y="274780"/>
                      <a:pt x="256334" y="261716"/>
                      <a:pt x="256334" y="245720"/>
                    </a:cubicBezTo>
                    <a:cubicBezTo>
                      <a:pt x="256334" y="229724"/>
                      <a:pt x="243339" y="216660"/>
                      <a:pt x="227319" y="216660"/>
                    </a:cubicBezTo>
                    <a:close/>
                    <a:moveTo>
                      <a:pt x="284282" y="178802"/>
                    </a:moveTo>
                    <a:cubicBezTo>
                      <a:pt x="249570" y="178802"/>
                      <a:pt x="217083" y="182624"/>
                      <a:pt x="192696" y="189555"/>
                    </a:cubicBezTo>
                    <a:cubicBezTo>
                      <a:pt x="166083" y="197109"/>
                      <a:pt x="160209" y="205285"/>
                      <a:pt x="160209" y="207773"/>
                    </a:cubicBezTo>
                    <a:cubicBezTo>
                      <a:pt x="160209" y="208573"/>
                      <a:pt x="160120" y="209373"/>
                      <a:pt x="159942" y="210084"/>
                    </a:cubicBezTo>
                    <a:lnTo>
                      <a:pt x="159942" y="227324"/>
                    </a:lnTo>
                    <a:lnTo>
                      <a:pt x="184151" y="227324"/>
                    </a:lnTo>
                    <a:cubicBezTo>
                      <a:pt x="191361" y="210617"/>
                      <a:pt x="208004" y="198887"/>
                      <a:pt x="227319" y="198887"/>
                    </a:cubicBezTo>
                    <a:cubicBezTo>
                      <a:pt x="244853" y="198887"/>
                      <a:pt x="260250" y="208662"/>
                      <a:pt x="268261" y="222970"/>
                    </a:cubicBezTo>
                    <a:cubicBezTo>
                      <a:pt x="272800" y="219771"/>
                      <a:pt x="278318" y="217904"/>
                      <a:pt x="284282" y="217904"/>
                    </a:cubicBezTo>
                    <a:cubicBezTo>
                      <a:pt x="290245" y="217904"/>
                      <a:pt x="295763" y="219771"/>
                      <a:pt x="300303" y="222970"/>
                    </a:cubicBezTo>
                    <a:cubicBezTo>
                      <a:pt x="308313" y="208662"/>
                      <a:pt x="323622" y="198887"/>
                      <a:pt x="341245" y="198887"/>
                    </a:cubicBezTo>
                    <a:cubicBezTo>
                      <a:pt x="360560" y="198887"/>
                      <a:pt x="377203" y="210617"/>
                      <a:pt x="384324" y="227324"/>
                    </a:cubicBezTo>
                    <a:lnTo>
                      <a:pt x="408533" y="227324"/>
                    </a:lnTo>
                    <a:lnTo>
                      <a:pt x="408533" y="209728"/>
                    </a:lnTo>
                    <a:cubicBezTo>
                      <a:pt x="408355" y="209106"/>
                      <a:pt x="408266" y="208484"/>
                      <a:pt x="408266" y="207773"/>
                    </a:cubicBezTo>
                    <a:cubicBezTo>
                      <a:pt x="408266" y="205285"/>
                      <a:pt x="402481" y="197109"/>
                      <a:pt x="375779" y="189555"/>
                    </a:cubicBezTo>
                    <a:cubicBezTo>
                      <a:pt x="351481" y="182624"/>
                      <a:pt x="318994" y="178802"/>
                      <a:pt x="284282" y="178802"/>
                    </a:cubicBezTo>
                    <a:close/>
                    <a:moveTo>
                      <a:pt x="284282" y="140856"/>
                    </a:moveTo>
                    <a:cubicBezTo>
                      <a:pt x="249570" y="140856"/>
                      <a:pt x="217083" y="144677"/>
                      <a:pt x="192696" y="151609"/>
                    </a:cubicBezTo>
                    <a:cubicBezTo>
                      <a:pt x="166083" y="159252"/>
                      <a:pt x="160209" y="167338"/>
                      <a:pt x="160209" y="169916"/>
                    </a:cubicBezTo>
                    <a:cubicBezTo>
                      <a:pt x="160209" y="170627"/>
                      <a:pt x="160120" y="171426"/>
                      <a:pt x="159942" y="172137"/>
                    </a:cubicBezTo>
                    <a:lnTo>
                      <a:pt x="159942" y="183690"/>
                    </a:lnTo>
                    <a:cubicBezTo>
                      <a:pt x="167062" y="179424"/>
                      <a:pt x="176408" y="175692"/>
                      <a:pt x="187800" y="172404"/>
                    </a:cubicBezTo>
                    <a:cubicBezTo>
                      <a:pt x="213701" y="165028"/>
                      <a:pt x="247968" y="161029"/>
                      <a:pt x="284282" y="161029"/>
                    </a:cubicBezTo>
                    <a:cubicBezTo>
                      <a:pt x="320596" y="161029"/>
                      <a:pt x="354774" y="165028"/>
                      <a:pt x="380675" y="172404"/>
                    </a:cubicBezTo>
                    <a:cubicBezTo>
                      <a:pt x="392067" y="175692"/>
                      <a:pt x="401413" y="179424"/>
                      <a:pt x="408533" y="183601"/>
                    </a:cubicBezTo>
                    <a:lnTo>
                      <a:pt x="408533" y="171871"/>
                    </a:lnTo>
                    <a:cubicBezTo>
                      <a:pt x="408355" y="171249"/>
                      <a:pt x="408266" y="170538"/>
                      <a:pt x="408266" y="169916"/>
                    </a:cubicBezTo>
                    <a:cubicBezTo>
                      <a:pt x="408266" y="167338"/>
                      <a:pt x="402481" y="159252"/>
                      <a:pt x="375779" y="151609"/>
                    </a:cubicBezTo>
                    <a:cubicBezTo>
                      <a:pt x="351481" y="144677"/>
                      <a:pt x="318994" y="140856"/>
                      <a:pt x="284282" y="140856"/>
                    </a:cubicBezTo>
                    <a:close/>
                    <a:moveTo>
                      <a:pt x="284282" y="74472"/>
                    </a:moveTo>
                    <a:cubicBezTo>
                      <a:pt x="249570" y="74472"/>
                      <a:pt x="217083" y="78293"/>
                      <a:pt x="192696" y="85225"/>
                    </a:cubicBezTo>
                    <a:cubicBezTo>
                      <a:pt x="166083" y="92867"/>
                      <a:pt x="160209" y="101043"/>
                      <a:pt x="160209" y="103531"/>
                    </a:cubicBezTo>
                    <a:cubicBezTo>
                      <a:pt x="160209" y="104331"/>
                      <a:pt x="160120" y="105042"/>
                      <a:pt x="159942" y="105753"/>
                    </a:cubicBezTo>
                    <a:lnTo>
                      <a:pt x="159942" y="138279"/>
                    </a:lnTo>
                    <a:cubicBezTo>
                      <a:pt x="160387" y="139789"/>
                      <a:pt x="160387" y="141478"/>
                      <a:pt x="159942" y="143078"/>
                    </a:cubicBezTo>
                    <a:lnTo>
                      <a:pt x="159942" y="145744"/>
                    </a:lnTo>
                    <a:cubicBezTo>
                      <a:pt x="167062" y="141567"/>
                      <a:pt x="176408" y="137834"/>
                      <a:pt x="187800" y="134546"/>
                    </a:cubicBezTo>
                    <a:cubicBezTo>
                      <a:pt x="213701" y="127170"/>
                      <a:pt x="247968" y="123082"/>
                      <a:pt x="284282" y="123082"/>
                    </a:cubicBezTo>
                    <a:cubicBezTo>
                      <a:pt x="320596" y="123082"/>
                      <a:pt x="354774" y="127170"/>
                      <a:pt x="380675" y="134546"/>
                    </a:cubicBezTo>
                    <a:cubicBezTo>
                      <a:pt x="392067" y="137745"/>
                      <a:pt x="401413" y="141478"/>
                      <a:pt x="408533" y="145655"/>
                    </a:cubicBezTo>
                    <a:lnTo>
                      <a:pt x="408533" y="139345"/>
                    </a:lnTo>
                    <a:cubicBezTo>
                      <a:pt x="408177" y="138012"/>
                      <a:pt x="408177" y="136679"/>
                      <a:pt x="408533" y="135435"/>
                    </a:cubicBezTo>
                    <a:lnTo>
                      <a:pt x="408533" y="105486"/>
                    </a:lnTo>
                    <a:cubicBezTo>
                      <a:pt x="408355" y="104864"/>
                      <a:pt x="408266" y="104242"/>
                      <a:pt x="408266" y="103531"/>
                    </a:cubicBezTo>
                    <a:cubicBezTo>
                      <a:pt x="408266" y="101043"/>
                      <a:pt x="402481" y="92867"/>
                      <a:pt x="375779" y="85225"/>
                    </a:cubicBezTo>
                    <a:cubicBezTo>
                      <a:pt x="351481" y="78293"/>
                      <a:pt x="318994" y="74472"/>
                      <a:pt x="284282" y="74472"/>
                    </a:cubicBezTo>
                    <a:close/>
                    <a:moveTo>
                      <a:pt x="279431" y="17729"/>
                    </a:moveTo>
                    <a:cubicBezTo>
                      <a:pt x="270464" y="17729"/>
                      <a:pt x="261496" y="19196"/>
                      <a:pt x="252952" y="22128"/>
                    </a:cubicBezTo>
                    <a:lnTo>
                      <a:pt x="59811" y="88246"/>
                    </a:lnTo>
                    <a:cubicBezTo>
                      <a:pt x="56073" y="89579"/>
                      <a:pt x="55628" y="92778"/>
                      <a:pt x="55628" y="94111"/>
                    </a:cubicBezTo>
                    <a:cubicBezTo>
                      <a:pt x="55628" y="95444"/>
                      <a:pt x="56073" y="98644"/>
                      <a:pt x="59811" y="99977"/>
                    </a:cubicBezTo>
                    <a:lnTo>
                      <a:pt x="142141" y="128148"/>
                    </a:lnTo>
                    <a:lnTo>
                      <a:pt x="142141" y="103531"/>
                    </a:lnTo>
                    <a:cubicBezTo>
                      <a:pt x="142141" y="102465"/>
                      <a:pt x="142319" y="101487"/>
                      <a:pt x="142675" y="100599"/>
                    </a:cubicBezTo>
                    <a:cubicBezTo>
                      <a:pt x="144544" y="87091"/>
                      <a:pt x="159764" y="76160"/>
                      <a:pt x="187800" y="68162"/>
                    </a:cubicBezTo>
                    <a:cubicBezTo>
                      <a:pt x="213701" y="60786"/>
                      <a:pt x="247968" y="56698"/>
                      <a:pt x="284282" y="56698"/>
                    </a:cubicBezTo>
                    <a:cubicBezTo>
                      <a:pt x="320596" y="56698"/>
                      <a:pt x="354863" y="60786"/>
                      <a:pt x="380675" y="68162"/>
                    </a:cubicBezTo>
                    <a:cubicBezTo>
                      <a:pt x="409067" y="76249"/>
                      <a:pt x="424198" y="87269"/>
                      <a:pt x="425889" y="100954"/>
                    </a:cubicBezTo>
                    <a:cubicBezTo>
                      <a:pt x="426156" y="101754"/>
                      <a:pt x="426334" y="102643"/>
                      <a:pt x="426334" y="103531"/>
                    </a:cubicBezTo>
                    <a:lnTo>
                      <a:pt x="426334" y="124860"/>
                    </a:lnTo>
                    <a:lnTo>
                      <a:pt x="499051" y="99977"/>
                    </a:lnTo>
                    <a:cubicBezTo>
                      <a:pt x="502790" y="98644"/>
                      <a:pt x="503235" y="95444"/>
                      <a:pt x="503235" y="94111"/>
                    </a:cubicBezTo>
                    <a:cubicBezTo>
                      <a:pt x="503235" y="92778"/>
                      <a:pt x="502790" y="89579"/>
                      <a:pt x="499051" y="88246"/>
                    </a:cubicBezTo>
                    <a:lnTo>
                      <a:pt x="305910" y="22128"/>
                    </a:lnTo>
                    <a:cubicBezTo>
                      <a:pt x="297365" y="19196"/>
                      <a:pt x="288398" y="17729"/>
                      <a:pt x="279431" y="17729"/>
                    </a:cubicBezTo>
                    <a:close/>
                    <a:moveTo>
                      <a:pt x="279431" y="0"/>
                    </a:moveTo>
                    <a:cubicBezTo>
                      <a:pt x="290356" y="0"/>
                      <a:pt x="301282" y="1778"/>
                      <a:pt x="311695" y="5332"/>
                    </a:cubicBezTo>
                    <a:lnTo>
                      <a:pt x="504837" y="71450"/>
                    </a:lnTo>
                    <a:cubicBezTo>
                      <a:pt x="514627" y="74827"/>
                      <a:pt x="521036" y="83714"/>
                      <a:pt x="521036" y="94111"/>
                    </a:cubicBezTo>
                    <a:cubicBezTo>
                      <a:pt x="521036" y="104509"/>
                      <a:pt x="514627" y="113396"/>
                      <a:pt x="504837" y="116773"/>
                    </a:cubicBezTo>
                    <a:lnTo>
                      <a:pt x="483030" y="124238"/>
                    </a:lnTo>
                    <a:lnTo>
                      <a:pt x="483030" y="228835"/>
                    </a:lnTo>
                    <a:cubicBezTo>
                      <a:pt x="494067" y="232567"/>
                      <a:pt x="501988" y="242965"/>
                      <a:pt x="501988" y="255229"/>
                    </a:cubicBezTo>
                    <a:lnTo>
                      <a:pt x="501988" y="288999"/>
                    </a:lnTo>
                    <a:cubicBezTo>
                      <a:pt x="501988" y="293886"/>
                      <a:pt x="498072" y="297885"/>
                      <a:pt x="493088" y="297885"/>
                    </a:cubicBezTo>
                    <a:lnTo>
                      <a:pt x="455172" y="297885"/>
                    </a:lnTo>
                    <a:cubicBezTo>
                      <a:pt x="450277" y="297885"/>
                      <a:pt x="446271" y="293886"/>
                      <a:pt x="446271" y="288999"/>
                    </a:cubicBezTo>
                    <a:lnTo>
                      <a:pt x="446271" y="255229"/>
                    </a:lnTo>
                    <a:cubicBezTo>
                      <a:pt x="446271" y="242965"/>
                      <a:pt x="454193" y="232567"/>
                      <a:pt x="465229" y="228835"/>
                    </a:cubicBezTo>
                    <a:lnTo>
                      <a:pt x="465229" y="130281"/>
                    </a:lnTo>
                    <a:lnTo>
                      <a:pt x="426334" y="143611"/>
                    </a:lnTo>
                    <a:lnTo>
                      <a:pt x="426334" y="245453"/>
                    </a:lnTo>
                    <a:cubicBezTo>
                      <a:pt x="426334" y="292109"/>
                      <a:pt x="408622" y="336721"/>
                      <a:pt x="380586" y="368535"/>
                    </a:cubicBezTo>
                    <a:lnTo>
                      <a:pt x="410224" y="407815"/>
                    </a:lnTo>
                    <a:lnTo>
                      <a:pt x="498339" y="424255"/>
                    </a:lnTo>
                    <a:cubicBezTo>
                      <a:pt x="498606" y="424255"/>
                      <a:pt x="498873" y="424344"/>
                      <a:pt x="499140" y="424433"/>
                    </a:cubicBezTo>
                    <a:cubicBezTo>
                      <a:pt x="519968" y="430210"/>
                      <a:pt x="537679" y="443184"/>
                      <a:pt x="550407" y="461758"/>
                    </a:cubicBezTo>
                    <a:cubicBezTo>
                      <a:pt x="562067" y="478731"/>
                      <a:pt x="568475" y="499349"/>
                      <a:pt x="568475" y="519611"/>
                    </a:cubicBezTo>
                    <a:lnTo>
                      <a:pt x="568475" y="571509"/>
                    </a:lnTo>
                    <a:cubicBezTo>
                      <a:pt x="568475" y="590172"/>
                      <a:pt x="551742" y="605368"/>
                      <a:pt x="531093" y="605368"/>
                    </a:cubicBezTo>
                    <a:lnTo>
                      <a:pt x="322287" y="605368"/>
                    </a:lnTo>
                    <a:cubicBezTo>
                      <a:pt x="322287" y="605368"/>
                      <a:pt x="322198" y="605368"/>
                      <a:pt x="322198" y="605368"/>
                    </a:cubicBezTo>
                    <a:lnTo>
                      <a:pt x="246366" y="605368"/>
                    </a:lnTo>
                    <a:cubicBezTo>
                      <a:pt x="246277" y="605368"/>
                      <a:pt x="246277" y="605368"/>
                      <a:pt x="246277" y="605368"/>
                    </a:cubicBezTo>
                    <a:lnTo>
                      <a:pt x="37382" y="605368"/>
                    </a:lnTo>
                    <a:cubicBezTo>
                      <a:pt x="16822" y="605368"/>
                      <a:pt x="0" y="590172"/>
                      <a:pt x="0" y="571509"/>
                    </a:cubicBezTo>
                    <a:lnTo>
                      <a:pt x="0" y="519611"/>
                    </a:lnTo>
                    <a:cubicBezTo>
                      <a:pt x="0" y="499349"/>
                      <a:pt x="6497" y="478731"/>
                      <a:pt x="18068" y="461758"/>
                    </a:cubicBezTo>
                    <a:cubicBezTo>
                      <a:pt x="30795" y="443184"/>
                      <a:pt x="48507" y="430210"/>
                      <a:pt x="69424" y="424433"/>
                    </a:cubicBezTo>
                    <a:cubicBezTo>
                      <a:pt x="69602" y="424344"/>
                      <a:pt x="69869" y="424255"/>
                      <a:pt x="70136" y="424255"/>
                    </a:cubicBezTo>
                    <a:lnTo>
                      <a:pt x="158340" y="407815"/>
                    </a:lnTo>
                    <a:lnTo>
                      <a:pt x="187978" y="368535"/>
                    </a:lnTo>
                    <a:cubicBezTo>
                      <a:pt x="159853" y="336632"/>
                      <a:pt x="142141" y="291931"/>
                      <a:pt x="142141" y="245453"/>
                    </a:cubicBezTo>
                    <a:lnTo>
                      <a:pt x="142141" y="146899"/>
                    </a:lnTo>
                    <a:lnTo>
                      <a:pt x="54026" y="116773"/>
                    </a:lnTo>
                    <a:cubicBezTo>
                      <a:pt x="44235" y="113396"/>
                      <a:pt x="37827" y="104509"/>
                      <a:pt x="37827" y="94111"/>
                    </a:cubicBezTo>
                    <a:cubicBezTo>
                      <a:pt x="37827" y="83714"/>
                      <a:pt x="44235" y="74827"/>
                      <a:pt x="54026" y="71450"/>
                    </a:cubicBezTo>
                    <a:lnTo>
                      <a:pt x="247167" y="5332"/>
                    </a:lnTo>
                    <a:cubicBezTo>
                      <a:pt x="257580" y="1778"/>
                      <a:pt x="268506" y="0"/>
                      <a:pt x="279431" y="0"/>
                    </a:cubicBezTo>
                    <a:close/>
                  </a:path>
                </a:pathLst>
              </a:custGeom>
              <a:solidFill>
                <a:schemeClr val="accent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 name="文本框 2"/>
              <p:cNvSpPr txBox="1"/>
              <p:nvPr/>
            </p:nvSpPr>
            <p:spPr>
              <a:xfrm>
                <a:off x="4775860" y="4837317"/>
                <a:ext cx="1720290" cy="368300"/>
              </a:xfrm>
              <a:prstGeom prst="rect">
                <a:avLst/>
              </a:prstGeom>
              <a:noFill/>
            </p:spPr>
            <p:txBody>
              <a:bodyPr wrap="square" rtlCol="0">
                <a:spAutoFit/>
              </a:bodyPr>
              <a:lstStyle/>
              <a:p>
                <a:r>
                  <a:rPr lang="zh-CN" altLang="en-US" dirty="0">
                    <a:solidFill>
                      <a:schemeClr val="tx2">
                        <a:lumMod val="75000"/>
                      </a:schemeClr>
                    </a:solidFill>
                    <a:cs typeface="+mn-ea"/>
                    <a:sym typeface="+mn-lt"/>
                  </a:rPr>
                  <a:t>汇报人：</a:t>
                </a:r>
                <a:r>
                  <a:rPr lang="zh-CN" altLang="en-US" dirty="0">
                    <a:solidFill>
                      <a:schemeClr val="tx2">
                        <a:lumMod val="75000"/>
                      </a:schemeClr>
                    </a:solidFill>
                    <a:cs typeface="+mn-ea"/>
                    <a:sym typeface="+mn-lt"/>
                  </a:rPr>
                  <a:t>邓杰</a:t>
                </a:r>
                <a:endParaRPr lang="zh-CN" altLang="en-US" dirty="0">
                  <a:solidFill>
                    <a:schemeClr val="tx2">
                      <a:lumMod val="75000"/>
                    </a:schemeClr>
                  </a:solidFill>
                  <a:cs typeface="+mn-ea"/>
                  <a:sym typeface="+mn-lt"/>
                </a:endParaRPr>
              </a:p>
            </p:txBody>
          </p:sp>
        </p:grpSp>
        <p:grpSp>
          <p:nvGrpSpPr>
            <p:cNvPr id="4" name="组合 3"/>
            <p:cNvGrpSpPr/>
            <p:nvPr/>
          </p:nvGrpSpPr>
          <p:grpSpPr>
            <a:xfrm>
              <a:off x="6715396" y="4873041"/>
              <a:ext cx="2379980" cy="368300"/>
              <a:chOff x="6654436" y="4873041"/>
              <a:chExt cx="2379980" cy="368300"/>
            </a:xfrm>
          </p:grpSpPr>
          <p:sp>
            <p:nvSpPr>
              <p:cNvPr id="20" name="iconfont-1187-868307"/>
              <p:cNvSpPr>
                <a:spLocks noChangeAspect="1"/>
              </p:cNvSpPr>
              <p:nvPr/>
            </p:nvSpPr>
            <p:spPr bwMode="auto">
              <a:xfrm>
                <a:off x="6654436" y="4921858"/>
                <a:ext cx="299157" cy="271699"/>
              </a:xfrm>
              <a:custGeom>
                <a:avLst/>
                <a:gdLst>
                  <a:gd name="T0" fmla="*/ 81 w 4753"/>
                  <a:gd name="T1" fmla="*/ 4315 h 4323"/>
                  <a:gd name="T2" fmla="*/ 316 w 4753"/>
                  <a:gd name="T3" fmla="*/ 3451 h 4323"/>
                  <a:gd name="T4" fmla="*/ 1173 w 4753"/>
                  <a:gd name="T5" fmla="*/ 2706 h 4323"/>
                  <a:gd name="T6" fmla="*/ 1626 w 4753"/>
                  <a:gd name="T7" fmla="*/ 2706 h 4323"/>
                  <a:gd name="T8" fmla="*/ 2508 w 4753"/>
                  <a:gd name="T9" fmla="*/ 3544 h 4323"/>
                  <a:gd name="T10" fmla="*/ 3450 w 4753"/>
                  <a:gd name="T11" fmla="*/ 2819 h 4323"/>
                  <a:gd name="T12" fmla="*/ 2540 w 4753"/>
                  <a:gd name="T13" fmla="*/ 3806 h 4323"/>
                  <a:gd name="T14" fmla="*/ 2369 w 4753"/>
                  <a:gd name="T15" fmla="*/ 3767 h 4323"/>
                  <a:gd name="T16" fmla="*/ 1698 w 4753"/>
                  <a:gd name="T17" fmla="*/ 2928 h 4323"/>
                  <a:gd name="T18" fmla="*/ 1719 w 4753"/>
                  <a:gd name="T19" fmla="*/ 3982 h 4323"/>
                  <a:gd name="T20" fmla="*/ 1493 w 4753"/>
                  <a:gd name="T21" fmla="*/ 4227 h 4323"/>
                  <a:gd name="T22" fmla="*/ 1360 w 4753"/>
                  <a:gd name="T23" fmla="*/ 4251 h 4323"/>
                  <a:gd name="T24" fmla="*/ 1106 w 4753"/>
                  <a:gd name="T25" fmla="*/ 4077 h 4323"/>
                  <a:gd name="T26" fmla="*/ 1151 w 4753"/>
                  <a:gd name="T27" fmla="*/ 3227 h 4323"/>
                  <a:gd name="T28" fmla="*/ 514 w 4753"/>
                  <a:gd name="T29" fmla="*/ 3531 h 4323"/>
                  <a:gd name="T30" fmla="*/ 121 w 4753"/>
                  <a:gd name="T31" fmla="*/ 4323 h 4323"/>
                  <a:gd name="T32" fmla="*/ 1393 w 4753"/>
                  <a:gd name="T33" fmla="*/ 4034 h 4323"/>
                  <a:gd name="T34" fmla="*/ 1432 w 4753"/>
                  <a:gd name="T35" fmla="*/ 3329 h 4323"/>
                  <a:gd name="T36" fmla="*/ 1286 w 4753"/>
                  <a:gd name="T37" fmla="*/ 3947 h 4323"/>
                  <a:gd name="T38" fmla="*/ 1441 w 4753"/>
                  <a:gd name="T39" fmla="*/ 3115 h 4323"/>
                  <a:gd name="T40" fmla="*/ 1305 w 4753"/>
                  <a:gd name="T41" fmla="*/ 2919 h 4323"/>
                  <a:gd name="T42" fmla="*/ 4647 w 4753"/>
                  <a:gd name="T43" fmla="*/ 3982 h 4323"/>
                  <a:gd name="T44" fmla="*/ 2918 w 4753"/>
                  <a:gd name="T45" fmla="*/ 3876 h 4323"/>
                  <a:gd name="T46" fmla="*/ 4540 w 4753"/>
                  <a:gd name="T47" fmla="*/ 3769 h 4323"/>
                  <a:gd name="T48" fmla="*/ 312 w 4753"/>
                  <a:gd name="T49" fmla="*/ 698 h 4323"/>
                  <a:gd name="T50" fmla="*/ 205 w 4753"/>
                  <a:gd name="T51" fmla="*/ 3049 h 4323"/>
                  <a:gd name="T52" fmla="*/ 99 w 4753"/>
                  <a:gd name="T53" fmla="*/ 591 h 4323"/>
                  <a:gd name="T54" fmla="*/ 4647 w 4753"/>
                  <a:gd name="T55" fmla="*/ 485 h 4323"/>
                  <a:gd name="T56" fmla="*/ 4753 w 4753"/>
                  <a:gd name="T57" fmla="*/ 3876 h 4323"/>
                  <a:gd name="T58" fmla="*/ 1921 w 4753"/>
                  <a:gd name="T59" fmla="*/ 3477 h 4323"/>
                  <a:gd name="T60" fmla="*/ 1815 w 4753"/>
                  <a:gd name="T61" fmla="*/ 3356 h 4323"/>
                  <a:gd name="T62" fmla="*/ 2028 w 4753"/>
                  <a:gd name="T63" fmla="*/ 3356 h 4323"/>
                  <a:gd name="T64" fmla="*/ 1921 w 4753"/>
                  <a:gd name="T65" fmla="*/ 3477 h 4323"/>
                  <a:gd name="T66" fmla="*/ 806 w 4753"/>
                  <a:gd name="T67" fmla="*/ 1923 h 4323"/>
                  <a:gd name="T68" fmla="*/ 1507 w 4753"/>
                  <a:gd name="T69" fmla="*/ 1347 h 4323"/>
                  <a:gd name="T70" fmla="*/ 1980 w 4753"/>
                  <a:gd name="T71" fmla="*/ 1923 h 4323"/>
                  <a:gd name="T72" fmla="*/ 1203 w 4753"/>
                  <a:gd name="T73" fmla="*/ 1602 h 4323"/>
                  <a:gd name="T74" fmla="*/ 1393 w 4753"/>
                  <a:gd name="T75" fmla="*/ 2297 h 4323"/>
                  <a:gd name="T76" fmla="*/ 1535 w 4753"/>
                  <a:gd name="T77" fmla="*/ 1578 h 4323"/>
                  <a:gd name="T78" fmla="*/ 1208 w 4753"/>
                  <a:gd name="T79" fmla="*/ 1695 h 4323"/>
                  <a:gd name="T80" fmla="*/ 4068 w 4753"/>
                  <a:gd name="T81" fmla="*/ 1797 h 4323"/>
                  <a:gd name="T82" fmla="*/ 3414 w 4753"/>
                  <a:gd name="T83" fmla="*/ 1691 h 4323"/>
                  <a:gd name="T84" fmla="*/ 4068 w 4753"/>
                  <a:gd name="T85" fmla="*/ 1584 h 4323"/>
                  <a:gd name="T86" fmla="*/ 4068 w 4753"/>
                  <a:gd name="T87" fmla="*/ 1797 h 4323"/>
                  <a:gd name="T88" fmla="*/ 2822 w 4753"/>
                  <a:gd name="T89" fmla="*/ 1797 h 4323"/>
                  <a:gd name="T90" fmla="*/ 2822 w 4753"/>
                  <a:gd name="T91" fmla="*/ 1584 h 4323"/>
                  <a:gd name="T92" fmla="*/ 3132 w 4753"/>
                  <a:gd name="T93" fmla="*/ 1691 h 4323"/>
                  <a:gd name="T94" fmla="*/ 4068 w 4753"/>
                  <a:gd name="T95" fmla="*/ 1352 h 4323"/>
                  <a:gd name="T96" fmla="*/ 2867 w 4753"/>
                  <a:gd name="T97" fmla="*/ 1246 h 4323"/>
                  <a:gd name="T98" fmla="*/ 4068 w 4753"/>
                  <a:gd name="T99" fmla="*/ 1139 h 4323"/>
                  <a:gd name="T100" fmla="*/ 4068 w 4753"/>
                  <a:gd name="T101" fmla="*/ 1352 h 4323"/>
                  <a:gd name="T102" fmla="*/ 1878 w 4753"/>
                  <a:gd name="T103" fmla="*/ 214 h 4323"/>
                  <a:gd name="T104" fmla="*/ 1878 w 4753"/>
                  <a:gd name="T105" fmla="*/ 0 h 4323"/>
                  <a:gd name="T106" fmla="*/ 3080 w 4753"/>
                  <a:gd name="T107" fmla="*/ 107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53" h="4323">
                    <a:moveTo>
                      <a:pt x="121" y="4323"/>
                    </a:moveTo>
                    <a:cubicBezTo>
                      <a:pt x="107" y="4323"/>
                      <a:pt x="94" y="4320"/>
                      <a:pt x="81" y="4315"/>
                    </a:cubicBezTo>
                    <a:cubicBezTo>
                      <a:pt x="26" y="4293"/>
                      <a:pt x="0" y="4231"/>
                      <a:pt x="22" y="4176"/>
                    </a:cubicBezTo>
                    <a:lnTo>
                      <a:pt x="316" y="3451"/>
                    </a:lnTo>
                    <a:cubicBezTo>
                      <a:pt x="443" y="3139"/>
                      <a:pt x="667" y="2726"/>
                      <a:pt x="1161" y="2706"/>
                    </a:cubicBezTo>
                    <a:cubicBezTo>
                      <a:pt x="1165" y="2706"/>
                      <a:pt x="1169" y="2706"/>
                      <a:pt x="1173" y="2706"/>
                    </a:cubicBezTo>
                    <a:lnTo>
                      <a:pt x="1613" y="2706"/>
                    </a:lnTo>
                    <a:cubicBezTo>
                      <a:pt x="1618" y="2706"/>
                      <a:pt x="1622" y="2706"/>
                      <a:pt x="1626" y="2706"/>
                    </a:cubicBezTo>
                    <a:cubicBezTo>
                      <a:pt x="2119" y="2726"/>
                      <a:pt x="2344" y="3139"/>
                      <a:pt x="2470" y="3451"/>
                    </a:cubicBezTo>
                    <a:lnTo>
                      <a:pt x="2508" y="3544"/>
                    </a:lnTo>
                    <a:lnTo>
                      <a:pt x="3299" y="2813"/>
                    </a:lnTo>
                    <a:cubicBezTo>
                      <a:pt x="3342" y="2773"/>
                      <a:pt x="3410" y="2776"/>
                      <a:pt x="3450" y="2819"/>
                    </a:cubicBezTo>
                    <a:cubicBezTo>
                      <a:pt x="3490" y="2863"/>
                      <a:pt x="3487" y="2930"/>
                      <a:pt x="3444" y="2970"/>
                    </a:cubicBezTo>
                    <a:lnTo>
                      <a:pt x="2540" y="3806"/>
                    </a:lnTo>
                    <a:cubicBezTo>
                      <a:pt x="2514" y="3829"/>
                      <a:pt x="2478" y="3839"/>
                      <a:pt x="2444" y="3831"/>
                    </a:cubicBezTo>
                    <a:cubicBezTo>
                      <a:pt x="2410" y="3824"/>
                      <a:pt x="2382" y="3800"/>
                      <a:pt x="2369" y="3767"/>
                    </a:cubicBezTo>
                    <a:lnTo>
                      <a:pt x="2273" y="3531"/>
                    </a:lnTo>
                    <a:cubicBezTo>
                      <a:pt x="2120" y="3155"/>
                      <a:pt x="1945" y="2968"/>
                      <a:pt x="1698" y="2928"/>
                    </a:cubicBezTo>
                    <a:lnTo>
                      <a:pt x="1635" y="3227"/>
                    </a:lnTo>
                    <a:lnTo>
                      <a:pt x="1719" y="3982"/>
                    </a:lnTo>
                    <a:cubicBezTo>
                      <a:pt x="1723" y="4018"/>
                      <a:pt x="1709" y="4054"/>
                      <a:pt x="1680" y="4077"/>
                    </a:cubicBezTo>
                    <a:lnTo>
                      <a:pt x="1493" y="4227"/>
                    </a:lnTo>
                    <a:cubicBezTo>
                      <a:pt x="1474" y="4242"/>
                      <a:pt x="1451" y="4251"/>
                      <a:pt x="1426" y="4251"/>
                    </a:cubicBezTo>
                    <a:lnTo>
                      <a:pt x="1360" y="4251"/>
                    </a:lnTo>
                    <a:cubicBezTo>
                      <a:pt x="1336" y="4251"/>
                      <a:pt x="1312" y="4242"/>
                      <a:pt x="1293" y="4227"/>
                    </a:cubicBezTo>
                    <a:lnTo>
                      <a:pt x="1106" y="4077"/>
                    </a:lnTo>
                    <a:cubicBezTo>
                      <a:pt x="1078" y="4054"/>
                      <a:pt x="1063" y="4018"/>
                      <a:pt x="1067" y="3982"/>
                    </a:cubicBezTo>
                    <a:lnTo>
                      <a:pt x="1151" y="3227"/>
                    </a:lnTo>
                    <a:lnTo>
                      <a:pt x="1088" y="2928"/>
                    </a:lnTo>
                    <a:cubicBezTo>
                      <a:pt x="842" y="2968"/>
                      <a:pt x="666" y="3156"/>
                      <a:pt x="514" y="3531"/>
                    </a:cubicBezTo>
                    <a:lnTo>
                      <a:pt x="220" y="4256"/>
                    </a:lnTo>
                    <a:cubicBezTo>
                      <a:pt x="203" y="4298"/>
                      <a:pt x="163" y="4323"/>
                      <a:pt x="121" y="4323"/>
                    </a:cubicBezTo>
                    <a:close/>
                    <a:moveTo>
                      <a:pt x="1286" y="3947"/>
                    </a:moveTo>
                    <a:lnTo>
                      <a:pt x="1393" y="4034"/>
                    </a:lnTo>
                    <a:lnTo>
                      <a:pt x="1501" y="3947"/>
                    </a:lnTo>
                    <a:lnTo>
                      <a:pt x="1432" y="3329"/>
                    </a:lnTo>
                    <a:lnTo>
                      <a:pt x="1354" y="3329"/>
                    </a:lnTo>
                    <a:lnTo>
                      <a:pt x="1286" y="3947"/>
                    </a:lnTo>
                    <a:close/>
                    <a:moveTo>
                      <a:pt x="1346" y="3115"/>
                    </a:moveTo>
                    <a:lnTo>
                      <a:pt x="1441" y="3115"/>
                    </a:lnTo>
                    <a:lnTo>
                      <a:pt x="1482" y="2919"/>
                    </a:lnTo>
                    <a:lnTo>
                      <a:pt x="1305" y="2919"/>
                    </a:lnTo>
                    <a:lnTo>
                      <a:pt x="1346" y="3115"/>
                    </a:lnTo>
                    <a:close/>
                    <a:moveTo>
                      <a:pt x="4647" y="3982"/>
                    </a:moveTo>
                    <a:lnTo>
                      <a:pt x="3025" y="3982"/>
                    </a:lnTo>
                    <a:cubicBezTo>
                      <a:pt x="2966" y="3982"/>
                      <a:pt x="2918" y="3935"/>
                      <a:pt x="2918" y="3876"/>
                    </a:cubicBezTo>
                    <a:cubicBezTo>
                      <a:pt x="2918" y="3817"/>
                      <a:pt x="2966" y="3769"/>
                      <a:pt x="3025" y="3769"/>
                    </a:cubicBezTo>
                    <a:lnTo>
                      <a:pt x="4540" y="3769"/>
                    </a:lnTo>
                    <a:lnTo>
                      <a:pt x="4540" y="698"/>
                    </a:lnTo>
                    <a:lnTo>
                      <a:pt x="312" y="698"/>
                    </a:lnTo>
                    <a:lnTo>
                      <a:pt x="312" y="2942"/>
                    </a:lnTo>
                    <a:cubicBezTo>
                      <a:pt x="312" y="3001"/>
                      <a:pt x="264" y="3049"/>
                      <a:pt x="205" y="3049"/>
                    </a:cubicBezTo>
                    <a:cubicBezTo>
                      <a:pt x="146" y="3049"/>
                      <a:pt x="99" y="3001"/>
                      <a:pt x="99" y="2942"/>
                    </a:cubicBezTo>
                    <a:lnTo>
                      <a:pt x="99" y="591"/>
                    </a:lnTo>
                    <a:cubicBezTo>
                      <a:pt x="99" y="532"/>
                      <a:pt x="146" y="485"/>
                      <a:pt x="205" y="485"/>
                    </a:cubicBezTo>
                    <a:lnTo>
                      <a:pt x="4647" y="485"/>
                    </a:lnTo>
                    <a:cubicBezTo>
                      <a:pt x="4705" y="485"/>
                      <a:pt x="4753" y="532"/>
                      <a:pt x="4753" y="591"/>
                    </a:cubicBezTo>
                    <a:lnTo>
                      <a:pt x="4753" y="3876"/>
                    </a:lnTo>
                    <a:cubicBezTo>
                      <a:pt x="4753" y="3935"/>
                      <a:pt x="4705" y="3982"/>
                      <a:pt x="4647" y="3982"/>
                    </a:cubicBezTo>
                    <a:close/>
                    <a:moveTo>
                      <a:pt x="1921" y="3477"/>
                    </a:moveTo>
                    <a:cubicBezTo>
                      <a:pt x="1862" y="3477"/>
                      <a:pt x="1815" y="3430"/>
                      <a:pt x="1815" y="3371"/>
                    </a:cubicBezTo>
                    <a:lnTo>
                      <a:pt x="1815" y="3356"/>
                    </a:lnTo>
                    <a:cubicBezTo>
                      <a:pt x="1815" y="3297"/>
                      <a:pt x="1862" y="3250"/>
                      <a:pt x="1921" y="3250"/>
                    </a:cubicBezTo>
                    <a:cubicBezTo>
                      <a:pt x="1980" y="3250"/>
                      <a:pt x="2028" y="3297"/>
                      <a:pt x="2028" y="3356"/>
                    </a:cubicBezTo>
                    <a:lnTo>
                      <a:pt x="2028" y="3371"/>
                    </a:lnTo>
                    <a:cubicBezTo>
                      <a:pt x="2028" y="3430"/>
                      <a:pt x="1980" y="3477"/>
                      <a:pt x="1921" y="3477"/>
                    </a:cubicBezTo>
                    <a:close/>
                    <a:moveTo>
                      <a:pt x="1393" y="2510"/>
                    </a:moveTo>
                    <a:cubicBezTo>
                      <a:pt x="1070" y="2510"/>
                      <a:pt x="806" y="2247"/>
                      <a:pt x="806" y="1923"/>
                    </a:cubicBezTo>
                    <a:cubicBezTo>
                      <a:pt x="806" y="1600"/>
                      <a:pt x="1070" y="1336"/>
                      <a:pt x="1393" y="1336"/>
                    </a:cubicBezTo>
                    <a:cubicBezTo>
                      <a:pt x="1432" y="1336"/>
                      <a:pt x="1470" y="1340"/>
                      <a:pt x="1507" y="1347"/>
                    </a:cubicBezTo>
                    <a:cubicBezTo>
                      <a:pt x="1509" y="1348"/>
                      <a:pt x="1511" y="1348"/>
                      <a:pt x="1513" y="1349"/>
                    </a:cubicBezTo>
                    <a:cubicBezTo>
                      <a:pt x="1780" y="1404"/>
                      <a:pt x="1980" y="1641"/>
                      <a:pt x="1980" y="1923"/>
                    </a:cubicBezTo>
                    <a:cubicBezTo>
                      <a:pt x="1980" y="2247"/>
                      <a:pt x="1717" y="2510"/>
                      <a:pt x="1393" y="2510"/>
                    </a:cubicBezTo>
                    <a:close/>
                    <a:moveTo>
                      <a:pt x="1203" y="1602"/>
                    </a:moveTo>
                    <a:cubicBezTo>
                      <a:pt x="1093" y="1667"/>
                      <a:pt x="1020" y="1787"/>
                      <a:pt x="1020" y="1923"/>
                    </a:cubicBezTo>
                    <a:cubicBezTo>
                      <a:pt x="1020" y="2129"/>
                      <a:pt x="1187" y="2297"/>
                      <a:pt x="1393" y="2297"/>
                    </a:cubicBezTo>
                    <a:cubicBezTo>
                      <a:pt x="1599" y="2297"/>
                      <a:pt x="1767" y="2129"/>
                      <a:pt x="1767" y="1923"/>
                    </a:cubicBezTo>
                    <a:cubicBezTo>
                      <a:pt x="1767" y="1767"/>
                      <a:pt x="1671" y="1634"/>
                      <a:pt x="1535" y="1578"/>
                    </a:cubicBezTo>
                    <a:cubicBezTo>
                      <a:pt x="1486" y="1642"/>
                      <a:pt x="1425" y="1696"/>
                      <a:pt x="1354" y="1736"/>
                    </a:cubicBezTo>
                    <a:cubicBezTo>
                      <a:pt x="1302" y="1764"/>
                      <a:pt x="1237" y="1746"/>
                      <a:pt x="1208" y="1695"/>
                    </a:cubicBezTo>
                    <a:cubicBezTo>
                      <a:pt x="1192" y="1665"/>
                      <a:pt x="1191" y="1631"/>
                      <a:pt x="1203" y="1602"/>
                    </a:cubicBezTo>
                    <a:close/>
                    <a:moveTo>
                      <a:pt x="4068" y="1797"/>
                    </a:moveTo>
                    <a:lnTo>
                      <a:pt x="3521" y="1797"/>
                    </a:lnTo>
                    <a:cubicBezTo>
                      <a:pt x="3462" y="1797"/>
                      <a:pt x="3414" y="1749"/>
                      <a:pt x="3414" y="1691"/>
                    </a:cubicBezTo>
                    <a:cubicBezTo>
                      <a:pt x="3414" y="1632"/>
                      <a:pt x="3462" y="1584"/>
                      <a:pt x="3521" y="1584"/>
                    </a:cubicBezTo>
                    <a:lnTo>
                      <a:pt x="4068" y="1584"/>
                    </a:lnTo>
                    <a:cubicBezTo>
                      <a:pt x="4127" y="1584"/>
                      <a:pt x="4175" y="1632"/>
                      <a:pt x="4175" y="1691"/>
                    </a:cubicBezTo>
                    <a:cubicBezTo>
                      <a:pt x="4175" y="1749"/>
                      <a:pt x="4127" y="1797"/>
                      <a:pt x="4068" y="1797"/>
                    </a:cubicBezTo>
                    <a:close/>
                    <a:moveTo>
                      <a:pt x="3025" y="1797"/>
                    </a:moveTo>
                    <a:lnTo>
                      <a:pt x="2822" y="1797"/>
                    </a:lnTo>
                    <a:cubicBezTo>
                      <a:pt x="2763" y="1797"/>
                      <a:pt x="2715" y="1749"/>
                      <a:pt x="2715" y="1691"/>
                    </a:cubicBezTo>
                    <a:cubicBezTo>
                      <a:pt x="2715" y="1632"/>
                      <a:pt x="2763" y="1584"/>
                      <a:pt x="2822" y="1584"/>
                    </a:cubicBezTo>
                    <a:lnTo>
                      <a:pt x="3025" y="1584"/>
                    </a:lnTo>
                    <a:cubicBezTo>
                      <a:pt x="3084" y="1584"/>
                      <a:pt x="3132" y="1632"/>
                      <a:pt x="3132" y="1691"/>
                    </a:cubicBezTo>
                    <a:cubicBezTo>
                      <a:pt x="3132" y="1749"/>
                      <a:pt x="3084" y="1797"/>
                      <a:pt x="3025" y="1797"/>
                    </a:cubicBezTo>
                    <a:close/>
                    <a:moveTo>
                      <a:pt x="4068" y="1352"/>
                    </a:moveTo>
                    <a:lnTo>
                      <a:pt x="2973" y="1352"/>
                    </a:lnTo>
                    <a:cubicBezTo>
                      <a:pt x="2914" y="1352"/>
                      <a:pt x="2867" y="1304"/>
                      <a:pt x="2867" y="1246"/>
                    </a:cubicBezTo>
                    <a:cubicBezTo>
                      <a:pt x="2867" y="1187"/>
                      <a:pt x="2914" y="1139"/>
                      <a:pt x="2973" y="1139"/>
                    </a:cubicBezTo>
                    <a:lnTo>
                      <a:pt x="4068" y="1139"/>
                    </a:lnTo>
                    <a:cubicBezTo>
                      <a:pt x="4127" y="1139"/>
                      <a:pt x="4175" y="1187"/>
                      <a:pt x="4175" y="1246"/>
                    </a:cubicBezTo>
                    <a:cubicBezTo>
                      <a:pt x="4175" y="1304"/>
                      <a:pt x="4127" y="1352"/>
                      <a:pt x="4068" y="1352"/>
                    </a:cubicBezTo>
                    <a:close/>
                    <a:moveTo>
                      <a:pt x="2973" y="214"/>
                    </a:moveTo>
                    <a:lnTo>
                      <a:pt x="1878" y="214"/>
                    </a:lnTo>
                    <a:cubicBezTo>
                      <a:pt x="1819" y="214"/>
                      <a:pt x="1772" y="166"/>
                      <a:pt x="1772" y="107"/>
                    </a:cubicBezTo>
                    <a:cubicBezTo>
                      <a:pt x="1772" y="48"/>
                      <a:pt x="1819" y="0"/>
                      <a:pt x="1878" y="0"/>
                    </a:cubicBezTo>
                    <a:lnTo>
                      <a:pt x="2973" y="0"/>
                    </a:lnTo>
                    <a:cubicBezTo>
                      <a:pt x="3032" y="0"/>
                      <a:pt x="3080" y="48"/>
                      <a:pt x="3080" y="107"/>
                    </a:cubicBezTo>
                    <a:cubicBezTo>
                      <a:pt x="3080" y="166"/>
                      <a:pt x="3032" y="214"/>
                      <a:pt x="2973" y="214"/>
                    </a:cubicBezTo>
                    <a:close/>
                  </a:path>
                </a:pathLst>
              </a:custGeom>
              <a:solidFill>
                <a:schemeClr val="accent2"/>
              </a:solidFill>
              <a:ln>
                <a:noFill/>
              </a:ln>
            </p:spPr>
            <p:txBody>
              <a:bodyPr/>
              <a:lstStyle/>
              <a:p>
                <a:endParaRPr lang="zh-CN" altLang="en-US">
                  <a:cs typeface="+mn-ea"/>
                  <a:sym typeface="+mn-lt"/>
                </a:endParaRPr>
              </a:p>
            </p:txBody>
          </p:sp>
          <p:sp>
            <p:nvSpPr>
              <p:cNvPr id="23" name="文本框 22"/>
              <p:cNvSpPr txBox="1"/>
              <p:nvPr/>
            </p:nvSpPr>
            <p:spPr>
              <a:xfrm>
                <a:off x="7022736" y="4873041"/>
                <a:ext cx="2011680" cy="368300"/>
              </a:xfrm>
              <a:prstGeom prst="rect">
                <a:avLst/>
              </a:prstGeom>
              <a:noFill/>
            </p:spPr>
            <p:txBody>
              <a:bodyPr wrap="square" rtlCol="0">
                <a:spAutoFit/>
              </a:bodyPr>
              <a:lstStyle/>
              <a:p>
                <a:r>
                  <a:rPr lang="zh-CN" altLang="en-US" dirty="0">
                    <a:solidFill>
                      <a:schemeClr val="tx2">
                        <a:lumMod val="75000"/>
                      </a:schemeClr>
                    </a:solidFill>
                    <a:cs typeface="+mn-ea"/>
                    <a:sym typeface="+mn-lt"/>
                  </a:rPr>
                  <a:t>指导老师：冯朝</a:t>
                </a:r>
                <a:r>
                  <a:rPr lang="zh-CN" altLang="en-US" dirty="0">
                    <a:solidFill>
                      <a:schemeClr val="tx2">
                        <a:lumMod val="75000"/>
                      </a:schemeClr>
                    </a:solidFill>
                    <a:cs typeface="+mn-ea"/>
                    <a:sym typeface="+mn-lt"/>
                  </a:rPr>
                  <a:t>胜</a:t>
                </a:r>
                <a:endParaRPr lang="zh-CN" altLang="en-US" dirty="0">
                  <a:solidFill>
                    <a:schemeClr val="tx2">
                      <a:lumMod val="75000"/>
                    </a:schemeClr>
                  </a:solidFill>
                  <a:cs typeface="+mn-ea"/>
                  <a:sym typeface="+mn-lt"/>
                </a:endParaRPr>
              </a:p>
            </p:txBody>
          </p:sp>
        </p:grpSp>
      </p:grpSp>
      <p:grpSp>
        <p:nvGrpSpPr>
          <p:cNvPr id="7" name="组合 6"/>
          <p:cNvGrpSpPr/>
          <p:nvPr/>
        </p:nvGrpSpPr>
        <p:grpSpPr>
          <a:xfrm>
            <a:off x="6449113" y="463421"/>
            <a:ext cx="5742887" cy="6394579"/>
            <a:chOff x="6449113" y="463421"/>
            <a:chExt cx="5742887" cy="6394579"/>
          </a:xfrm>
        </p:grpSpPr>
        <p:sp>
          <p:nvSpPr>
            <p:cNvPr id="26" name="任意多边形: 形状 25"/>
            <p:cNvSpPr/>
            <p:nvPr/>
          </p:nvSpPr>
          <p:spPr>
            <a:xfrm>
              <a:off x="6449113" y="463421"/>
              <a:ext cx="5742887" cy="6394579"/>
            </a:xfrm>
            <a:custGeom>
              <a:avLst/>
              <a:gdLst>
                <a:gd name="connsiteX0" fmla="*/ 5369537 w 5742887"/>
                <a:gd name="connsiteY0" fmla="*/ 162 h 6394579"/>
                <a:gd name="connsiteX1" fmla="*/ 5736692 w 5742887"/>
                <a:gd name="connsiteY1" fmla="*/ 30081 h 6394579"/>
                <a:gd name="connsiteX2" fmla="*/ 5742887 w 5742887"/>
                <a:gd name="connsiteY2" fmla="*/ 31406 h 6394579"/>
                <a:gd name="connsiteX3" fmla="*/ 5742887 w 5742887"/>
                <a:gd name="connsiteY3" fmla="*/ 6394579 h 6394579"/>
                <a:gd name="connsiteX4" fmla="*/ 494735 w 5742887"/>
                <a:gd name="connsiteY4" fmla="*/ 6394579 h 6394579"/>
                <a:gd name="connsiteX5" fmla="*/ 290765 w 5742887"/>
                <a:gd name="connsiteY5" fmla="*/ 6175542 h 6394579"/>
                <a:gd name="connsiteX6" fmla="*/ 4105 w 5742887"/>
                <a:gd name="connsiteY6" fmla="*/ 5403670 h 6394579"/>
                <a:gd name="connsiteX7" fmla="*/ 980194 w 5742887"/>
                <a:gd name="connsiteY7" fmla="*/ 3635006 h 6394579"/>
                <a:gd name="connsiteX8" fmla="*/ 555563 w 5742887"/>
                <a:gd name="connsiteY8" fmla="*/ 2424596 h 6394579"/>
                <a:gd name="connsiteX9" fmla="*/ 782758 w 5742887"/>
                <a:gd name="connsiteY9" fmla="*/ 1060057 h 6394579"/>
                <a:gd name="connsiteX10" fmla="*/ 3055215 w 5742887"/>
                <a:gd name="connsiteY10" fmla="*/ 389087 h 6394579"/>
                <a:gd name="connsiteX11" fmla="*/ 5369537 w 5742887"/>
                <a:gd name="connsiteY11" fmla="*/ 162 h 639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42887" h="6394579">
                  <a:moveTo>
                    <a:pt x="5369537" y="162"/>
                  </a:moveTo>
                  <a:cubicBezTo>
                    <a:pt x="5496191" y="1467"/>
                    <a:pt x="5619140" y="10747"/>
                    <a:pt x="5736692" y="30081"/>
                  </a:cubicBezTo>
                  <a:lnTo>
                    <a:pt x="5742887" y="31406"/>
                  </a:lnTo>
                  <a:lnTo>
                    <a:pt x="5742887" y="6394579"/>
                  </a:lnTo>
                  <a:lnTo>
                    <a:pt x="494735" y="6394579"/>
                  </a:lnTo>
                  <a:lnTo>
                    <a:pt x="290765" y="6175542"/>
                  </a:lnTo>
                  <a:cubicBezTo>
                    <a:pt x="97242" y="5935611"/>
                    <a:pt x="-24299" y="5670086"/>
                    <a:pt x="4105" y="5403670"/>
                  </a:cubicBezTo>
                  <a:cubicBezTo>
                    <a:pt x="79848" y="4693228"/>
                    <a:pt x="888285" y="4131518"/>
                    <a:pt x="980194" y="3635006"/>
                  </a:cubicBezTo>
                  <a:cubicBezTo>
                    <a:pt x="1072103" y="3138494"/>
                    <a:pt x="649192" y="2641223"/>
                    <a:pt x="555563" y="2424596"/>
                  </a:cubicBezTo>
                  <a:cubicBezTo>
                    <a:pt x="461932" y="2207968"/>
                    <a:pt x="393811" y="1755578"/>
                    <a:pt x="782758" y="1060057"/>
                  </a:cubicBezTo>
                  <a:cubicBezTo>
                    <a:pt x="1171704" y="364536"/>
                    <a:pt x="2173765" y="545709"/>
                    <a:pt x="3055215" y="389087"/>
                  </a:cubicBezTo>
                  <a:cubicBezTo>
                    <a:pt x="3716302" y="271620"/>
                    <a:pt x="4609611" y="-7667"/>
                    <a:pt x="5369537" y="162"/>
                  </a:cubicBezTo>
                  <a:close/>
                </a:path>
              </a:pathLst>
            </a:custGeom>
            <a:solidFill>
              <a:schemeClr val="accent2">
                <a:alpha val="33000"/>
              </a:schemeClr>
            </a:solidFill>
            <a:ln w="15494" cap="flat">
              <a:noFill/>
              <a:prstDash val="solid"/>
              <a:miter/>
            </a:ln>
          </p:spPr>
          <p:txBody>
            <a:bodyPr wrap="square" rtlCol="0" anchor="ctr">
              <a:noAutofit/>
            </a:bodyPr>
            <a:lstStyle/>
            <a:p>
              <a:endParaRPr lang="zh-CN" altLang="en-US">
                <a:cs typeface="+mn-ea"/>
                <a:sym typeface="+mn-lt"/>
              </a:endParaRPr>
            </a:p>
          </p:txBody>
        </p:sp>
        <p:sp>
          <p:nvSpPr>
            <p:cNvPr id="38" name="椭圆 37"/>
            <p:cNvSpPr/>
            <p:nvPr/>
          </p:nvSpPr>
          <p:spPr>
            <a:xfrm rot="15857145" flipH="1">
              <a:off x="10430958" y="297330"/>
              <a:ext cx="375804" cy="784197"/>
            </a:xfrm>
            <a:custGeom>
              <a:avLst/>
              <a:gdLst>
                <a:gd name="connsiteX0" fmla="*/ 0 w 356012"/>
                <a:gd name="connsiteY0" fmla="*/ 410240 h 820480"/>
                <a:gd name="connsiteX1" fmla="*/ 178006 w 356012"/>
                <a:gd name="connsiteY1" fmla="*/ 0 h 820480"/>
                <a:gd name="connsiteX2" fmla="*/ 356012 w 356012"/>
                <a:gd name="connsiteY2" fmla="*/ 410240 h 820480"/>
                <a:gd name="connsiteX3" fmla="*/ 178006 w 356012"/>
                <a:gd name="connsiteY3" fmla="*/ 820480 h 820480"/>
                <a:gd name="connsiteX4" fmla="*/ 0 w 356012"/>
                <a:gd name="connsiteY4" fmla="*/ 410240 h 820480"/>
                <a:gd name="connsiteX0-1" fmla="*/ 0 w 347339"/>
                <a:gd name="connsiteY0-2" fmla="*/ 394138 h 820539"/>
                <a:gd name="connsiteX1-3" fmla="*/ 169333 w 347339"/>
                <a:gd name="connsiteY1-4" fmla="*/ 31 h 820539"/>
                <a:gd name="connsiteX2-5" fmla="*/ 347339 w 347339"/>
                <a:gd name="connsiteY2-6" fmla="*/ 410271 h 820539"/>
                <a:gd name="connsiteX3-7" fmla="*/ 169333 w 347339"/>
                <a:gd name="connsiteY3-8" fmla="*/ 820511 h 820539"/>
                <a:gd name="connsiteX4-9" fmla="*/ 0 w 347339"/>
                <a:gd name="connsiteY4-10" fmla="*/ 394138 h 820539"/>
                <a:gd name="connsiteX0-11" fmla="*/ 493 w 347832"/>
                <a:gd name="connsiteY0-12" fmla="*/ 394140 h 820541"/>
                <a:gd name="connsiteX1-13" fmla="*/ 169826 w 347832"/>
                <a:gd name="connsiteY1-14" fmla="*/ 33 h 820541"/>
                <a:gd name="connsiteX2-15" fmla="*/ 347832 w 347832"/>
                <a:gd name="connsiteY2-16" fmla="*/ 410273 h 820541"/>
                <a:gd name="connsiteX3-17" fmla="*/ 169826 w 347832"/>
                <a:gd name="connsiteY3-18" fmla="*/ 820513 h 820541"/>
                <a:gd name="connsiteX4-19" fmla="*/ 493 w 347832"/>
                <a:gd name="connsiteY4-20" fmla="*/ 394140 h 820541"/>
                <a:gd name="connsiteX0-21" fmla="*/ 415 w 347754"/>
                <a:gd name="connsiteY0-22" fmla="*/ 403989 h 830390"/>
                <a:gd name="connsiteX1-23" fmla="*/ 219840 w 347754"/>
                <a:gd name="connsiteY1-24" fmla="*/ 20 h 830390"/>
                <a:gd name="connsiteX2-25" fmla="*/ 347754 w 347754"/>
                <a:gd name="connsiteY2-26" fmla="*/ 420122 h 830390"/>
                <a:gd name="connsiteX3-27" fmla="*/ 169748 w 347754"/>
                <a:gd name="connsiteY3-28" fmla="*/ 830362 h 830390"/>
                <a:gd name="connsiteX4-29" fmla="*/ 415 w 347754"/>
                <a:gd name="connsiteY4-30" fmla="*/ 403989 h 830390"/>
                <a:gd name="connsiteX0-31" fmla="*/ 13 w 347352"/>
                <a:gd name="connsiteY0-32" fmla="*/ 423989 h 850390"/>
                <a:gd name="connsiteX1-33" fmla="*/ 161406 w 347352"/>
                <a:gd name="connsiteY1-34" fmla="*/ 18 h 850390"/>
                <a:gd name="connsiteX2-35" fmla="*/ 347352 w 347352"/>
                <a:gd name="connsiteY2-36" fmla="*/ 440122 h 850390"/>
                <a:gd name="connsiteX3-37" fmla="*/ 169346 w 347352"/>
                <a:gd name="connsiteY3-38" fmla="*/ 850362 h 850390"/>
                <a:gd name="connsiteX4-39" fmla="*/ 13 w 347352"/>
                <a:gd name="connsiteY4-40" fmla="*/ 423989 h 850390"/>
                <a:gd name="connsiteX0-41" fmla="*/ 1 w 347340"/>
                <a:gd name="connsiteY0-42" fmla="*/ 402643 h 829044"/>
                <a:gd name="connsiteX1-43" fmla="*/ 170691 w 347340"/>
                <a:gd name="connsiteY1-44" fmla="*/ 21 h 829044"/>
                <a:gd name="connsiteX2-45" fmla="*/ 347340 w 347340"/>
                <a:gd name="connsiteY2-46" fmla="*/ 418776 h 829044"/>
                <a:gd name="connsiteX3-47" fmla="*/ 169334 w 347340"/>
                <a:gd name="connsiteY3-48" fmla="*/ 829016 h 829044"/>
                <a:gd name="connsiteX4-49" fmla="*/ 1 w 347340"/>
                <a:gd name="connsiteY4-50" fmla="*/ 402643 h 829044"/>
                <a:gd name="connsiteX0-51" fmla="*/ 148 w 347487"/>
                <a:gd name="connsiteY0-52" fmla="*/ 384973 h 811374"/>
                <a:gd name="connsiteX1-53" fmla="*/ 143667 w 347487"/>
                <a:gd name="connsiteY1-54" fmla="*/ 22 h 811374"/>
                <a:gd name="connsiteX2-55" fmla="*/ 347487 w 347487"/>
                <a:gd name="connsiteY2-56" fmla="*/ 401106 h 811374"/>
                <a:gd name="connsiteX3-57" fmla="*/ 169481 w 347487"/>
                <a:gd name="connsiteY3-58" fmla="*/ 811346 h 811374"/>
                <a:gd name="connsiteX4-59" fmla="*/ 148 w 347487"/>
                <a:gd name="connsiteY4-60" fmla="*/ 384973 h 811374"/>
                <a:gd name="connsiteX0-61" fmla="*/ 1 w 347340"/>
                <a:gd name="connsiteY0-62" fmla="*/ 417365 h 843766"/>
                <a:gd name="connsiteX1-63" fmla="*/ 169259 w 347340"/>
                <a:gd name="connsiteY1-64" fmla="*/ 19 h 843766"/>
                <a:gd name="connsiteX2-65" fmla="*/ 347340 w 347340"/>
                <a:gd name="connsiteY2-66" fmla="*/ 433498 h 843766"/>
                <a:gd name="connsiteX3-67" fmla="*/ 169334 w 347340"/>
                <a:gd name="connsiteY3-68" fmla="*/ 843738 h 843766"/>
                <a:gd name="connsiteX4-69" fmla="*/ 1 w 347340"/>
                <a:gd name="connsiteY4-70" fmla="*/ 417365 h 843766"/>
                <a:gd name="connsiteX0-71" fmla="*/ 1 w 347340"/>
                <a:gd name="connsiteY0-72" fmla="*/ 417350 h 843751"/>
                <a:gd name="connsiteX1-73" fmla="*/ 169259 w 347340"/>
                <a:gd name="connsiteY1-74" fmla="*/ 4 h 843751"/>
                <a:gd name="connsiteX2-75" fmla="*/ 347340 w 347340"/>
                <a:gd name="connsiteY2-76" fmla="*/ 433483 h 843751"/>
                <a:gd name="connsiteX3-77" fmla="*/ 169334 w 347340"/>
                <a:gd name="connsiteY3-78" fmla="*/ 843723 h 843751"/>
                <a:gd name="connsiteX4-79" fmla="*/ 1 w 347340"/>
                <a:gd name="connsiteY4-80" fmla="*/ 417350 h 843751"/>
                <a:gd name="connsiteX0-81" fmla="*/ 1 w 347340"/>
                <a:gd name="connsiteY0-82" fmla="*/ 417350 h 843738"/>
                <a:gd name="connsiteX1-83" fmla="*/ 169259 w 347340"/>
                <a:gd name="connsiteY1-84" fmla="*/ 4 h 843738"/>
                <a:gd name="connsiteX2-85" fmla="*/ 347340 w 347340"/>
                <a:gd name="connsiteY2-86" fmla="*/ 433483 h 843738"/>
                <a:gd name="connsiteX3-87" fmla="*/ 169334 w 347340"/>
                <a:gd name="connsiteY3-88" fmla="*/ 843723 h 843738"/>
                <a:gd name="connsiteX4-89" fmla="*/ 1 w 347340"/>
                <a:gd name="connsiteY4-90" fmla="*/ 417350 h 8437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7340" h="843738">
                  <a:moveTo>
                    <a:pt x="1" y="417350"/>
                  </a:moveTo>
                  <a:cubicBezTo>
                    <a:pt x="-11" y="276730"/>
                    <a:pt x="3396" y="1004"/>
                    <a:pt x="169259" y="4"/>
                  </a:cubicBezTo>
                  <a:cubicBezTo>
                    <a:pt x="335122" y="-996"/>
                    <a:pt x="347340" y="206914"/>
                    <a:pt x="347340" y="433483"/>
                  </a:cubicBezTo>
                  <a:cubicBezTo>
                    <a:pt x="347340" y="660052"/>
                    <a:pt x="306595" y="845671"/>
                    <a:pt x="169334" y="843723"/>
                  </a:cubicBezTo>
                  <a:cubicBezTo>
                    <a:pt x="32073" y="841775"/>
                    <a:pt x="13" y="557970"/>
                    <a:pt x="1" y="417350"/>
                  </a:cubicBezTo>
                  <a:close/>
                </a:path>
              </a:pathLst>
            </a:cu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任意多边形: 形状 27"/>
            <p:cNvSpPr/>
            <p:nvPr/>
          </p:nvSpPr>
          <p:spPr>
            <a:xfrm>
              <a:off x="6860581" y="591067"/>
              <a:ext cx="5331418" cy="6266933"/>
            </a:xfrm>
            <a:custGeom>
              <a:avLst/>
              <a:gdLst>
                <a:gd name="connsiteX0" fmla="*/ 5331418 w 5331418"/>
                <a:gd name="connsiteY0" fmla="*/ 0 h 6266933"/>
                <a:gd name="connsiteX1" fmla="*/ 5331418 w 5331418"/>
                <a:gd name="connsiteY1" fmla="*/ 6266933 h 6266933"/>
                <a:gd name="connsiteX2" fmla="*/ 613303 w 5331418"/>
                <a:gd name="connsiteY2" fmla="*/ 6266933 h 6266933"/>
                <a:gd name="connsiteX3" fmla="*/ 516392 w 5331418"/>
                <a:gd name="connsiteY3" fmla="*/ 6191259 h 6266933"/>
                <a:gd name="connsiteX4" fmla="*/ 1131 w 5331418"/>
                <a:gd name="connsiteY4" fmla="*/ 5169587 h 6266933"/>
                <a:gd name="connsiteX5" fmla="*/ 865893 w 5331418"/>
                <a:gd name="connsiteY5" fmla="*/ 3459384 h 6266933"/>
                <a:gd name="connsiteX6" fmla="*/ 552588 w 5331418"/>
                <a:gd name="connsiteY6" fmla="*/ 2380671 h 6266933"/>
                <a:gd name="connsiteX7" fmla="*/ 779783 w 5331418"/>
                <a:gd name="connsiteY7" fmla="*/ 945376 h 6266933"/>
                <a:gd name="connsiteX8" fmla="*/ 3052240 w 5331418"/>
                <a:gd name="connsiteY8" fmla="*/ 292850 h 6266933"/>
                <a:gd name="connsiteX9" fmla="*/ 5241214 w 5331418"/>
                <a:gd name="connsiteY9" fmla="*/ 17617 h 626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418" h="6266933">
                  <a:moveTo>
                    <a:pt x="5331418" y="0"/>
                  </a:moveTo>
                  <a:lnTo>
                    <a:pt x="5331418" y="6266933"/>
                  </a:lnTo>
                  <a:lnTo>
                    <a:pt x="613303" y="6266933"/>
                  </a:lnTo>
                  <a:lnTo>
                    <a:pt x="516392" y="6191259"/>
                  </a:lnTo>
                  <a:cubicBezTo>
                    <a:pt x="210583" y="5921452"/>
                    <a:pt x="-18112" y="5577535"/>
                    <a:pt x="1131" y="5169587"/>
                  </a:cubicBezTo>
                  <a:cubicBezTo>
                    <a:pt x="39615" y="4353692"/>
                    <a:pt x="773984" y="3924203"/>
                    <a:pt x="865893" y="3459384"/>
                  </a:cubicBezTo>
                  <a:cubicBezTo>
                    <a:pt x="957802" y="2994565"/>
                    <a:pt x="697494" y="2886709"/>
                    <a:pt x="552588" y="2380671"/>
                  </a:cubicBezTo>
                  <a:cubicBezTo>
                    <a:pt x="407681" y="1874633"/>
                    <a:pt x="421199" y="1365877"/>
                    <a:pt x="779783" y="945376"/>
                  </a:cubicBezTo>
                  <a:cubicBezTo>
                    <a:pt x="1138367" y="524875"/>
                    <a:pt x="1837150" y="-48041"/>
                    <a:pt x="3052240" y="292850"/>
                  </a:cubicBezTo>
                  <a:cubicBezTo>
                    <a:pt x="3887615" y="527212"/>
                    <a:pt x="4602725" y="163103"/>
                    <a:pt x="5241214" y="17617"/>
                  </a:cubicBezTo>
                  <a:close/>
                </a:path>
              </a:pathLst>
            </a:custGeom>
            <a:solidFill>
              <a:schemeClr val="accent2">
                <a:alpha val="85000"/>
              </a:schemeClr>
            </a:solidFill>
            <a:ln w="15494" cap="flat">
              <a:noFill/>
              <a:prstDash val="solid"/>
              <a:miter/>
            </a:ln>
          </p:spPr>
          <p:txBody>
            <a:bodyPr wrap="square" rtlCol="0" anchor="ctr">
              <a:noAutofit/>
            </a:bodyPr>
            <a:lstStyle/>
            <a:p>
              <a:endParaRPr lang="zh-CN" altLang="en-US">
                <a:cs typeface="+mn-ea"/>
                <a:sym typeface="+mn-lt"/>
              </a:endParaRPr>
            </a:p>
          </p:txBody>
        </p:sp>
        <p:sp>
          <p:nvSpPr>
            <p:cNvPr id="35" name="椭圆 34"/>
            <p:cNvSpPr/>
            <p:nvPr/>
          </p:nvSpPr>
          <p:spPr>
            <a:xfrm rot="2106126" flipH="1">
              <a:off x="7370375" y="3896622"/>
              <a:ext cx="338868" cy="497653"/>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7640686" y="3789886"/>
              <a:ext cx="58870" cy="58182"/>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10056419" y="749407"/>
              <a:ext cx="153582" cy="15178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任意多边形: 形状 24"/>
          <p:cNvSpPr/>
          <p:nvPr/>
        </p:nvSpPr>
        <p:spPr>
          <a:xfrm rot="343666">
            <a:off x="7404849" y="1378406"/>
            <a:ext cx="5036297" cy="5713763"/>
          </a:xfrm>
          <a:custGeom>
            <a:avLst/>
            <a:gdLst>
              <a:gd name="connsiteX0" fmla="*/ 4509593 w 5036297"/>
              <a:gd name="connsiteY0" fmla="*/ 0 h 5713763"/>
              <a:gd name="connsiteX1" fmla="*/ 5036297 w 5036297"/>
              <a:gd name="connsiteY1" fmla="*/ 5251146 h 5713763"/>
              <a:gd name="connsiteX2" fmla="*/ 424090 w 5036297"/>
              <a:gd name="connsiteY2" fmla="*/ 5713763 h 5713763"/>
              <a:gd name="connsiteX3" fmla="*/ 262319 w 5036297"/>
              <a:gd name="connsiteY3" fmla="*/ 5540494 h 5713763"/>
              <a:gd name="connsiteX4" fmla="*/ 3703 w 5036297"/>
              <a:gd name="connsiteY4" fmla="*/ 4845945 h 5713763"/>
              <a:gd name="connsiteX5" fmla="*/ 884304 w 5036297"/>
              <a:gd name="connsiteY5" fmla="*/ 3254458 h 5713763"/>
              <a:gd name="connsiteX6" fmla="*/ 501213 w 5036297"/>
              <a:gd name="connsiteY6" fmla="*/ 2165302 h 5713763"/>
              <a:gd name="connsiteX7" fmla="*/ 706182 w 5036297"/>
              <a:gd name="connsiteY7" fmla="*/ 937456 h 5713763"/>
              <a:gd name="connsiteX8" fmla="*/ 2756331 w 5036297"/>
              <a:gd name="connsiteY8" fmla="*/ 333701 h 5713763"/>
              <a:gd name="connsiteX9" fmla="*/ 4312654 w 5036297"/>
              <a:gd name="connsiteY9" fmla="*/ 20583 h 571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6297" h="5713763">
                <a:moveTo>
                  <a:pt x="4509593" y="0"/>
                </a:moveTo>
                <a:lnTo>
                  <a:pt x="5036297" y="5251146"/>
                </a:lnTo>
                <a:lnTo>
                  <a:pt x="424090" y="5713763"/>
                </a:lnTo>
                <a:lnTo>
                  <a:pt x="262319" y="5540494"/>
                </a:lnTo>
                <a:cubicBezTo>
                  <a:pt x="87728" y="5324598"/>
                  <a:pt x="-21923" y="5085672"/>
                  <a:pt x="3703" y="4845945"/>
                </a:cubicBezTo>
                <a:cubicBezTo>
                  <a:pt x="72036" y="4206672"/>
                  <a:pt x="801386" y="3701231"/>
                  <a:pt x="884304" y="3254458"/>
                </a:cubicBezTo>
                <a:cubicBezTo>
                  <a:pt x="967221" y="2807685"/>
                  <a:pt x="585683" y="2360228"/>
                  <a:pt x="501213" y="2165302"/>
                </a:cubicBezTo>
                <a:cubicBezTo>
                  <a:pt x="416742" y="1970374"/>
                  <a:pt x="355285" y="1563303"/>
                  <a:pt x="706182" y="937456"/>
                </a:cubicBezTo>
                <a:cubicBezTo>
                  <a:pt x="1057079" y="311610"/>
                  <a:pt x="1961111" y="474633"/>
                  <a:pt x="2756331" y="333701"/>
                </a:cubicBezTo>
                <a:cubicBezTo>
                  <a:pt x="3203643" y="254426"/>
                  <a:pt x="3768800" y="93246"/>
                  <a:pt x="4312654" y="20583"/>
                </a:cubicBezTo>
                <a:close/>
              </a:path>
            </a:pathLst>
          </a:custGeom>
          <a:noFill/>
          <a:ln w="66675" cap="flat">
            <a:gradFill>
              <a:gsLst>
                <a:gs pos="22000">
                  <a:schemeClr val="accent1">
                    <a:lumMod val="0"/>
                    <a:lumOff val="100000"/>
                    <a:alpha val="0"/>
                  </a:schemeClr>
                </a:gs>
                <a:gs pos="100000">
                  <a:schemeClr val="bg1">
                    <a:alpha val="81000"/>
                  </a:schemeClr>
                </a:gs>
                <a:gs pos="82000">
                  <a:schemeClr val="bg1">
                    <a:alpha val="50000"/>
                  </a:schemeClr>
                </a:gs>
              </a:gsLst>
              <a:lin ang="6000000" scaled="0"/>
            </a:gradFill>
            <a:prstDash val="solid"/>
            <a:miter/>
          </a:ln>
        </p:spPr>
        <p:txBody>
          <a:bodyPr wrap="square" rtlCol="0" anchor="ctr">
            <a:noAutofit/>
          </a:bodyPr>
          <a:lstStyle/>
          <a:p>
            <a:endParaRPr lang="zh-CN" altLang="en-US">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河边的城市&#10;&#10;描述已自动生成"/>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rcRect l="233" t="9615" r="233" b="15734"/>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2" name="任意多边形: 形状 41"/>
          <p:cNvSpPr/>
          <p:nvPr/>
        </p:nvSpPr>
        <p:spPr>
          <a:xfrm rot="537780">
            <a:off x="-242009" y="5506465"/>
            <a:ext cx="11883359" cy="2236677"/>
          </a:xfrm>
          <a:custGeom>
            <a:avLst/>
            <a:gdLst>
              <a:gd name="connsiteX0" fmla="*/ 132887 w 11883359"/>
              <a:gd name="connsiteY0" fmla="*/ 5563 h 2236677"/>
              <a:gd name="connsiteX1" fmla="*/ 241285 w 11883359"/>
              <a:gd name="connsiteY1" fmla="*/ 0 h 2236677"/>
              <a:gd name="connsiteX2" fmla="*/ 1577163 w 11883359"/>
              <a:gd name="connsiteY2" fmla="*/ 495377 h 2236677"/>
              <a:gd name="connsiteX3" fmla="*/ 2913039 w 11883359"/>
              <a:gd name="connsiteY3" fmla="*/ 0 h 2236677"/>
              <a:gd name="connsiteX4" fmla="*/ 4248917 w 11883359"/>
              <a:gd name="connsiteY4" fmla="*/ 495376 h 2236677"/>
              <a:gd name="connsiteX5" fmla="*/ 5584794 w 11883359"/>
              <a:gd name="connsiteY5" fmla="*/ 0 h 2236677"/>
              <a:gd name="connsiteX6" fmla="*/ 6920672 w 11883359"/>
              <a:gd name="connsiteY6" fmla="*/ 495376 h 2236677"/>
              <a:gd name="connsiteX7" fmla="*/ 8256549 w 11883359"/>
              <a:gd name="connsiteY7" fmla="*/ 0 h 2236677"/>
              <a:gd name="connsiteX8" fmla="*/ 9592427 w 11883359"/>
              <a:gd name="connsiteY8" fmla="*/ 495377 h 2236677"/>
              <a:gd name="connsiteX9" fmla="*/ 10928305 w 11883359"/>
              <a:gd name="connsiteY9" fmla="*/ 0 h 2236677"/>
              <a:gd name="connsiteX10" fmla="*/ 11734762 w 11883359"/>
              <a:gd name="connsiteY10" fmla="*/ 338637 h 2236677"/>
              <a:gd name="connsiteX11" fmla="*/ 11883359 w 11883359"/>
              <a:gd name="connsiteY11" fmla="*/ 417281 h 2236677"/>
              <a:gd name="connsiteX12" fmla="*/ 347940 w 11883359"/>
              <a:gd name="connsiteY12" fmla="*/ 2236677 h 2236677"/>
              <a:gd name="connsiteX13" fmla="*/ 0 w 11883359"/>
              <a:gd name="connsiteY13" fmla="*/ 30649 h 2236677"/>
              <a:gd name="connsiteX14" fmla="*/ 34452 w 11883359"/>
              <a:gd name="connsiteY14" fmla="*/ 21286 h 2236677"/>
              <a:gd name="connsiteX15" fmla="*/ 132887 w 11883359"/>
              <a:gd name="connsiteY15" fmla="*/ 5563 h 223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83359" h="2236677">
                <a:moveTo>
                  <a:pt x="132887" y="5563"/>
                </a:moveTo>
                <a:cubicBezTo>
                  <a:pt x="167280" y="1935"/>
                  <a:pt x="203334" y="0"/>
                  <a:pt x="241285" y="0"/>
                </a:cubicBezTo>
                <a:cubicBezTo>
                  <a:pt x="848501" y="0"/>
                  <a:pt x="969946" y="495376"/>
                  <a:pt x="1577163" y="495377"/>
                </a:cubicBezTo>
                <a:cubicBezTo>
                  <a:pt x="2184378" y="495377"/>
                  <a:pt x="2305823" y="0"/>
                  <a:pt x="2913039" y="0"/>
                </a:cubicBezTo>
                <a:cubicBezTo>
                  <a:pt x="3520255" y="0"/>
                  <a:pt x="3641701" y="495377"/>
                  <a:pt x="4248917" y="495376"/>
                </a:cubicBezTo>
                <a:cubicBezTo>
                  <a:pt x="4856143" y="495377"/>
                  <a:pt x="4977568" y="0"/>
                  <a:pt x="5584794" y="0"/>
                </a:cubicBezTo>
                <a:cubicBezTo>
                  <a:pt x="6192021" y="0"/>
                  <a:pt x="6313445" y="495376"/>
                  <a:pt x="6920672" y="495376"/>
                </a:cubicBezTo>
                <a:cubicBezTo>
                  <a:pt x="7527898" y="495377"/>
                  <a:pt x="7649323" y="0"/>
                  <a:pt x="8256549" y="0"/>
                </a:cubicBezTo>
                <a:cubicBezTo>
                  <a:pt x="8863776" y="0"/>
                  <a:pt x="8985200" y="495377"/>
                  <a:pt x="9592427" y="495377"/>
                </a:cubicBezTo>
                <a:cubicBezTo>
                  <a:pt x="10199653" y="495376"/>
                  <a:pt x="10321077" y="0"/>
                  <a:pt x="10928305" y="0"/>
                </a:cubicBezTo>
                <a:cubicBezTo>
                  <a:pt x="11307821" y="0"/>
                  <a:pt x="11497571" y="193507"/>
                  <a:pt x="11734762" y="338637"/>
                </a:cubicBezTo>
                <a:lnTo>
                  <a:pt x="11883359" y="417281"/>
                </a:lnTo>
                <a:lnTo>
                  <a:pt x="347940" y="2236677"/>
                </a:lnTo>
                <a:lnTo>
                  <a:pt x="0" y="30649"/>
                </a:lnTo>
                <a:lnTo>
                  <a:pt x="34452" y="21286"/>
                </a:lnTo>
                <a:cubicBezTo>
                  <a:pt x="65761" y="14513"/>
                  <a:pt x="98494" y="9192"/>
                  <a:pt x="132887" y="5563"/>
                </a:cubicBezTo>
                <a:close/>
              </a:path>
            </a:pathLst>
          </a:custGeom>
          <a:solidFill>
            <a:schemeClr val="accent1"/>
          </a:solidFill>
          <a:ln w="9525" cap="flat">
            <a:solidFill>
              <a:schemeClr val="accent6"/>
            </a:solidFill>
            <a:prstDash val="solid"/>
            <a:miter/>
          </a:ln>
          <a:effectLst>
            <a:innerShdw blurRad="279400" dist="50800" dir="8100000">
              <a:prstClr val="black">
                <a:alpha val="41000"/>
              </a:prstClr>
            </a:innerShdw>
          </a:effectLst>
        </p:spPr>
        <p:txBody>
          <a:bodyPr wrap="square" rtlCol="0" anchor="ctr">
            <a:noAutofit/>
          </a:bodyPr>
          <a:lstStyle/>
          <a:p>
            <a:endParaRPr lang="zh-CN" altLang="en-US">
              <a:cs typeface="+mn-ea"/>
              <a:sym typeface="+mn-lt"/>
            </a:endParaRPr>
          </a:p>
        </p:txBody>
      </p:sp>
      <p:sp>
        <p:nvSpPr>
          <p:cNvPr id="40" name="任意多边形: 形状 39"/>
          <p:cNvSpPr/>
          <p:nvPr/>
        </p:nvSpPr>
        <p:spPr>
          <a:xfrm rot="13234801">
            <a:off x="6926215" y="-1034835"/>
            <a:ext cx="6717777" cy="3779592"/>
          </a:xfrm>
          <a:custGeom>
            <a:avLst/>
            <a:gdLst>
              <a:gd name="connsiteX0" fmla="*/ 6717777 w 6717777"/>
              <a:gd name="connsiteY0" fmla="*/ 138606 h 3779592"/>
              <a:gd name="connsiteX1" fmla="*/ 2466765 w 6717777"/>
              <a:gd name="connsiteY1" fmla="*/ 3779592 h 3779592"/>
              <a:gd name="connsiteX2" fmla="*/ 0 w 6717777"/>
              <a:gd name="connsiteY2" fmla="*/ 899536 h 3779592"/>
              <a:gd name="connsiteX3" fmla="*/ 107709 w 6717777"/>
              <a:gd name="connsiteY3" fmla="*/ 906242 h 3779592"/>
              <a:gd name="connsiteX4" fmla="*/ 2122426 w 6717777"/>
              <a:gd name="connsiteY4" fmla="*/ 0 h 3779592"/>
              <a:gd name="connsiteX5" fmla="*/ 4137143 w 6717777"/>
              <a:gd name="connsiteY5" fmla="*/ 906242 h 3779592"/>
              <a:gd name="connsiteX6" fmla="*/ 6151859 w 6717777"/>
              <a:gd name="connsiteY6" fmla="*/ 0 h 3779592"/>
              <a:gd name="connsiteX7" fmla="*/ 6599379 w 6717777"/>
              <a:gd name="connsiteY7" fmla="*/ 83633 h 377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777" h="3779592">
                <a:moveTo>
                  <a:pt x="6717777" y="138606"/>
                </a:moveTo>
                <a:lnTo>
                  <a:pt x="2466765" y="3779592"/>
                </a:lnTo>
                <a:lnTo>
                  <a:pt x="0" y="899536"/>
                </a:lnTo>
                <a:lnTo>
                  <a:pt x="107709" y="906242"/>
                </a:lnTo>
                <a:cubicBezTo>
                  <a:pt x="1023488" y="906241"/>
                  <a:pt x="1206648" y="0"/>
                  <a:pt x="2122426" y="0"/>
                </a:cubicBezTo>
                <a:cubicBezTo>
                  <a:pt x="3038205" y="0"/>
                  <a:pt x="3221364" y="906241"/>
                  <a:pt x="4137143" y="906242"/>
                </a:cubicBezTo>
                <a:cubicBezTo>
                  <a:pt x="5052936" y="906242"/>
                  <a:pt x="5236065" y="0"/>
                  <a:pt x="6151859" y="0"/>
                </a:cubicBezTo>
                <a:cubicBezTo>
                  <a:pt x="6323570" y="0"/>
                  <a:pt x="6469524" y="31860"/>
                  <a:pt x="6599379" y="83633"/>
                </a:cubicBezTo>
                <a:close/>
              </a:path>
            </a:pathLst>
          </a:custGeom>
          <a:solidFill>
            <a:schemeClr val="accent1"/>
          </a:solidFill>
          <a:ln w="9525" cap="flat">
            <a:solidFill>
              <a:schemeClr val="accent6"/>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9" name="任意多边形: 形状 38"/>
          <p:cNvSpPr/>
          <p:nvPr/>
        </p:nvSpPr>
        <p:spPr>
          <a:xfrm rot="13234801">
            <a:off x="7808196" y="-914092"/>
            <a:ext cx="5493095" cy="3083551"/>
          </a:xfrm>
          <a:custGeom>
            <a:avLst/>
            <a:gdLst>
              <a:gd name="connsiteX0" fmla="*/ 5493095 w 5493095"/>
              <a:gd name="connsiteY0" fmla="*/ 15806 h 3083551"/>
              <a:gd name="connsiteX1" fmla="*/ 1911368 w 5493095"/>
              <a:gd name="connsiteY1" fmla="*/ 3083551 h 3083551"/>
              <a:gd name="connsiteX2" fmla="*/ 0 w 5493095"/>
              <a:gd name="connsiteY2" fmla="*/ 851945 h 3083551"/>
              <a:gd name="connsiteX3" fmla="*/ 88996 w 5493095"/>
              <a:gd name="connsiteY3" fmla="*/ 822609 h 3083551"/>
              <a:gd name="connsiteX4" fmla="*/ 1656197 w 5493095"/>
              <a:gd name="connsiteY4" fmla="*/ 0 h 3083551"/>
              <a:gd name="connsiteX5" fmla="*/ 3670914 w 5493095"/>
              <a:gd name="connsiteY5" fmla="*/ 906241 h 3083551"/>
              <a:gd name="connsiteX6" fmla="*/ 5373689 w 5493095"/>
              <a:gd name="connsiteY6" fmla="*/ 38940 h 30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095" h="3083551">
                <a:moveTo>
                  <a:pt x="5493095" y="15806"/>
                </a:moveTo>
                <a:lnTo>
                  <a:pt x="1911368" y="3083551"/>
                </a:lnTo>
                <a:lnTo>
                  <a:pt x="0" y="851945"/>
                </a:lnTo>
                <a:lnTo>
                  <a:pt x="88996" y="822609"/>
                </a:lnTo>
                <a:cubicBezTo>
                  <a:pt x="651700" y="598261"/>
                  <a:pt x="912127" y="0"/>
                  <a:pt x="1656197" y="0"/>
                </a:cubicBezTo>
                <a:cubicBezTo>
                  <a:pt x="2571976" y="0"/>
                  <a:pt x="2755135" y="906242"/>
                  <a:pt x="3670914" y="906241"/>
                </a:cubicBezTo>
                <a:cubicBezTo>
                  <a:pt x="4472234" y="906241"/>
                  <a:pt x="4712606" y="212400"/>
                  <a:pt x="5373689" y="38940"/>
                </a:cubicBezTo>
                <a:close/>
              </a:path>
            </a:pathLst>
          </a:custGeom>
          <a:solidFill>
            <a:schemeClr val="accent2"/>
          </a:solidFill>
          <a:ln w="9525" cap="flat">
            <a:solidFill>
              <a:schemeClr val="accent1"/>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3" name="任意多边形: 形状 32"/>
          <p:cNvSpPr/>
          <p:nvPr/>
        </p:nvSpPr>
        <p:spPr>
          <a:xfrm rot="13234801">
            <a:off x="10189934" y="-230211"/>
            <a:ext cx="2717984" cy="2024775"/>
          </a:xfrm>
          <a:custGeom>
            <a:avLst/>
            <a:gdLst>
              <a:gd name="connsiteX0" fmla="*/ 2717984 w 2717984"/>
              <a:gd name="connsiteY0" fmla="*/ 878272 h 2024775"/>
              <a:gd name="connsiteX1" fmla="*/ 1379391 w 2717984"/>
              <a:gd name="connsiteY1" fmla="*/ 2024775 h 2024775"/>
              <a:gd name="connsiteX2" fmla="*/ 0 w 2717984"/>
              <a:gd name="connsiteY2" fmla="*/ 414275 h 2024775"/>
              <a:gd name="connsiteX3" fmla="*/ 160136 w 2717984"/>
              <a:gd name="connsiteY3" fmla="*/ 286741 h 2024775"/>
              <a:gd name="connsiteX4" fmla="*/ 958582 w 2717984"/>
              <a:gd name="connsiteY4" fmla="*/ 0 h 2024775"/>
              <a:gd name="connsiteX5" fmla="*/ 2661361 w 2717984"/>
              <a:gd name="connsiteY5" fmla="*/ 867301 h 20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984" h="2024775">
                <a:moveTo>
                  <a:pt x="2717984" y="878272"/>
                </a:moveTo>
                <a:lnTo>
                  <a:pt x="1379391" y="2024775"/>
                </a:lnTo>
                <a:lnTo>
                  <a:pt x="0" y="414275"/>
                </a:lnTo>
                <a:lnTo>
                  <a:pt x="160136" y="286741"/>
                </a:lnTo>
                <a:cubicBezTo>
                  <a:pt x="374773" y="127440"/>
                  <a:pt x="615165" y="0"/>
                  <a:pt x="958582" y="0"/>
                </a:cubicBezTo>
                <a:cubicBezTo>
                  <a:pt x="1759888" y="0"/>
                  <a:pt x="2000283" y="693842"/>
                  <a:pt x="2661361" y="867301"/>
                </a:cubicBezTo>
                <a:close/>
              </a:path>
            </a:pathLst>
          </a:custGeom>
          <a:solidFill>
            <a:schemeClr val="accent3">
              <a:lumMod val="75000"/>
            </a:schemeClr>
          </a:solidFill>
          <a:ln w="9525" cap="flat">
            <a:solidFill>
              <a:schemeClr val="accent2"/>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1" name="任意多边形: 形状 30"/>
          <p:cNvSpPr/>
          <p:nvPr/>
        </p:nvSpPr>
        <p:spPr>
          <a:xfrm rot="13234801">
            <a:off x="11063990" y="-87208"/>
            <a:ext cx="1624158" cy="1158265"/>
          </a:xfrm>
          <a:custGeom>
            <a:avLst/>
            <a:gdLst>
              <a:gd name="connsiteX0" fmla="*/ 1624158 w 1624158"/>
              <a:gd name="connsiteY0" fmla="*/ 531285 h 1158265"/>
              <a:gd name="connsiteX1" fmla="*/ 892131 w 1624158"/>
              <a:gd name="connsiteY1" fmla="*/ 1158265 h 1158265"/>
              <a:gd name="connsiteX2" fmla="*/ 0 w 1624158"/>
              <a:gd name="connsiteY2" fmla="*/ 116663 h 1158265"/>
              <a:gd name="connsiteX3" fmla="*/ 71138 w 1624158"/>
              <a:gd name="connsiteY3" fmla="*/ 83633 h 1158265"/>
              <a:gd name="connsiteX4" fmla="*/ 518654 w 1624158"/>
              <a:gd name="connsiteY4" fmla="*/ 0 h 1158265"/>
              <a:gd name="connsiteX5" fmla="*/ 1526012 w 1624158"/>
              <a:gd name="connsiteY5" fmla="*/ 453121 h 1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4158" h="1158265">
                <a:moveTo>
                  <a:pt x="1624158" y="531285"/>
                </a:moveTo>
                <a:lnTo>
                  <a:pt x="892131" y="1158265"/>
                </a:lnTo>
                <a:lnTo>
                  <a:pt x="0" y="116663"/>
                </a:lnTo>
                <a:lnTo>
                  <a:pt x="71138" y="83633"/>
                </a:lnTo>
                <a:cubicBezTo>
                  <a:pt x="200993" y="31860"/>
                  <a:pt x="346945" y="1"/>
                  <a:pt x="518654" y="0"/>
                </a:cubicBezTo>
                <a:cubicBezTo>
                  <a:pt x="976543" y="0"/>
                  <a:pt x="1251278" y="226560"/>
                  <a:pt x="1526012" y="453121"/>
                </a:cubicBezTo>
                <a:close/>
              </a:path>
            </a:pathLst>
          </a:custGeom>
          <a:solidFill>
            <a:schemeClr val="accent4">
              <a:lumMod val="75000"/>
            </a:schemeClr>
          </a:solidFill>
          <a:ln w="9525" cap="flat">
            <a:solidFill>
              <a:schemeClr val="accent3">
                <a:lumMod val="75000"/>
              </a:schemeClr>
            </a:solidFill>
            <a:prstDash val="solid"/>
            <a:miter/>
          </a:ln>
          <a:effectLst>
            <a:innerShdw blurRad="2540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0" name="任意多边形: 形状 29"/>
          <p:cNvSpPr/>
          <p:nvPr/>
        </p:nvSpPr>
        <p:spPr>
          <a:xfrm rot="13234801">
            <a:off x="11758929" y="-16944"/>
            <a:ext cx="659423" cy="452124"/>
          </a:xfrm>
          <a:custGeom>
            <a:avLst/>
            <a:gdLst>
              <a:gd name="connsiteX0" fmla="*/ 659423 w 659423"/>
              <a:gd name="connsiteY0" fmla="*/ 219003 h 452124"/>
              <a:gd name="connsiteX1" fmla="*/ 387243 w 659423"/>
              <a:gd name="connsiteY1" fmla="*/ 452124 h 452124"/>
              <a:gd name="connsiteX2" fmla="*/ 0 w 659423"/>
              <a:gd name="connsiteY2" fmla="*/ 0 h 452124"/>
              <a:gd name="connsiteX3" fmla="*/ 117534 w 659423"/>
              <a:gd name="connsiteY3" fmla="*/ 7318 h 452124"/>
              <a:gd name="connsiteX4" fmla="*/ 642674 w 659423"/>
              <a:gd name="connsiteY4" fmla="*/ 207328 h 4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423" h="452124">
                <a:moveTo>
                  <a:pt x="659423" y="219003"/>
                </a:moveTo>
                <a:lnTo>
                  <a:pt x="387243" y="452124"/>
                </a:lnTo>
                <a:lnTo>
                  <a:pt x="0" y="0"/>
                </a:lnTo>
                <a:lnTo>
                  <a:pt x="117534" y="7318"/>
                </a:lnTo>
                <a:cubicBezTo>
                  <a:pt x="325015" y="33868"/>
                  <a:pt x="492430" y="109978"/>
                  <a:pt x="642674" y="207328"/>
                </a:cubicBezTo>
                <a:close/>
              </a:path>
            </a:pathLst>
          </a:custGeom>
          <a:solidFill>
            <a:schemeClr val="accent4"/>
          </a:solidFill>
          <a:ln w="9525" cap="flat">
            <a:solidFill>
              <a:schemeClr val="accent4">
                <a:lumMod val="75000"/>
              </a:schemeClr>
            </a:solidFill>
            <a:prstDash val="solid"/>
            <a:miter/>
          </a:ln>
          <a:effectLst>
            <a:innerShdw blurRad="279400" dist="50800" dir="8100000">
              <a:prstClr val="black">
                <a:alpha val="50000"/>
              </a:prstClr>
            </a:innerShdw>
          </a:effectLst>
        </p:spPr>
        <p:txBody>
          <a:bodyPr wrap="square" rtlCol="0" anchor="ctr">
            <a:noAutofit/>
          </a:bodyPr>
          <a:lstStyle/>
          <a:p>
            <a:endParaRPr lang="zh-CN" altLang="en-US">
              <a:cs typeface="+mn-ea"/>
              <a:sym typeface="+mn-lt"/>
            </a:endParaRPr>
          </a:p>
        </p:txBody>
      </p:sp>
      <p:grpSp>
        <p:nvGrpSpPr>
          <p:cNvPr id="2" name="组合 1"/>
          <p:cNvGrpSpPr/>
          <p:nvPr/>
        </p:nvGrpSpPr>
        <p:grpSpPr>
          <a:xfrm>
            <a:off x="2796617" y="2948128"/>
            <a:ext cx="576995" cy="504363"/>
            <a:chOff x="2818420" y="2922226"/>
            <a:chExt cx="606627" cy="530265"/>
          </a:xfrm>
        </p:grpSpPr>
        <p:sp>
          <p:nvSpPr>
            <p:cNvPr id="35" name="图形 8"/>
            <p:cNvSpPr/>
            <p:nvPr/>
          </p:nvSpPr>
          <p:spPr>
            <a:xfrm>
              <a:off x="2819478" y="2953496"/>
              <a:ext cx="605569" cy="498995"/>
            </a:xfrm>
            <a:custGeom>
              <a:avLst/>
              <a:gdLst>
                <a:gd name="connsiteX0" fmla="*/ 4096547 w 5567984"/>
                <a:gd name="connsiteY0" fmla="*/ 768700 h 8005496"/>
                <a:gd name="connsiteX1" fmla="*/ 4564731 w 5567984"/>
                <a:gd name="connsiteY1" fmla="*/ 2873978 h 8005496"/>
                <a:gd name="connsiteX2" fmla="*/ 5542956 w 5567984"/>
                <a:gd name="connsiteY2" fmla="*/ 4529674 h 8005496"/>
                <a:gd name="connsiteX3" fmla="*/ 4877887 w 5567984"/>
                <a:gd name="connsiteY3" fmla="*/ 6183820 h 8005496"/>
                <a:gd name="connsiteX4" fmla="*/ 3273349 w 5567984"/>
                <a:gd name="connsiteY4" fmla="*/ 7575970 h 8005496"/>
                <a:gd name="connsiteX5" fmla="*/ 1195977 w 5567984"/>
                <a:gd name="connsiteY5" fmla="*/ 7892226 h 8005496"/>
                <a:gd name="connsiteX6" fmla="*/ 84428 w 5567984"/>
                <a:gd name="connsiteY6" fmla="*/ 6205524 h 8005496"/>
                <a:gd name="connsiteX7" fmla="*/ 276662 w 5567984"/>
                <a:gd name="connsiteY7" fmla="*/ 4270778 h 8005496"/>
                <a:gd name="connsiteX8" fmla="*/ 8465 w 5567984"/>
                <a:gd name="connsiteY8" fmla="*/ 2811966 h 8005496"/>
                <a:gd name="connsiteX9" fmla="*/ 963435 w 5567984"/>
                <a:gd name="connsiteY9" fmla="*/ 1596549 h 8005496"/>
                <a:gd name="connsiteX10" fmla="*/ 2451702 w 5567984"/>
                <a:gd name="connsiteY10" fmla="*/ 69525 h 8005496"/>
                <a:gd name="connsiteX11" fmla="*/ 4096547 w 5567984"/>
                <a:gd name="connsiteY11" fmla="*/ 768700 h 8005496"/>
                <a:gd name="connsiteX0-1" fmla="*/ 5940587 w 5981347"/>
                <a:gd name="connsiteY0-2" fmla="*/ 390172 h 8160368"/>
                <a:gd name="connsiteX1-3" fmla="*/ 4564731 w 5981347"/>
                <a:gd name="connsiteY1-4" fmla="*/ 3028850 h 8160368"/>
                <a:gd name="connsiteX2-5" fmla="*/ 5542956 w 5981347"/>
                <a:gd name="connsiteY2-6" fmla="*/ 4684546 h 8160368"/>
                <a:gd name="connsiteX3-7" fmla="*/ 4877887 w 5981347"/>
                <a:gd name="connsiteY3-8" fmla="*/ 6338692 h 8160368"/>
                <a:gd name="connsiteX4-9" fmla="*/ 3273349 w 5981347"/>
                <a:gd name="connsiteY4-10" fmla="*/ 7730842 h 8160368"/>
                <a:gd name="connsiteX5-11" fmla="*/ 1195977 w 5981347"/>
                <a:gd name="connsiteY5-12" fmla="*/ 8047098 h 8160368"/>
                <a:gd name="connsiteX6-13" fmla="*/ 84428 w 5981347"/>
                <a:gd name="connsiteY6-14" fmla="*/ 6360396 h 8160368"/>
                <a:gd name="connsiteX7-15" fmla="*/ 276662 w 5981347"/>
                <a:gd name="connsiteY7-16" fmla="*/ 4425650 h 8160368"/>
                <a:gd name="connsiteX8-17" fmla="*/ 8465 w 5981347"/>
                <a:gd name="connsiteY8-18" fmla="*/ 2966838 h 8160368"/>
                <a:gd name="connsiteX9-19" fmla="*/ 963435 w 5981347"/>
                <a:gd name="connsiteY9-20" fmla="*/ 1751421 h 8160368"/>
                <a:gd name="connsiteX10-21" fmla="*/ 2451702 w 5981347"/>
                <a:gd name="connsiteY10-22" fmla="*/ 224397 h 8160368"/>
                <a:gd name="connsiteX11-23" fmla="*/ 5940587 w 5981347"/>
                <a:gd name="connsiteY11-24" fmla="*/ 390172 h 8160368"/>
                <a:gd name="connsiteX0-25" fmla="*/ 6454653 w 6495413"/>
                <a:gd name="connsiteY0-26" fmla="*/ 390172 h 8160364"/>
                <a:gd name="connsiteX1-27" fmla="*/ 5078797 w 6495413"/>
                <a:gd name="connsiteY1-28" fmla="*/ 3028850 h 8160364"/>
                <a:gd name="connsiteX2-29" fmla="*/ 6057022 w 6495413"/>
                <a:gd name="connsiteY2-30" fmla="*/ 4684546 h 8160364"/>
                <a:gd name="connsiteX3-31" fmla="*/ 5391953 w 6495413"/>
                <a:gd name="connsiteY3-32" fmla="*/ 6338692 h 8160364"/>
                <a:gd name="connsiteX4-33" fmla="*/ 3787415 w 6495413"/>
                <a:gd name="connsiteY4-34" fmla="*/ 7730842 h 8160364"/>
                <a:gd name="connsiteX5-35" fmla="*/ 1710043 w 6495413"/>
                <a:gd name="connsiteY5-36" fmla="*/ 8047098 h 8160364"/>
                <a:gd name="connsiteX6-37" fmla="*/ 4134 w 6495413"/>
                <a:gd name="connsiteY6-38" fmla="*/ 6177516 h 8160364"/>
                <a:gd name="connsiteX7-39" fmla="*/ 790728 w 6495413"/>
                <a:gd name="connsiteY7-40" fmla="*/ 4425650 h 8160364"/>
                <a:gd name="connsiteX8-41" fmla="*/ 522531 w 6495413"/>
                <a:gd name="connsiteY8-42" fmla="*/ 2966838 h 8160364"/>
                <a:gd name="connsiteX9-43" fmla="*/ 1477501 w 6495413"/>
                <a:gd name="connsiteY9-44" fmla="*/ 1751421 h 8160364"/>
                <a:gd name="connsiteX10-45" fmla="*/ 2965768 w 6495413"/>
                <a:gd name="connsiteY10-46" fmla="*/ 224397 h 8160364"/>
                <a:gd name="connsiteX11-47" fmla="*/ 6454653 w 6495413"/>
                <a:gd name="connsiteY11-48" fmla="*/ 390172 h 8160364"/>
                <a:gd name="connsiteX0-49" fmla="*/ 6454653 w 6934729"/>
                <a:gd name="connsiteY0-50" fmla="*/ 390172 h 8160364"/>
                <a:gd name="connsiteX1-51" fmla="*/ 6922837 w 6934729"/>
                <a:gd name="connsiteY1-52" fmla="*/ 3013610 h 8160364"/>
                <a:gd name="connsiteX2-53" fmla="*/ 6057022 w 6934729"/>
                <a:gd name="connsiteY2-54" fmla="*/ 4684546 h 8160364"/>
                <a:gd name="connsiteX3-55" fmla="*/ 5391953 w 6934729"/>
                <a:gd name="connsiteY3-56" fmla="*/ 6338692 h 8160364"/>
                <a:gd name="connsiteX4-57" fmla="*/ 3787415 w 6934729"/>
                <a:gd name="connsiteY4-58" fmla="*/ 7730842 h 8160364"/>
                <a:gd name="connsiteX5-59" fmla="*/ 1710043 w 6934729"/>
                <a:gd name="connsiteY5-60" fmla="*/ 8047098 h 8160364"/>
                <a:gd name="connsiteX6-61" fmla="*/ 4134 w 6934729"/>
                <a:gd name="connsiteY6-62" fmla="*/ 6177516 h 8160364"/>
                <a:gd name="connsiteX7-63" fmla="*/ 790728 w 6934729"/>
                <a:gd name="connsiteY7-64" fmla="*/ 4425650 h 8160364"/>
                <a:gd name="connsiteX8-65" fmla="*/ 522531 w 6934729"/>
                <a:gd name="connsiteY8-66" fmla="*/ 2966838 h 8160364"/>
                <a:gd name="connsiteX9-67" fmla="*/ 1477501 w 6934729"/>
                <a:gd name="connsiteY9-68" fmla="*/ 1751421 h 8160364"/>
                <a:gd name="connsiteX10-69" fmla="*/ 2965768 w 6934729"/>
                <a:gd name="connsiteY10-70" fmla="*/ 224397 h 8160364"/>
                <a:gd name="connsiteX11-71" fmla="*/ 6454653 w 6934729"/>
                <a:gd name="connsiteY11-72" fmla="*/ 390172 h 8160364"/>
                <a:gd name="connsiteX0-73" fmla="*/ 6454653 w 7046920"/>
                <a:gd name="connsiteY0-74" fmla="*/ 390172 h 8160364"/>
                <a:gd name="connsiteX1-75" fmla="*/ 6922837 w 7046920"/>
                <a:gd name="connsiteY1-76" fmla="*/ 3013610 h 8160364"/>
                <a:gd name="connsiteX2-77" fmla="*/ 6910462 w 7046920"/>
                <a:gd name="connsiteY2-78" fmla="*/ 5004586 h 8160364"/>
                <a:gd name="connsiteX3-79" fmla="*/ 5391953 w 7046920"/>
                <a:gd name="connsiteY3-80" fmla="*/ 6338692 h 8160364"/>
                <a:gd name="connsiteX4-81" fmla="*/ 3787415 w 7046920"/>
                <a:gd name="connsiteY4-82" fmla="*/ 7730842 h 8160364"/>
                <a:gd name="connsiteX5-83" fmla="*/ 1710043 w 7046920"/>
                <a:gd name="connsiteY5-84" fmla="*/ 8047098 h 8160364"/>
                <a:gd name="connsiteX6-85" fmla="*/ 4134 w 7046920"/>
                <a:gd name="connsiteY6-86" fmla="*/ 6177516 h 8160364"/>
                <a:gd name="connsiteX7-87" fmla="*/ 790728 w 7046920"/>
                <a:gd name="connsiteY7-88" fmla="*/ 4425650 h 8160364"/>
                <a:gd name="connsiteX8-89" fmla="*/ 522531 w 7046920"/>
                <a:gd name="connsiteY8-90" fmla="*/ 2966838 h 8160364"/>
                <a:gd name="connsiteX9-91" fmla="*/ 1477501 w 7046920"/>
                <a:gd name="connsiteY9-92" fmla="*/ 1751421 h 8160364"/>
                <a:gd name="connsiteX10-93" fmla="*/ 2965768 w 7046920"/>
                <a:gd name="connsiteY10-94" fmla="*/ 224397 h 8160364"/>
                <a:gd name="connsiteX11-95" fmla="*/ 6454653 w 7046920"/>
                <a:gd name="connsiteY11-96" fmla="*/ 390172 h 8160364"/>
                <a:gd name="connsiteX0-97" fmla="*/ 6454653 w 8648225"/>
                <a:gd name="connsiteY0-98" fmla="*/ 390172 h 8160364"/>
                <a:gd name="connsiteX1-99" fmla="*/ 8644957 w 8648225"/>
                <a:gd name="connsiteY1-100" fmla="*/ 2541170 h 8160364"/>
                <a:gd name="connsiteX2-101" fmla="*/ 6910462 w 8648225"/>
                <a:gd name="connsiteY2-102" fmla="*/ 5004586 h 8160364"/>
                <a:gd name="connsiteX3-103" fmla="*/ 5391953 w 8648225"/>
                <a:gd name="connsiteY3-104" fmla="*/ 6338692 h 8160364"/>
                <a:gd name="connsiteX4-105" fmla="*/ 3787415 w 8648225"/>
                <a:gd name="connsiteY4-106" fmla="*/ 7730842 h 8160364"/>
                <a:gd name="connsiteX5-107" fmla="*/ 1710043 w 8648225"/>
                <a:gd name="connsiteY5-108" fmla="*/ 8047098 h 8160364"/>
                <a:gd name="connsiteX6-109" fmla="*/ 4134 w 8648225"/>
                <a:gd name="connsiteY6-110" fmla="*/ 6177516 h 8160364"/>
                <a:gd name="connsiteX7-111" fmla="*/ 790728 w 8648225"/>
                <a:gd name="connsiteY7-112" fmla="*/ 4425650 h 8160364"/>
                <a:gd name="connsiteX8-113" fmla="*/ 522531 w 8648225"/>
                <a:gd name="connsiteY8-114" fmla="*/ 2966838 h 8160364"/>
                <a:gd name="connsiteX9-115" fmla="*/ 1477501 w 8648225"/>
                <a:gd name="connsiteY9-116" fmla="*/ 1751421 h 8160364"/>
                <a:gd name="connsiteX10-117" fmla="*/ 2965768 w 8648225"/>
                <a:gd name="connsiteY10-118" fmla="*/ 224397 h 8160364"/>
                <a:gd name="connsiteX11-119" fmla="*/ 6454653 w 8648225"/>
                <a:gd name="connsiteY11-120" fmla="*/ 390172 h 8160364"/>
                <a:gd name="connsiteX0-121" fmla="*/ 7201413 w 8646414"/>
                <a:gd name="connsiteY0-122" fmla="*/ 275375 h 8411327"/>
                <a:gd name="connsiteX1-123" fmla="*/ 8644957 w 8646414"/>
                <a:gd name="connsiteY1-124" fmla="*/ 2792133 h 8411327"/>
                <a:gd name="connsiteX2-125" fmla="*/ 6910462 w 8646414"/>
                <a:gd name="connsiteY2-126" fmla="*/ 5255549 h 8411327"/>
                <a:gd name="connsiteX3-127" fmla="*/ 5391953 w 8646414"/>
                <a:gd name="connsiteY3-128" fmla="*/ 6589655 h 8411327"/>
                <a:gd name="connsiteX4-129" fmla="*/ 3787415 w 8646414"/>
                <a:gd name="connsiteY4-130" fmla="*/ 7981805 h 8411327"/>
                <a:gd name="connsiteX5-131" fmla="*/ 1710043 w 8646414"/>
                <a:gd name="connsiteY5-132" fmla="*/ 8298061 h 8411327"/>
                <a:gd name="connsiteX6-133" fmla="*/ 4134 w 8646414"/>
                <a:gd name="connsiteY6-134" fmla="*/ 6428479 h 8411327"/>
                <a:gd name="connsiteX7-135" fmla="*/ 790728 w 8646414"/>
                <a:gd name="connsiteY7-136" fmla="*/ 4676613 h 8411327"/>
                <a:gd name="connsiteX8-137" fmla="*/ 522531 w 8646414"/>
                <a:gd name="connsiteY8-138" fmla="*/ 3217801 h 8411327"/>
                <a:gd name="connsiteX9-139" fmla="*/ 1477501 w 8646414"/>
                <a:gd name="connsiteY9-140" fmla="*/ 2002384 h 8411327"/>
                <a:gd name="connsiteX10-141" fmla="*/ 2965768 w 8646414"/>
                <a:gd name="connsiteY10-142" fmla="*/ 475360 h 8411327"/>
                <a:gd name="connsiteX11-143" fmla="*/ 7201413 w 8646414"/>
                <a:gd name="connsiteY11-144" fmla="*/ 275375 h 8411327"/>
                <a:gd name="connsiteX0-145" fmla="*/ 7201413 w 8648523"/>
                <a:gd name="connsiteY0-146" fmla="*/ 275375 h 8411327"/>
                <a:gd name="connsiteX1-147" fmla="*/ 8644957 w 8648523"/>
                <a:gd name="connsiteY1-148" fmla="*/ 2792133 h 8411327"/>
                <a:gd name="connsiteX2-149" fmla="*/ 6910462 w 8648523"/>
                <a:gd name="connsiteY2-150" fmla="*/ 5255549 h 8411327"/>
                <a:gd name="connsiteX3-151" fmla="*/ 5391953 w 8648523"/>
                <a:gd name="connsiteY3-152" fmla="*/ 6589655 h 8411327"/>
                <a:gd name="connsiteX4-153" fmla="*/ 3787415 w 8648523"/>
                <a:gd name="connsiteY4-154" fmla="*/ 7981805 h 8411327"/>
                <a:gd name="connsiteX5-155" fmla="*/ 1710043 w 8648523"/>
                <a:gd name="connsiteY5-156" fmla="*/ 8298061 h 8411327"/>
                <a:gd name="connsiteX6-157" fmla="*/ 4134 w 8648523"/>
                <a:gd name="connsiteY6-158" fmla="*/ 6428479 h 8411327"/>
                <a:gd name="connsiteX7-159" fmla="*/ 790728 w 8648523"/>
                <a:gd name="connsiteY7-160" fmla="*/ 4676613 h 8411327"/>
                <a:gd name="connsiteX8-161" fmla="*/ 522531 w 8648523"/>
                <a:gd name="connsiteY8-162" fmla="*/ 3217801 h 8411327"/>
                <a:gd name="connsiteX9-163" fmla="*/ 1477501 w 8648523"/>
                <a:gd name="connsiteY9-164" fmla="*/ 2002384 h 8411327"/>
                <a:gd name="connsiteX10-165" fmla="*/ 2965768 w 8648523"/>
                <a:gd name="connsiteY10-166" fmla="*/ 475360 h 8411327"/>
                <a:gd name="connsiteX11-167" fmla="*/ 7201413 w 8648523"/>
                <a:gd name="connsiteY11-168" fmla="*/ 275375 h 8411327"/>
                <a:gd name="connsiteX0-169" fmla="*/ 7201413 w 8648523"/>
                <a:gd name="connsiteY0-170" fmla="*/ 227973 h 8363925"/>
                <a:gd name="connsiteX1-171" fmla="*/ 8644957 w 8648523"/>
                <a:gd name="connsiteY1-172" fmla="*/ 2744731 h 8363925"/>
                <a:gd name="connsiteX2-173" fmla="*/ 6910462 w 8648523"/>
                <a:gd name="connsiteY2-174" fmla="*/ 5208147 h 8363925"/>
                <a:gd name="connsiteX3-175" fmla="*/ 5391953 w 8648523"/>
                <a:gd name="connsiteY3-176" fmla="*/ 6542253 h 8363925"/>
                <a:gd name="connsiteX4-177" fmla="*/ 3787415 w 8648523"/>
                <a:gd name="connsiteY4-178" fmla="*/ 7934403 h 8363925"/>
                <a:gd name="connsiteX5-179" fmla="*/ 1710043 w 8648523"/>
                <a:gd name="connsiteY5-180" fmla="*/ 8250659 h 8363925"/>
                <a:gd name="connsiteX6-181" fmla="*/ 4134 w 8648523"/>
                <a:gd name="connsiteY6-182" fmla="*/ 6381077 h 8363925"/>
                <a:gd name="connsiteX7-183" fmla="*/ 790728 w 8648523"/>
                <a:gd name="connsiteY7-184" fmla="*/ 4629211 h 8363925"/>
                <a:gd name="connsiteX8-185" fmla="*/ 522531 w 8648523"/>
                <a:gd name="connsiteY8-186" fmla="*/ 3170399 h 8363925"/>
                <a:gd name="connsiteX9-187" fmla="*/ 1477501 w 8648523"/>
                <a:gd name="connsiteY9-188" fmla="*/ 1954982 h 8363925"/>
                <a:gd name="connsiteX10-189" fmla="*/ 2965768 w 8648523"/>
                <a:gd name="connsiteY10-190" fmla="*/ 427958 h 8363925"/>
                <a:gd name="connsiteX11-191" fmla="*/ 7201413 w 8648523"/>
                <a:gd name="connsiteY11-192" fmla="*/ 227973 h 8363925"/>
                <a:gd name="connsiteX0-193" fmla="*/ 7201413 w 8648523"/>
                <a:gd name="connsiteY0-194" fmla="*/ 132501 h 8268453"/>
                <a:gd name="connsiteX1-195" fmla="*/ 8644957 w 8648523"/>
                <a:gd name="connsiteY1-196" fmla="*/ 2649259 h 8268453"/>
                <a:gd name="connsiteX2-197" fmla="*/ 6910462 w 8648523"/>
                <a:gd name="connsiteY2-198" fmla="*/ 5112675 h 8268453"/>
                <a:gd name="connsiteX3-199" fmla="*/ 5391953 w 8648523"/>
                <a:gd name="connsiteY3-200" fmla="*/ 6446781 h 8268453"/>
                <a:gd name="connsiteX4-201" fmla="*/ 3787415 w 8648523"/>
                <a:gd name="connsiteY4-202" fmla="*/ 7838931 h 8268453"/>
                <a:gd name="connsiteX5-203" fmla="*/ 1710043 w 8648523"/>
                <a:gd name="connsiteY5-204" fmla="*/ 8155187 h 8268453"/>
                <a:gd name="connsiteX6-205" fmla="*/ 4134 w 8648523"/>
                <a:gd name="connsiteY6-206" fmla="*/ 6285605 h 8268453"/>
                <a:gd name="connsiteX7-207" fmla="*/ 790728 w 8648523"/>
                <a:gd name="connsiteY7-208" fmla="*/ 4533739 h 8268453"/>
                <a:gd name="connsiteX8-209" fmla="*/ 522531 w 8648523"/>
                <a:gd name="connsiteY8-210" fmla="*/ 3074927 h 8268453"/>
                <a:gd name="connsiteX9-211" fmla="*/ 1477501 w 8648523"/>
                <a:gd name="connsiteY9-212" fmla="*/ 1859510 h 8268453"/>
                <a:gd name="connsiteX10-213" fmla="*/ 2965768 w 8648523"/>
                <a:gd name="connsiteY10-214" fmla="*/ 332486 h 8268453"/>
                <a:gd name="connsiteX11-215" fmla="*/ 7201413 w 8648523"/>
                <a:gd name="connsiteY11-216" fmla="*/ 132501 h 8268453"/>
                <a:gd name="connsiteX0-217" fmla="*/ 7475733 w 8664887"/>
                <a:gd name="connsiteY0-218" fmla="*/ 122472 h 8304144"/>
                <a:gd name="connsiteX1-219" fmla="*/ 8644957 w 8664887"/>
                <a:gd name="connsiteY1-220" fmla="*/ 2684950 h 8304144"/>
                <a:gd name="connsiteX2-221" fmla="*/ 6910462 w 8664887"/>
                <a:gd name="connsiteY2-222" fmla="*/ 5148366 h 8304144"/>
                <a:gd name="connsiteX3-223" fmla="*/ 5391953 w 8664887"/>
                <a:gd name="connsiteY3-224" fmla="*/ 6482472 h 8304144"/>
                <a:gd name="connsiteX4-225" fmla="*/ 3787415 w 8664887"/>
                <a:gd name="connsiteY4-226" fmla="*/ 7874622 h 8304144"/>
                <a:gd name="connsiteX5-227" fmla="*/ 1710043 w 8664887"/>
                <a:gd name="connsiteY5-228" fmla="*/ 8190878 h 8304144"/>
                <a:gd name="connsiteX6-229" fmla="*/ 4134 w 8664887"/>
                <a:gd name="connsiteY6-230" fmla="*/ 6321296 h 8304144"/>
                <a:gd name="connsiteX7-231" fmla="*/ 790728 w 8664887"/>
                <a:gd name="connsiteY7-232" fmla="*/ 4569430 h 8304144"/>
                <a:gd name="connsiteX8-233" fmla="*/ 522531 w 8664887"/>
                <a:gd name="connsiteY8-234" fmla="*/ 3110618 h 8304144"/>
                <a:gd name="connsiteX9-235" fmla="*/ 1477501 w 8664887"/>
                <a:gd name="connsiteY9-236" fmla="*/ 1895201 h 8304144"/>
                <a:gd name="connsiteX10-237" fmla="*/ 2965768 w 8664887"/>
                <a:gd name="connsiteY10-238" fmla="*/ 368177 h 8304144"/>
                <a:gd name="connsiteX11-239" fmla="*/ 7475733 w 8664887"/>
                <a:gd name="connsiteY11-240" fmla="*/ 122472 h 8304144"/>
                <a:gd name="connsiteX0-241" fmla="*/ 6515613 w 8647442"/>
                <a:gd name="connsiteY0-242" fmla="*/ 103625 h 8391977"/>
                <a:gd name="connsiteX1-243" fmla="*/ 8644957 w 8647442"/>
                <a:gd name="connsiteY1-244" fmla="*/ 2772783 h 8391977"/>
                <a:gd name="connsiteX2-245" fmla="*/ 6910462 w 8647442"/>
                <a:gd name="connsiteY2-246" fmla="*/ 5236199 h 8391977"/>
                <a:gd name="connsiteX3-247" fmla="*/ 5391953 w 8647442"/>
                <a:gd name="connsiteY3-248" fmla="*/ 6570305 h 8391977"/>
                <a:gd name="connsiteX4-249" fmla="*/ 3787415 w 8647442"/>
                <a:gd name="connsiteY4-250" fmla="*/ 7962455 h 8391977"/>
                <a:gd name="connsiteX5-251" fmla="*/ 1710043 w 8647442"/>
                <a:gd name="connsiteY5-252" fmla="*/ 8278711 h 8391977"/>
                <a:gd name="connsiteX6-253" fmla="*/ 4134 w 8647442"/>
                <a:gd name="connsiteY6-254" fmla="*/ 6409129 h 8391977"/>
                <a:gd name="connsiteX7-255" fmla="*/ 790728 w 8647442"/>
                <a:gd name="connsiteY7-256" fmla="*/ 4657263 h 8391977"/>
                <a:gd name="connsiteX8-257" fmla="*/ 522531 w 8647442"/>
                <a:gd name="connsiteY8-258" fmla="*/ 3198451 h 8391977"/>
                <a:gd name="connsiteX9-259" fmla="*/ 1477501 w 8647442"/>
                <a:gd name="connsiteY9-260" fmla="*/ 1983034 h 8391977"/>
                <a:gd name="connsiteX10-261" fmla="*/ 2965768 w 8647442"/>
                <a:gd name="connsiteY10-262" fmla="*/ 456010 h 8391977"/>
                <a:gd name="connsiteX11-263" fmla="*/ 6515613 w 8647442"/>
                <a:gd name="connsiteY11-264" fmla="*/ 103625 h 8391977"/>
                <a:gd name="connsiteX0-265" fmla="*/ 6515613 w 8977179"/>
                <a:gd name="connsiteY0-266" fmla="*/ 103625 h 8391977"/>
                <a:gd name="connsiteX1-267" fmla="*/ 8644957 w 8977179"/>
                <a:gd name="connsiteY1-268" fmla="*/ 2772783 h 8391977"/>
                <a:gd name="connsiteX2-269" fmla="*/ 8632582 w 8977179"/>
                <a:gd name="connsiteY2-270" fmla="*/ 6577319 h 8391977"/>
                <a:gd name="connsiteX3-271" fmla="*/ 5391953 w 8977179"/>
                <a:gd name="connsiteY3-272" fmla="*/ 6570305 h 8391977"/>
                <a:gd name="connsiteX4-273" fmla="*/ 3787415 w 8977179"/>
                <a:gd name="connsiteY4-274" fmla="*/ 7962455 h 8391977"/>
                <a:gd name="connsiteX5-275" fmla="*/ 1710043 w 8977179"/>
                <a:gd name="connsiteY5-276" fmla="*/ 8278711 h 8391977"/>
                <a:gd name="connsiteX6-277" fmla="*/ 4134 w 8977179"/>
                <a:gd name="connsiteY6-278" fmla="*/ 6409129 h 8391977"/>
                <a:gd name="connsiteX7-279" fmla="*/ 790728 w 8977179"/>
                <a:gd name="connsiteY7-280" fmla="*/ 4657263 h 8391977"/>
                <a:gd name="connsiteX8-281" fmla="*/ 522531 w 8977179"/>
                <a:gd name="connsiteY8-282" fmla="*/ 3198451 h 8391977"/>
                <a:gd name="connsiteX9-283" fmla="*/ 1477501 w 8977179"/>
                <a:gd name="connsiteY9-284" fmla="*/ 1983034 h 8391977"/>
                <a:gd name="connsiteX10-285" fmla="*/ 2965768 w 8977179"/>
                <a:gd name="connsiteY10-286" fmla="*/ 456010 h 8391977"/>
                <a:gd name="connsiteX11-287" fmla="*/ 6515613 w 8977179"/>
                <a:gd name="connsiteY11-288" fmla="*/ 103625 h 8391977"/>
                <a:gd name="connsiteX0-289" fmla="*/ 6515613 w 8898394"/>
                <a:gd name="connsiteY0-290" fmla="*/ 103625 h 8350632"/>
                <a:gd name="connsiteX1-291" fmla="*/ 8644957 w 8898394"/>
                <a:gd name="connsiteY1-292" fmla="*/ 2772783 h 8350632"/>
                <a:gd name="connsiteX2-293" fmla="*/ 8632582 w 8898394"/>
                <a:gd name="connsiteY2-294" fmla="*/ 6577319 h 8350632"/>
                <a:gd name="connsiteX3-295" fmla="*/ 6611153 w 8898394"/>
                <a:gd name="connsiteY3-296" fmla="*/ 7941905 h 8350632"/>
                <a:gd name="connsiteX4-297" fmla="*/ 3787415 w 8898394"/>
                <a:gd name="connsiteY4-298" fmla="*/ 7962455 h 8350632"/>
                <a:gd name="connsiteX5-299" fmla="*/ 1710043 w 8898394"/>
                <a:gd name="connsiteY5-300" fmla="*/ 8278711 h 8350632"/>
                <a:gd name="connsiteX6-301" fmla="*/ 4134 w 8898394"/>
                <a:gd name="connsiteY6-302" fmla="*/ 6409129 h 8350632"/>
                <a:gd name="connsiteX7-303" fmla="*/ 790728 w 8898394"/>
                <a:gd name="connsiteY7-304" fmla="*/ 4657263 h 8350632"/>
                <a:gd name="connsiteX8-305" fmla="*/ 522531 w 8898394"/>
                <a:gd name="connsiteY8-306" fmla="*/ 3198451 h 8350632"/>
                <a:gd name="connsiteX9-307" fmla="*/ 1477501 w 8898394"/>
                <a:gd name="connsiteY9-308" fmla="*/ 1983034 h 8350632"/>
                <a:gd name="connsiteX10-309" fmla="*/ 2965768 w 8898394"/>
                <a:gd name="connsiteY10-310" fmla="*/ 456010 h 8350632"/>
                <a:gd name="connsiteX11-311" fmla="*/ 6515613 w 8898394"/>
                <a:gd name="connsiteY11-312" fmla="*/ 103625 h 8350632"/>
                <a:gd name="connsiteX0-313" fmla="*/ 6515613 w 8898394"/>
                <a:gd name="connsiteY0-314" fmla="*/ 103625 h 8350632"/>
                <a:gd name="connsiteX1-315" fmla="*/ 8644957 w 8898394"/>
                <a:gd name="connsiteY1-316" fmla="*/ 2772783 h 8350632"/>
                <a:gd name="connsiteX2-317" fmla="*/ 8632582 w 8898394"/>
                <a:gd name="connsiteY2-318" fmla="*/ 6577319 h 8350632"/>
                <a:gd name="connsiteX3-319" fmla="*/ 6611153 w 8898394"/>
                <a:gd name="connsiteY3-320" fmla="*/ 7941905 h 8350632"/>
                <a:gd name="connsiteX4-321" fmla="*/ 3787415 w 8898394"/>
                <a:gd name="connsiteY4-322" fmla="*/ 7962455 h 8350632"/>
                <a:gd name="connsiteX5-323" fmla="*/ 1710043 w 8898394"/>
                <a:gd name="connsiteY5-324" fmla="*/ 8278711 h 8350632"/>
                <a:gd name="connsiteX6-325" fmla="*/ 4134 w 8898394"/>
                <a:gd name="connsiteY6-326" fmla="*/ 6409129 h 8350632"/>
                <a:gd name="connsiteX7-327" fmla="*/ 790728 w 8898394"/>
                <a:gd name="connsiteY7-328" fmla="*/ 4657263 h 8350632"/>
                <a:gd name="connsiteX8-329" fmla="*/ 705411 w 8898394"/>
                <a:gd name="connsiteY8-330" fmla="*/ 3274651 h 8350632"/>
                <a:gd name="connsiteX9-331" fmla="*/ 1477501 w 8898394"/>
                <a:gd name="connsiteY9-332" fmla="*/ 1983034 h 8350632"/>
                <a:gd name="connsiteX10-333" fmla="*/ 2965768 w 8898394"/>
                <a:gd name="connsiteY10-334" fmla="*/ 456010 h 8350632"/>
                <a:gd name="connsiteX11-335" fmla="*/ 6515613 w 8898394"/>
                <a:gd name="connsiteY11-336" fmla="*/ 103625 h 8350632"/>
                <a:gd name="connsiteX0-337" fmla="*/ 6515613 w 8898394"/>
                <a:gd name="connsiteY0-338" fmla="*/ 90861 h 8337868"/>
                <a:gd name="connsiteX1-339" fmla="*/ 8644957 w 8898394"/>
                <a:gd name="connsiteY1-340" fmla="*/ 2760019 h 8337868"/>
                <a:gd name="connsiteX2-341" fmla="*/ 8632582 w 8898394"/>
                <a:gd name="connsiteY2-342" fmla="*/ 6564555 h 8337868"/>
                <a:gd name="connsiteX3-343" fmla="*/ 6611153 w 8898394"/>
                <a:gd name="connsiteY3-344" fmla="*/ 7929141 h 8337868"/>
                <a:gd name="connsiteX4-345" fmla="*/ 3787415 w 8898394"/>
                <a:gd name="connsiteY4-346" fmla="*/ 7949691 h 8337868"/>
                <a:gd name="connsiteX5-347" fmla="*/ 1710043 w 8898394"/>
                <a:gd name="connsiteY5-348" fmla="*/ 8265947 h 8337868"/>
                <a:gd name="connsiteX6-349" fmla="*/ 4134 w 8898394"/>
                <a:gd name="connsiteY6-350" fmla="*/ 6396365 h 8337868"/>
                <a:gd name="connsiteX7-351" fmla="*/ 790728 w 8898394"/>
                <a:gd name="connsiteY7-352" fmla="*/ 4644499 h 8337868"/>
                <a:gd name="connsiteX8-353" fmla="*/ 705411 w 8898394"/>
                <a:gd name="connsiteY8-354" fmla="*/ 3261887 h 8337868"/>
                <a:gd name="connsiteX9-355" fmla="*/ 1568941 w 8898394"/>
                <a:gd name="connsiteY9-356" fmla="*/ 1436870 h 8337868"/>
                <a:gd name="connsiteX10-357" fmla="*/ 2965768 w 8898394"/>
                <a:gd name="connsiteY10-358" fmla="*/ 443246 h 8337868"/>
                <a:gd name="connsiteX11-359" fmla="*/ 6515613 w 8898394"/>
                <a:gd name="connsiteY11-360" fmla="*/ 90861 h 8337868"/>
                <a:gd name="connsiteX0-361" fmla="*/ 6515613 w 8898394"/>
                <a:gd name="connsiteY0-362" fmla="*/ 91854 h 8338861"/>
                <a:gd name="connsiteX1-363" fmla="*/ 8644957 w 8898394"/>
                <a:gd name="connsiteY1-364" fmla="*/ 2761012 h 8338861"/>
                <a:gd name="connsiteX2-365" fmla="*/ 8632582 w 8898394"/>
                <a:gd name="connsiteY2-366" fmla="*/ 6565548 h 8338861"/>
                <a:gd name="connsiteX3-367" fmla="*/ 6611153 w 8898394"/>
                <a:gd name="connsiteY3-368" fmla="*/ 7930134 h 8338861"/>
                <a:gd name="connsiteX4-369" fmla="*/ 3787415 w 8898394"/>
                <a:gd name="connsiteY4-370" fmla="*/ 7950684 h 8338861"/>
                <a:gd name="connsiteX5-371" fmla="*/ 1710043 w 8898394"/>
                <a:gd name="connsiteY5-372" fmla="*/ 8266940 h 8338861"/>
                <a:gd name="connsiteX6-373" fmla="*/ 4134 w 8898394"/>
                <a:gd name="connsiteY6-374" fmla="*/ 6397358 h 8338861"/>
                <a:gd name="connsiteX7-375" fmla="*/ 790728 w 8898394"/>
                <a:gd name="connsiteY7-376" fmla="*/ 4645492 h 8338861"/>
                <a:gd name="connsiteX8-377" fmla="*/ 705411 w 8898394"/>
                <a:gd name="connsiteY8-378" fmla="*/ 3262880 h 8338861"/>
                <a:gd name="connsiteX9-379" fmla="*/ 1706101 w 8898394"/>
                <a:gd name="connsiteY9-380" fmla="*/ 1483583 h 8338861"/>
                <a:gd name="connsiteX10-381" fmla="*/ 2965768 w 8898394"/>
                <a:gd name="connsiteY10-382" fmla="*/ 444239 h 8338861"/>
                <a:gd name="connsiteX11-383" fmla="*/ 6515613 w 8898394"/>
                <a:gd name="connsiteY11-384" fmla="*/ 91854 h 8338861"/>
                <a:gd name="connsiteX0-385" fmla="*/ 6515613 w 8898394"/>
                <a:gd name="connsiteY0-386" fmla="*/ 91854 h 8338861"/>
                <a:gd name="connsiteX1-387" fmla="*/ 8644957 w 8898394"/>
                <a:gd name="connsiteY1-388" fmla="*/ 2761012 h 8338861"/>
                <a:gd name="connsiteX2-389" fmla="*/ 8632582 w 8898394"/>
                <a:gd name="connsiteY2-390" fmla="*/ 6565548 h 8338861"/>
                <a:gd name="connsiteX3-391" fmla="*/ 6611153 w 8898394"/>
                <a:gd name="connsiteY3-392" fmla="*/ 7930134 h 8338861"/>
                <a:gd name="connsiteX4-393" fmla="*/ 3787415 w 8898394"/>
                <a:gd name="connsiteY4-394" fmla="*/ 7950684 h 8338861"/>
                <a:gd name="connsiteX5-395" fmla="*/ 1710043 w 8898394"/>
                <a:gd name="connsiteY5-396" fmla="*/ 8266940 h 8338861"/>
                <a:gd name="connsiteX6-397" fmla="*/ 4134 w 8898394"/>
                <a:gd name="connsiteY6-398" fmla="*/ 6397358 h 8338861"/>
                <a:gd name="connsiteX7-399" fmla="*/ 790728 w 8898394"/>
                <a:gd name="connsiteY7-400" fmla="*/ 4645492 h 8338861"/>
                <a:gd name="connsiteX8-401" fmla="*/ 705411 w 8898394"/>
                <a:gd name="connsiteY8-402" fmla="*/ 3262880 h 8338861"/>
                <a:gd name="connsiteX9-403" fmla="*/ 1706101 w 8898394"/>
                <a:gd name="connsiteY9-404" fmla="*/ 1483583 h 8338861"/>
                <a:gd name="connsiteX10-405" fmla="*/ 2965768 w 8898394"/>
                <a:gd name="connsiteY10-406" fmla="*/ 444239 h 8338861"/>
                <a:gd name="connsiteX11-407" fmla="*/ 6515613 w 8898394"/>
                <a:gd name="connsiteY11-408" fmla="*/ 91854 h 8338861"/>
                <a:gd name="connsiteX0-409" fmla="*/ 6515613 w 8898394"/>
                <a:gd name="connsiteY0-410" fmla="*/ 91854 h 8338861"/>
                <a:gd name="connsiteX1-411" fmla="*/ 8644957 w 8898394"/>
                <a:gd name="connsiteY1-412" fmla="*/ 2761012 h 8338861"/>
                <a:gd name="connsiteX2-413" fmla="*/ 8632582 w 8898394"/>
                <a:gd name="connsiteY2-414" fmla="*/ 6565548 h 8338861"/>
                <a:gd name="connsiteX3-415" fmla="*/ 6611153 w 8898394"/>
                <a:gd name="connsiteY3-416" fmla="*/ 7930134 h 8338861"/>
                <a:gd name="connsiteX4-417" fmla="*/ 3787415 w 8898394"/>
                <a:gd name="connsiteY4-418" fmla="*/ 7950684 h 8338861"/>
                <a:gd name="connsiteX5-419" fmla="*/ 1710043 w 8898394"/>
                <a:gd name="connsiteY5-420" fmla="*/ 8266940 h 8338861"/>
                <a:gd name="connsiteX6-421" fmla="*/ 4134 w 8898394"/>
                <a:gd name="connsiteY6-422" fmla="*/ 6397358 h 8338861"/>
                <a:gd name="connsiteX7-423" fmla="*/ 790728 w 8898394"/>
                <a:gd name="connsiteY7-424" fmla="*/ 4645492 h 8338861"/>
                <a:gd name="connsiteX8-425" fmla="*/ 705411 w 8898394"/>
                <a:gd name="connsiteY8-426" fmla="*/ 3262880 h 8338861"/>
                <a:gd name="connsiteX9-427" fmla="*/ 1706101 w 8898394"/>
                <a:gd name="connsiteY9-428" fmla="*/ 1483583 h 8338861"/>
                <a:gd name="connsiteX10-429" fmla="*/ 2965768 w 8898394"/>
                <a:gd name="connsiteY10-430" fmla="*/ 444239 h 8338861"/>
                <a:gd name="connsiteX11-431" fmla="*/ 6515613 w 8898394"/>
                <a:gd name="connsiteY11-432" fmla="*/ 91854 h 8338861"/>
                <a:gd name="connsiteX0-433" fmla="*/ 6515613 w 8898394"/>
                <a:gd name="connsiteY0-434" fmla="*/ 91854 h 8338861"/>
                <a:gd name="connsiteX1-435" fmla="*/ 8644957 w 8898394"/>
                <a:gd name="connsiteY1-436" fmla="*/ 2761012 h 8338861"/>
                <a:gd name="connsiteX2-437" fmla="*/ 8632582 w 8898394"/>
                <a:gd name="connsiteY2-438" fmla="*/ 6565548 h 8338861"/>
                <a:gd name="connsiteX3-439" fmla="*/ 6611153 w 8898394"/>
                <a:gd name="connsiteY3-440" fmla="*/ 7930134 h 8338861"/>
                <a:gd name="connsiteX4-441" fmla="*/ 3787415 w 8898394"/>
                <a:gd name="connsiteY4-442" fmla="*/ 7950684 h 8338861"/>
                <a:gd name="connsiteX5-443" fmla="*/ 1710043 w 8898394"/>
                <a:gd name="connsiteY5-444" fmla="*/ 8266940 h 8338861"/>
                <a:gd name="connsiteX6-445" fmla="*/ 4134 w 8898394"/>
                <a:gd name="connsiteY6-446" fmla="*/ 6397358 h 8338861"/>
                <a:gd name="connsiteX7-447" fmla="*/ 790728 w 8898394"/>
                <a:gd name="connsiteY7-448" fmla="*/ 4645492 h 8338861"/>
                <a:gd name="connsiteX8-449" fmla="*/ 705411 w 8898394"/>
                <a:gd name="connsiteY8-450" fmla="*/ 3262880 h 8338861"/>
                <a:gd name="connsiteX9-451" fmla="*/ 1706101 w 8898394"/>
                <a:gd name="connsiteY9-452" fmla="*/ 1483583 h 8338861"/>
                <a:gd name="connsiteX10-453" fmla="*/ 2965768 w 8898394"/>
                <a:gd name="connsiteY10-454" fmla="*/ 444239 h 8338861"/>
                <a:gd name="connsiteX11-455" fmla="*/ 6515613 w 8898394"/>
                <a:gd name="connsiteY11-456" fmla="*/ 91854 h 8338861"/>
                <a:gd name="connsiteX0-457" fmla="*/ 6515613 w 8898394"/>
                <a:gd name="connsiteY0-458" fmla="*/ 91854 h 8338861"/>
                <a:gd name="connsiteX1-459" fmla="*/ 8644957 w 8898394"/>
                <a:gd name="connsiteY1-460" fmla="*/ 2761012 h 8338861"/>
                <a:gd name="connsiteX2-461" fmla="*/ 8632582 w 8898394"/>
                <a:gd name="connsiteY2-462" fmla="*/ 6565548 h 8338861"/>
                <a:gd name="connsiteX3-463" fmla="*/ 6611153 w 8898394"/>
                <a:gd name="connsiteY3-464" fmla="*/ 7930134 h 8338861"/>
                <a:gd name="connsiteX4-465" fmla="*/ 3787415 w 8898394"/>
                <a:gd name="connsiteY4-466" fmla="*/ 7950684 h 8338861"/>
                <a:gd name="connsiteX5-467" fmla="*/ 1710043 w 8898394"/>
                <a:gd name="connsiteY5-468" fmla="*/ 8266940 h 8338861"/>
                <a:gd name="connsiteX6-469" fmla="*/ 4134 w 8898394"/>
                <a:gd name="connsiteY6-470" fmla="*/ 6397358 h 8338861"/>
                <a:gd name="connsiteX7-471" fmla="*/ 790728 w 8898394"/>
                <a:gd name="connsiteY7-472" fmla="*/ 4645492 h 8338861"/>
                <a:gd name="connsiteX8-473" fmla="*/ 705411 w 8898394"/>
                <a:gd name="connsiteY8-474" fmla="*/ 3262880 h 8338861"/>
                <a:gd name="connsiteX9-475" fmla="*/ 1706101 w 8898394"/>
                <a:gd name="connsiteY9-476" fmla="*/ 1483583 h 8338861"/>
                <a:gd name="connsiteX10-477" fmla="*/ 2965768 w 8898394"/>
                <a:gd name="connsiteY10-478" fmla="*/ 444239 h 8338861"/>
                <a:gd name="connsiteX11-479" fmla="*/ 6515613 w 8898394"/>
                <a:gd name="connsiteY11-480" fmla="*/ 91854 h 8338861"/>
                <a:gd name="connsiteX0-481" fmla="*/ 6515613 w 8898394"/>
                <a:gd name="connsiteY0-482" fmla="*/ 91854 h 8338861"/>
                <a:gd name="connsiteX1-483" fmla="*/ 8644957 w 8898394"/>
                <a:gd name="connsiteY1-484" fmla="*/ 2761012 h 8338861"/>
                <a:gd name="connsiteX2-485" fmla="*/ 8632582 w 8898394"/>
                <a:gd name="connsiteY2-486" fmla="*/ 6565548 h 8338861"/>
                <a:gd name="connsiteX3-487" fmla="*/ 6611153 w 8898394"/>
                <a:gd name="connsiteY3-488" fmla="*/ 7930134 h 8338861"/>
                <a:gd name="connsiteX4-489" fmla="*/ 3787415 w 8898394"/>
                <a:gd name="connsiteY4-490" fmla="*/ 7950684 h 8338861"/>
                <a:gd name="connsiteX5-491" fmla="*/ 1710043 w 8898394"/>
                <a:gd name="connsiteY5-492" fmla="*/ 8266940 h 8338861"/>
                <a:gd name="connsiteX6-493" fmla="*/ 4134 w 8898394"/>
                <a:gd name="connsiteY6-494" fmla="*/ 6397358 h 8338861"/>
                <a:gd name="connsiteX7-495" fmla="*/ 790728 w 8898394"/>
                <a:gd name="connsiteY7-496" fmla="*/ 4645492 h 8338861"/>
                <a:gd name="connsiteX8-497" fmla="*/ 705411 w 8898394"/>
                <a:gd name="connsiteY8-498" fmla="*/ 3262880 h 8338861"/>
                <a:gd name="connsiteX9-499" fmla="*/ 1706101 w 8898394"/>
                <a:gd name="connsiteY9-500" fmla="*/ 1483583 h 8338861"/>
                <a:gd name="connsiteX10-501" fmla="*/ 2965768 w 8898394"/>
                <a:gd name="connsiteY10-502" fmla="*/ 444239 h 8338861"/>
                <a:gd name="connsiteX11-503" fmla="*/ 6515613 w 8898394"/>
                <a:gd name="connsiteY11-504" fmla="*/ 91854 h 8338861"/>
                <a:gd name="connsiteX0-505" fmla="*/ 6515613 w 8898394"/>
                <a:gd name="connsiteY0-506" fmla="*/ 91854 h 8338861"/>
                <a:gd name="connsiteX1-507" fmla="*/ 8644957 w 8898394"/>
                <a:gd name="connsiteY1-508" fmla="*/ 2761012 h 8338861"/>
                <a:gd name="connsiteX2-509" fmla="*/ 8632582 w 8898394"/>
                <a:gd name="connsiteY2-510" fmla="*/ 6565548 h 8338861"/>
                <a:gd name="connsiteX3-511" fmla="*/ 6611153 w 8898394"/>
                <a:gd name="connsiteY3-512" fmla="*/ 7930134 h 8338861"/>
                <a:gd name="connsiteX4-513" fmla="*/ 3787415 w 8898394"/>
                <a:gd name="connsiteY4-514" fmla="*/ 7950684 h 8338861"/>
                <a:gd name="connsiteX5-515" fmla="*/ 1710043 w 8898394"/>
                <a:gd name="connsiteY5-516" fmla="*/ 8266940 h 8338861"/>
                <a:gd name="connsiteX6-517" fmla="*/ 4134 w 8898394"/>
                <a:gd name="connsiteY6-518" fmla="*/ 6397358 h 8338861"/>
                <a:gd name="connsiteX7-519" fmla="*/ 790728 w 8898394"/>
                <a:gd name="connsiteY7-520" fmla="*/ 4645492 h 8338861"/>
                <a:gd name="connsiteX8-521" fmla="*/ 705411 w 8898394"/>
                <a:gd name="connsiteY8-522" fmla="*/ 3262880 h 8338861"/>
                <a:gd name="connsiteX9-523" fmla="*/ 1706101 w 8898394"/>
                <a:gd name="connsiteY9-524" fmla="*/ 1483583 h 8338861"/>
                <a:gd name="connsiteX10-525" fmla="*/ 2965768 w 8898394"/>
                <a:gd name="connsiteY10-526" fmla="*/ 444239 h 8338861"/>
                <a:gd name="connsiteX11-527" fmla="*/ 6515613 w 8898394"/>
                <a:gd name="connsiteY11-528" fmla="*/ 91854 h 8338861"/>
                <a:gd name="connsiteX0-529" fmla="*/ 6515613 w 8898394"/>
                <a:gd name="connsiteY0-530" fmla="*/ 91854 h 8338861"/>
                <a:gd name="connsiteX1-531" fmla="*/ 8644957 w 8898394"/>
                <a:gd name="connsiteY1-532" fmla="*/ 2761012 h 8338861"/>
                <a:gd name="connsiteX2-533" fmla="*/ 8632582 w 8898394"/>
                <a:gd name="connsiteY2-534" fmla="*/ 6565548 h 8338861"/>
                <a:gd name="connsiteX3-535" fmla="*/ 6611153 w 8898394"/>
                <a:gd name="connsiteY3-536" fmla="*/ 7930134 h 8338861"/>
                <a:gd name="connsiteX4-537" fmla="*/ 3787415 w 8898394"/>
                <a:gd name="connsiteY4-538" fmla="*/ 7950684 h 8338861"/>
                <a:gd name="connsiteX5-539" fmla="*/ 1710043 w 8898394"/>
                <a:gd name="connsiteY5-540" fmla="*/ 8266940 h 8338861"/>
                <a:gd name="connsiteX6-541" fmla="*/ 4134 w 8898394"/>
                <a:gd name="connsiteY6-542" fmla="*/ 6397358 h 8338861"/>
                <a:gd name="connsiteX7-543" fmla="*/ 790728 w 8898394"/>
                <a:gd name="connsiteY7-544" fmla="*/ 4645492 h 8338861"/>
                <a:gd name="connsiteX8-545" fmla="*/ 705411 w 8898394"/>
                <a:gd name="connsiteY8-546" fmla="*/ 3262880 h 8338861"/>
                <a:gd name="connsiteX9-547" fmla="*/ 1706101 w 8898394"/>
                <a:gd name="connsiteY9-548" fmla="*/ 1483583 h 8338861"/>
                <a:gd name="connsiteX10-549" fmla="*/ 2965768 w 8898394"/>
                <a:gd name="connsiteY10-550" fmla="*/ 444239 h 8338861"/>
                <a:gd name="connsiteX11-551" fmla="*/ 6515613 w 8898394"/>
                <a:gd name="connsiteY11-552" fmla="*/ 91854 h 8338861"/>
                <a:gd name="connsiteX0-553" fmla="*/ 6514930 w 8897711"/>
                <a:gd name="connsiteY0-554" fmla="*/ 91854 h 8338861"/>
                <a:gd name="connsiteX1-555" fmla="*/ 8644274 w 8897711"/>
                <a:gd name="connsiteY1-556" fmla="*/ 2761012 h 8338861"/>
                <a:gd name="connsiteX2-557" fmla="*/ 8631899 w 8897711"/>
                <a:gd name="connsiteY2-558" fmla="*/ 6565548 h 8338861"/>
                <a:gd name="connsiteX3-559" fmla="*/ 6610470 w 8897711"/>
                <a:gd name="connsiteY3-560" fmla="*/ 7930134 h 8338861"/>
                <a:gd name="connsiteX4-561" fmla="*/ 3786732 w 8897711"/>
                <a:gd name="connsiteY4-562" fmla="*/ 7950684 h 8338861"/>
                <a:gd name="connsiteX5-563" fmla="*/ 1709360 w 8897711"/>
                <a:gd name="connsiteY5-564" fmla="*/ 8266940 h 8338861"/>
                <a:gd name="connsiteX6-565" fmla="*/ 3451 w 8897711"/>
                <a:gd name="connsiteY6-566" fmla="*/ 6397358 h 8338861"/>
                <a:gd name="connsiteX7-567" fmla="*/ 972925 w 8897711"/>
                <a:gd name="connsiteY7-568" fmla="*/ 4234012 h 8338861"/>
                <a:gd name="connsiteX8-569" fmla="*/ 704728 w 8897711"/>
                <a:gd name="connsiteY8-570" fmla="*/ 3262880 h 8338861"/>
                <a:gd name="connsiteX9-571" fmla="*/ 1705418 w 8897711"/>
                <a:gd name="connsiteY9-572" fmla="*/ 1483583 h 8338861"/>
                <a:gd name="connsiteX10-573" fmla="*/ 2965085 w 8897711"/>
                <a:gd name="connsiteY10-574" fmla="*/ 444239 h 8338861"/>
                <a:gd name="connsiteX11-575" fmla="*/ 6514930 w 8897711"/>
                <a:gd name="connsiteY11-576" fmla="*/ 91854 h 8338861"/>
                <a:gd name="connsiteX0-577" fmla="*/ 6514930 w 8897711"/>
                <a:gd name="connsiteY0-578" fmla="*/ 91854 h 8338861"/>
                <a:gd name="connsiteX1-579" fmla="*/ 8644274 w 8897711"/>
                <a:gd name="connsiteY1-580" fmla="*/ 2761012 h 8338861"/>
                <a:gd name="connsiteX2-581" fmla="*/ 8631899 w 8897711"/>
                <a:gd name="connsiteY2-582" fmla="*/ 6565548 h 8338861"/>
                <a:gd name="connsiteX3-583" fmla="*/ 6610470 w 8897711"/>
                <a:gd name="connsiteY3-584" fmla="*/ 7930134 h 8338861"/>
                <a:gd name="connsiteX4-585" fmla="*/ 3786732 w 8897711"/>
                <a:gd name="connsiteY4-586" fmla="*/ 7950684 h 8338861"/>
                <a:gd name="connsiteX5-587" fmla="*/ 1709360 w 8897711"/>
                <a:gd name="connsiteY5-588" fmla="*/ 8266940 h 8338861"/>
                <a:gd name="connsiteX6-589" fmla="*/ 3451 w 8897711"/>
                <a:gd name="connsiteY6-590" fmla="*/ 6397358 h 8338861"/>
                <a:gd name="connsiteX7-591" fmla="*/ 972925 w 8897711"/>
                <a:gd name="connsiteY7-592" fmla="*/ 4234012 h 8338861"/>
                <a:gd name="connsiteX8-593" fmla="*/ 704728 w 8897711"/>
                <a:gd name="connsiteY8-594" fmla="*/ 2958080 h 8338861"/>
                <a:gd name="connsiteX9-595" fmla="*/ 1705418 w 8897711"/>
                <a:gd name="connsiteY9-596" fmla="*/ 1483583 h 8338861"/>
                <a:gd name="connsiteX10-597" fmla="*/ 2965085 w 8897711"/>
                <a:gd name="connsiteY10-598" fmla="*/ 444239 h 8338861"/>
                <a:gd name="connsiteX11-599" fmla="*/ 6514930 w 8897711"/>
                <a:gd name="connsiteY11-600" fmla="*/ 91854 h 8338861"/>
                <a:gd name="connsiteX0-601" fmla="*/ 6514930 w 8897711"/>
                <a:gd name="connsiteY0-602" fmla="*/ 91854 h 8338861"/>
                <a:gd name="connsiteX1-603" fmla="*/ 8644274 w 8897711"/>
                <a:gd name="connsiteY1-604" fmla="*/ 2761012 h 8338861"/>
                <a:gd name="connsiteX2-605" fmla="*/ 8631899 w 8897711"/>
                <a:gd name="connsiteY2-606" fmla="*/ 6565548 h 8338861"/>
                <a:gd name="connsiteX3-607" fmla="*/ 6610470 w 8897711"/>
                <a:gd name="connsiteY3-608" fmla="*/ 7930134 h 8338861"/>
                <a:gd name="connsiteX4-609" fmla="*/ 3786732 w 8897711"/>
                <a:gd name="connsiteY4-610" fmla="*/ 7950684 h 8338861"/>
                <a:gd name="connsiteX5-611" fmla="*/ 1709360 w 8897711"/>
                <a:gd name="connsiteY5-612" fmla="*/ 8266940 h 8338861"/>
                <a:gd name="connsiteX6-613" fmla="*/ 3451 w 8897711"/>
                <a:gd name="connsiteY6-614" fmla="*/ 6397358 h 8338861"/>
                <a:gd name="connsiteX7-615" fmla="*/ 972925 w 8897711"/>
                <a:gd name="connsiteY7-616" fmla="*/ 4234012 h 8338861"/>
                <a:gd name="connsiteX8-617" fmla="*/ 719968 w 8897711"/>
                <a:gd name="connsiteY8-618" fmla="*/ 2927600 h 8338861"/>
                <a:gd name="connsiteX9-619" fmla="*/ 1705418 w 8897711"/>
                <a:gd name="connsiteY9-620" fmla="*/ 1483583 h 8338861"/>
                <a:gd name="connsiteX10-621" fmla="*/ 2965085 w 8897711"/>
                <a:gd name="connsiteY10-622" fmla="*/ 444239 h 8338861"/>
                <a:gd name="connsiteX11-623" fmla="*/ 6514930 w 8897711"/>
                <a:gd name="connsiteY11-624" fmla="*/ 91854 h 8338861"/>
                <a:gd name="connsiteX0-625" fmla="*/ 6514930 w 8897711"/>
                <a:gd name="connsiteY0-626" fmla="*/ 98950 h 8345957"/>
                <a:gd name="connsiteX1-627" fmla="*/ 8644274 w 8897711"/>
                <a:gd name="connsiteY1-628" fmla="*/ 2768108 h 8345957"/>
                <a:gd name="connsiteX2-629" fmla="*/ 8631899 w 8897711"/>
                <a:gd name="connsiteY2-630" fmla="*/ 6572644 h 8345957"/>
                <a:gd name="connsiteX3-631" fmla="*/ 6610470 w 8897711"/>
                <a:gd name="connsiteY3-632" fmla="*/ 7937230 h 8345957"/>
                <a:gd name="connsiteX4-633" fmla="*/ 3786732 w 8897711"/>
                <a:gd name="connsiteY4-634" fmla="*/ 7957780 h 8345957"/>
                <a:gd name="connsiteX5-635" fmla="*/ 1709360 w 8897711"/>
                <a:gd name="connsiteY5-636" fmla="*/ 8274036 h 8345957"/>
                <a:gd name="connsiteX6-637" fmla="*/ 3451 w 8897711"/>
                <a:gd name="connsiteY6-638" fmla="*/ 6404454 h 8345957"/>
                <a:gd name="connsiteX7-639" fmla="*/ 972925 w 8897711"/>
                <a:gd name="connsiteY7-640" fmla="*/ 4241108 h 8345957"/>
                <a:gd name="connsiteX8-641" fmla="*/ 719968 w 8897711"/>
                <a:gd name="connsiteY8-642" fmla="*/ 2934696 h 8345957"/>
                <a:gd name="connsiteX9-643" fmla="*/ 2375978 w 8897711"/>
                <a:gd name="connsiteY9-644" fmla="*/ 1795479 h 8345957"/>
                <a:gd name="connsiteX10-645" fmla="*/ 2965085 w 8897711"/>
                <a:gd name="connsiteY10-646" fmla="*/ 451335 h 8345957"/>
                <a:gd name="connsiteX11-647" fmla="*/ 6514930 w 8897711"/>
                <a:gd name="connsiteY11-648" fmla="*/ 98950 h 8345957"/>
                <a:gd name="connsiteX0-649" fmla="*/ 6514930 w 8897711"/>
                <a:gd name="connsiteY0-650" fmla="*/ 91190 h 8338197"/>
                <a:gd name="connsiteX1-651" fmla="*/ 8644274 w 8897711"/>
                <a:gd name="connsiteY1-652" fmla="*/ 2760348 h 8338197"/>
                <a:gd name="connsiteX2-653" fmla="*/ 8631899 w 8897711"/>
                <a:gd name="connsiteY2-654" fmla="*/ 6564884 h 8338197"/>
                <a:gd name="connsiteX3-655" fmla="*/ 6610470 w 8897711"/>
                <a:gd name="connsiteY3-656" fmla="*/ 7929470 h 8338197"/>
                <a:gd name="connsiteX4-657" fmla="*/ 3786732 w 8897711"/>
                <a:gd name="connsiteY4-658" fmla="*/ 7950020 h 8338197"/>
                <a:gd name="connsiteX5-659" fmla="*/ 1709360 w 8897711"/>
                <a:gd name="connsiteY5-660" fmla="*/ 8266276 h 8338197"/>
                <a:gd name="connsiteX6-661" fmla="*/ 3451 w 8897711"/>
                <a:gd name="connsiteY6-662" fmla="*/ 6396694 h 8338197"/>
                <a:gd name="connsiteX7-663" fmla="*/ 972925 w 8897711"/>
                <a:gd name="connsiteY7-664" fmla="*/ 4233348 h 8338197"/>
                <a:gd name="connsiteX8-665" fmla="*/ 719968 w 8897711"/>
                <a:gd name="connsiteY8-666" fmla="*/ 2926936 h 8338197"/>
                <a:gd name="connsiteX9-667" fmla="*/ 1918778 w 8897711"/>
                <a:gd name="connsiteY9-668" fmla="*/ 1452439 h 8338197"/>
                <a:gd name="connsiteX10-669" fmla="*/ 2965085 w 8897711"/>
                <a:gd name="connsiteY10-670" fmla="*/ 443575 h 8338197"/>
                <a:gd name="connsiteX11-671" fmla="*/ 6514930 w 8897711"/>
                <a:gd name="connsiteY11-672" fmla="*/ 91190 h 8338197"/>
                <a:gd name="connsiteX0-673" fmla="*/ 6514930 w 8897711"/>
                <a:gd name="connsiteY0-674" fmla="*/ 89562 h 8336569"/>
                <a:gd name="connsiteX1-675" fmla="*/ 8644274 w 8897711"/>
                <a:gd name="connsiteY1-676" fmla="*/ 2758720 h 8336569"/>
                <a:gd name="connsiteX2-677" fmla="*/ 8631899 w 8897711"/>
                <a:gd name="connsiteY2-678" fmla="*/ 6563256 h 8336569"/>
                <a:gd name="connsiteX3-679" fmla="*/ 6610470 w 8897711"/>
                <a:gd name="connsiteY3-680" fmla="*/ 7927842 h 8336569"/>
                <a:gd name="connsiteX4-681" fmla="*/ 3786732 w 8897711"/>
                <a:gd name="connsiteY4-682" fmla="*/ 7948392 h 8336569"/>
                <a:gd name="connsiteX5-683" fmla="*/ 1709360 w 8897711"/>
                <a:gd name="connsiteY5-684" fmla="*/ 8264648 h 8336569"/>
                <a:gd name="connsiteX6-685" fmla="*/ 3451 w 8897711"/>
                <a:gd name="connsiteY6-686" fmla="*/ 6395066 h 8336569"/>
                <a:gd name="connsiteX7-687" fmla="*/ 972925 w 8897711"/>
                <a:gd name="connsiteY7-688" fmla="*/ 4231720 h 8336569"/>
                <a:gd name="connsiteX8-689" fmla="*/ 719968 w 8897711"/>
                <a:gd name="connsiteY8-690" fmla="*/ 2925308 h 8336569"/>
                <a:gd name="connsiteX9-691" fmla="*/ 1385378 w 8897711"/>
                <a:gd name="connsiteY9-692" fmla="*/ 1374611 h 8336569"/>
                <a:gd name="connsiteX10-693" fmla="*/ 2965085 w 8897711"/>
                <a:gd name="connsiteY10-694" fmla="*/ 441947 h 8336569"/>
                <a:gd name="connsiteX11-695" fmla="*/ 6514930 w 8897711"/>
                <a:gd name="connsiteY11-696" fmla="*/ 89562 h 8336569"/>
                <a:gd name="connsiteX0-697" fmla="*/ 6514930 w 8897711"/>
                <a:gd name="connsiteY0-698" fmla="*/ 89562 h 8336569"/>
                <a:gd name="connsiteX1-699" fmla="*/ 8644274 w 8897711"/>
                <a:gd name="connsiteY1-700" fmla="*/ 2758720 h 8336569"/>
                <a:gd name="connsiteX2-701" fmla="*/ 8631899 w 8897711"/>
                <a:gd name="connsiteY2-702" fmla="*/ 6563256 h 8336569"/>
                <a:gd name="connsiteX3-703" fmla="*/ 6610470 w 8897711"/>
                <a:gd name="connsiteY3-704" fmla="*/ 7927842 h 8336569"/>
                <a:gd name="connsiteX4-705" fmla="*/ 3786732 w 8897711"/>
                <a:gd name="connsiteY4-706" fmla="*/ 7948392 h 8336569"/>
                <a:gd name="connsiteX5-707" fmla="*/ 1709360 w 8897711"/>
                <a:gd name="connsiteY5-708" fmla="*/ 8264648 h 8336569"/>
                <a:gd name="connsiteX6-709" fmla="*/ 3451 w 8897711"/>
                <a:gd name="connsiteY6-710" fmla="*/ 6395066 h 8336569"/>
                <a:gd name="connsiteX7-711" fmla="*/ 972925 w 8897711"/>
                <a:gd name="connsiteY7-712" fmla="*/ 4231720 h 8336569"/>
                <a:gd name="connsiteX8-713" fmla="*/ 826648 w 8897711"/>
                <a:gd name="connsiteY8-714" fmla="*/ 2940548 h 8336569"/>
                <a:gd name="connsiteX9-715" fmla="*/ 1385378 w 8897711"/>
                <a:gd name="connsiteY9-716" fmla="*/ 1374611 h 8336569"/>
                <a:gd name="connsiteX10-717" fmla="*/ 2965085 w 8897711"/>
                <a:gd name="connsiteY10-718" fmla="*/ 441947 h 8336569"/>
                <a:gd name="connsiteX11-719" fmla="*/ 6514930 w 8897711"/>
                <a:gd name="connsiteY11-720" fmla="*/ 89562 h 8336569"/>
                <a:gd name="connsiteX0-721" fmla="*/ 6514930 w 8897711"/>
                <a:gd name="connsiteY0-722" fmla="*/ 89562 h 8336569"/>
                <a:gd name="connsiteX1-723" fmla="*/ 8644274 w 8897711"/>
                <a:gd name="connsiteY1-724" fmla="*/ 2758720 h 8336569"/>
                <a:gd name="connsiteX2-725" fmla="*/ 8631899 w 8897711"/>
                <a:gd name="connsiteY2-726" fmla="*/ 6563256 h 8336569"/>
                <a:gd name="connsiteX3-727" fmla="*/ 6610470 w 8897711"/>
                <a:gd name="connsiteY3-728" fmla="*/ 7927842 h 8336569"/>
                <a:gd name="connsiteX4-729" fmla="*/ 3786732 w 8897711"/>
                <a:gd name="connsiteY4-730" fmla="*/ 7948392 h 8336569"/>
                <a:gd name="connsiteX5-731" fmla="*/ 1709360 w 8897711"/>
                <a:gd name="connsiteY5-732" fmla="*/ 8264648 h 8336569"/>
                <a:gd name="connsiteX6-733" fmla="*/ 3451 w 8897711"/>
                <a:gd name="connsiteY6-734" fmla="*/ 6395066 h 8336569"/>
                <a:gd name="connsiteX7-735" fmla="*/ 972925 w 8897711"/>
                <a:gd name="connsiteY7-736" fmla="*/ 4231720 h 8336569"/>
                <a:gd name="connsiteX8-737" fmla="*/ 826648 w 8897711"/>
                <a:gd name="connsiteY8-738" fmla="*/ 2940548 h 8336569"/>
                <a:gd name="connsiteX9-739" fmla="*/ 1385378 w 8897711"/>
                <a:gd name="connsiteY9-740" fmla="*/ 1374611 h 8336569"/>
                <a:gd name="connsiteX10-741" fmla="*/ 2965085 w 8897711"/>
                <a:gd name="connsiteY10-742" fmla="*/ 441947 h 8336569"/>
                <a:gd name="connsiteX11-743" fmla="*/ 6514930 w 8897711"/>
                <a:gd name="connsiteY11-744" fmla="*/ 89562 h 8336569"/>
                <a:gd name="connsiteX0-745" fmla="*/ 6514930 w 8897711"/>
                <a:gd name="connsiteY0-746" fmla="*/ 89562 h 8336569"/>
                <a:gd name="connsiteX1-747" fmla="*/ 8644274 w 8897711"/>
                <a:gd name="connsiteY1-748" fmla="*/ 2758720 h 8336569"/>
                <a:gd name="connsiteX2-749" fmla="*/ 8631899 w 8897711"/>
                <a:gd name="connsiteY2-750" fmla="*/ 6563256 h 8336569"/>
                <a:gd name="connsiteX3-751" fmla="*/ 6610470 w 8897711"/>
                <a:gd name="connsiteY3-752" fmla="*/ 7927842 h 8336569"/>
                <a:gd name="connsiteX4-753" fmla="*/ 3786732 w 8897711"/>
                <a:gd name="connsiteY4-754" fmla="*/ 7948392 h 8336569"/>
                <a:gd name="connsiteX5-755" fmla="*/ 1709360 w 8897711"/>
                <a:gd name="connsiteY5-756" fmla="*/ 8264648 h 8336569"/>
                <a:gd name="connsiteX6-757" fmla="*/ 3451 w 8897711"/>
                <a:gd name="connsiteY6-758" fmla="*/ 6395066 h 8336569"/>
                <a:gd name="connsiteX7-759" fmla="*/ 972925 w 8897711"/>
                <a:gd name="connsiteY7-760" fmla="*/ 4231720 h 8336569"/>
                <a:gd name="connsiteX8-761" fmla="*/ 826648 w 8897711"/>
                <a:gd name="connsiteY8-762" fmla="*/ 2940548 h 8336569"/>
                <a:gd name="connsiteX9-763" fmla="*/ 1385378 w 8897711"/>
                <a:gd name="connsiteY9-764" fmla="*/ 1374611 h 8336569"/>
                <a:gd name="connsiteX10-765" fmla="*/ 2965085 w 8897711"/>
                <a:gd name="connsiteY10-766" fmla="*/ 441947 h 8336569"/>
                <a:gd name="connsiteX11-767" fmla="*/ 6514930 w 8897711"/>
                <a:gd name="connsiteY11-768" fmla="*/ 89562 h 8336569"/>
                <a:gd name="connsiteX0-769" fmla="*/ 6514930 w 8897711"/>
                <a:gd name="connsiteY0-770" fmla="*/ 89562 h 8336569"/>
                <a:gd name="connsiteX1-771" fmla="*/ 8644274 w 8897711"/>
                <a:gd name="connsiteY1-772" fmla="*/ 2758720 h 8336569"/>
                <a:gd name="connsiteX2-773" fmla="*/ 8631899 w 8897711"/>
                <a:gd name="connsiteY2-774" fmla="*/ 6563256 h 8336569"/>
                <a:gd name="connsiteX3-775" fmla="*/ 6610470 w 8897711"/>
                <a:gd name="connsiteY3-776" fmla="*/ 7927842 h 8336569"/>
                <a:gd name="connsiteX4-777" fmla="*/ 3786732 w 8897711"/>
                <a:gd name="connsiteY4-778" fmla="*/ 7948392 h 8336569"/>
                <a:gd name="connsiteX5-779" fmla="*/ 1709360 w 8897711"/>
                <a:gd name="connsiteY5-780" fmla="*/ 8264648 h 8336569"/>
                <a:gd name="connsiteX6-781" fmla="*/ 3451 w 8897711"/>
                <a:gd name="connsiteY6-782" fmla="*/ 6395066 h 8336569"/>
                <a:gd name="connsiteX7-783" fmla="*/ 972925 w 8897711"/>
                <a:gd name="connsiteY7-784" fmla="*/ 4231720 h 8336569"/>
                <a:gd name="connsiteX8-785" fmla="*/ 857128 w 8897711"/>
                <a:gd name="connsiteY8-786" fmla="*/ 2757668 h 8336569"/>
                <a:gd name="connsiteX9-787" fmla="*/ 1385378 w 8897711"/>
                <a:gd name="connsiteY9-788" fmla="*/ 1374611 h 8336569"/>
                <a:gd name="connsiteX10-789" fmla="*/ 2965085 w 8897711"/>
                <a:gd name="connsiteY10-790" fmla="*/ 441947 h 8336569"/>
                <a:gd name="connsiteX11-791" fmla="*/ 6514930 w 8897711"/>
                <a:gd name="connsiteY11-792" fmla="*/ 89562 h 8336569"/>
                <a:gd name="connsiteX0-793" fmla="*/ 6514930 w 8897711"/>
                <a:gd name="connsiteY0-794" fmla="*/ 89562 h 8336569"/>
                <a:gd name="connsiteX1-795" fmla="*/ 8644274 w 8897711"/>
                <a:gd name="connsiteY1-796" fmla="*/ 2758720 h 8336569"/>
                <a:gd name="connsiteX2-797" fmla="*/ 8631899 w 8897711"/>
                <a:gd name="connsiteY2-798" fmla="*/ 6563256 h 8336569"/>
                <a:gd name="connsiteX3-799" fmla="*/ 6610470 w 8897711"/>
                <a:gd name="connsiteY3-800" fmla="*/ 7927842 h 8336569"/>
                <a:gd name="connsiteX4-801" fmla="*/ 3786732 w 8897711"/>
                <a:gd name="connsiteY4-802" fmla="*/ 7948392 h 8336569"/>
                <a:gd name="connsiteX5-803" fmla="*/ 1709360 w 8897711"/>
                <a:gd name="connsiteY5-804" fmla="*/ 8264648 h 8336569"/>
                <a:gd name="connsiteX6-805" fmla="*/ 3451 w 8897711"/>
                <a:gd name="connsiteY6-806" fmla="*/ 6395066 h 8336569"/>
                <a:gd name="connsiteX7-807" fmla="*/ 972925 w 8897711"/>
                <a:gd name="connsiteY7-808" fmla="*/ 4231720 h 8336569"/>
                <a:gd name="connsiteX8-809" fmla="*/ 628528 w 8897711"/>
                <a:gd name="connsiteY8-810" fmla="*/ 3169148 h 8336569"/>
                <a:gd name="connsiteX9-811" fmla="*/ 1385378 w 8897711"/>
                <a:gd name="connsiteY9-812" fmla="*/ 1374611 h 8336569"/>
                <a:gd name="connsiteX10-813" fmla="*/ 2965085 w 8897711"/>
                <a:gd name="connsiteY10-814" fmla="*/ 441947 h 8336569"/>
                <a:gd name="connsiteX11-815" fmla="*/ 6514930 w 8897711"/>
                <a:gd name="connsiteY11-816" fmla="*/ 89562 h 8336569"/>
                <a:gd name="connsiteX0-817" fmla="*/ 6514930 w 8897711"/>
                <a:gd name="connsiteY0-818" fmla="*/ 89562 h 8336569"/>
                <a:gd name="connsiteX1-819" fmla="*/ 8644274 w 8897711"/>
                <a:gd name="connsiteY1-820" fmla="*/ 2758720 h 8336569"/>
                <a:gd name="connsiteX2-821" fmla="*/ 8631899 w 8897711"/>
                <a:gd name="connsiteY2-822" fmla="*/ 6563256 h 8336569"/>
                <a:gd name="connsiteX3-823" fmla="*/ 6610470 w 8897711"/>
                <a:gd name="connsiteY3-824" fmla="*/ 7927842 h 8336569"/>
                <a:gd name="connsiteX4-825" fmla="*/ 3786732 w 8897711"/>
                <a:gd name="connsiteY4-826" fmla="*/ 7948392 h 8336569"/>
                <a:gd name="connsiteX5-827" fmla="*/ 1709360 w 8897711"/>
                <a:gd name="connsiteY5-828" fmla="*/ 8264648 h 8336569"/>
                <a:gd name="connsiteX6-829" fmla="*/ 3451 w 8897711"/>
                <a:gd name="connsiteY6-830" fmla="*/ 6395066 h 8336569"/>
                <a:gd name="connsiteX7-831" fmla="*/ 972925 w 8897711"/>
                <a:gd name="connsiteY7-832" fmla="*/ 4231720 h 8336569"/>
                <a:gd name="connsiteX8-833" fmla="*/ 628528 w 8897711"/>
                <a:gd name="connsiteY8-834" fmla="*/ 3169148 h 8336569"/>
                <a:gd name="connsiteX9-835" fmla="*/ 1385378 w 8897711"/>
                <a:gd name="connsiteY9-836" fmla="*/ 1374611 h 8336569"/>
                <a:gd name="connsiteX10-837" fmla="*/ 2965085 w 8897711"/>
                <a:gd name="connsiteY10-838" fmla="*/ 441947 h 8336569"/>
                <a:gd name="connsiteX11-839" fmla="*/ 6514930 w 8897711"/>
                <a:gd name="connsiteY11-840" fmla="*/ 89562 h 8336569"/>
                <a:gd name="connsiteX0-841" fmla="*/ 6378259 w 8761040"/>
                <a:gd name="connsiteY0-842" fmla="*/ 89562 h 8341067"/>
                <a:gd name="connsiteX1-843" fmla="*/ 8507603 w 8761040"/>
                <a:gd name="connsiteY1-844" fmla="*/ 2758720 h 8341067"/>
                <a:gd name="connsiteX2-845" fmla="*/ 8495228 w 8761040"/>
                <a:gd name="connsiteY2-846" fmla="*/ 6563256 h 8341067"/>
                <a:gd name="connsiteX3-847" fmla="*/ 6473799 w 8761040"/>
                <a:gd name="connsiteY3-848" fmla="*/ 7927842 h 8341067"/>
                <a:gd name="connsiteX4-849" fmla="*/ 3650061 w 8761040"/>
                <a:gd name="connsiteY4-850" fmla="*/ 7948392 h 8341067"/>
                <a:gd name="connsiteX5-851" fmla="*/ 1572689 w 8761040"/>
                <a:gd name="connsiteY5-852" fmla="*/ 8264648 h 8341067"/>
                <a:gd name="connsiteX6-853" fmla="*/ 3940 w 8761040"/>
                <a:gd name="connsiteY6-854" fmla="*/ 6324653 h 8341067"/>
                <a:gd name="connsiteX7-855" fmla="*/ 836254 w 8761040"/>
                <a:gd name="connsiteY7-856" fmla="*/ 4231720 h 8341067"/>
                <a:gd name="connsiteX8-857" fmla="*/ 491857 w 8761040"/>
                <a:gd name="connsiteY8-858" fmla="*/ 3169148 h 8341067"/>
                <a:gd name="connsiteX9-859" fmla="*/ 1248707 w 8761040"/>
                <a:gd name="connsiteY9-860" fmla="*/ 1374611 h 8341067"/>
                <a:gd name="connsiteX10-861" fmla="*/ 2828414 w 8761040"/>
                <a:gd name="connsiteY10-862" fmla="*/ 441947 h 8341067"/>
                <a:gd name="connsiteX11-863" fmla="*/ 6378259 w 8761040"/>
                <a:gd name="connsiteY11-864" fmla="*/ 89562 h 8341067"/>
                <a:gd name="connsiteX0-865" fmla="*/ 6433805 w 8816586"/>
                <a:gd name="connsiteY0-866" fmla="*/ 89562 h 8341067"/>
                <a:gd name="connsiteX1-867" fmla="*/ 8563149 w 8816586"/>
                <a:gd name="connsiteY1-868" fmla="*/ 2758720 h 8341067"/>
                <a:gd name="connsiteX2-869" fmla="*/ 8550774 w 8816586"/>
                <a:gd name="connsiteY2-870" fmla="*/ 6563256 h 8341067"/>
                <a:gd name="connsiteX3-871" fmla="*/ 6529345 w 8816586"/>
                <a:gd name="connsiteY3-872" fmla="*/ 7927842 h 8341067"/>
                <a:gd name="connsiteX4-873" fmla="*/ 3705607 w 8816586"/>
                <a:gd name="connsiteY4-874" fmla="*/ 7948392 h 8341067"/>
                <a:gd name="connsiteX5-875" fmla="*/ 1628235 w 8816586"/>
                <a:gd name="connsiteY5-876" fmla="*/ 8264648 h 8341067"/>
                <a:gd name="connsiteX6-877" fmla="*/ 59486 w 8816586"/>
                <a:gd name="connsiteY6-878" fmla="*/ 6324653 h 8341067"/>
                <a:gd name="connsiteX7-879" fmla="*/ 891800 w 8816586"/>
                <a:gd name="connsiteY7-880" fmla="*/ 4231720 h 8341067"/>
                <a:gd name="connsiteX8-881" fmla="*/ 547403 w 8816586"/>
                <a:gd name="connsiteY8-882" fmla="*/ 3169148 h 8341067"/>
                <a:gd name="connsiteX9-883" fmla="*/ 1304253 w 8816586"/>
                <a:gd name="connsiteY9-884" fmla="*/ 1374611 h 8341067"/>
                <a:gd name="connsiteX10-885" fmla="*/ 2883960 w 8816586"/>
                <a:gd name="connsiteY10-886" fmla="*/ 441947 h 8341067"/>
                <a:gd name="connsiteX11-887" fmla="*/ 6433805 w 8816586"/>
                <a:gd name="connsiteY11-888" fmla="*/ 89562 h 8341067"/>
                <a:gd name="connsiteX0-889" fmla="*/ 6433805 w 8816586"/>
                <a:gd name="connsiteY0-890" fmla="*/ 89562 h 8341067"/>
                <a:gd name="connsiteX1-891" fmla="*/ 8563149 w 8816586"/>
                <a:gd name="connsiteY1-892" fmla="*/ 2758720 h 8341067"/>
                <a:gd name="connsiteX2-893" fmla="*/ 8550774 w 8816586"/>
                <a:gd name="connsiteY2-894" fmla="*/ 6563256 h 8341067"/>
                <a:gd name="connsiteX3-895" fmla="*/ 6529345 w 8816586"/>
                <a:gd name="connsiteY3-896" fmla="*/ 7927842 h 8341067"/>
                <a:gd name="connsiteX4-897" fmla="*/ 3705607 w 8816586"/>
                <a:gd name="connsiteY4-898" fmla="*/ 7948392 h 8341067"/>
                <a:gd name="connsiteX5-899" fmla="*/ 1628235 w 8816586"/>
                <a:gd name="connsiteY5-900" fmla="*/ 8264648 h 8341067"/>
                <a:gd name="connsiteX6-901" fmla="*/ 59486 w 8816586"/>
                <a:gd name="connsiteY6-902" fmla="*/ 6324653 h 8341067"/>
                <a:gd name="connsiteX7-903" fmla="*/ 891800 w 8816586"/>
                <a:gd name="connsiteY7-904" fmla="*/ 4231720 h 8341067"/>
                <a:gd name="connsiteX8-905" fmla="*/ 547403 w 8816586"/>
                <a:gd name="connsiteY8-906" fmla="*/ 3169148 h 8341067"/>
                <a:gd name="connsiteX9-907" fmla="*/ 1304253 w 8816586"/>
                <a:gd name="connsiteY9-908" fmla="*/ 1374611 h 8341067"/>
                <a:gd name="connsiteX10-909" fmla="*/ 2883960 w 8816586"/>
                <a:gd name="connsiteY10-910" fmla="*/ 441947 h 8341067"/>
                <a:gd name="connsiteX11-911" fmla="*/ 6433805 w 8816586"/>
                <a:gd name="connsiteY11-912" fmla="*/ 89562 h 8341067"/>
                <a:gd name="connsiteX0-913" fmla="*/ 6386817 w 8769598"/>
                <a:gd name="connsiteY0-914" fmla="*/ 89562 h 8341067"/>
                <a:gd name="connsiteX1-915" fmla="*/ 8516161 w 8769598"/>
                <a:gd name="connsiteY1-916" fmla="*/ 2758720 h 8341067"/>
                <a:gd name="connsiteX2-917" fmla="*/ 8503786 w 8769598"/>
                <a:gd name="connsiteY2-918" fmla="*/ 6563256 h 8341067"/>
                <a:gd name="connsiteX3-919" fmla="*/ 6482357 w 8769598"/>
                <a:gd name="connsiteY3-920" fmla="*/ 7927842 h 8341067"/>
                <a:gd name="connsiteX4-921" fmla="*/ 3658619 w 8769598"/>
                <a:gd name="connsiteY4-922" fmla="*/ 7948392 h 8341067"/>
                <a:gd name="connsiteX5-923" fmla="*/ 1581247 w 8769598"/>
                <a:gd name="connsiteY5-924" fmla="*/ 8264648 h 8341067"/>
                <a:gd name="connsiteX6-925" fmla="*/ 12498 w 8769598"/>
                <a:gd name="connsiteY6-926" fmla="*/ 6324653 h 8341067"/>
                <a:gd name="connsiteX7-927" fmla="*/ 844812 w 8769598"/>
                <a:gd name="connsiteY7-928" fmla="*/ 4231720 h 8341067"/>
                <a:gd name="connsiteX8-929" fmla="*/ 500415 w 8769598"/>
                <a:gd name="connsiteY8-930" fmla="*/ 3169148 h 8341067"/>
                <a:gd name="connsiteX9-931" fmla="*/ 1257265 w 8769598"/>
                <a:gd name="connsiteY9-932" fmla="*/ 1374611 h 8341067"/>
                <a:gd name="connsiteX10-933" fmla="*/ 2836972 w 8769598"/>
                <a:gd name="connsiteY10-934" fmla="*/ 441947 h 8341067"/>
                <a:gd name="connsiteX11-935" fmla="*/ 6386817 w 8769598"/>
                <a:gd name="connsiteY11-936" fmla="*/ 89562 h 8341067"/>
                <a:gd name="connsiteX0-937" fmla="*/ 6386817 w 8769598"/>
                <a:gd name="connsiteY0-938" fmla="*/ 89562 h 8341067"/>
                <a:gd name="connsiteX1-939" fmla="*/ 8516161 w 8769598"/>
                <a:gd name="connsiteY1-940" fmla="*/ 2758720 h 8341067"/>
                <a:gd name="connsiteX2-941" fmla="*/ 8503786 w 8769598"/>
                <a:gd name="connsiteY2-942" fmla="*/ 6563256 h 8341067"/>
                <a:gd name="connsiteX3-943" fmla="*/ 6482357 w 8769598"/>
                <a:gd name="connsiteY3-944" fmla="*/ 7927842 h 8341067"/>
                <a:gd name="connsiteX4-945" fmla="*/ 3658619 w 8769598"/>
                <a:gd name="connsiteY4-946" fmla="*/ 7948392 h 8341067"/>
                <a:gd name="connsiteX5-947" fmla="*/ 1581247 w 8769598"/>
                <a:gd name="connsiteY5-948" fmla="*/ 8264648 h 8341067"/>
                <a:gd name="connsiteX6-949" fmla="*/ 12498 w 8769598"/>
                <a:gd name="connsiteY6-950" fmla="*/ 6324653 h 8341067"/>
                <a:gd name="connsiteX7-951" fmla="*/ 844812 w 8769598"/>
                <a:gd name="connsiteY7-952" fmla="*/ 4231720 h 8341067"/>
                <a:gd name="connsiteX8-953" fmla="*/ 607095 w 8769598"/>
                <a:gd name="connsiteY8-954" fmla="*/ 2940307 h 8341067"/>
                <a:gd name="connsiteX9-955" fmla="*/ 1257265 w 8769598"/>
                <a:gd name="connsiteY9-956" fmla="*/ 1374611 h 8341067"/>
                <a:gd name="connsiteX10-957" fmla="*/ 2836972 w 8769598"/>
                <a:gd name="connsiteY10-958" fmla="*/ 441947 h 8341067"/>
                <a:gd name="connsiteX11-959" fmla="*/ 6386817 w 8769598"/>
                <a:gd name="connsiteY11-960" fmla="*/ 89562 h 8341067"/>
                <a:gd name="connsiteX0-961" fmla="*/ 6386817 w 8769598"/>
                <a:gd name="connsiteY0-962" fmla="*/ 89562 h 8341067"/>
                <a:gd name="connsiteX1-963" fmla="*/ 8516161 w 8769598"/>
                <a:gd name="connsiteY1-964" fmla="*/ 2758720 h 8341067"/>
                <a:gd name="connsiteX2-965" fmla="*/ 8503786 w 8769598"/>
                <a:gd name="connsiteY2-966" fmla="*/ 6563256 h 8341067"/>
                <a:gd name="connsiteX3-967" fmla="*/ 6482357 w 8769598"/>
                <a:gd name="connsiteY3-968" fmla="*/ 7927842 h 8341067"/>
                <a:gd name="connsiteX4-969" fmla="*/ 3658619 w 8769598"/>
                <a:gd name="connsiteY4-970" fmla="*/ 7948392 h 8341067"/>
                <a:gd name="connsiteX5-971" fmla="*/ 1581247 w 8769598"/>
                <a:gd name="connsiteY5-972" fmla="*/ 8264648 h 8341067"/>
                <a:gd name="connsiteX6-973" fmla="*/ 12498 w 8769598"/>
                <a:gd name="connsiteY6-974" fmla="*/ 6324653 h 8341067"/>
                <a:gd name="connsiteX7-975" fmla="*/ 844812 w 8769598"/>
                <a:gd name="connsiteY7-976" fmla="*/ 4231720 h 8341067"/>
                <a:gd name="connsiteX8-977" fmla="*/ 607095 w 8769598"/>
                <a:gd name="connsiteY8-978" fmla="*/ 2940307 h 8341067"/>
                <a:gd name="connsiteX9-979" fmla="*/ 1257265 w 8769598"/>
                <a:gd name="connsiteY9-980" fmla="*/ 1374611 h 8341067"/>
                <a:gd name="connsiteX10-981" fmla="*/ 2836972 w 8769598"/>
                <a:gd name="connsiteY10-982" fmla="*/ 441947 h 8341067"/>
                <a:gd name="connsiteX11-983" fmla="*/ 6386817 w 8769598"/>
                <a:gd name="connsiteY11-984" fmla="*/ 89562 h 8341067"/>
                <a:gd name="connsiteX0-985" fmla="*/ 6386817 w 8769598"/>
                <a:gd name="connsiteY0-986" fmla="*/ 89562 h 8341067"/>
                <a:gd name="connsiteX1-987" fmla="*/ 8516161 w 8769598"/>
                <a:gd name="connsiteY1-988" fmla="*/ 2758720 h 8341067"/>
                <a:gd name="connsiteX2-989" fmla="*/ 8503786 w 8769598"/>
                <a:gd name="connsiteY2-990" fmla="*/ 6563256 h 8341067"/>
                <a:gd name="connsiteX3-991" fmla="*/ 6482357 w 8769598"/>
                <a:gd name="connsiteY3-992" fmla="*/ 7927842 h 8341067"/>
                <a:gd name="connsiteX4-993" fmla="*/ 3658619 w 8769598"/>
                <a:gd name="connsiteY4-994" fmla="*/ 7948392 h 8341067"/>
                <a:gd name="connsiteX5-995" fmla="*/ 1581247 w 8769598"/>
                <a:gd name="connsiteY5-996" fmla="*/ 8264648 h 8341067"/>
                <a:gd name="connsiteX6-997" fmla="*/ 12498 w 8769598"/>
                <a:gd name="connsiteY6-998" fmla="*/ 6324653 h 8341067"/>
                <a:gd name="connsiteX7-999" fmla="*/ 844812 w 8769598"/>
                <a:gd name="connsiteY7-1000" fmla="*/ 4231720 h 8341067"/>
                <a:gd name="connsiteX8-1001" fmla="*/ 607095 w 8769598"/>
                <a:gd name="connsiteY8-1002" fmla="*/ 2940307 h 8341067"/>
                <a:gd name="connsiteX9-1003" fmla="*/ 1257265 w 8769598"/>
                <a:gd name="connsiteY9-1004" fmla="*/ 1374611 h 8341067"/>
                <a:gd name="connsiteX10-1005" fmla="*/ 2836972 w 8769598"/>
                <a:gd name="connsiteY10-1006" fmla="*/ 441947 h 8341067"/>
                <a:gd name="connsiteX11-1007" fmla="*/ 6386817 w 8769598"/>
                <a:gd name="connsiteY11-1008" fmla="*/ 89562 h 8341067"/>
                <a:gd name="connsiteX0-1009" fmla="*/ 6386817 w 8769598"/>
                <a:gd name="connsiteY0-1010" fmla="*/ 89562 h 8341067"/>
                <a:gd name="connsiteX1-1011" fmla="*/ 8516161 w 8769598"/>
                <a:gd name="connsiteY1-1012" fmla="*/ 2758720 h 8341067"/>
                <a:gd name="connsiteX2-1013" fmla="*/ 8503786 w 8769598"/>
                <a:gd name="connsiteY2-1014" fmla="*/ 6563256 h 8341067"/>
                <a:gd name="connsiteX3-1015" fmla="*/ 6482357 w 8769598"/>
                <a:gd name="connsiteY3-1016" fmla="*/ 7927842 h 8341067"/>
                <a:gd name="connsiteX4-1017" fmla="*/ 3658619 w 8769598"/>
                <a:gd name="connsiteY4-1018" fmla="*/ 7948392 h 8341067"/>
                <a:gd name="connsiteX5-1019" fmla="*/ 1581247 w 8769598"/>
                <a:gd name="connsiteY5-1020" fmla="*/ 8264648 h 8341067"/>
                <a:gd name="connsiteX6-1021" fmla="*/ 12498 w 8769598"/>
                <a:gd name="connsiteY6-1022" fmla="*/ 6324653 h 8341067"/>
                <a:gd name="connsiteX7-1023" fmla="*/ 844812 w 8769598"/>
                <a:gd name="connsiteY7-1024" fmla="*/ 4231720 h 8341067"/>
                <a:gd name="connsiteX8-1025" fmla="*/ 607095 w 8769598"/>
                <a:gd name="connsiteY8-1026" fmla="*/ 2940307 h 8341067"/>
                <a:gd name="connsiteX9-1027" fmla="*/ 1257265 w 8769598"/>
                <a:gd name="connsiteY9-1028" fmla="*/ 1374611 h 8341067"/>
                <a:gd name="connsiteX10-1029" fmla="*/ 2836972 w 8769598"/>
                <a:gd name="connsiteY10-1030" fmla="*/ 441947 h 8341067"/>
                <a:gd name="connsiteX11-1031" fmla="*/ 6386817 w 8769598"/>
                <a:gd name="connsiteY11-1032" fmla="*/ 89562 h 8341067"/>
                <a:gd name="connsiteX0-1033" fmla="*/ 6386817 w 8769598"/>
                <a:gd name="connsiteY0-1034" fmla="*/ 89562 h 8341067"/>
                <a:gd name="connsiteX1-1035" fmla="*/ 8516161 w 8769598"/>
                <a:gd name="connsiteY1-1036" fmla="*/ 2758720 h 8341067"/>
                <a:gd name="connsiteX2-1037" fmla="*/ 8503786 w 8769598"/>
                <a:gd name="connsiteY2-1038" fmla="*/ 6563256 h 8341067"/>
                <a:gd name="connsiteX3-1039" fmla="*/ 6482357 w 8769598"/>
                <a:gd name="connsiteY3-1040" fmla="*/ 7927842 h 8341067"/>
                <a:gd name="connsiteX4-1041" fmla="*/ 3658619 w 8769598"/>
                <a:gd name="connsiteY4-1042" fmla="*/ 7948392 h 8341067"/>
                <a:gd name="connsiteX5-1043" fmla="*/ 1581247 w 8769598"/>
                <a:gd name="connsiteY5-1044" fmla="*/ 8264648 h 8341067"/>
                <a:gd name="connsiteX6-1045" fmla="*/ 12498 w 8769598"/>
                <a:gd name="connsiteY6-1046" fmla="*/ 6324653 h 8341067"/>
                <a:gd name="connsiteX7-1047" fmla="*/ 844812 w 8769598"/>
                <a:gd name="connsiteY7-1048" fmla="*/ 4231720 h 8341067"/>
                <a:gd name="connsiteX8-1049" fmla="*/ 607095 w 8769598"/>
                <a:gd name="connsiteY8-1050" fmla="*/ 2940307 h 8341067"/>
                <a:gd name="connsiteX9-1051" fmla="*/ 1257265 w 8769598"/>
                <a:gd name="connsiteY9-1052" fmla="*/ 1374611 h 8341067"/>
                <a:gd name="connsiteX10-1053" fmla="*/ 2836972 w 8769598"/>
                <a:gd name="connsiteY10-1054" fmla="*/ 441947 h 8341067"/>
                <a:gd name="connsiteX11-1055" fmla="*/ 6386817 w 8769598"/>
                <a:gd name="connsiteY11-1056" fmla="*/ 89562 h 8341067"/>
                <a:gd name="connsiteX0-1057" fmla="*/ 6386802 w 8769583"/>
                <a:gd name="connsiteY0-1058" fmla="*/ 89562 h 8341067"/>
                <a:gd name="connsiteX1-1059" fmla="*/ 8516146 w 8769583"/>
                <a:gd name="connsiteY1-1060" fmla="*/ 2758720 h 8341067"/>
                <a:gd name="connsiteX2-1061" fmla="*/ 8503771 w 8769583"/>
                <a:gd name="connsiteY2-1062" fmla="*/ 6563256 h 8341067"/>
                <a:gd name="connsiteX3-1063" fmla="*/ 6482342 w 8769583"/>
                <a:gd name="connsiteY3-1064" fmla="*/ 7927842 h 8341067"/>
                <a:gd name="connsiteX4-1065" fmla="*/ 3658604 w 8769583"/>
                <a:gd name="connsiteY4-1066" fmla="*/ 7948392 h 8341067"/>
                <a:gd name="connsiteX5-1067" fmla="*/ 1581232 w 8769583"/>
                <a:gd name="connsiteY5-1068" fmla="*/ 8264648 h 8341067"/>
                <a:gd name="connsiteX6-1069" fmla="*/ 12483 w 8769583"/>
                <a:gd name="connsiteY6-1070" fmla="*/ 6324653 h 8341067"/>
                <a:gd name="connsiteX7-1071" fmla="*/ 799077 w 8769583"/>
                <a:gd name="connsiteY7-1072" fmla="*/ 4601386 h 8341067"/>
                <a:gd name="connsiteX8-1073" fmla="*/ 607080 w 8769583"/>
                <a:gd name="connsiteY8-1074" fmla="*/ 2940307 h 8341067"/>
                <a:gd name="connsiteX9-1075" fmla="*/ 1257250 w 8769583"/>
                <a:gd name="connsiteY9-1076" fmla="*/ 1374611 h 8341067"/>
                <a:gd name="connsiteX10-1077" fmla="*/ 2836957 w 8769583"/>
                <a:gd name="connsiteY10-1078" fmla="*/ 441947 h 8341067"/>
                <a:gd name="connsiteX11-1079" fmla="*/ 6386802 w 8769583"/>
                <a:gd name="connsiteY11-1080" fmla="*/ 89562 h 8341067"/>
                <a:gd name="connsiteX0-1081" fmla="*/ 6386802 w 8769583"/>
                <a:gd name="connsiteY0-1082" fmla="*/ 97926 h 8349431"/>
                <a:gd name="connsiteX1-1083" fmla="*/ 8516146 w 8769583"/>
                <a:gd name="connsiteY1-1084" fmla="*/ 2767084 h 8349431"/>
                <a:gd name="connsiteX2-1085" fmla="*/ 8503771 w 8769583"/>
                <a:gd name="connsiteY2-1086" fmla="*/ 6571620 h 8349431"/>
                <a:gd name="connsiteX3-1087" fmla="*/ 6482342 w 8769583"/>
                <a:gd name="connsiteY3-1088" fmla="*/ 7936206 h 8349431"/>
                <a:gd name="connsiteX4-1089" fmla="*/ 3658604 w 8769583"/>
                <a:gd name="connsiteY4-1090" fmla="*/ 7956756 h 8349431"/>
                <a:gd name="connsiteX5-1091" fmla="*/ 1581232 w 8769583"/>
                <a:gd name="connsiteY5-1092" fmla="*/ 8273012 h 8349431"/>
                <a:gd name="connsiteX6-1093" fmla="*/ 12483 w 8769583"/>
                <a:gd name="connsiteY6-1094" fmla="*/ 6333017 h 8349431"/>
                <a:gd name="connsiteX7-1095" fmla="*/ 799077 w 8769583"/>
                <a:gd name="connsiteY7-1096" fmla="*/ 4609750 h 8349431"/>
                <a:gd name="connsiteX8-1097" fmla="*/ 607080 w 8769583"/>
                <a:gd name="connsiteY8-1098" fmla="*/ 2948671 h 8349431"/>
                <a:gd name="connsiteX9-1099" fmla="*/ 1714450 w 8769583"/>
                <a:gd name="connsiteY9-1100" fmla="*/ 1752641 h 8349431"/>
                <a:gd name="connsiteX10-1101" fmla="*/ 2836957 w 8769583"/>
                <a:gd name="connsiteY10-1102" fmla="*/ 450311 h 8349431"/>
                <a:gd name="connsiteX11-1103" fmla="*/ 6386802 w 8769583"/>
                <a:gd name="connsiteY11-1104" fmla="*/ 97926 h 8349431"/>
                <a:gd name="connsiteX0-1105" fmla="*/ 6386802 w 8769583"/>
                <a:gd name="connsiteY0-1106" fmla="*/ 88100 h 8339605"/>
                <a:gd name="connsiteX1-1107" fmla="*/ 8516146 w 8769583"/>
                <a:gd name="connsiteY1-1108" fmla="*/ 2757258 h 8339605"/>
                <a:gd name="connsiteX2-1109" fmla="*/ 8503771 w 8769583"/>
                <a:gd name="connsiteY2-1110" fmla="*/ 6561794 h 8339605"/>
                <a:gd name="connsiteX3-1111" fmla="*/ 6482342 w 8769583"/>
                <a:gd name="connsiteY3-1112" fmla="*/ 7926380 h 8339605"/>
                <a:gd name="connsiteX4-1113" fmla="*/ 3658604 w 8769583"/>
                <a:gd name="connsiteY4-1114" fmla="*/ 7946930 h 8339605"/>
                <a:gd name="connsiteX5-1115" fmla="*/ 1581232 w 8769583"/>
                <a:gd name="connsiteY5-1116" fmla="*/ 8263186 h 8339605"/>
                <a:gd name="connsiteX6-1117" fmla="*/ 12483 w 8769583"/>
                <a:gd name="connsiteY6-1118" fmla="*/ 6323191 h 8339605"/>
                <a:gd name="connsiteX7-1119" fmla="*/ 799077 w 8769583"/>
                <a:gd name="connsiteY7-1120" fmla="*/ 4599924 h 8339605"/>
                <a:gd name="connsiteX8-1121" fmla="*/ 607080 w 8769583"/>
                <a:gd name="connsiteY8-1122" fmla="*/ 2938845 h 8339605"/>
                <a:gd name="connsiteX9-1123" fmla="*/ 1074370 w 8769583"/>
                <a:gd name="connsiteY9-1124" fmla="*/ 1302736 h 8339605"/>
                <a:gd name="connsiteX10-1125" fmla="*/ 2836957 w 8769583"/>
                <a:gd name="connsiteY10-1126" fmla="*/ 440485 h 8339605"/>
                <a:gd name="connsiteX11-1127" fmla="*/ 6386802 w 8769583"/>
                <a:gd name="connsiteY11-1128" fmla="*/ 88100 h 8339605"/>
                <a:gd name="connsiteX0-1129" fmla="*/ 6386802 w 8769583"/>
                <a:gd name="connsiteY0-1130" fmla="*/ 85979 h 8337484"/>
                <a:gd name="connsiteX1-1131" fmla="*/ 8516146 w 8769583"/>
                <a:gd name="connsiteY1-1132" fmla="*/ 2755137 h 8337484"/>
                <a:gd name="connsiteX2-1133" fmla="*/ 8503771 w 8769583"/>
                <a:gd name="connsiteY2-1134" fmla="*/ 6559673 h 8337484"/>
                <a:gd name="connsiteX3-1135" fmla="*/ 6482342 w 8769583"/>
                <a:gd name="connsiteY3-1136" fmla="*/ 7924259 h 8337484"/>
                <a:gd name="connsiteX4-1137" fmla="*/ 3658604 w 8769583"/>
                <a:gd name="connsiteY4-1138" fmla="*/ 7944809 h 8337484"/>
                <a:gd name="connsiteX5-1139" fmla="*/ 1581232 w 8769583"/>
                <a:gd name="connsiteY5-1140" fmla="*/ 8261065 h 8337484"/>
                <a:gd name="connsiteX6-1141" fmla="*/ 12483 w 8769583"/>
                <a:gd name="connsiteY6-1142" fmla="*/ 6321070 h 8337484"/>
                <a:gd name="connsiteX7-1143" fmla="*/ 799077 w 8769583"/>
                <a:gd name="connsiteY7-1144" fmla="*/ 4597803 h 8337484"/>
                <a:gd name="connsiteX8-1145" fmla="*/ 607080 w 8769583"/>
                <a:gd name="connsiteY8-1146" fmla="*/ 2936724 h 8337484"/>
                <a:gd name="connsiteX9-1147" fmla="*/ 830530 w 8769583"/>
                <a:gd name="connsiteY9-1148" fmla="*/ 1194997 h 8337484"/>
                <a:gd name="connsiteX10-1149" fmla="*/ 2836957 w 8769583"/>
                <a:gd name="connsiteY10-1150" fmla="*/ 438364 h 8337484"/>
                <a:gd name="connsiteX11-1151" fmla="*/ 6386802 w 8769583"/>
                <a:gd name="connsiteY11-1152" fmla="*/ 85979 h 8337484"/>
                <a:gd name="connsiteX0-1153" fmla="*/ 6386802 w 8769583"/>
                <a:gd name="connsiteY0-1154" fmla="*/ 76718 h 8328223"/>
                <a:gd name="connsiteX1-1155" fmla="*/ 8516146 w 8769583"/>
                <a:gd name="connsiteY1-1156" fmla="*/ 2745876 h 8328223"/>
                <a:gd name="connsiteX2-1157" fmla="*/ 8503771 w 8769583"/>
                <a:gd name="connsiteY2-1158" fmla="*/ 6550412 h 8328223"/>
                <a:gd name="connsiteX3-1159" fmla="*/ 6482342 w 8769583"/>
                <a:gd name="connsiteY3-1160" fmla="*/ 7914998 h 8328223"/>
                <a:gd name="connsiteX4-1161" fmla="*/ 3658604 w 8769583"/>
                <a:gd name="connsiteY4-1162" fmla="*/ 7935548 h 8328223"/>
                <a:gd name="connsiteX5-1163" fmla="*/ 1581232 w 8769583"/>
                <a:gd name="connsiteY5-1164" fmla="*/ 8251804 h 8328223"/>
                <a:gd name="connsiteX6-1165" fmla="*/ 12483 w 8769583"/>
                <a:gd name="connsiteY6-1166" fmla="*/ 6311809 h 8328223"/>
                <a:gd name="connsiteX7-1167" fmla="*/ 799077 w 8769583"/>
                <a:gd name="connsiteY7-1168" fmla="*/ 4588542 h 8328223"/>
                <a:gd name="connsiteX8-1169" fmla="*/ 607080 w 8769583"/>
                <a:gd name="connsiteY8-1170" fmla="*/ 2927463 h 8328223"/>
                <a:gd name="connsiteX9-1171" fmla="*/ 830530 w 8769583"/>
                <a:gd name="connsiteY9-1172" fmla="*/ 1185736 h 8328223"/>
                <a:gd name="connsiteX10-1173" fmla="*/ 3050317 w 8769583"/>
                <a:gd name="connsiteY10-1174" fmla="*/ 763562 h 8328223"/>
                <a:gd name="connsiteX11-1175" fmla="*/ 6386802 w 8769583"/>
                <a:gd name="connsiteY11-1176" fmla="*/ 76718 h 8328223"/>
                <a:gd name="connsiteX0-1177" fmla="*/ 6386802 w 8769583"/>
                <a:gd name="connsiteY0-1178" fmla="*/ 137851 h 8389356"/>
                <a:gd name="connsiteX1-1179" fmla="*/ 8516146 w 8769583"/>
                <a:gd name="connsiteY1-1180" fmla="*/ 2807009 h 8389356"/>
                <a:gd name="connsiteX2-1181" fmla="*/ 8503771 w 8769583"/>
                <a:gd name="connsiteY2-1182" fmla="*/ 6611545 h 8389356"/>
                <a:gd name="connsiteX3-1183" fmla="*/ 6482342 w 8769583"/>
                <a:gd name="connsiteY3-1184" fmla="*/ 7976131 h 8389356"/>
                <a:gd name="connsiteX4-1185" fmla="*/ 3658604 w 8769583"/>
                <a:gd name="connsiteY4-1186" fmla="*/ 7996681 h 8389356"/>
                <a:gd name="connsiteX5-1187" fmla="*/ 1581232 w 8769583"/>
                <a:gd name="connsiteY5-1188" fmla="*/ 8312937 h 8389356"/>
                <a:gd name="connsiteX6-1189" fmla="*/ 12483 w 8769583"/>
                <a:gd name="connsiteY6-1190" fmla="*/ 6372942 h 8389356"/>
                <a:gd name="connsiteX7-1191" fmla="*/ 799077 w 8769583"/>
                <a:gd name="connsiteY7-1192" fmla="*/ 4649675 h 8389356"/>
                <a:gd name="connsiteX8-1193" fmla="*/ 607080 w 8769583"/>
                <a:gd name="connsiteY8-1194" fmla="*/ 2988596 h 8389356"/>
                <a:gd name="connsiteX9-1195" fmla="*/ 830530 w 8769583"/>
                <a:gd name="connsiteY9-1196" fmla="*/ 1246869 h 8389356"/>
                <a:gd name="connsiteX10-1197" fmla="*/ 3141757 w 8769583"/>
                <a:gd name="connsiteY10-1198" fmla="*/ 472633 h 8389356"/>
                <a:gd name="connsiteX11-1199" fmla="*/ 6386802 w 8769583"/>
                <a:gd name="connsiteY11-1200" fmla="*/ 137851 h 8389356"/>
                <a:gd name="connsiteX0-1201" fmla="*/ 6386802 w 8769583"/>
                <a:gd name="connsiteY0-1202" fmla="*/ 191742 h 8443247"/>
                <a:gd name="connsiteX1-1203" fmla="*/ 8516146 w 8769583"/>
                <a:gd name="connsiteY1-1204" fmla="*/ 2860900 h 8443247"/>
                <a:gd name="connsiteX2-1205" fmla="*/ 8503771 w 8769583"/>
                <a:gd name="connsiteY2-1206" fmla="*/ 6665436 h 8443247"/>
                <a:gd name="connsiteX3-1207" fmla="*/ 6482342 w 8769583"/>
                <a:gd name="connsiteY3-1208" fmla="*/ 8030022 h 8443247"/>
                <a:gd name="connsiteX4-1209" fmla="*/ 3658604 w 8769583"/>
                <a:gd name="connsiteY4-1210" fmla="*/ 8050572 h 8443247"/>
                <a:gd name="connsiteX5-1211" fmla="*/ 1581232 w 8769583"/>
                <a:gd name="connsiteY5-1212" fmla="*/ 8366828 h 8443247"/>
                <a:gd name="connsiteX6-1213" fmla="*/ 12483 w 8769583"/>
                <a:gd name="connsiteY6-1214" fmla="*/ 6426833 h 8443247"/>
                <a:gd name="connsiteX7-1215" fmla="*/ 799077 w 8769583"/>
                <a:gd name="connsiteY7-1216" fmla="*/ 4703566 h 8443247"/>
                <a:gd name="connsiteX8-1217" fmla="*/ 607080 w 8769583"/>
                <a:gd name="connsiteY8-1218" fmla="*/ 3042487 h 8443247"/>
                <a:gd name="connsiteX9-1219" fmla="*/ 830530 w 8769583"/>
                <a:gd name="connsiteY9-1220" fmla="*/ 1300760 h 8443247"/>
                <a:gd name="connsiteX10-1221" fmla="*/ 3187477 w 8769583"/>
                <a:gd name="connsiteY10-1222" fmla="*/ 332890 h 8443247"/>
                <a:gd name="connsiteX11-1223" fmla="*/ 6386802 w 8769583"/>
                <a:gd name="connsiteY11-1224" fmla="*/ 191742 h 8443247"/>
                <a:gd name="connsiteX0-1225" fmla="*/ 6386802 w 8769583"/>
                <a:gd name="connsiteY0-1226" fmla="*/ 141998 h 8393503"/>
                <a:gd name="connsiteX1-1227" fmla="*/ 8516146 w 8769583"/>
                <a:gd name="connsiteY1-1228" fmla="*/ 2811156 h 8393503"/>
                <a:gd name="connsiteX2-1229" fmla="*/ 8503771 w 8769583"/>
                <a:gd name="connsiteY2-1230" fmla="*/ 6615692 h 8393503"/>
                <a:gd name="connsiteX3-1231" fmla="*/ 6482342 w 8769583"/>
                <a:gd name="connsiteY3-1232" fmla="*/ 7980278 h 8393503"/>
                <a:gd name="connsiteX4-1233" fmla="*/ 3658604 w 8769583"/>
                <a:gd name="connsiteY4-1234" fmla="*/ 8000828 h 8393503"/>
                <a:gd name="connsiteX5-1235" fmla="*/ 1581232 w 8769583"/>
                <a:gd name="connsiteY5-1236" fmla="*/ 8317084 h 8393503"/>
                <a:gd name="connsiteX6-1237" fmla="*/ 12483 w 8769583"/>
                <a:gd name="connsiteY6-1238" fmla="*/ 6377089 h 8393503"/>
                <a:gd name="connsiteX7-1239" fmla="*/ 799077 w 8769583"/>
                <a:gd name="connsiteY7-1240" fmla="*/ 4653822 h 8393503"/>
                <a:gd name="connsiteX8-1241" fmla="*/ 607080 w 8769583"/>
                <a:gd name="connsiteY8-1242" fmla="*/ 2992743 h 8393503"/>
                <a:gd name="connsiteX9-1243" fmla="*/ 830530 w 8769583"/>
                <a:gd name="connsiteY9-1244" fmla="*/ 1251016 h 8393503"/>
                <a:gd name="connsiteX10-1245" fmla="*/ 3217957 w 8769583"/>
                <a:gd name="connsiteY10-1246" fmla="*/ 459177 h 8393503"/>
                <a:gd name="connsiteX11-1247" fmla="*/ 6386802 w 8769583"/>
                <a:gd name="connsiteY11-1248" fmla="*/ 141998 h 8393503"/>
                <a:gd name="connsiteX0-1249" fmla="*/ 6386802 w 8769583"/>
                <a:gd name="connsiteY0-1250" fmla="*/ 115283 h 8366788"/>
                <a:gd name="connsiteX1-1251" fmla="*/ 8516146 w 8769583"/>
                <a:gd name="connsiteY1-1252" fmla="*/ 2784441 h 8366788"/>
                <a:gd name="connsiteX2-1253" fmla="*/ 8503771 w 8769583"/>
                <a:gd name="connsiteY2-1254" fmla="*/ 6588977 h 8366788"/>
                <a:gd name="connsiteX3-1255" fmla="*/ 6482342 w 8769583"/>
                <a:gd name="connsiteY3-1256" fmla="*/ 7953563 h 8366788"/>
                <a:gd name="connsiteX4-1257" fmla="*/ 3658604 w 8769583"/>
                <a:gd name="connsiteY4-1258" fmla="*/ 7974113 h 8366788"/>
                <a:gd name="connsiteX5-1259" fmla="*/ 1581232 w 8769583"/>
                <a:gd name="connsiteY5-1260" fmla="*/ 8290369 h 8366788"/>
                <a:gd name="connsiteX6-1261" fmla="*/ 12483 w 8769583"/>
                <a:gd name="connsiteY6-1262" fmla="*/ 6350374 h 8366788"/>
                <a:gd name="connsiteX7-1263" fmla="*/ 799077 w 8769583"/>
                <a:gd name="connsiteY7-1264" fmla="*/ 4627107 h 8366788"/>
                <a:gd name="connsiteX8-1265" fmla="*/ 607080 w 8769583"/>
                <a:gd name="connsiteY8-1266" fmla="*/ 2966028 h 8366788"/>
                <a:gd name="connsiteX9-1267" fmla="*/ 830530 w 8769583"/>
                <a:gd name="connsiteY9-1268" fmla="*/ 1224301 h 8366788"/>
                <a:gd name="connsiteX10-1269" fmla="*/ 3217957 w 8769583"/>
                <a:gd name="connsiteY10-1270" fmla="*/ 432462 h 8366788"/>
                <a:gd name="connsiteX11-1271" fmla="*/ 6386802 w 8769583"/>
                <a:gd name="connsiteY11-1272" fmla="*/ 115283 h 8366788"/>
                <a:gd name="connsiteX0-1273" fmla="*/ 6386802 w 8769583"/>
                <a:gd name="connsiteY0-1274" fmla="*/ 84473 h 8335978"/>
                <a:gd name="connsiteX1-1275" fmla="*/ 8516146 w 8769583"/>
                <a:gd name="connsiteY1-1276" fmla="*/ 2753631 h 8335978"/>
                <a:gd name="connsiteX2-1277" fmla="*/ 8503771 w 8769583"/>
                <a:gd name="connsiteY2-1278" fmla="*/ 6558167 h 8335978"/>
                <a:gd name="connsiteX3-1279" fmla="*/ 6482342 w 8769583"/>
                <a:gd name="connsiteY3-1280" fmla="*/ 7922753 h 8335978"/>
                <a:gd name="connsiteX4-1281" fmla="*/ 3658604 w 8769583"/>
                <a:gd name="connsiteY4-1282" fmla="*/ 7943303 h 8335978"/>
                <a:gd name="connsiteX5-1283" fmla="*/ 1581232 w 8769583"/>
                <a:gd name="connsiteY5-1284" fmla="*/ 8259559 h 8335978"/>
                <a:gd name="connsiteX6-1285" fmla="*/ 12483 w 8769583"/>
                <a:gd name="connsiteY6-1286" fmla="*/ 6319564 h 8335978"/>
                <a:gd name="connsiteX7-1287" fmla="*/ 799077 w 8769583"/>
                <a:gd name="connsiteY7-1288" fmla="*/ 4596297 h 8335978"/>
                <a:gd name="connsiteX8-1289" fmla="*/ 607080 w 8769583"/>
                <a:gd name="connsiteY8-1290" fmla="*/ 2935218 h 8335978"/>
                <a:gd name="connsiteX9-1291" fmla="*/ 830530 w 8769583"/>
                <a:gd name="connsiteY9-1292" fmla="*/ 1193491 h 8335978"/>
                <a:gd name="connsiteX10-1293" fmla="*/ 3217957 w 8769583"/>
                <a:gd name="connsiteY10-1294" fmla="*/ 401652 h 8335978"/>
                <a:gd name="connsiteX11-1295" fmla="*/ 6386802 w 8769583"/>
                <a:gd name="connsiteY11-1296" fmla="*/ 84473 h 8335978"/>
                <a:gd name="connsiteX0-1297" fmla="*/ 6401306 w 8784087"/>
                <a:gd name="connsiteY0-1298" fmla="*/ 84473 h 8335978"/>
                <a:gd name="connsiteX1-1299" fmla="*/ 8530650 w 8784087"/>
                <a:gd name="connsiteY1-1300" fmla="*/ 2753631 h 8335978"/>
                <a:gd name="connsiteX2-1301" fmla="*/ 8518275 w 8784087"/>
                <a:gd name="connsiteY2-1302" fmla="*/ 6558167 h 8335978"/>
                <a:gd name="connsiteX3-1303" fmla="*/ 6496846 w 8784087"/>
                <a:gd name="connsiteY3-1304" fmla="*/ 7922753 h 8335978"/>
                <a:gd name="connsiteX4-1305" fmla="*/ 3673108 w 8784087"/>
                <a:gd name="connsiteY4-1306" fmla="*/ 7943303 h 8335978"/>
                <a:gd name="connsiteX5-1307" fmla="*/ 1595736 w 8784087"/>
                <a:gd name="connsiteY5-1308" fmla="*/ 8259559 h 8335978"/>
                <a:gd name="connsiteX6-1309" fmla="*/ 26987 w 8784087"/>
                <a:gd name="connsiteY6-1310" fmla="*/ 6319564 h 8335978"/>
                <a:gd name="connsiteX7-1311" fmla="*/ 813581 w 8784087"/>
                <a:gd name="connsiteY7-1312" fmla="*/ 4596297 h 8335978"/>
                <a:gd name="connsiteX8-1313" fmla="*/ 621584 w 8784087"/>
                <a:gd name="connsiteY8-1314" fmla="*/ 2935218 h 8335978"/>
                <a:gd name="connsiteX9-1315" fmla="*/ 845034 w 8784087"/>
                <a:gd name="connsiteY9-1316" fmla="*/ 1193491 h 8335978"/>
                <a:gd name="connsiteX10-1317" fmla="*/ 3232461 w 8784087"/>
                <a:gd name="connsiteY10-1318" fmla="*/ 401652 h 8335978"/>
                <a:gd name="connsiteX11-1319" fmla="*/ 6401306 w 8784087"/>
                <a:gd name="connsiteY11-1320" fmla="*/ 84473 h 8335978"/>
                <a:gd name="connsiteX0-1321" fmla="*/ 6629485 w 9012266"/>
                <a:gd name="connsiteY0-1322" fmla="*/ 84473 h 8335978"/>
                <a:gd name="connsiteX1-1323" fmla="*/ 8758829 w 9012266"/>
                <a:gd name="connsiteY1-1324" fmla="*/ 2753631 h 8335978"/>
                <a:gd name="connsiteX2-1325" fmla="*/ 8746454 w 9012266"/>
                <a:gd name="connsiteY2-1326" fmla="*/ 6558167 h 8335978"/>
                <a:gd name="connsiteX3-1327" fmla="*/ 6725025 w 9012266"/>
                <a:gd name="connsiteY3-1328" fmla="*/ 7922753 h 8335978"/>
                <a:gd name="connsiteX4-1329" fmla="*/ 3901287 w 9012266"/>
                <a:gd name="connsiteY4-1330" fmla="*/ 7943303 h 8335978"/>
                <a:gd name="connsiteX5-1331" fmla="*/ 1823915 w 9012266"/>
                <a:gd name="connsiteY5-1332" fmla="*/ 8259559 h 8335978"/>
                <a:gd name="connsiteX6-1333" fmla="*/ 255166 w 9012266"/>
                <a:gd name="connsiteY6-1334" fmla="*/ 6319564 h 8335978"/>
                <a:gd name="connsiteX7-1335" fmla="*/ 1041760 w 9012266"/>
                <a:gd name="connsiteY7-1336" fmla="*/ 4596297 h 8335978"/>
                <a:gd name="connsiteX8-1337" fmla="*/ 849763 w 9012266"/>
                <a:gd name="connsiteY8-1338" fmla="*/ 2935218 h 8335978"/>
                <a:gd name="connsiteX9-1339" fmla="*/ 1073213 w 9012266"/>
                <a:gd name="connsiteY9-1340" fmla="*/ 1193491 h 8335978"/>
                <a:gd name="connsiteX10-1341" fmla="*/ 3460640 w 9012266"/>
                <a:gd name="connsiteY10-1342" fmla="*/ 401652 h 8335978"/>
                <a:gd name="connsiteX11-1343" fmla="*/ 6629485 w 9012266"/>
                <a:gd name="connsiteY11-1344" fmla="*/ 84473 h 8335978"/>
                <a:gd name="connsiteX0-1345" fmla="*/ 6461006 w 8843787"/>
                <a:gd name="connsiteY0-1346" fmla="*/ 84473 h 8335978"/>
                <a:gd name="connsiteX1-1347" fmla="*/ 8590350 w 8843787"/>
                <a:gd name="connsiteY1-1348" fmla="*/ 2753631 h 8335978"/>
                <a:gd name="connsiteX2-1349" fmla="*/ 8577975 w 8843787"/>
                <a:gd name="connsiteY2-1350" fmla="*/ 6558167 h 8335978"/>
                <a:gd name="connsiteX3-1351" fmla="*/ 6556546 w 8843787"/>
                <a:gd name="connsiteY3-1352" fmla="*/ 7922753 h 8335978"/>
                <a:gd name="connsiteX4-1353" fmla="*/ 3732808 w 8843787"/>
                <a:gd name="connsiteY4-1354" fmla="*/ 7943303 h 8335978"/>
                <a:gd name="connsiteX5-1355" fmla="*/ 1655436 w 8843787"/>
                <a:gd name="connsiteY5-1356" fmla="*/ 8259559 h 8335978"/>
                <a:gd name="connsiteX6-1357" fmla="*/ 86687 w 8843787"/>
                <a:gd name="connsiteY6-1358" fmla="*/ 6319564 h 8335978"/>
                <a:gd name="connsiteX7-1359" fmla="*/ 873281 w 8843787"/>
                <a:gd name="connsiteY7-1360" fmla="*/ 4596297 h 8335978"/>
                <a:gd name="connsiteX8-1361" fmla="*/ 681284 w 8843787"/>
                <a:gd name="connsiteY8-1362" fmla="*/ 2935218 h 8335978"/>
                <a:gd name="connsiteX9-1363" fmla="*/ 904734 w 8843787"/>
                <a:gd name="connsiteY9-1364" fmla="*/ 1193491 h 8335978"/>
                <a:gd name="connsiteX10-1365" fmla="*/ 3292161 w 8843787"/>
                <a:gd name="connsiteY10-1366" fmla="*/ 401652 h 8335978"/>
                <a:gd name="connsiteX11-1367" fmla="*/ 6461006 w 8843787"/>
                <a:gd name="connsiteY11-1368" fmla="*/ 84473 h 8335978"/>
                <a:gd name="connsiteX0-1369" fmla="*/ 6382508 w 8765289"/>
                <a:gd name="connsiteY0-1370" fmla="*/ 84473 h 8335978"/>
                <a:gd name="connsiteX1-1371" fmla="*/ 8511852 w 8765289"/>
                <a:gd name="connsiteY1-1372" fmla="*/ 2753631 h 8335978"/>
                <a:gd name="connsiteX2-1373" fmla="*/ 8499477 w 8765289"/>
                <a:gd name="connsiteY2-1374" fmla="*/ 6558167 h 8335978"/>
                <a:gd name="connsiteX3-1375" fmla="*/ 6478048 w 8765289"/>
                <a:gd name="connsiteY3-1376" fmla="*/ 7922753 h 8335978"/>
                <a:gd name="connsiteX4-1377" fmla="*/ 3654310 w 8765289"/>
                <a:gd name="connsiteY4-1378" fmla="*/ 7943303 h 8335978"/>
                <a:gd name="connsiteX5-1379" fmla="*/ 1576938 w 8765289"/>
                <a:gd name="connsiteY5-1380" fmla="*/ 8259559 h 8335978"/>
                <a:gd name="connsiteX6-1381" fmla="*/ 8189 w 8765289"/>
                <a:gd name="connsiteY6-1382" fmla="*/ 6319564 h 8335978"/>
                <a:gd name="connsiteX7-1383" fmla="*/ 916703 w 8765289"/>
                <a:gd name="connsiteY7-1384" fmla="*/ 4244235 h 8335978"/>
                <a:gd name="connsiteX8-1385" fmla="*/ 602786 w 8765289"/>
                <a:gd name="connsiteY8-1386" fmla="*/ 2935218 h 8335978"/>
                <a:gd name="connsiteX9-1387" fmla="*/ 826236 w 8765289"/>
                <a:gd name="connsiteY9-1388" fmla="*/ 1193491 h 8335978"/>
                <a:gd name="connsiteX10-1389" fmla="*/ 3213663 w 8765289"/>
                <a:gd name="connsiteY10-1390" fmla="*/ 401652 h 8335978"/>
                <a:gd name="connsiteX11-1391" fmla="*/ 6382508 w 8765289"/>
                <a:gd name="connsiteY11-1392" fmla="*/ 84473 h 8335978"/>
                <a:gd name="connsiteX0-1393" fmla="*/ 6382508 w 8765289"/>
                <a:gd name="connsiteY0-1394" fmla="*/ 84473 h 8335978"/>
                <a:gd name="connsiteX1-1395" fmla="*/ 8511852 w 8765289"/>
                <a:gd name="connsiteY1-1396" fmla="*/ 2753631 h 8335978"/>
                <a:gd name="connsiteX2-1397" fmla="*/ 8499477 w 8765289"/>
                <a:gd name="connsiteY2-1398" fmla="*/ 6558167 h 8335978"/>
                <a:gd name="connsiteX3-1399" fmla="*/ 6478048 w 8765289"/>
                <a:gd name="connsiteY3-1400" fmla="*/ 7922753 h 8335978"/>
                <a:gd name="connsiteX4-1401" fmla="*/ 3654310 w 8765289"/>
                <a:gd name="connsiteY4-1402" fmla="*/ 7943303 h 8335978"/>
                <a:gd name="connsiteX5-1403" fmla="*/ 1576938 w 8765289"/>
                <a:gd name="connsiteY5-1404" fmla="*/ 8259559 h 8335978"/>
                <a:gd name="connsiteX6-1405" fmla="*/ 8189 w 8765289"/>
                <a:gd name="connsiteY6-1406" fmla="*/ 6319564 h 8335978"/>
                <a:gd name="connsiteX7-1407" fmla="*/ 916703 w 8765289"/>
                <a:gd name="connsiteY7-1408" fmla="*/ 4244235 h 8335978"/>
                <a:gd name="connsiteX8-1409" fmla="*/ 602786 w 8765289"/>
                <a:gd name="connsiteY8-1410" fmla="*/ 2935218 h 8335978"/>
                <a:gd name="connsiteX9-1411" fmla="*/ 826236 w 8765289"/>
                <a:gd name="connsiteY9-1412" fmla="*/ 1193491 h 8335978"/>
                <a:gd name="connsiteX10-1413" fmla="*/ 3213663 w 8765289"/>
                <a:gd name="connsiteY10-1414" fmla="*/ 401652 h 8335978"/>
                <a:gd name="connsiteX11-1415" fmla="*/ 6382508 w 8765289"/>
                <a:gd name="connsiteY11-1416" fmla="*/ 84473 h 8335978"/>
                <a:gd name="connsiteX0-1417" fmla="*/ 6379819 w 8762600"/>
                <a:gd name="connsiteY0-1418" fmla="*/ 84473 h 8335978"/>
                <a:gd name="connsiteX1-1419" fmla="*/ 8509163 w 8762600"/>
                <a:gd name="connsiteY1-1420" fmla="*/ 2753631 h 8335978"/>
                <a:gd name="connsiteX2-1421" fmla="*/ 8496788 w 8762600"/>
                <a:gd name="connsiteY2-1422" fmla="*/ 6558167 h 8335978"/>
                <a:gd name="connsiteX3-1423" fmla="*/ 6475359 w 8762600"/>
                <a:gd name="connsiteY3-1424" fmla="*/ 7922753 h 8335978"/>
                <a:gd name="connsiteX4-1425" fmla="*/ 3651621 w 8762600"/>
                <a:gd name="connsiteY4-1426" fmla="*/ 7943303 h 8335978"/>
                <a:gd name="connsiteX5-1427" fmla="*/ 1574249 w 8762600"/>
                <a:gd name="connsiteY5-1428" fmla="*/ 8259559 h 8335978"/>
                <a:gd name="connsiteX6-1429" fmla="*/ 5500 w 8762600"/>
                <a:gd name="connsiteY6-1430" fmla="*/ 6319564 h 8335978"/>
                <a:gd name="connsiteX7-1431" fmla="*/ 914014 w 8762600"/>
                <a:gd name="connsiteY7-1432" fmla="*/ 4244235 h 8335978"/>
                <a:gd name="connsiteX8-1433" fmla="*/ 600097 w 8762600"/>
                <a:gd name="connsiteY8-1434" fmla="*/ 2935218 h 8335978"/>
                <a:gd name="connsiteX9-1435" fmla="*/ 823547 w 8762600"/>
                <a:gd name="connsiteY9-1436" fmla="*/ 1193491 h 8335978"/>
                <a:gd name="connsiteX10-1437" fmla="*/ 3210974 w 8762600"/>
                <a:gd name="connsiteY10-1438" fmla="*/ 401652 h 8335978"/>
                <a:gd name="connsiteX11-1439" fmla="*/ 6379819 w 8762600"/>
                <a:gd name="connsiteY11-1440" fmla="*/ 84473 h 8335978"/>
                <a:gd name="connsiteX0-1441" fmla="*/ 6395575 w 8778356"/>
                <a:gd name="connsiteY0-1442" fmla="*/ 84473 h 8335978"/>
                <a:gd name="connsiteX1-1443" fmla="*/ 8524919 w 8778356"/>
                <a:gd name="connsiteY1-1444" fmla="*/ 2753631 h 8335978"/>
                <a:gd name="connsiteX2-1445" fmla="*/ 8512544 w 8778356"/>
                <a:gd name="connsiteY2-1446" fmla="*/ 6558167 h 8335978"/>
                <a:gd name="connsiteX3-1447" fmla="*/ 6491115 w 8778356"/>
                <a:gd name="connsiteY3-1448" fmla="*/ 7922753 h 8335978"/>
                <a:gd name="connsiteX4-1449" fmla="*/ 3667377 w 8778356"/>
                <a:gd name="connsiteY4-1450" fmla="*/ 7943303 h 8335978"/>
                <a:gd name="connsiteX5-1451" fmla="*/ 1590005 w 8778356"/>
                <a:gd name="connsiteY5-1452" fmla="*/ 8259559 h 8335978"/>
                <a:gd name="connsiteX6-1453" fmla="*/ 21256 w 8778356"/>
                <a:gd name="connsiteY6-1454" fmla="*/ 6319564 h 8335978"/>
                <a:gd name="connsiteX7-1455" fmla="*/ 929770 w 8778356"/>
                <a:gd name="connsiteY7-1456" fmla="*/ 4244235 h 8335978"/>
                <a:gd name="connsiteX8-1457" fmla="*/ 615853 w 8778356"/>
                <a:gd name="connsiteY8-1458" fmla="*/ 2935218 h 8335978"/>
                <a:gd name="connsiteX9-1459" fmla="*/ 839303 w 8778356"/>
                <a:gd name="connsiteY9-1460" fmla="*/ 1193491 h 8335978"/>
                <a:gd name="connsiteX10-1461" fmla="*/ 3226730 w 8778356"/>
                <a:gd name="connsiteY10-1462" fmla="*/ 401652 h 8335978"/>
                <a:gd name="connsiteX11-1463" fmla="*/ 6395575 w 8778356"/>
                <a:gd name="connsiteY11-1464" fmla="*/ 84473 h 8335978"/>
                <a:gd name="connsiteX0-1465" fmla="*/ 6388269 w 8771050"/>
                <a:gd name="connsiteY0-1466" fmla="*/ 84473 h 8335978"/>
                <a:gd name="connsiteX1-1467" fmla="*/ 8517613 w 8771050"/>
                <a:gd name="connsiteY1-1468" fmla="*/ 2753631 h 8335978"/>
                <a:gd name="connsiteX2-1469" fmla="*/ 8505238 w 8771050"/>
                <a:gd name="connsiteY2-1470" fmla="*/ 6558167 h 8335978"/>
                <a:gd name="connsiteX3-1471" fmla="*/ 6483809 w 8771050"/>
                <a:gd name="connsiteY3-1472" fmla="*/ 7922753 h 8335978"/>
                <a:gd name="connsiteX4-1473" fmla="*/ 3660071 w 8771050"/>
                <a:gd name="connsiteY4-1474" fmla="*/ 7943303 h 8335978"/>
                <a:gd name="connsiteX5-1475" fmla="*/ 1582699 w 8771050"/>
                <a:gd name="connsiteY5-1476" fmla="*/ 8259559 h 8335978"/>
                <a:gd name="connsiteX6-1477" fmla="*/ 13950 w 8771050"/>
                <a:gd name="connsiteY6-1478" fmla="*/ 6319564 h 8335978"/>
                <a:gd name="connsiteX7-1479" fmla="*/ 922464 w 8771050"/>
                <a:gd name="connsiteY7-1480" fmla="*/ 4244235 h 8335978"/>
                <a:gd name="connsiteX8-1481" fmla="*/ 608547 w 8771050"/>
                <a:gd name="connsiteY8-1482" fmla="*/ 2935218 h 8335978"/>
                <a:gd name="connsiteX9-1483" fmla="*/ 831997 w 8771050"/>
                <a:gd name="connsiteY9-1484" fmla="*/ 1193491 h 8335978"/>
                <a:gd name="connsiteX10-1485" fmla="*/ 3219424 w 8771050"/>
                <a:gd name="connsiteY10-1486" fmla="*/ 401652 h 8335978"/>
                <a:gd name="connsiteX11-1487" fmla="*/ 6388269 w 8771050"/>
                <a:gd name="connsiteY11-1488" fmla="*/ 84473 h 8335978"/>
                <a:gd name="connsiteX0-1489" fmla="*/ 6387966 w 8770747"/>
                <a:gd name="connsiteY0-1490" fmla="*/ 84473 h 8335978"/>
                <a:gd name="connsiteX1-1491" fmla="*/ 8517310 w 8770747"/>
                <a:gd name="connsiteY1-1492" fmla="*/ 2753631 h 8335978"/>
                <a:gd name="connsiteX2-1493" fmla="*/ 8504935 w 8770747"/>
                <a:gd name="connsiteY2-1494" fmla="*/ 6558167 h 8335978"/>
                <a:gd name="connsiteX3-1495" fmla="*/ 6483506 w 8770747"/>
                <a:gd name="connsiteY3-1496" fmla="*/ 7922753 h 8335978"/>
                <a:gd name="connsiteX4-1497" fmla="*/ 3659768 w 8770747"/>
                <a:gd name="connsiteY4-1498" fmla="*/ 7943303 h 8335978"/>
                <a:gd name="connsiteX5-1499" fmla="*/ 1582396 w 8770747"/>
                <a:gd name="connsiteY5-1500" fmla="*/ 8259559 h 8335978"/>
                <a:gd name="connsiteX6-1501" fmla="*/ 13647 w 8770747"/>
                <a:gd name="connsiteY6-1502" fmla="*/ 6319564 h 8335978"/>
                <a:gd name="connsiteX7-1503" fmla="*/ 922161 w 8770747"/>
                <a:gd name="connsiteY7-1504" fmla="*/ 4244235 h 8335978"/>
                <a:gd name="connsiteX8-1505" fmla="*/ 608244 w 8770747"/>
                <a:gd name="connsiteY8-1506" fmla="*/ 2935218 h 8335978"/>
                <a:gd name="connsiteX9-1507" fmla="*/ 831694 w 8770747"/>
                <a:gd name="connsiteY9-1508" fmla="*/ 1193491 h 8335978"/>
                <a:gd name="connsiteX10-1509" fmla="*/ 3219121 w 8770747"/>
                <a:gd name="connsiteY10-1510" fmla="*/ 401652 h 8335978"/>
                <a:gd name="connsiteX11-1511" fmla="*/ 6387966 w 8770747"/>
                <a:gd name="connsiteY11-1512" fmla="*/ 84473 h 8335978"/>
                <a:gd name="connsiteX0-1513" fmla="*/ 6383423 w 8766204"/>
                <a:gd name="connsiteY0-1514" fmla="*/ 84473 h 8335978"/>
                <a:gd name="connsiteX1-1515" fmla="*/ 8512767 w 8766204"/>
                <a:gd name="connsiteY1-1516" fmla="*/ 2753631 h 8335978"/>
                <a:gd name="connsiteX2-1517" fmla="*/ 8500392 w 8766204"/>
                <a:gd name="connsiteY2-1518" fmla="*/ 6558167 h 8335978"/>
                <a:gd name="connsiteX3-1519" fmla="*/ 6478963 w 8766204"/>
                <a:gd name="connsiteY3-1520" fmla="*/ 7922753 h 8335978"/>
                <a:gd name="connsiteX4-1521" fmla="*/ 3655225 w 8766204"/>
                <a:gd name="connsiteY4-1522" fmla="*/ 7943303 h 8335978"/>
                <a:gd name="connsiteX5-1523" fmla="*/ 1577853 w 8766204"/>
                <a:gd name="connsiteY5-1524" fmla="*/ 8259559 h 8335978"/>
                <a:gd name="connsiteX6-1525" fmla="*/ 9104 w 8766204"/>
                <a:gd name="connsiteY6-1526" fmla="*/ 6319564 h 8335978"/>
                <a:gd name="connsiteX7-1527" fmla="*/ 917618 w 8766204"/>
                <a:gd name="connsiteY7-1528" fmla="*/ 4244235 h 8335978"/>
                <a:gd name="connsiteX8-1529" fmla="*/ 588461 w 8766204"/>
                <a:gd name="connsiteY8-1530" fmla="*/ 2935219 h 8335978"/>
                <a:gd name="connsiteX9-1531" fmla="*/ 827151 w 8766204"/>
                <a:gd name="connsiteY9-1532" fmla="*/ 1193491 h 8335978"/>
                <a:gd name="connsiteX10-1533" fmla="*/ 3214578 w 8766204"/>
                <a:gd name="connsiteY10-1534" fmla="*/ 401652 h 8335978"/>
                <a:gd name="connsiteX11-1535" fmla="*/ 6383423 w 8766204"/>
                <a:gd name="connsiteY11-1536" fmla="*/ 84473 h 8335978"/>
                <a:gd name="connsiteX0-1537" fmla="*/ 6383423 w 8766204"/>
                <a:gd name="connsiteY0-1538" fmla="*/ 84473 h 8335978"/>
                <a:gd name="connsiteX1-1539" fmla="*/ 8512767 w 8766204"/>
                <a:gd name="connsiteY1-1540" fmla="*/ 2753631 h 8335978"/>
                <a:gd name="connsiteX2-1541" fmla="*/ 8500392 w 8766204"/>
                <a:gd name="connsiteY2-1542" fmla="*/ 6558167 h 8335978"/>
                <a:gd name="connsiteX3-1543" fmla="*/ 6478963 w 8766204"/>
                <a:gd name="connsiteY3-1544" fmla="*/ 7922753 h 8335978"/>
                <a:gd name="connsiteX4-1545" fmla="*/ 3655225 w 8766204"/>
                <a:gd name="connsiteY4-1546" fmla="*/ 7943303 h 8335978"/>
                <a:gd name="connsiteX5-1547" fmla="*/ 1577853 w 8766204"/>
                <a:gd name="connsiteY5-1548" fmla="*/ 8259559 h 8335978"/>
                <a:gd name="connsiteX6-1549" fmla="*/ 9104 w 8766204"/>
                <a:gd name="connsiteY6-1550" fmla="*/ 6319564 h 8335978"/>
                <a:gd name="connsiteX7-1551" fmla="*/ 917618 w 8766204"/>
                <a:gd name="connsiteY7-1552" fmla="*/ 4244235 h 8335978"/>
                <a:gd name="connsiteX8-1553" fmla="*/ 588461 w 8766204"/>
                <a:gd name="connsiteY8-1554" fmla="*/ 2935219 h 8335978"/>
                <a:gd name="connsiteX9-1555" fmla="*/ 827151 w 8766204"/>
                <a:gd name="connsiteY9-1556" fmla="*/ 1193491 h 8335978"/>
                <a:gd name="connsiteX10-1557" fmla="*/ 3214578 w 8766204"/>
                <a:gd name="connsiteY10-1558" fmla="*/ 401652 h 8335978"/>
                <a:gd name="connsiteX11-1559" fmla="*/ 6383423 w 8766204"/>
                <a:gd name="connsiteY11-1560" fmla="*/ 84473 h 8335978"/>
                <a:gd name="connsiteX0-1561" fmla="*/ 6383423 w 8766204"/>
                <a:gd name="connsiteY0-1562" fmla="*/ 84473 h 8335978"/>
                <a:gd name="connsiteX1-1563" fmla="*/ 8512767 w 8766204"/>
                <a:gd name="connsiteY1-1564" fmla="*/ 2753631 h 8335978"/>
                <a:gd name="connsiteX2-1565" fmla="*/ 8500392 w 8766204"/>
                <a:gd name="connsiteY2-1566" fmla="*/ 6558167 h 8335978"/>
                <a:gd name="connsiteX3-1567" fmla="*/ 6478963 w 8766204"/>
                <a:gd name="connsiteY3-1568" fmla="*/ 7922753 h 8335978"/>
                <a:gd name="connsiteX4-1569" fmla="*/ 3655225 w 8766204"/>
                <a:gd name="connsiteY4-1570" fmla="*/ 7943303 h 8335978"/>
                <a:gd name="connsiteX5-1571" fmla="*/ 1577853 w 8766204"/>
                <a:gd name="connsiteY5-1572" fmla="*/ 8259559 h 8335978"/>
                <a:gd name="connsiteX6-1573" fmla="*/ 9104 w 8766204"/>
                <a:gd name="connsiteY6-1574" fmla="*/ 6319564 h 8335978"/>
                <a:gd name="connsiteX7-1575" fmla="*/ 917618 w 8766204"/>
                <a:gd name="connsiteY7-1576" fmla="*/ 4244235 h 8335978"/>
                <a:gd name="connsiteX8-1577" fmla="*/ 588461 w 8766204"/>
                <a:gd name="connsiteY8-1578" fmla="*/ 2935219 h 8335978"/>
                <a:gd name="connsiteX9-1579" fmla="*/ 827151 w 8766204"/>
                <a:gd name="connsiteY9-1580" fmla="*/ 1193491 h 8335978"/>
                <a:gd name="connsiteX10-1581" fmla="*/ 3214578 w 8766204"/>
                <a:gd name="connsiteY10-1582" fmla="*/ 401652 h 8335978"/>
                <a:gd name="connsiteX11-1583" fmla="*/ 6383423 w 8766204"/>
                <a:gd name="connsiteY11-1584" fmla="*/ 84473 h 8335978"/>
                <a:gd name="connsiteX0-1585" fmla="*/ 6374345 w 8757126"/>
                <a:gd name="connsiteY0-1586" fmla="*/ 84473 h 8335978"/>
                <a:gd name="connsiteX1-1587" fmla="*/ 8503689 w 8757126"/>
                <a:gd name="connsiteY1-1588" fmla="*/ 2753631 h 8335978"/>
                <a:gd name="connsiteX2-1589" fmla="*/ 8491314 w 8757126"/>
                <a:gd name="connsiteY2-1590" fmla="*/ 6558167 h 8335978"/>
                <a:gd name="connsiteX3-1591" fmla="*/ 6469885 w 8757126"/>
                <a:gd name="connsiteY3-1592" fmla="*/ 7922753 h 8335978"/>
                <a:gd name="connsiteX4-1593" fmla="*/ 3646147 w 8757126"/>
                <a:gd name="connsiteY4-1594" fmla="*/ 7943303 h 8335978"/>
                <a:gd name="connsiteX5-1595" fmla="*/ 1568775 w 8757126"/>
                <a:gd name="connsiteY5-1596" fmla="*/ 8259559 h 8335978"/>
                <a:gd name="connsiteX6-1597" fmla="*/ 26 w 8757126"/>
                <a:gd name="connsiteY6-1598" fmla="*/ 6319564 h 8335978"/>
                <a:gd name="connsiteX7-1599" fmla="*/ 908540 w 8757126"/>
                <a:gd name="connsiteY7-1600" fmla="*/ 4244235 h 8335978"/>
                <a:gd name="connsiteX8-1601" fmla="*/ 579383 w 8757126"/>
                <a:gd name="connsiteY8-1602" fmla="*/ 2935219 h 8335978"/>
                <a:gd name="connsiteX9-1603" fmla="*/ 818073 w 8757126"/>
                <a:gd name="connsiteY9-1604" fmla="*/ 1193491 h 8335978"/>
                <a:gd name="connsiteX10-1605" fmla="*/ 3205500 w 8757126"/>
                <a:gd name="connsiteY10-1606" fmla="*/ 401652 h 8335978"/>
                <a:gd name="connsiteX11-1607" fmla="*/ 6374345 w 8757126"/>
                <a:gd name="connsiteY11-1608" fmla="*/ 84473 h 8335978"/>
                <a:gd name="connsiteX0-1609" fmla="*/ 6383735 w 8766516"/>
                <a:gd name="connsiteY0-1610" fmla="*/ 84473 h 8335978"/>
                <a:gd name="connsiteX1-1611" fmla="*/ 8513079 w 8766516"/>
                <a:gd name="connsiteY1-1612" fmla="*/ 2753631 h 8335978"/>
                <a:gd name="connsiteX2-1613" fmla="*/ 8500704 w 8766516"/>
                <a:gd name="connsiteY2-1614" fmla="*/ 6558167 h 8335978"/>
                <a:gd name="connsiteX3-1615" fmla="*/ 6479275 w 8766516"/>
                <a:gd name="connsiteY3-1616" fmla="*/ 7922753 h 8335978"/>
                <a:gd name="connsiteX4-1617" fmla="*/ 3655537 w 8766516"/>
                <a:gd name="connsiteY4-1618" fmla="*/ 7943303 h 8335978"/>
                <a:gd name="connsiteX5-1619" fmla="*/ 1578165 w 8766516"/>
                <a:gd name="connsiteY5-1620" fmla="*/ 8259559 h 8335978"/>
                <a:gd name="connsiteX6-1621" fmla="*/ 9416 w 8766516"/>
                <a:gd name="connsiteY6-1622" fmla="*/ 6319564 h 8335978"/>
                <a:gd name="connsiteX7-1623" fmla="*/ 917930 w 8766516"/>
                <a:gd name="connsiteY7-1624" fmla="*/ 4244235 h 8335978"/>
                <a:gd name="connsiteX8-1625" fmla="*/ 588773 w 8766516"/>
                <a:gd name="connsiteY8-1626" fmla="*/ 2935219 h 8335978"/>
                <a:gd name="connsiteX9-1627" fmla="*/ 827463 w 8766516"/>
                <a:gd name="connsiteY9-1628" fmla="*/ 1193491 h 8335978"/>
                <a:gd name="connsiteX10-1629" fmla="*/ 3214890 w 8766516"/>
                <a:gd name="connsiteY10-1630" fmla="*/ 401652 h 8335978"/>
                <a:gd name="connsiteX11-1631" fmla="*/ 6383735 w 8766516"/>
                <a:gd name="connsiteY11-1632" fmla="*/ 84473 h 8335978"/>
                <a:gd name="connsiteX0-1633" fmla="*/ 6377144 w 8759925"/>
                <a:gd name="connsiteY0-1634" fmla="*/ 84473 h 8335978"/>
                <a:gd name="connsiteX1-1635" fmla="*/ 8506488 w 8759925"/>
                <a:gd name="connsiteY1-1636" fmla="*/ 2753631 h 8335978"/>
                <a:gd name="connsiteX2-1637" fmla="*/ 8494113 w 8759925"/>
                <a:gd name="connsiteY2-1638" fmla="*/ 6558167 h 8335978"/>
                <a:gd name="connsiteX3-1639" fmla="*/ 6472684 w 8759925"/>
                <a:gd name="connsiteY3-1640" fmla="*/ 7922753 h 8335978"/>
                <a:gd name="connsiteX4-1641" fmla="*/ 3648946 w 8759925"/>
                <a:gd name="connsiteY4-1642" fmla="*/ 7943303 h 8335978"/>
                <a:gd name="connsiteX5-1643" fmla="*/ 1571574 w 8759925"/>
                <a:gd name="connsiteY5-1644" fmla="*/ 8259559 h 8335978"/>
                <a:gd name="connsiteX6-1645" fmla="*/ 2825 w 8759925"/>
                <a:gd name="connsiteY6-1646" fmla="*/ 6319564 h 8335978"/>
                <a:gd name="connsiteX7-1647" fmla="*/ 911339 w 8759925"/>
                <a:gd name="connsiteY7-1648" fmla="*/ 4244235 h 8335978"/>
                <a:gd name="connsiteX8-1649" fmla="*/ 582182 w 8759925"/>
                <a:gd name="connsiteY8-1650" fmla="*/ 2935219 h 8335978"/>
                <a:gd name="connsiteX9-1651" fmla="*/ 820872 w 8759925"/>
                <a:gd name="connsiteY9-1652" fmla="*/ 1193491 h 8335978"/>
                <a:gd name="connsiteX10-1653" fmla="*/ 3208299 w 8759925"/>
                <a:gd name="connsiteY10-1654" fmla="*/ 401652 h 8335978"/>
                <a:gd name="connsiteX11-1655" fmla="*/ 6377144 w 8759925"/>
                <a:gd name="connsiteY11-1656" fmla="*/ 84473 h 8335978"/>
                <a:gd name="connsiteX0-1657" fmla="*/ 6375507 w 8758288"/>
                <a:gd name="connsiteY0-1658" fmla="*/ 84473 h 8335978"/>
                <a:gd name="connsiteX1-1659" fmla="*/ 8504851 w 8758288"/>
                <a:gd name="connsiteY1-1660" fmla="*/ 2753631 h 8335978"/>
                <a:gd name="connsiteX2-1661" fmla="*/ 8492476 w 8758288"/>
                <a:gd name="connsiteY2-1662" fmla="*/ 6558167 h 8335978"/>
                <a:gd name="connsiteX3-1663" fmla="*/ 6471047 w 8758288"/>
                <a:gd name="connsiteY3-1664" fmla="*/ 7922753 h 8335978"/>
                <a:gd name="connsiteX4-1665" fmla="*/ 3647309 w 8758288"/>
                <a:gd name="connsiteY4-1666" fmla="*/ 7943303 h 8335978"/>
                <a:gd name="connsiteX5-1667" fmla="*/ 1569937 w 8758288"/>
                <a:gd name="connsiteY5-1668" fmla="*/ 8259559 h 8335978"/>
                <a:gd name="connsiteX6-1669" fmla="*/ 1188 w 8758288"/>
                <a:gd name="connsiteY6-1670" fmla="*/ 6319564 h 8335978"/>
                <a:gd name="connsiteX7-1671" fmla="*/ 909702 w 8758288"/>
                <a:gd name="connsiteY7-1672" fmla="*/ 4244235 h 8335978"/>
                <a:gd name="connsiteX8-1673" fmla="*/ 580545 w 8758288"/>
                <a:gd name="connsiteY8-1674" fmla="*/ 2935219 h 8335978"/>
                <a:gd name="connsiteX9-1675" fmla="*/ 819235 w 8758288"/>
                <a:gd name="connsiteY9-1676" fmla="*/ 1193491 h 8335978"/>
                <a:gd name="connsiteX10-1677" fmla="*/ 3206662 w 8758288"/>
                <a:gd name="connsiteY10-1678" fmla="*/ 401652 h 8335978"/>
                <a:gd name="connsiteX11-1679" fmla="*/ 6375507 w 8758288"/>
                <a:gd name="connsiteY11-1680" fmla="*/ 84473 h 83359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8758288" h="8335978">
                  <a:moveTo>
                    <a:pt x="6375507" y="84473"/>
                  </a:moveTo>
                  <a:cubicBezTo>
                    <a:pt x="7258539" y="476470"/>
                    <a:pt x="8152023" y="1674682"/>
                    <a:pt x="8504851" y="2753631"/>
                  </a:cubicBezTo>
                  <a:cubicBezTo>
                    <a:pt x="8857679" y="3832580"/>
                    <a:pt x="8831443" y="5696647"/>
                    <a:pt x="8492476" y="6558167"/>
                  </a:cubicBezTo>
                  <a:cubicBezTo>
                    <a:pt x="8153509" y="7419687"/>
                    <a:pt x="7278575" y="7691897"/>
                    <a:pt x="6471047" y="7922753"/>
                  </a:cubicBezTo>
                  <a:cubicBezTo>
                    <a:pt x="5663519" y="8153609"/>
                    <a:pt x="4464161" y="7887169"/>
                    <a:pt x="3647309" y="7943303"/>
                  </a:cubicBezTo>
                  <a:cubicBezTo>
                    <a:pt x="2830457" y="7999437"/>
                    <a:pt x="2177624" y="8530182"/>
                    <a:pt x="1569937" y="8259559"/>
                  </a:cubicBezTo>
                  <a:cubicBezTo>
                    <a:pt x="962250" y="7988936"/>
                    <a:pt x="-39244" y="7309652"/>
                    <a:pt x="1188" y="6319564"/>
                  </a:cubicBezTo>
                  <a:cubicBezTo>
                    <a:pt x="41620" y="5329476"/>
                    <a:pt x="813143" y="4808292"/>
                    <a:pt x="909702" y="4244235"/>
                  </a:cubicBezTo>
                  <a:cubicBezTo>
                    <a:pt x="1006261" y="3680178"/>
                    <a:pt x="732783" y="3549295"/>
                    <a:pt x="580545" y="2935219"/>
                  </a:cubicBezTo>
                  <a:cubicBezTo>
                    <a:pt x="428307" y="2321143"/>
                    <a:pt x="442509" y="1703768"/>
                    <a:pt x="819235" y="1193491"/>
                  </a:cubicBezTo>
                  <a:cubicBezTo>
                    <a:pt x="1195961" y="683214"/>
                    <a:pt x="1930097" y="-12018"/>
                    <a:pt x="3206662" y="401652"/>
                  </a:cubicBezTo>
                  <a:cubicBezTo>
                    <a:pt x="4483227" y="815322"/>
                    <a:pt x="5492475" y="-307524"/>
                    <a:pt x="6375507" y="84473"/>
                  </a:cubicBez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6" name="椭圆 35"/>
            <p:cNvSpPr/>
            <p:nvPr/>
          </p:nvSpPr>
          <p:spPr>
            <a:xfrm rot="21324025">
              <a:off x="3054366" y="2922226"/>
              <a:ext cx="98394" cy="47072"/>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324025">
              <a:off x="2818420" y="3177417"/>
              <a:ext cx="47471" cy="45719"/>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2720417" y="2176643"/>
            <a:ext cx="766292" cy="1568450"/>
          </a:xfrm>
          <a:prstGeom prst="rect">
            <a:avLst/>
          </a:prstGeom>
          <a:noFill/>
        </p:spPr>
        <p:txBody>
          <a:bodyPr wrap="square" rtlCol="0">
            <a:spAutoFit/>
          </a:bodyPr>
          <a:lstStyle/>
          <a:p>
            <a:pPr algn="l"/>
            <a:r>
              <a:rPr lang="en-US" altLang="zh-CN" sz="9600" b="1" i="1" dirty="0">
                <a:solidFill>
                  <a:schemeClr val="tx2">
                    <a:lumMod val="75000"/>
                  </a:schemeClr>
                </a:solidFill>
                <a:cs typeface="+mn-ea"/>
                <a:sym typeface="+mn-lt"/>
              </a:rPr>
              <a:t>3</a:t>
            </a:r>
            <a:endParaRPr lang="zh-CN" altLang="en-US" sz="9600" b="1" i="1" dirty="0">
              <a:solidFill>
                <a:schemeClr val="tx2">
                  <a:lumMod val="75000"/>
                </a:schemeClr>
              </a:solidFill>
              <a:cs typeface="+mn-ea"/>
              <a:sym typeface="+mn-lt"/>
            </a:endParaRPr>
          </a:p>
        </p:txBody>
      </p:sp>
      <p:sp>
        <p:nvSpPr>
          <p:cNvPr id="38" name="文本框 37"/>
          <p:cNvSpPr txBox="1"/>
          <p:nvPr/>
        </p:nvSpPr>
        <p:spPr>
          <a:xfrm>
            <a:off x="3709769" y="2585069"/>
            <a:ext cx="5663810" cy="922020"/>
          </a:xfrm>
          <a:prstGeom prst="rect">
            <a:avLst/>
          </a:prstGeom>
          <a:noFill/>
        </p:spPr>
        <p:txBody>
          <a:bodyPr wrap="square" rtlCol="0">
            <a:spAutoFit/>
          </a:bodyPr>
          <a:lstStyle/>
          <a:p>
            <a:pPr algn="l"/>
            <a:r>
              <a:rPr lang="zh-CN" altLang="en-US" sz="5400" b="1" dirty="0">
                <a:solidFill>
                  <a:schemeClr val="tx2">
                    <a:lumMod val="75000"/>
                  </a:schemeClr>
                </a:solidFill>
                <a:cs typeface="+mn-ea"/>
                <a:sym typeface="+mn-lt"/>
              </a:rPr>
              <a:t>系统</a:t>
            </a:r>
            <a:r>
              <a:rPr lang="zh-CN" altLang="en-US" sz="5400" b="1" dirty="0">
                <a:solidFill>
                  <a:schemeClr val="tx2">
                    <a:lumMod val="75000"/>
                  </a:schemeClr>
                </a:solidFill>
                <a:cs typeface="+mn-ea"/>
                <a:sym typeface="+mn-lt"/>
              </a:rPr>
              <a:t>模型</a:t>
            </a:r>
            <a:endParaRPr lang="zh-CN" altLang="en-US" sz="5400" b="1" dirty="0">
              <a:solidFill>
                <a:schemeClr val="tx2">
                  <a:lumMod val="75000"/>
                </a:schemeClr>
              </a:solidFill>
              <a:cs typeface="+mn-ea"/>
              <a:sym typeface="+mn-lt"/>
            </a:endParaRPr>
          </a:p>
        </p:txBody>
      </p:sp>
      <p:cxnSp>
        <p:nvCxnSpPr>
          <p:cNvPr id="51" name="直接连接符 50"/>
          <p:cNvCxnSpPr/>
          <p:nvPr/>
        </p:nvCxnSpPr>
        <p:spPr>
          <a:xfrm>
            <a:off x="2789897" y="3834779"/>
            <a:ext cx="6403537" cy="0"/>
          </a:xfrm>
          <a:prstGeom prst="line">
            <a:avLst/>
          </a:prstGeom>
          <a:ln w="28575">
            <a:gradFill flip="none" rotWithShape="1">
              <a:gsLst>
                <a:gs pos="0">
                  <a:schemeClr val="accent1">
                    <a:lumMod val="5000"/>
                    <a:lumOff val="95000"/>
                    <a:alpha val="0"/>
                  </a:schemeClr>
                </a:gs>
                <a:gs pos="100000">
                  <a:schemeClr val="accent1">
                    <a:lumMod val="5000"/>
                    <a:lumOff val="95000"/>
                    <a:alpha val="0"/>
                  </a:schemeClr>
                </a:gs>
                <a:gs pos="57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rot="549874">
            <a:off x="-193784" y="5809990"/>
            <a:ext cx="8925023" cy="1725529"/>
          </a:xfrm>
          <a:custGeom>
            <a:avLst/>
            <a:gdLst>
              <a:gd name="connsiteX0" fmla="*/ 8207330 w 8925023"/>
              <a:gd name="connsiteY0" fmla="*/ 9699 h 1725529"/>
              <a:gd name="connsiteX1" fmla="*/ 8320442 w 8925023"/>
              <a:gd name="connsiteY1" fmla="*/ 0 h 1725529"/>
              <a:gd name="connsiteX2" fmla="*/ 8872881 w 8925023"/>
              <a:gd name="connsiteY2" fmla="*/ 273269 h 1725529"/>
              <a:gd name="connsiteX3" fmla="*/ 8925023 w 8925023"/>
              <a:gd name="connsiteY3" fmla="*/ 330469 h 1725529"/>
              <a:gd name="connsiteX4" fmla="*/ 7507375 w 8925023"/>
              <a:gd name="connsiteY4" fmla="*/ 559178 h 1725529"/>
              <a:gd name="connsiteX5" fmla="*/ 7623460 w 8925023"/>
              <a:gd name="connsiteY5" fmla="*/ 431832 h 1725529"/>
              <a:gd name="connsiteX6" fmla="*/ 8207330 w 8925023"/>
              <a:gd name="connsiteY6" fmla="*/ 9699 h 1725529"/>
              <a:gd name="connsiteX7" fmla="*/ 0 w 8925023"/>
              <a:gd name="connsiteY7" fmla="*/ 3717 h 1725529"/>
              <a:gd name="connsiteX8" fmla="*/ 69769 w 8925023"/>
              <a:gd name="connsiteY8" fmla="*/ 9699 h 1725529"/>
              <a:gd name="connsiteX9" fmla="*/ 1350622 w 8925023"/>
              <a:gd name="connsiteY9" fmla="*/ 863665 h 1725529"/>
              <a:gd name="connsiteX10" fmla="*/ 2744586 w 8925023"/>
              <a:gd name="connsiteY10" fmla="*/ 0 h 1725529"/>
              <a:gd name="connsiteX11" fmla="*/ 4138550 w 8925023"/>
              <a:gd name="connsiteY11" fmla="*/ 863665 h 1725529"/>
              <a:gd name="connsiteX12" fmla="*/ 5532514 w 8925023"/>
              <a:gd name="connsiteY12" fmla="*/ 0 h 1725529"/>
              <a:gd name="connsiteX13" fmla="*/ 6450023 w 8925023"/>
              <a:gd name="connsiteY13" fmla="*/ 663352 h 1725529"/>
              <a:gd name="connsiteX14" fmla="*/ 6518209 w 8925023"/>
              <a:gd name="connsiteY14" fmla="*/ 718760 h 1725529"/>
              <a:gd name="connsiteX15" fmla="*/ 277780 w 8925023"/>
              <a:gd name="connsiteY15" fmla="*/ 1725529 h 17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25023" h="1725529">
                <a:moveTo>
                  <a:pt x="8207330" y="9699"/>
                </a:moveTo>
                <a:cubicBezTo>
                  <a:pt x="8243219" y="3374"/>
                  <a:pt x="8280840" y="0"/>
                  <a:pt x="8320442" y="0"/>
                </a:cubicBezTo>
                <a:cubicBezTo>
                  <a:pt x="8558054" y="0"/>
                  <a:pt x="8724378" y="121453"/>
                  <a:pt x="8872881" y="273269"/>
                </a:cubicBezTo>
                <a:lnTo>
                  <a:pt x="8925023" y="330469"/>
                </a:lnTo>
                <a:lnTo>
                  <a:pt x="7507375" y="559178"/>
                </a:lnTo>
                <a:lnTo>
                  <a:pt x="7623460" y="431832"/>
                </a:lnTo>
                <a:cubicBezTo>
                  <a:pt x="7789783" y="242906"/>
                  <a:pt x="7956106" y="53979"/>
                  <a:pt x="8207330" y="9699"/>
                </a:cubicBezTo>
                <a:close/>
                <a:moveTo>
                  <a:pt x="0" y="3717"/>
                </a:moveTo>
                <a:lnTo>
                  <a:pt x="69769" y="9699"/>
                </a:lnTo>
                <a:cubicBezTo>
                  <a:pt x="608098" y="104584"/>
                  <a:pt x="756604" y="863665"/>
                  <a:pt x="1350622" y="863665"/>
                </a:cubicBezTo>
                <a:cubicBezTo>
                  <a:pt x="1984241" y="863665"/>
                  <a:pt x="2110968" y="0"/>
                  <a:pt x="2744586" y="0"/>
                </a:cubicBezTo>
                <a:cubicBezTo>
                  <a:pt x="3378205" y="0"/>
                  <a:pt x="3504931" y="863665"/>
                  <a:pt x="4138550" y="863665"/>
                </a:cubicBezTo>
                <a:cubicBezTo>
                  <a:pt x="4772180" y="863665"/>
                  <a:pt x="4898884" y="0"/>
                  <a:pt x="5532514" y="0"/>
                </a:cubicBezTo>
                <a:cubicBezTo>
                  <a:pt x="5968134" y="0"/>
                  <a:pt x="6164153" y="408217"/>
                  <a:pt x="6450023" y="663352"/>
                </a:cubicBezTo>
                <a:lnTo>
                  <a:pt x="6518209" y="718760"/>
                </a:lnTo>
                <a:lnTo>
                  <a:pt x="277780" y="1725529"/>
                </a:lnTo>
                <a:close/>
              </a:path>
            </a:pathLst>
          </a:custGeom>
          <a:solidFill>
            <a:schemeClr val="accent2"/>
          </a:solidFill>
          <a:ln w="9525" cap="flat">
            <a:solidFill>
              <a:schemeClr val="accent1"/>
            </a:solidFill>
            <a:prstDash val="solid"/>
            <a:miter/>
          </a:ln>
          <a:effectLst>
            <a:innerShdw blurRad="330200" dist="76200" dir="10800000">
              <a:prstClr val="black">
                <a:alpha val="20000"/>
              </a:prstClr>
            </a:innerShdw>
          </a:effectLst>
        </p:spPr>
        <p:txBody>
          <a:bodyPr wrap="square" rtlCol="0" anchor="ctr">
            <a:noAutofit/>
          </a:bodyPr>
          <a:lstStyle/>
          <a:p>
            <a:endParaRPr lang="zh-CN" altLang="en-US" dirty="0">
              <a:cs typeface="+mn-ea"/>
              <a:sym typeface="+mn-lt"/>
            </a:endParaRPr>
          </a:p>
        </p:txBody>
      </p:sp>
      <p:sp>
        <p:nvSpPr>
          <p:cNvPr id="21" name="波形 20"/>
          <p:cNvSpPr/>
          <p:nvPr/>
        </p:nvSpPr>
        <p:spPr>
          <a:xfrm rot="2504427">
            <a:off x="1725738" y="1039588"/>
            <a:ext cx="1467281" cy="146613"/>
          </a:xfrm>
          <a:prstGeom prst="wave">
            <a:avLst>
              <a:gd name="adj1" fmla="val 20000"/>
              <a:gd name="adj2" fmla="val -10000"/>
            </a:avLst>
          </a:prstGeom>
          <a:gradFill flip="none" rotWithShape="1">
            <a:gsLst>
              <a:gs pos="100000">
                <a:schemeClr val="accent2">
                  <a:alpha val="0"/>
                </a:schemeClr>
              </a:gs>
              <a:gs pos="51000">
                <a:srgbClr val="63AA70">
                  <a:alpha val="51000"/>
                </a:srgbClr>
              </a:gs>
              <a:gs pos="16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波形 22"/>
          <p:cNvSpPr/>
          <p:nvPr/>
        </p:nvSpPr>
        <p:spPr>
          <a:xfrm rot="2504427">
            <a:off x="889168" y="3141354"/>
            <a:ext cx="1467281" cy="146613"/>
          </a:xfrm>
          <a:prstGeom prst="wave">
            <a:avLst>
              <a:gd name="adj1" fmla="val 20000"/>
              <a:gd name="adj2" fmla="val -10000"/>
            </a:avLst>
          </a:prstGeom>
          <a:gradFill flip="none" rotWithShape="1">
            <a:gsLst>
              <a:gs pos="0">
                <a:schemeClr val="accent2">
                  <a:alpha val="0"/>
                </a:schemeClr>
              </a:gs>
              <a:gs pos="50000">
                <a:srgbClr val="63AA70">
                  <a:alpha val="25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波形 23"/>
          <p:cNvSpPr/>
          <p:nvPr/>
        </p:nvSpPr>
        <p:spPr>
          <a:xfrm rot="2504427" flipV="1">
            <a:off x="5639550" y="1973861"/>
            <a:ext cx="940568" cy="93983"/>
          </a:xfrm>
          <a:prstGeom prst="wave">
            <a:avLst>
              <a:gd name="adj1" fmla="val 20000"/>
              <a:gd name="adj2" fmla="val -10000"/>
            </a:avLst>
          </a:prstGeom>
          <a:gradFill flip="none" rotWithShape="1">
            <a:gsLst>
              <a:gs pos="0">
                <a:srgbClr val="63AA70">
                  <a:alpha val="0"/>
                </a:srgbClr>
              </a:gs>
              <a:gs pos="100000">
                <a:schemeClr val="accent4">
                  <a:alpha val="81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波形 24"/>
          <p:cNvSpPr/>
          <p:nvPr/>
        </p:nvSpPr>
        <p:spPr>
          <a:xfrm rot="2955063">
            <a:off x="10168189" y="5286062"/>
            <a:ext cx="2305058" cy="230325"/>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波形 25"/>
          <p:cNvSpPr/>
          <p:nvPr/>
        </p:nvSpPr>
        <p:spPr>
          <a:xfrm rot="1517224">
            <a:off x="8767973" y="5459138"/>
            <a:ext cx="1467281" cy="146613"/>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波形 27"/>
          <p:cNvSpPr/>
          <p:nvPr/>
        </p:nvSpPr>
        <p:spPr>
          <a:xfrm rot="2504427">
            <a:off x="5584236" y="492226"/>
            <a:ext cx="577205" cy="57675"/>
          </a:xfrm>
          <a:prstGeom prst="wave">
            <a:avLst>
              <a:gd name="adj1" fmla="val 20000"/>
              <a:gd name="adj2" fmla="val -10000"/>
            </a:avLst>
          </a:prstGeom>
          <a:gradFill flip="none" rotWithShape="1">
            <a:gsLst>
              <a:gs pos="0">
                <a:schemeClr val="accent2">
                  <a:alpha val="0"/>
                </a:schemeClr>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波形 28"/>
          <p:cNvSpPr/>
          <p:nvPr/>
        </p:nvSpPr>
        <p:spPr>
          <a:xfrm rot="1200386" flipV="1">
            <a:off x="4544392" y="4664801"/>
            <a:ext cx="1440795" cy="143966"/>
          </a:xfrm>
          <a:prstGeom prst="wave">
            <a:avLst>
              <a:gd name="adj1" fmla="val 20000"/>
              <a:gd name="adj2" fmla="val -10000"/>
            </a:avLst>
          </a:prstGeom>
          <a:gradFill flip="none" rotWithShape="1">
            <a:gsLst>
              <a:gs pos="0">
                <a:schemeClr val="accent2"/>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271385" y="2958465"/>
            <a:ext cx="4346575" cy="1476375"/>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dirty="0">
                <a:solidFill>
                  <a:schemeClr val="tx2"/>
                </a:solidFill>
                <a:cs typeface="+mn-ea"/>
                <a:sym typeface="+mn-lt"/>
              </a:rPr>
              <a:t>DO(Data Owner)</a:t>
            </a:r>
            <a:r>
              <a:rPr lang="zh-CN" altLang="en-US" dirty="0">
                <a:solidFill>
                  <a:schemeClr val="tx2"/>
                </a:solidFill>
                <a:cs typeface="+mn-ea"/>
                <a:sym typeface="+mn-lt"/>
              </a:rPr>
              <a:t>：数据</a:t>
            </a:r>
            <a:r>
              <a:rPr lang="zh-CN" altLang="en-US" dirty="0">
                <a:solidFill>
                  <a:schemeClr val="tx2"/>
                </a:solidFill>
                <a:cs typeface="+mn-ea"/>
                <a:sym typeface="+mn-lt"/>
              </a:rPr>
              <a:t>所有者</a:t>
            </a:r>
            <a:endParaRPr lang="zh-CN" altLang="en-US" dirty="0">
              <a:solidFill>
                <a:schemeClr val="tx2"/>
              </a:solidFill>
              <a:cs typeface="+mn-ea"/>
              <a:sym typeface="+mn-lt"/>
            </a:endParaRPr>
          </a:p>
          <a:p>
            <a:pPr marL="285750" indent="-285750" algn="just">
              <a:buFont typeface="Arial" panose="020B0604020202020204" pitchFamily="34" charset="0"/>
              <a:buChar char="•"/>
            </a:pPr>
            <a:r>
              <a:rPr lang="en-US" altLang="zh-CN" dirty="0">
                <a:solidFill>
                  <a:schemeClr val="tx2"/>
                </a:solidFill>
                <a:cs typeface="+mn-ea"/>
                <a:sym typeface="+mn-lt"/>
              </a:rPr>
              <a:t>DU(Data User)</a:t>
            </a:r>
            <a:r>
              <a:rPr lang="zh-CN" altLang="en-US" dirty="0">
                <a:solidFill>
                  <a:schemeClr val="tx2"/>
                </a:solidFill>
                <a:cs typeface="+mn-ea"/>
                <a:sym typeface="+mn-lt"/>
              </a:rPr>
              <a:t>：数据</a:t>
            </a:r>
            <a:r>
              <a:rPr lang="zh-CN" altLang="en-US" dirty="0">
                <a:solidFill>
                  <a:schemeClr val="tx2"/>
                </a:solidFill>
                <a:cs typeface="+mn-ea"/>
                <a:sym typeface="+mn-lt"/>
              </a:rPr>
              <a:t>用户</a:t>
            </a:r>
            <a:endParaRPr lang="zh-CN" altLang="en-US" dirty="0">
              <a:solidFill>
                <a:schemeClr val="tx2"/>
              </a:solidFill>
              <a:cs typeface="+mn-ea"/>
              <a:sym typeface="+mn-lt"/>
            </a:endParaRPr>
          </a:p>
          <a:p>
            <a:pPr marL="285750" indent="-285750" algn="just">
              <a:buFont typeface="Arial" panose="020B0604020202020204" pitchFamily="34" charset="0"/>
              <a:buChar char="•"/>
            </a:pPr>
            <a:r>
              <a:rPr lang="en-US" altLang="zh-CN" dirty="0">
                <a:solidFill>
                  <a:schemeClr val="tx2"/>
                </a:solidFill>
                <a:cs typeface="+mn-ea"/>
                <a:sym typeface="+mn-lt"/>
              </a:rPr>
              <a:t>AA(Attribute Authority)</a:t>
            </a:r>
            <a:r>
              <a:rPr lang="zh-CN" altLang="en-US" dirty="0">
                <a:solidFill>
                  <a:schemeClr val="tx2"/>
                </a:solidFill>
                <a:cs typeface="+mn-ea"/>
                <a:sym typeface="+mn-lt"/>
              </a:rPr>
              <a:t>：属性授权</a:t>
            </a:r>
            <a:r>
              <a:rPr lang="zh-CN" altLang="en-US" dirty="0">
                <a:solidFill>
                  <a:schemeClr val="tx2"/>
                </a:solidFill>
                <a:cs typeface="+mn-ea"/>
                <a:sym typeface="+mn-lt"/>
              </a:rPr>
              <a:t>机构</a:t>
            </a:r>
            <a:endParaRPr lang="zh-CN" altLang="en-US" dirty="0">
              <a:solidFill>
                <a:schemeClr val="tx2"/>
              </a:solidFill>
              <a:cs typeface="+mn-ea"/>
              <a:sym typeface="+mn-lt"/>
            </a:endParaRPr>
          </a:p>
          <a:p>
            <a:pPr marL="285750" indent="-285750" algn="just">
              <a:buFont typeface="Arial" panose="020B0604020202020204" pitchFamily="34" charset="0"/>
              <a:buChar char="•"/>
            </a:pPr>
            <a:r>
              <a:rPr lang="en-US" altLang="zh-CN" dirty="0">
                <a:solidFill>
                  <a:schemeClr val="tx2"/>
                </a:solidFill>
                <a:cs typeface="+mn-ea"/>
                <a:sym typeface="+mn-lt"/>
              </a:rPr>
              <a:t>IPFS</a:t>
            </a:r>
            <a:r>
              <a:rPr lang="zh-CN" altLang="en-US" dirty="0">
                <a:solidFill>
                  <a:schemeClr val="tx2"/>
                </a:solidFill>
                <a:cs typeface="+mn-ea"/>
                <a:sym typeface="+mn-lt"/>
              </a:rPr>
              <a:t>：星际文件</a:t>
            </a:r>
            <a:r>
              <a:rPr lang="zh-CN" altLang="en-US" dirty="0">
                <a:solidFill>
                  <a:schemeClr val="tx2"/>
                </a:solidFill>
                <a:cs typeface="+mn-ea"/>
                <a:sym typeface="+mn-lt"/>
              </a:rPr>
              <a:t>系统</a:t>
            </a:r>
            <a:endParaRPr lang="zh-CN" altLang="en-US" dirty="0">
              <a:solidFill>
                <a:schemeClr val="tx2"/>
              </a:solidFill>
              <a:cs typeface="+mn-ea"/>
              <a:sym typeface="+mn-lt"/>
            </a:endParaRPr>
          </a:p>
          <a:p>
            <a:pPr marL="285750" indent="-285750" algn="just">
              <a:buFont typeface="Arial" panose="020B0604020202020204" pitchFamily="34" charset="0"/>
              <a:buChar char="•"/>
            </a:pPr>
            <a:r>
              <a:rPr lang="en-US" altLang="zh-CN" dirty="0">
                <a:solidFill>
                  <a:schemeClr val="tx2"/>
                </a:solidFill>
                <a:cs typeface="+mn-ea"/>
                <a:sym typeface="+mn-lt"/>
              </a:rPr>
              <a:t>Ethereum</a:t>
            </a:r>
            <a:r>
              <a:rPr lang="zh-CN" altLang="en-US" dirty="0">
                <a:solidFill>
                  <a:schemeClr val="tx2"/>
                </a:solidFill>
                <a:cs typeface="+mn-ea"/>
                <a:sym typeface="+mn-lt"/>
              </a:rPr>
              <a:t>：</a:t>
            </a:r>
            <a:r>
              <a:rPr lang="zh-CN" altLang="en-US" dirty="0">
                <a:solidFill>
                  <a:schemeClr val="tx2"/>
                </a:solidFill>
                <a:cs typeface="+mn-ea"/>
                <a:sym typeface="+mn-lt"/>
              </a:rPr>
              <a:t>以太坊</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组成实体</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10" name="图片 9" descr="IPFS_Blockchain_Framework"/>
          <p:cNvPicPr>
            <a:picLocks noChangeAspect="1"/>
          </p:cNvPicPr>
          <p:nvPr/>
        </p:nvPicPr>
        <p:blipFill>
          <a:blip r:embed="rId2"/>
          <a:stretch>
            <a:fillRect/>
          </a:stretch>
        </p:blipFill>
        <p:spPr>
          <a:xfrm>
            <a:off x="615950" y="1716405"/>
            <a:ext cx="4058285" cy="482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64516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indent="0" algn="just">
              <a:buFont typeface="Arial" panose="020B0604020202020204" pitchFamily="34" charset="0"/>
              <a:buNone/>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
          <p:cNvPicPr>
            <a:picLocks noChangeAspect="1"/>
          </p:cNvPicPr>
          <p:nvPr/>
        </p:nvPicPr>
        <p:blipFill>
          <a:blip r:embed="rId2"/>
          <a:stretch>
            <a:fillRect/>
          </a:stretch>
        </p:blipFill>
        <p:spPr>
          <a:xfrm>
            <a:off x="615950" y="1768475"/>
            <a:ext cx="4124960" cy="4906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92202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2"/>
          <p:cNvPicPr>
            <a:picLocks noChangeAspect="1"/>
          </p:cNvPicPr>
          <p:nvPr/>
        </p:nvPicPr>
        <p:blipFill>
          <a:blip r:embed="rId2"/>
          <a:stretch>
            <a:fillRect/>
          </a:stretch>
        </p:blipFill>
        <p:spPr>
          <a:xfrm>
            <a:off x="660400" y="1716405"/>
            <a:ext cx="4147820" cy="4933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1476375"/>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3" name="图片 2" descr="IPFS_Blockchain_Framework_concret_3"/>
          <p:cNvPicPr>
            <a:picLocks noChangeAspect="1"/>
          </p:cNvPicPr>
          <p:nvPr/>
        </p:nvPicPr>
        <p:blipFill>
          <a:blip r:embed="rId2"/>
          <a:stretch>
            <a:fillRect/>
          </a:stretch>
        </p:blipFill>
        <p:spPr>
          <a:xfrm>
            <a:off x="577215" y="1646555"/>
            <a:ext cx="4176395" cy="4966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1753235"/>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4" name="图片 3" descr="IPFS_Blockchain_Framework_concret_4"/>
          <p:cNvPicPr>
            <a:picLocks noChangeAspect="1"/>
          </p:cNvPicPr>
          <p:nvPr/>
        </p:nvPicPr>
        <p:blipFill>
          <a:blip r:embed="rId2"/>
          <a:stretch>
            <a:fillRect/>
          </a:stretch>
        </p:blipFill>
        <p:spPr>
          <a:xfrm>
            <a:off x="660400" y="1646555"/>
            <a:ext cx="4223385" cy="5023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2030095"/>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3" name="图片 2" descr="IPFS_Blockchain_Framework_concret_5"/>
          <p:cNvPicPr>
            <a:picLocks noChangeAspect="1"/>
          </p:cNvPicPr>
          <p:nvPr/>
        </p:nvPicPr>
        <p:blipFill>
          <a:blip r:embed="rId2"/>
          <a:stretch>
            <a:fillRect/>
          </a:stretch>
        </p:blipFill>
        <p:spPr>
          <a:xfrm>
            <a:off x="660400" y="1646555"/>
            <a:ext cx="4216400" cy="5013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258445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3" name="图片 2" descr="IPFS_Blockchain_Framework_concret_6"/>
          <p:cNvPicPr>
            <a:picLocks noChangeAspect="1"/>
          </p:cNvPicPr>
          <p:nvPr/>
        </p:nvPicPr>
        <p:blipFill>
          <a:blip r:embed="rId2"/>
          <a:stretch>
            <a:fillRect/>
          </a:stretch>
        </p:blipFill>
        <p:spPr>
          <a:xfrm>
            <a:off x="628015" y="1646555"/>
            <a:ext cx="4242435" cy="5044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286131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4" name="图片 3" descr="IPFS_Blockchain_Framework_concret_7"/>
          <p:cNvPicPr>
            <a:picLocks noChangeAspect="1"/>
          </p:cNvPicPr>
          <p:nvPr/>
        </p:nvPicPr>
        <p:blipFill>
          <a:blip r:embed="rId2"/>
          <a:stretch>
            <a:fillRect/>
          </a:stretch>
        </p:blipFill>
        <p:spPr>
          <a:xfrm>
            <a:off x="627380" y="1768475"/>
            <a:ext cx="4163060" cy="49187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341503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将文件加密上传到</a:t>
            </a:r>
            <a:r>
              <a:rPr lang="en-US" altLang="zh-CN" dirty="0">
                <a:solidFill>
                  <a:schemeClr val="tx2"/>
                </a:solidFill>
                <a:cs typeface="+mn-ea"/>
                <a:sym typeface="+mn-lt"/>
              </a:rPr>
              <a:t>IPFS</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8"/>
          <p:cNvPicPr>
            <a:picLocks noChangeAspect="1"/>
          </p:cNvPicPr>
          <p:nvPr/>
        </p:nvPicPr>
        <p:blipFill>
          <a:blip r:embed="rId2"/>
          <a:stretch>
            <a:fillRect/>
          </a:stretch>
        </p:blipFill>
        <p:spPr>
          <a:xfrm>
            <a:off x="615950" y="1646555"/>
            <a:ext cx="4486910" cy="5022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河边的城市&#10;&#10;描述已自动生成"/>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30691" t="327" r="18994" b="327"/>
          <a:stretch>
            <a:fillRect/>
          </a:stretch>
        </p:blipFill>
        <p:spPr>
          <a:xfrm>
            <a:off x="0" y="0"/>
            <a:ext cx="5204840" cy="6858000"/>
          </a:xfrm>
          <a:custGeom>
            <a:avLst/>
            <a:gdLst>
              <a:gd name="connsiteX0" fmla="*/ 0 w 5204840"/>
              <a:gd name="connsiteY0" fmla="*/ 0 h 6858000"/>
              <a:gd name="connsiteX1" fmla="*/ 5204840 w 5204840"/>
              <a:gd name="connsiteY1" fmla="*/ 0 h 6858000"/>
              <a:gd name="connsiteX2" fmla="*/ 5204840 w 5204840"/>
              <a:gd name="connsiteY2" fmla="*/ 6858000 h 6858000"/>
              <a:gd name="connsiteX3" fmla="*/ 0 w 52048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4840" h="6858000">
                <a:moveTo>
                  <a:pt x="0" y="0"/>
                </a:moveTo>
                <a:lnTo>
                  <a:pt x="5204840" y="0"/>
                </a:lnTo>
                <a:lnTo>
                  <a:pt x="5204840" y="6858000"/>
                </a:lnTo>
                <a:lnTo>
                  <a:pt x="0" y="6858000"/>
                </a:lnTo>
                <a:close/>
              </a:path>
            </a:pathLst>
          </a:custGeom>
        </p:spPr>
      </p:pic>
      <p:sp>
        <p:nvSpPr>
          <p:cNvPr id="9" name="PA-矩形 8"/>
          <p:cNvSpPr/>
          <p:nvPr>
            <p:custDataLst>
              <p:tags r:id="rId3"/>
            </p:custDataLst>
          </p:nvPr>
        </p:nvSpPr>
        <p:spPr>
          <a:xfrm>
            <a:off x="0" y="0"/>
            <a:ext cx="5208506" cy="6858000"/>
          </a:xfrm>
          <a:prstGeom prst="rect">
            <a:avLst/>
          </a:prstGeom>
          <a:gradFill flip="none" rotWithShape="1">
            <a:gsLst>
              <a:gs pos="14000">
                <a:schemeClr val="accent1"/>
              </a:gs>
              <a:gs pos="100000">
                <a:schemeClr val="accent1">
                  <a:alpha val="69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PA-组合 20"/>
          <p:cNvGrpSpPr/>
          <p:nvPr>
            <p:custDataLst>
              <p:tags r:id="rId4"/>
            </p:custDataLst>
          </p:nvPr>
        </p:nvGrpSpPr>
        <p:grpSpPr>
          <a:xfrm>
            <a:off x="6564218" y="1051887"/>
            <a:ext cx="672405" cy="923330"/>
            <a:chOff x="7138670" y="1012807"/>
            <a:chExt cx="672405" cy="923330"/>
          </a:xfrm>
        </p:grpSpPr>
        <p:sp>
          <p:nvSpPr>
            <p:cNvPr id="10" name="PA-任意多边形 9"/>
            <p:cNvSpPr/>
            <p:nvPr>
              <p:custDataLst>
                <p:tags r:id="rId5"/>
              </p:custDataLst>
            </p:nvPr>
          </p:nvSpPr>
          <p:spPr>
            <a:xfrm>
              <a:off x="7138670" y="1555752"/>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PA-文本框 13"/>
            <p:cNvSpPr txBox="1"/>
            <p:nvPr>
              <p:custDataLst>
                <p:tags r:id="rId6"/>
              </p:custDataLst>
            </p:nvPr>
          </p:nvSpPr>
          <p:spPr>
            <a:xfrm>
              <a:off x="7186365" y="1012807"/>
              <a:ext cx="624710" cy="923330"/>
            </a:xfrm>
            <a:prstGeom prst="rect">
              <a:avLst/>
            </a:prstGeom>
            <a:noFill/>
          </p:spPr>
          <p:txBody>
            <a:bodyPr wrap="square" rtlCol="0">
              <a:spAutoFit/>
            </a:bodyPr>
            <a:lstStyle/>
            <a:p>
              <a:pPr algn="l"/>
              <a:r>
                <a:rPr lang="en-US" altLang="zh-CN" sz="5400" b="1" i="1" dirty="0">
                  <a:solidFill>
                    <a:schemeClr val="accent6"/>
                  </a:solidFill>
                  <a:cs typeface="+mn-ea"/>
                  <a:sym typeface="+mn-lt"/>
                </a:rPr>
                <a:t>1</a:t>
              </a:r>
              <a:endParaRPr lang="zh-CN" altLang="en-US" sz="5400" b="1" i="1" dirty="0">
                <a:solidFill>
                  <a:schemeClr val="accent6"/>
                </a:solidFill>
                <a:cs typeface="+mn-ea"/>
                <a:sym typeface="+mn-lt"/>
              </a:endParaRPr>
            </a:p>
          </p:txBody>
        </p:sp>
      </p:grpSp>
      <p:grpSp>
        <p:nvGrpSpPr>
          <p:cNvPr id="20" name="PA-组合 19"/>
          <p:cNvGrpSpPr/>
          <p:nvPr>
            <p:custDataLst>
              <p:tags r:id="rId7"/>
            </p:custDataLst>
          </p:nvPr>
        </p:nvGrpSpPr>
        <p:grpSpPr>
          <a:xfrm>
            <a:off x="6503258" y="2205405"/>
            <a:ext cx="672405" cy="830997"/>
            <a:chOff x="7138670" y="2490624"/>
            <a:chExt cx="672405" cy="830997"/>
          </a:xfrm>
        </p:grpSpPr>
        <p:sp>
          <p:nvSpPr>
            <p:cNvPr id="11" name="PA-任意多边形 10"/>
            <p:cNvSpPr/>
            <p:nvPr>
              <p:custDataLst>
                <p:tags r:id="rId8"/>
              </p:custDataLst>
            </p:nvPr>
          </p:nvSpPr>
          <p:spPr>
            <a:xfrm>
              <a:off x="7138670" y="2967858"/>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A-文本框 14"/>
            <p:cNvSpPr txBox="1"/>
            <p:nvPr>
              <p:custDataLst>
                <p:tags r:id="rId9"/>
              </p:custDataLst>
            </p:nvPr>
          </p:nvSpPr>
          <p:spPr>
            <a:xfrm>
              <a:off x="7186365" y="2490624"/>
              <a:ext cx="624710" cy="830997"/>
            </a:xfrm>
            <a:prstGeom prst="rect">
              <a:avLst/>
            </a:prstGeom>
            <a:noFill/>
          </p:spPr>
          <p:txBody>
            <a:bodyPr wrap="square" rtlCol="0">
              <a:spAutoFit/>
            </a:bodyPr>
            <a:lstStyle/>
            <a:p>
              <a:pPr algn="l"/>
              <a:r>
                <a:rPr lang="en-US" altLang="zh-CN" sz="4800" b="1" i="1" dirty="0">
                  <a:solidFill>
                    <a:schemeClr val="accent6"/>
                  </a:solidFill>
                  <a:cs typeface="+mn-ea"/>
                  <a:sym typeface="+mn-lt"/>
                </a:rPr>
                <a:t>2</a:t>
              </a:r>
              <a:endParaRPr lang="zh-CN" altLang="en-US" sz="4800" b="1" i="1" dirty="0">
                <a:solidFill>
                  <a:schemeClr val="accent6"/>
                </a:solidFill>
                <a:cs typeface="+mn-ea"/>
                <a:sym typeface="+mn-lt"/>
              </a:endParaRPr>
            </a:p>
          </p:txBody>
        </p:sp>
      </p:grpSp>
      <p:sp>
        <p:nvSpPr>
          <p:cNvPr id="12" name="PA-任意多边形 11"/>
          <p:cNvSpPr/>
          <p:nvPr>
            <p:custDataLst>
              <p:tags r:id="rId10"/>
            </p:custDataLst>
          </p:nvPr>
        </p:nvSpPr>
        <p:spPr>
          <a:xfrm>
            <a:off x="6503258" y="3954333"/>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PA-文本框 15"/>
          <p:cNvSpPr txBox="1"/>
          <p:nvPr>
            <p:custDataLst>
              <p:tags r:id="rId11"/>
            </p:custDataLst>
          </p:nvPr>
        </p:nvSpPr>
        <p:spPr>
          <a:xfrm>
            <a:off x="6550953" y="3224679"/>
            <a:ext cx="624710" cy="830997"/>
          </a:xfrm>
          <a:prstGeom prst="rect">
            <a:avLst/>
          </a:prstGeom>
          <a:noFill/>
        </p:spPr>
        <p:txBody>
          <a:bodyPr wrap="square" rtlCol="0">
            <a:spAutoFit/>
          </a:bodyPr>
          <a:lstStyle/>
          <a:p>
            <a:pPr algn="l"/>
            <a:r>
              <a:rPr lang="en-US" altLang="zh-CN" sz="4800" b="1" i="1" dirty="0">
                <a:solidFill>
                  <a:schemeClr val="accent6"/>
                </a:solidFill>
                <a:cs typeface="+mn-ea"/>
                <a:sym typeface="+mn-lt"/>
              </a:rPr>
              <a:t>3</a:t>
            </a:r>
            <a:endParaRPr lang="zh-CN" altLang="en-US" sz="4800" b="1" i="1" dirty="0">
              <a:solidFill>
                <a:schemeClr val="accent6"/>
              </a:solidFill>
              <a:cs typeface="+mn-ea"/>
              <a:sym typeface="+mn-lt"/>
            </a:endParaRPr>
          </a:p>
        </p:txBody>
      </p:sp>
      <p:grpSp>
        <p:nvGrpSpPr>
          <p:cNvPr id="18" name="PA-组合 17"/>
          <p:cNvGrpSpPr/>
          <p:nvPr>
            <p:custDataLst>
              <p:tags r:id="rId12"/>
            </p:custDataLst>
          </p:nvPr>
        </p:nvGrpSpPr>
        <p:grpSpPr>
          <a:xfrm>
            <a:off x="6503258" y="4306184"/>
            <a:ext cx="672405" cy="830997"/>
            <a:chOff x="7138670" y="5303103"/>
            <a:chExt cx="672405" cy="830997"/>
          </a:xfrm>
        </p:grpSpPr>
        <p:sp>
          <p:nvSpPr>
            <p:cNvPr id="13" name="PA-任意多边形 12"/>
            <p:cNvSpPr/>
            <p:nvPr>
              <p:custDataLst>
                <p:tags r:id="rId13"/>
              </p:custDataLst>
            </p:nvPr>
          </p:nvSpPr>
          <p:spPr>
            <a:xfrm>
              <a:off x="7138670" y="5792070"/>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PA-文本框 16"/>
            <p:cNvSpPr txBox="1"/>
            <p:nvPr>
              <p:custDataLst>
                <p:tags r:id="rId14"/>
              </p:custDataLst>
            </p:nvPr>
          </p:nvSpPr>
          <p:spPr>
            <a:xfrm>
              <a:off x="7186365" y="5303103"/>
              <a:ext cx="624710" cy="830997"/>
            </a:xfrm>
            <a:prstGeom prst="rect">
              <a:avLst/>
            </a:prstGeom>
            <a:noFill/>
          </p:spPr>
          <p:txBody>
            <a:bodyPr wrap="square" rtlCol="0">
              <a:spAutoFit/>
            </a:bodyPr>
            <a:lstStyle/>
            <a:p>
              <a:pPr algn="l"/>
              <a:r>
                <a:rPr lang="en-US" altLang="zh-CN" sz="4800" b="1" i="1" dirty="0">
                  <a:solidFill>
                    <a:schemeClr val="accent6"/>
                  </a:solidFill>
                  <a:cs typeface="+mn-ea"/>
                  <a:sym typeface="+mn-lt"/>
                </a:rPr>
                <a:t>4</a:t>
              </a:r>
              <a:endParaRPr lang="zh-CN" altLang="en-US" sz="4800" b="1" i="1" dirty="0">
                <a:solidFill>
                  <a:schemeClr val="accent6"/>
                </a:solidFill>
                <a:cs typeface="+mn-ea"/>
                <a:sym typeface="+mn-lt"/>
              </a:endParaRPr>
            </a:p>
          </p:txBody>
        </p:sp>
      </p:grpSp>
      <p:sp>
        <p:nvSpPr>
          <p:cNvPr id="22" name="PA-文本框 21"/>
          <p:cNvSpPr txBox="1"/>
          <p:nvPr>
            <p:custDataLst>
              <p:tags r:id="rId15"/>
            </p:custDataLst>
          </p:nvPr>
        </p:nvSpPr>
        <p:spPr>
          <a:xfrm>
            <a:off x="7173124" y="1363999"/>
            <a:ext cx="3611122" cy="460375"/>
          </a:xfrm>
          <a:prstGeom prst="rect">
            <a:avLst/>
          </a:prstGeom>
          <a:noFill/>
        </p:spPr>
        <p:txBody>
          <a:bodyPr wrap="square" rtlCol="0">
            <a:spAutoFit/>
          </a:bodyPr>
          <a:lstStyle/>
          <a:p>
            <a:pPr algn="l"/>
            <a:r>
              <a:rPr lang="zh-CN" altLang="en-US" sz="2400" dirty="0">
                <a:solidFill>
                  <a:schemeClr val="tx2">
                    <a:lumMod val="75000"/>
                  </a:schemeClr>
                </a:solidFill>
                <a:cs typeface="+mn-ea"/>
                <a:sym typeface="+mn-lt"/>
              </a:rPr>
              <a:t>背景</a:t>
            </a:r>
            <a:r>
              <a:rPr lang="zh-CN" altLang="en-US" sz="2400" dirty="0">
                <a:solidFill>
                  <a:schemeClr val="tx2">
                    <a:lumMod val="75000"/>
                  </a:schemeClr>
                </a:solidFill>
                <a:cs typeface="+mn-ea"/>
                <a:sym typeface="+mn-lt"/>
              </a:rPr>
              <a:t>介绍</a:t>
            </a:r>
            <a:endParaRPr lang="zh-CN" altLang="en-US" sz="2400" dirty="0">
              <a:solidFill>
                <a:schemeClr val="tx2">
                  <a:lumMod val="75000"/>
                </a:schemeClr>
              </a:solidFill>
              <a:cs typeface="+mn-ea"/>
              <a:sym typeface="+mn-lt"/>
            </a:endParaRPr>
          </a:p>
        </p:txBody>
      </p:sp>
      <p:sp>
        <p:nvSpPr>
          <p:cNvPr id="23" name="PA-文本框 22"/>
          <p:cNvSpPr txBox="1"/>
          <p:nvPr>
            <p:custDataLst>
              <p:tags r:id="rId16"/>
            </p:custDataLst>
          </p:nvPr>
        </p:nvSpPr>
        <p:spPr>
          <a:xfrm>
            <a:off x="7173124" y="2390070"/>
            <a:ext cx="3611122" cy="460375"/>
          </a:xfrm>
          <a:prstGeom prst="rect">
            <a:avLst/>
          </a:prstGeom>
          <a:noFill/>
        </p:spPr>
        <p:txBody>
          <a:bodyPr wrap="square" rtlCol="0">
            <a:spAutoFit/>
          </a:bodyPr>
          <a:lstStyle/>
          <a:p>
            <a:pPr algn="l"/>
            <a:r>
              <a:rPr lang="zh-CN" altLang="en-US" sz="2400" dirty="0">
                <a:solidFill>
                  <a:schemeClr val="tx2">
                    <a:lumMod val="75000"/>
                  </a:schemeClr>
                </a:solidFill>
                <a:cs typeface="+mn-ea"/>
                <a:sym typeface="+mn-lt"/>
              </a:rPr>
              <a:t>预备</a:t>
            </a:r>
            <a:r>
              <a:rPr lang="zh-CN" altLang="en-US" sz="2400" dirty="0">
                <a:solidFill>
                  <a:schemeClr val="tx2">
                    <a:lumMod val="75000"/>
                  </a:schemeClr>
                </a:solidFill>
                <a:cs typeface="+mn-ea"/>
                <a:sym typeface="+mn-lt"/>
              </a:rPr>
              <a:t>知识</a:t>
            </a:r>
            <a:endParaRPr lang="zh-CN" altLang="en-US" sz="2400" dirty="0">
              <a:solidFill>
                <a:schemeClr val="tx2">
                  <a:lumMod val="75000"/>
                </a:schemeClr>
              </a:solidFill>
              <a:cs typeface="+mn-ea"/>
              <a:sym typeface="+mn-lt"/>
            </a:endParaRPr>
          </a:p>
        </p:txBody>
      </p:sp>
      <p:sp>
        <p:nvSpPr>
          <p:cNvPr id="24" name="PA-文本框 23"/>
          <p:cNvSpPr txBox="1"/>
          <p:nvPr>
            <p:custDataLst>
              <p:tags r:id="rId17"/>
            </p:custDataLst>
          </p:nvPr>
        </p:nvSpPr>
        <p:spPr>
          <a:xfrm>
            <a:off x="7173124" y="3412957"/>
            <a:ext cx="3611122" cy="460375"/>
          </a:xfrm>
          <a:prstGeom prst="rect">
            <a:avLst/>
          </a:prstGeom>
          <a:noFill/>
        </p:spPr>
        <p:txBody>
          <a:bodyPr wrap="square" rtlCol="0">
            <a:spAutoFit/>
          </a:bodyPr>
          <a:lstStyle/>
          <a:p>
            <a:pPr algn="l"/>
            <a:r>
              <a:rPr lang="zh-CN" altLang="en-US" sz="2400" dirty="0">
                <a:solidFill>
                  <a:schemeClr val="tx2">
                    <a:lumMod val="75000"/>
                  </a:schemeClr>
                </a:solidFill>
                <a:cs typeface="+mn-ea"/>
                <a:sym typeface="+mn-lt"/>
              </a:rPr>
              <a:t>系统</a:t>
            </a:r>
            <a:r>
              <a:rPr lang="zh-CN" altLang="en-US" sz="2400" dirty="0">
                <a:solidFill>
                  <a:schemeClr val="tx2">
                    <a:lumMod val="75000"/>
                  </a:schemeClr>
                </a:solidFill>
                <a:cs typeface="+mn-ea"/>
                <a:sym typeface="+mn-lt"/>
              </a:rPr>
              <a:t>模型</a:t>
            </a:r>
            <a:endParaRPr lang="zh-CN" altLang="en-US" sz="2400" dirty="0">
              <a:solidFill>
                <a:schemeClr val="tx2">
                  <a:lumMod val="75000"/>
                </a:schemeClr>
              </a:solidFill>
              <a:cs typeface="+mn-ea"/>
              <a:sym typeface="+mn-lt"/>
            </a:endParaRPr>
          </a:p>
        </p:txBody>
      </p:sp>
      <p:sp>
        <p:nvSpPr>
          <p:cNvPr id="25" name="PA-文本框 24"/>
          <p:cNvSpPr txBox="1"/>
          <p:nvPr>
            <p:custDataLst>
              <p:tags r:id="rId18"/>
            </p:custDataLst>
          </p:nvPr>
        </p:nvSpPr>
        <p:spPr>
          <a:xfrm>
            <a:off x="7173123" y="4490849"/>
            <a:ext cx="3611122" cy="460375"/>
          </a:xfrm>
          <a:prstGeom prst="rect">
            <a:avLst/>
          </a:prstGeom>
          <a:noFill/>
        </p:spPr>
        <p:txBody>
          <a:bodyPr wrap="square" rtlCol="0">
            <a:spAutoFit/>
          </a:bodyPr>
          <a:lstStyle/>
          <a:p>
            <a:pPr algn="l"/>
            <a:r>
              <a:rPr lang="zh-CN" altLang="en-US" sz="2400" dirty="0">
                <a:solidFill>
                  <a:schemeClr val="tx2">
                    <a:lumMod val="75000"/>
                  </a:schemeClr>
                </a:solidFill>
                <a:cs typeface="+mn-ea"/>
                <a:sym typeface="+mn-lt"/>
              </a:rPr>
              <a:t>实验</a:t>
            </a:r>
            <a:r>
              <a:rPr lang="zh-CN" altLang="en-US" sz="2400" dirty="0">
                <a:solidFill>
                  <a:schemeClr val="tx2">
                    <a:lumMod val="75000"/>
                  </a:schemeClr>
                </a:solidFill>
                <a:cs typeface="+mn-ea"/>
                <a:sym typeface="+mn-lt"/>
              </a:rPr>
              <a:t>分析</a:t>
            </a:r>
            <a:endParaRPr lang="zh-CN" altLang="en-US" sz="2400" dirty="0">
              <a:solidFill>
                <a:schemeClr val="tx2">
                  <a:lumMod val="75000"/>
                </a:schemeClr>
              </a:solidFill>
              <a:cs typeface="+mn-ea"/>
              <a:sym typeface="+mn-lt"/>
            </a:endParaRPr>
          </a:p>
        </p:txBody>
      </p:sp>
      <p:cxnSp>
        <p:nvCxnSpPr>
          <p:cNvPr id="26" name="PA-直接连接符 25"/>
          <p:cNvCxnSpPr/>
          <p:nvPr>
            <p:custDataLst>
              <p:tags r:id="rId19"/>
            </p:custDataLst>
          </p:nvPr>
        </p:nvCxnSpPr>
        <p:spPr>
          <a:xfrm flipV="1">
            <a:off x="5565474" y="4689761"/>
            <a:ext cx="628650" cy="358139"/>
          </a:xfrm>
          <a:prstGeom prst="line">
            <a:avLst/>
          </a:prstGeom>
          <a:ln w="57150" cap="rnd">
            <a:gradFill>
              <a:gsLst>
                <a:gs pos="0">
                  <a:schemeClr val="bg1">
                    <a:alpha val="77000"/>
                  </a:schemeClr>
                </a:gs>
                <a:gs pos="100000">
                  <a:schemeClr val="accent4">
                    <a:alpha val="30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20"/>
            </p:custDataLst>
          </p:nvPr>
        </p:nvCxnSpPr>
        <p:spPr>
          <a:xfrm flipV="1">
            <a:off x="6108366" y="5767652"/>
            <a:ext cx="1149834" cy="616027"/>
          </a:xfrm>
          <a:prstGeom prst="line">
            <a:avLst/>
          </a:prstGeom>
          <a:ln w="63500" cap="rnd">
            <a:gradFill>
              <a:gsLst>
                <a:gs pos="0">
                  <a:schemeClr val="bg1">
                    <a:alpha val="0"/>
                  </a:schemeClr>
                </a:gs>
                <a:gs pos="70000">
                  <a:schemeClr val="accent2">
                    <a:alpha val="93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21"/>
            </p:custDataLst>
          </p:nvPr>
        </p:nvCxnSpPr>
        <p:spPr>
          <a:xfrm rot="10800000" flipV="1">
            <a:off x="10644665" y="1890652"/>
            <a:ext cx="628650" cy="358139"/>
          </a:xfrm>
          <a:prstGeom prst="line">
            <a:avLst/>
          </a:prstGeom>
          <a:ln w="44450" cap="rnd">
            <a:gradFill>
              <a:gsLst>
                <a:gs pos="0">
                  <a:schemeClr val="bg1">
                    <a:alpha val="74000"/>
                  </a:schemeClr>
                </a:gs>
                <a:gs pos="100000">
                  <a:schemeClr val="accent4"/>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0" name="PA-直接连接符 29"/>
          <p:cNvCxnSpPr/>
          <p:nvPr>
            <p:custDataLst>
              <p:tags r:id="rId22"/>
            </p:custDataLst>
          </p:nvPr>
        </p:nvCxnSpPr>
        <p:spPr>
          <a:xfrm rot="10800000" flipV="1">
            <a:off x="9972553" y="875279"/>
            <a:ext cx="1149834" cy="616027"/>
          </a:xfrm>
          <a:prstGeom prst="line">
            <a:avLst/>
          </a:prstGeom>
          <a:ln w="63500" cap="rnd">
            <a:gradFill>
              <a:gsLst>
                <a:gs pos="0">
                  <a:schemeClr val="bg1">
                    <a:alpha val="74000"/>
                  </a:schemeClr>
                </a:gs>
                <a:gs pos="100000">
                  <a:schemeClr val="accent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2" name="PA-直接连接符 31"/>
          <p:cNvCxnSpPr/>
          <p:nvPr>
            <p:custDataLst>
              <p:tags r:id="rId23"/>
            </p:custDataLst>
          </p:nvPr>
        </p:nvCxnSpPr>
        <p:spPr>
          <a:xfrm flipV="1">
            <a:off x="7646099" y="4366546"/>
            <a:ext cx="315585" cy="179789"/>
          </a:xfrm>
          <a:prstGeom prst="line">
            <a:avLst/>
          </a:prstGeom>
          <a:ln w="69850" cap="rnd">
            <a:gradFill>
              <a:gsLst>
                <a:gs pos="0">
                  <a:schemeClr val="bg1">
                    <a:alpha val="77000"/>
                  </a:schemeClr>
                </a:gs>
                <a:gs pos="100000">
                  <a:schemeClr val="accent4">
                    <a:alpha val="30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PA-直接连接符 33"/>
          <p:cNvCxnSpPr/>
          <p:nvPr>
            <p:custDataLst>
              <p:tags r:id="rId24"/>
            </p:custDataLst>
          </p:nvPr>
        </p:nvCxnSpPr>
        <p:spPr>
          <a:xfrm flipV="1">
            <a:off x="6970741" y="5402103"/>
            <a:ext cx="574917" cy="277128"/>
          </a:xfrm>
          <a:prstGeom prst="line">
            <a:avLst/>
          </a:prstGeom>
          <a:ln w="47625" cap="rnd">
            <a:gradFill>
              <a:gsLst>
                <a:gs pos="0">
                  <a:schemeClr val="bg1">
                    <a:alpha val="0"/>
                  </a:schemeClr>
                </a:gs>
                <a:gs pos="100000">
                  <a:schemeClr val="accent2">
                    <a:alpha val="57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6" name="PA-直接连接符 35"/>
          <p:cNvCxnSpPr/>
          <p:nvPr>
            <p:custDataLst>
              <p:tags r:id="rId25"/>
            </p:custDataLst>
          </p:nvPr>
        </p:nvCxnSpPr>
        <p:spPr>
          <a:xfrm rot="10800000" flipV="1">
            <a:off x="10094636" y="1930856"/>
            <a:ext cx="628650" cy="358139"/>
          </a:xfrm>
          <a:prstGeom prst="line">
            <a:avLst/>
          </a:prstGeom>
          <a:ln w="31750" cap="rnd">
            <a:gradFill>
              <a:gsLst>
                <a:gs pos="0">
                  <a:schemeClr val="bg1">
                    <a:alpha val="74000"/>
                  </a:schemeClr>
                </a:gs>
                <a:gs pos="100000">
                  <a:schemeClr val="accent4">
                    <a:alpha val="50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7" name="PA-直接连接符 36"/>
          <p:cNvCxnSpPr/>
          <p:nvPr>
            <p:custDataLst>
              <p:tags r:id="rId26"/>
            </p:custDataLst>
          </p:nvPr>
        </p:nvCxnSpPr>
        <p:spPr>
          <a:xfrm flipH="1">
            <a:off x="9035548" y="2319417"/>
            <a:ext cx="301333" cy="171668"/>
          </a:xfrm>
          <a:prstGeom prst="line">
            <a:avLst/>
          </a:prstGeom>
          <a:ln w="47625" cap="rnd">
            <a:gradFill>
              <a:gsLst>
                <a:gs pos="0">
                  <a:schemeClr val="bg1">
                    <a:alpha val="74000"/>
                  </a:schemeClr>
                </a:gs>
                <a:gs pos="100000">
                  <a:schemeClr val="accent4">
                    <a:alpha val="8500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9" name="PA-直接连接符 38"/>
          <p:cNvCxnSpPr/>
          <p:nvPr>
            <p:custDataLst>
              <p:tags r:id="rId27"/>
            </p:custDataLst>
          </p:nvPr>
        </p:nvCxnSpPr>
        <p:spPr>
          <a:xfrm flipH="1">
            <a:off x="9452915" y="1363990"/>
            <a:ext cx="301333" cy="171668"/>
          </a:xfrm>
          <a:prstGeom prst="line">
            <a:avLst/>
          </a:prstGeom>
          <a:ln w="76200" cap="rnd">
            <a:gradFill>
              <a:gsLst>
                <a:gs pos="0">
                  <a:schemeClr val="bg1">
                    <a:alpha val="74000"/>
                  </a:schemeClr>
                </a:gs>
                <a:gs pos="100000">
                  <a:schemeClr val="accent4">
                    <a:alpha val="4800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52682" y="1979006"/>
            <a:ext cx="4378398" cy="3207306"/>
            <a:chOff x="1043940" y="2140627"/>
            <a:chExt cx="4000500" cy="2930484"/>
          </a:xfrm>
        </p:grpSpPr>
        <p:sp>
          <p:nvSpPr>
            <p:cNvPr id="2" name="PA-右中括号 1"/>
            <p:cNvSpPr/>
            <p:nvPr>
              <p:custDataLst>
                <p:tags r:id="rId28"/>
              </p:custDataLst>
            </p:nvPr>
          </p:nvSpPr>
          <p:spPr>
            <a:xfrm rot="16200000">
              <a:off x="2712720" y="1310047"/>
              <a:ext cx="662940" cy="2324100"/>
            </a:xfrm>
            <a:prstGeom prst="rightBracket">
              <a:avLst>
                <a:gd name="adj" fmla="val 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4" name="PA-右中括号 3"/>
            <p:cNvSpPr/>
            <p:nvPr>
              <p:custDataLst>
                <p:tags r:id="rId29"/>
              </p:custDataLst>
            </p:nvPr>
          </p:nvSpPr>
          <p:spPr>
            <a:xfrm rot="5400000" flipV="1">
              <a:off x="2712720" y="3577591"/>
              <a:ext cx="662940" cy="2324100"/>
            </a:xfrm>
            <a:prstGeom prst="rightBracket">
              <a:avLst>
                <a:gd name="adj" fmla="val 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 name="PA-矩形 4"/>
            <p:cNvSpPr/>
            <p:nvPr>
              <p:custDataLst>
                <p:tags r:id="rId30"/>
              </p:custDataLst>
            </p:nvPr>
          </p:nvSpPr>
          <p:spPr>
            <a:xfrm>
              <a:off x="1043940" y="2951479"/>
              <a:ext cx="4000500" cy="1087120"/>
            </a:xfrm>
            <a:prstGeom prst="rect">
              <a:avLst/>
            </a:prstGeom>
            <a:solidFill>
              <a:schemeClr val="bg1">
                <a:alpha val="55000"/>
              </a:schemeClr>
            </a:solidFill>
            <a:ln>
              <a:gradFill>
                <a:gsLst>
                  <a:gs pos="0">
                    <a:schemeClr val="accent1">
                      <a:lumMod val="5000"/>
                      <a:lumOff val="95000"/>
                    </a:schemeClr>
                  </a:gs>
                  <a:gs pos="69400">
                    <a:srgbClr val="FAFFFD">
                      <a:alpha val="33000"/>
                    </a:srgbClr>
                  </a:gs>
                  <a:gs pos="32000">
                    <a:srgbClr val="F3FFFA">
                      <a:alpha val="0"/>
                    </a:srgbClr>
                  </a:gs>
                  <a:gs pos="100000">
                    <a:schemeClr val="bg1">
                      <a:alpha val="94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PA-文本框 5"/>
            <p:cNvSpPr txBox="1"/>
            <p:nvPr>
              <p:custDataLst>
                <p:tags r:id="rId31"/>
              </p:custDataLst>
            </p:nvPr>
          </p:nvSpPr>
          <p:spPr>
            <a:xfrm>
              <a:off x="1993900" y="2986360"/>
              <a:ext cx="2100580" cy="1168466"/>
            </a:xfrm>
            <a:prstGeom prst="rect">
              <a:avLst/>
            </a:prstGeom>
            <a:noFill/>
          </p:spPr>
          <p:txBody>
            <a:bodyPr wrap="square" rtlCol="0">
              <a:spAutoFit/>
            </a:bodyPr>
            <a:lstStyle/>
            <a:p>
              <a:pPr algn="dist"/>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7" name="PA-文本框 6"/>
            <p:cNvSpPr txBox="1"/>
            <p:nvPr>
              <p:custDataLst>
                <p:tags r:id="rId32"/>
              </p:custDataLst>
            </p:nvPr>
          </p:nvSpPr>
          <p:spPr>
            <a:xfrm>
              <a:off x="2094230" y="4223504"/>
              <a:ext cx="1899920" cy="369332"/>
            </a:xfrm>
            <a:prstGeom prst="rect">
              <a:avLst/>
            </a:prstGeom>
            <a:noFill/>
          </p:spPr>
          <p:txBody>
            <a:bodyPr wrap="square" rtlCol="0">
              <a:spAutoFit/>
            </a:bodyPr>
            <a:lstStyle/>
            <a:p>
              <a:pPr algn="dist"/>
              <a:r>
                <a:rPr lang="en-US" altLang="zh-CN" dirty="0">
                  <a:solidFill>
                    <a:schemeClr val="bg1"/>
                  </a:solidFill>
                  <a:cs typeface="+mn-ea"/>
                  <a:sym typeface="+mn-lt"/>
                </a:rPr>
                <a:t>CONTEXT</a:t>
              </a:r>
              <a:endParaRPr lang="zh-CN" altLang="en-US" dirty="0">
                <a:solidFill>
                  <a:schemeClr val="bg1"/>
                </a:solidFill>
                <a:cs typeface="+mn-ea"/>
                <a:sym typeface="+mn-lt"/>
              </a:endParaRPr>
            </a:p>
          </p:txBody>
        </p:sp>
        <p:cxnSp>
          <p:nvCxnSpPr>
            <p:cNvPr id="43" name="PA-直接连接符 42"/>
            <p:cNvCxnSpPr/>
            <p:nvPr>
              <p:custDataLst>
                <p:tags r:id="rId33"/>
              </p:custDataLst>
            </p:nvPr>
          </p:nvCxnSpPr>
          <p:spPr>
            <a:xfrm>
              <a:off x="2170176" y="4174352"/>
              <a:ext cx="173736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 name="PA-组合 54"/>
            <p:cNvGrpSpPr/>
            <p:nvPr>
              <p:custDataLst>
                <p:tags r:id="rId34"/>
              </p:custDataLst>
            </p:nvPr>
          </p:nvGrpSpPr>
          <p:grpSpPr>
            <a:xfrm>
              <a:off x="4200650" y="3381742"/>
              <a:ext cx="221996" cy="292636"/>
              <a:chOff x="4206240" y="3385284"/>
              <a:chExt cx="221996" cy="292636"/>
            </a:xfrm>
          </p:grpSpPr>
          <p:cxnSp>
            <p:nvCxnSpPr>
              <p:cNvPr id="48" name="PA-直接连接符 47"/>
              <p:cNvCxnSpPr/>
              <p:nvPr>
                <p:custDataLst>
                  <p:tags r:id="rId35"/>
                </p:custDataLst>
              </p:nvPr>
            </p:nvCxnSpPr>
            <p:spPr>
              <a:xfrm>
                <a:off x="4206240" y="3385284"/>
                <a:ext cx="0" cy="292636"/>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PA-直接连接符 48"/>
              <p:cNvCxnSpPr/>
              <p:nvPr>
                <p:custDataLst>
                  <p:tags r:id="rId36"/>
                </p:custDataLst>
              </p:nvPr>
            </p:nvCxnSpPr>
            <p:spPr>
              <a:xfrm>
                <a:off x="4322064" y="3429000"/>
                <a:ext cx="0" cy="19812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PA-直接连接符 49"/>
              <p:cNvCxnSpPr/>
              <p:nvPr>
                <p:custDataLst>
                  <p:tags r:id="rId37"/>
                </p:custDataLst>
              </p:nvPr>
            </p:nvCxnSpPr>
            <p:spPr>
              <a:xfrm>
                <a:off x="4428236" y="3459480"/>
                <a:ext cx="0" cy="144561"/>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PA-组合 55"/>
            <p:cNvGrpSpPr/>
            <p:nvPr>
              <p:custDataLst>
                <p:tags r:id="rId38"/>
              </p:custDataLst>
            </p:nvPr>
          </p:nvGrpSpPr>
          <p:grpSpPr>
            <a:xfrm flipH="1">
              <a:off x="1665733" y="3381742"/>
              <a:ext cx="221996" cy="292636"/>
              <a:chOff x="4206240" y="3385284"/>
              <a:chExt cx="221996" cy="292636"/>
            </a:xfrm>
          </p:grpSpPr>
          <p:cxnSp>
            <p:nvCxnSpPr>
              <p:cNvPr id="57" name="PA-直接连接符 56"/>
              <p:cNvCxnSpPr/>
              <p:nvPr>
                <p:custDataLst>
                  <p:tags r:id="rId39"/>
                </p:custDataLst>
              </p:nvPr>
            </p:nvCxnSpPr>
            <p:spPr>
              <a:xfrm>
                <a:off x="4206240" y="3385284"/>
                <a:ext cx="0" cy="292636"/>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PA-直接连接符 57"/>
              <p:cNvCxnSpPr/>
              <p:nvPr>
                <p:custDataLst>
                  <p:tags r:id="rId40"/>
                </p:custDataLst>
              </p:nvPr>
            </p:nvCxnSpPr>
            <p:spPr>
              <a:xfrm>
                <a:off x="4322064" y="3429000"/>
                <a:ext cx="0" cy="19812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PA-直接连接符 58"/>
              <p:cNvCxnSpPr/>
              <p:nvPr>
                <p:custDataLst>
                  <p:tags r:id="rId41"/>
                </p:custDataLst>
              </p:nvPr>
            </p:nvCxnSpPr>
            <p:spPr>
              <a:xfrm>
                <a:off x="4428236" y="3459480"/>
                <a:ext cx="0" cy="144561"/>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 name="PA-组合 17"/>
          <p:cNvGrpSpPr/>
          <p:nvPr>
            <p:custDataLst>
              <p:tags r:id="rId42"/>
            </p:custDataLst>
          </p:nvPr>
        </p:nvGrpSpPr>
        <p:grpSpPr>
          <a:xfrm>
            <a:off x="6442298" y="5343139"/>
            <a:ext cx="672405" cy="829945"/>
            <a:chOff x="7138670" y="5303103"/>
            <a:chExt cx="672405" cy="829945"/>
          </a:xfrm>
        </p:grpSpPr>
        <p:sp>
          <p:nvSpPr>
            <p:cNvPr id="19" name="PA-任意多边形 12"/>
            <p:cNvSpPr/>
            <p:nvPr>
              <p:custDataLst>
                <p:tags r:id="rId43"/>
              </p:custDataLst>
            </p:nvPr>
          </p:nvSpPr>
          <p:spPr>
            <a:xfrm>
              <a:off x="7138670" y="5792070"/>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8" name="PA-文本框 16"/>
            <p:cNvSpPr txBox="1"/>
            <p:nvPr>
              <p:custDataLst>
                <p:tags r:id="rId44"/>
              </p:custDataLst>
            </p:nvPr>
          </p:nvSpPr>
          <p:spPr>
            <a:xfrm>
              <a:off x="7186365" y="5303103"/>
              <a:ext cx="624710" cy="829945"/>
            </a:xfrm>
            <a:prstGeom prst="rect">
              <a:avLst/>
            </a:prstGeom>
            <a:noFill/>
          </p:spPr>
          <p:txBody>
            <a:bodyPr wrap="square" rtlCol="0">
              <a:spAutoFit/>
            </a:bodyPr>
            <a:p>
              <a:pPr algn="l"/>
              <a:r>
                <a:rPr lang="en-US" altLang="zh-CN" sz="4800" b="1" i="1" dirty="0">
                  <a:solidFill>
                    <a:schemeClr val="accent6"/>
                  </a:solidFill>
                  <a:cs typeface="+mn-ea"/>
                  <a:sym typeface="+mn-lt"/>
                </a:rPr>
                <a:t>5</a:t>
              </a:r>
              <a:endParaRPr lang="zh-CN" altLang="en-US" sz="4800" b="1" i="1" dirty="0">
                <a:solidFill>
                  <a:schemeClr val="accent6"/>
                </a:solidFill>
                <a:cs typeface="+mn-ea"/>
                <a:sym typeface="+mn-lt"/>
              </a:endParaRPr>
            </a:p>
          </p:txBody>
        </p:sp>
      </p:grpSp>
      <p:sp>
        <p:nvSpPr>
          <p:cNvPr id="31" name="PA-文本框 24"/>
          <p:cNvSpPr txBox="1"/>
          <p:nvPr>
            <p:custDataLst>
              <p:tags r:id="rId45"/>
            </p:custDataLst>
          </p:nvPr>
        </p:nvSpPr>
        <p:spPr>
          <a:xfrm>
            <a:off x="7112163" y="5527804"/>
            <a:ext cx="3611122" cy="460375"/>
          </a:xfrm>
          <a:prstGeom prst="rect">
            <a:avLst/>
          </a:prstGeom>
          <a:noFill/>
        </p:spPr>
        <p:txBody>
          <a:bodyPr wrap="square" rtlCol="0">
            <a:spAutoFit/>
          </a:bodyPr>
          <a:p>
            <a:pPr algn="l"/>
            <a:r>
              <a:rPr lang="zh-CN" altLang="en-US" sz="2400" dirty="0">
                <a:solidFill>
                  <a:schemeClr val="tx2">
                    <a:lumMod val="75000"/>
                  </a:schemeClr>
                </a:solidFill>
                <a:cs typeface="+mn-ea"/>
                <a:sym typeface="+mn-lt"/>
              </a:rPr>
              <a:t>总结</a:t>
            </a:r>
            <a:endParaRPr lang="zh-CN" altLang="en-US" sz="2400" dirty="0">
              <a:solidFill>
                <a:schemeClr val="tx2">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341503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将文件加密上传到</a:t>
            </a:r>
            <a:r>
              <a:rPr lang="en-US" altLang="zh-CN" dirty="0">
                <a:solidFill>
                  <a:schemeClr val="tx2"/>
                </a:solidFill>
                <a:cs typeface="+mn-ea"/>
                <a:sym typeface="+mn-lt"/>
              </a:rPr>
              <a:t>IPFS</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IPFS</a:t>
            </a:r>
            <a:r>
              <a:rPr lang="zh-CN" altLang="en-US" dirty="0">
                <a:solidFill>
                  <a:schemeClr val="tx2"/>
                </a:solidFill>
                <a:cs typeface="+mn-ea"/>
                <a:sym typeface="+mn-lt"/>
              </a:rPr>
              <a:t>返回文件</a:t>
            </a:r>
            <a:r>
              <a:rPr lang="zh-CN" altLang="en-US" dirty="0">
                <a:solidFill>
                  <a:schemeClr val="tx2"/>
                </a:solidFill>
                <a:cs typeface="+mn-ea"/>
                <a:sym typeface="+mn-lt"/>
              </a:rPr>
              <a:t>标识。</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27" name="iconfont-1191-801506"/>
          <p:cNvSpPr>
            <a:spLocks noChangeAspect="1"/>
          </p:cNvSpPr>
          <p:nvPr/>
        </p:nvSpPr>
        <p:spPr bwMode="auto">
          <a:xfrm>
            <a:off x="8485451" y="4626871"/>
            <a:ext cx="328638" cy="355694"/>
          </a:xfrm>
          <a:custGeom>
            <a:avLst/>
            <a:gdLst>
              <a:gd name="T0" fmla="*/ 5844 w 7439"/>
              <a:gd name="T1" fmla="*/ 8051 h 8051"/>
              <a:gd name="T2" fmla="*/ 5844 w 7439"/>
              <a:gd name="T3" fmla="*/ 8051 h 8051"/>
              <a:gd name="T4" fmla="*/ 5803 w 7439"/>
              <a:gd name="T5" fmla="*/ 8050 h 8051"/>
              <a:gd name="T6" fmla="*/ 2311 w 7439"/>
              <a:gd name="T7" fmla="*/ 5617 h 8051"/>
              <a:gd name="T8" fmla="*/ 1860 w 7439"/>
              <a:gd name="T9" fmla="*/ 5072 h 8051"/>
              <a:gd name="T10" fmla="*/ 150 w 7439"/>
              <a:gd name="T11" fmla="*/ 1220 h 8051"/>
              <a:gd name="T12" fmla="*/ 1801 w 7439"/>
              <a:gd name="T13" fmla="*/ 0 h 8051"/>
              <a:gd name="T14" fmla="*/ 2213 w 7439"/>
              <a:gd name="T15" fmla="*/ 220 h 8051"/>
              <a:gd name="T16" fmla="*/ 2927 w 7439"/>
              <a:gd name="T17" fmla="*/ 2121 h 8051"/>
              <a:gd name="T18" fmla="*/ 2927 w 7439"/>
              <a:gd name="T19" fmla="*/ 2146 h 8051"/>
              <a:gd name="T20" fmla="*/ 2918 w 7439"/>
              <a:gd name="T21" fmla="*/ 2170 h 8051"/>
              <a:gd name="T22" fmla="*/ 2552 w 7439"/>
              <a:gd name="T23" fmla="*/ 2522 h 8051"/>
              <a:gd name="T24" fmla="*/ 2253 w 7439"/>
              <a:gd name="T25" fmla="*/ 2888 h 8051"/>
              <a:gd name="T26" fmla="*/ 3106 w 7439"/>
              <a:gd name="T27" fmla="*/ 4209 h 8051"/>
              <a:gd name="T28" fmla="*/ 3450 w 7439"/>
              <a:gd name="T29" fmla="*/ 4624 h 8051"/>
              <a:gd name="T30" fmla="*/ 4571 w 7439"/>
              <a:gd name="T31" fmla="*/ 5688 h 8051"/>
              <a:gd name="T32" fmla="*/ 4997 w 7439"/>
              <a:gd name="T33" fmla="*/ 5476 h 8051"/>
              <a:gd name="T34" fmla="*/ 5424 w 7439"/>
              <a:gd name="T35" fmla="*/ 5198 h 8051"/>
              <a:gd name="T36" fmla="*/ 5449 w 7439"/>
              <a:gd name="T37" fmla="*/ 5194 h 8051"/>
              <a:gd name="T38" fmla="*/ 5474 w 7439"/>
              <a:gd name="T39" fmla="*/ 5199 h 8051"/>
              <a:gd name="T40" fmla="*/ 7236 w 7439"/>
              <a:gd name="T41" fmla="*/ 6284 h 8051"/>
              <a:gd name="T42" fmla="*/ 7337 w 7439"/>
              <a:gd name="T43" fmla="*/ 6799 h 8051"/>
              <a:gd name="T44" fmla="*/ 5844 w 7439"/>
              <a:gd name="T45" fmla="*/ 8051 h 8051"/>
              <a:gd name="T46" fmla="*/ 5844 w 7439"/>
              <a:gd name="T47" fmla="*/ 8051 h 8051"/>
              <a:gd name="T48" fmla="*/ 5844 w 7439"/>
              <a:gd name="T49" fmla="*/ 8051 h 8051"/>
              <a:gd name="T50" fmla="*/ 5844 w 7439"/>
              <a:gd name="T51" fmla="*/ 8051 h 8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39" h="8051">
                <a:moveTo>
                  <a:pt x="5844" y="8051"/>
                </a:moveTo>
                <a:lnTo>
                  <a:pt x="5844" y="8051"/>
                </a:lnTo>
                <a:lnTo>
                  <a:pt x="5803" y="8050"/>
                </a:lnTo>
                <a:cubicBezTo>
                  <a:pt x="4836" y="8001"/>
                  <a:pt x="3531" y="7091"/>
                  <a:pt x="2311" y="5617"/>
                </a:cubicBezTo>
                <a:lnTo>
                  <a:pt x="1860" y="5072"/>
                </a:lnTo>
                <a:cubicBezTo>
                  <a:pt x="640" y="3598"/>
                  <a:pt x="0" y="2157"/>
                  <a:pt x="150" y="1220"/>
                </a:cubicBezTo>
                <a:cubicBezTo>
                  <a:pt x="255" y="558"/>
                  <a:pt x="1239" y="0"/>
                  <a:pt x="1801" y="0"/>
                </a:cubicBezTo>
                <a:cubicBezTo>
                  <a:pt x="2078" y="0"/>
                  <a:pt x="2178" y="137"/>
                  <a:pt x="2213" y="220"/>
                </a:cubicBezTo>
                <a:cubicBezTo>
                  <a:pt x="2531" y="785"/>
                  <a:pt x="2925" y="1768"/>
                  <a:pt x="2927" y="2121"/>
                </a:cubicBezTo>
                <a:lnTo>
                  <a:pt x="2927" y="2146"/>
                </a:lnTo>
                <a:lnTo>
                  <a:pt x="2918" y="2170"/>
                </a:lnTo>
                <a:cubicBezTo>
                  <a:pt x="2848" y="2355"/>
                  <a:pt x="2691" y="2444"/>
                  <a:pt x="2552" y="2522"/>
                </a:cubicBezTo>
                <a:cubicBezTo>
                  <a:pt x="2370" y="2625"/>
                  <a:pt x="2266" y="2693"/>
                  <a:pt x="2253" y="2888"/>
                </a:cubicBezTo>
                <a:cubicBezTo>
                  <a:pt x="2250" y="2947"/>
                  <a:pt x="2301" y="3216"/>
                  <a:pt x="3106" y="4209"/>
                </a:cubicBezTo>
                <a:lnTo>
                  <a:pt x="3450" y="4624"/>
                </a:lnTo>
                <a:cubicBezTo>
                  <a:pt x="4257" y="5577"/>
                  <a:pt x="4511" y="5680"/>
                  <a:pt x="4571" y="5688"/>
                </a:cubicBezTo>
                <a:cubicBezTo>
                  <a:pt x="4765" y="5715"/>
                  <a:pt x="4857" y="5630"/>
                  <a:pt x="4997" y="5476"/>
                </a:cubicBezTo>
                <a:cubicBezTo>
                  <a:pt x="5104" y="5359"/>
                  <a:pt x="5224" y="5227"/>
                  <a:pt x="5424" y="5198"/>
                </a:cubicBezTo>
                <a:lnTo>
                  <a:pt x="5449" y="5194"/>
                </a:lnTo>
                <a:lnTo>
                  <a:pt x="5474" y="5199"/>
                </a:lnTo>
                <a:cubicBezTo>
                  <a:pt x="5826" y="5273"/>
                  <a:pt x="6725" y="5853"/>
                  <a:pt x="7236" y="6284"/>
                </a:cubicBezTo>
                <a:cubicBezTo>
                  <a:pt x="7310" y="6333"/>
                  <a:pt x="7439" y="6478"/>
                  <a:pt x="7337" y="6799"/>
                </a:cubicBezTo>
                <a:cubicBezTo>
                  <a:pt x="7177" y="7303"/>
                  <a:pt x="6480" y="8051"/>
                  <a:pt x="5844" y="8051"/>
                </a:cubicBezTo>
                <a:lnTo>
                  <a:pt x="5844" y="8051"/>
                </a:lnTo>
                <a:lnTo>
                  <a:pt x="5844" y="8051"/>
                </a:lnTo>
                <a:close/>
                <a:moveTo>
                  <a:pt x="5844" y="8051"/>
                </a:move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9"/>
          <p:cNvPicPr>
            <a:picLocks noChangeAspect="1"/>
          </p:cNvPicPr>
          <p:nvPr/>
        </p:nvPicPr>
        <p:blipFill>
          <a:blip r:embed="rId2"/>
          <a:stretch>
            <a:fillRect/>
          </a:stretch>
        </p:blipFill>
        <p:spPr>
          <a:xfrm>
            <a:off x="660400" y="1646555"/>
            <a:ext cx="4441825" cy="49726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4246245"/>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将文件加密上传到</a:t>
            </a:r>
            <a:r>
              <a:rPr lang="en-US" altLang="zh-CN" dirty="0">
                <a:solidFill>
                  <a:schemeClr val="tx2"/>
                </a:solidFill>
                <a:cs typeface="+mn-ea"/>
                <a:sym typeface="+mn-lt"/>
              </a:rPr>
              <a:t>IPFS</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IPFS</a:t>
            </a:r>
            <a:r>
              <a:rPr lang="zh-CN" altLang="en-US" dirty="0">
                <a:solidFill>
                  <a:schemeClr val="tx2"/>
                </a:solidFill>
                <a:cs typeface="+mn-ea"/>
                <a:sym typeface="+mn-lt"/>
              </a:rPr>
              <a:t>返回文件</a:t>
            </a:r>
            <a:r>
              <a:rPr lang="zh-CN" altLang="en-US" dirty="0">
                <a:solidFill>
                  <a:schemeClr val="tx2"/>
                </a:solidFill>
                <a:cs typeface="+mn-ea"/>
                <a:sym typeface="+mn-lt"/>
              </a:rPr>
              <a:t>标识。</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指定访问策略将密钥</a:t>
            </a:r>
            <a:r>
              <a:rPr lang="en-US" altLang="zh-CN" dirty="0">
                <a:solidFill>
                  <a:schemeClr val="tx2"/>
                </a:solidFill>
                <a:cs typeface="+mn-ea"/>
                <a:sym typeface="+mn-lt"/>
              </a:rPr>
              <a:t>K</a:t>
            </a:r>
            <a:r>
              <a:rPr lang="zh-CN" altLang="en-US" dirty="0">
                <a:solidFill>
                  <a:schemeClr val="tx2"/>
                </a:solidFill>
                <a:cs typeface="+mn-ea"/>
                <a:sym typeface="+mn-lt"/>
              </a:rPr>
              <a:t>和文件标识加密，并将密文组装到交易发送到以太坊。</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0"/>
          <p:cNvPicPr>
            <a:picLocks noChangeAspect="1"/>
          </p:cNvPicPr>
          <p:nvPr/>
        </p:nvPicPr>
        <p:blipFill>
          <a:blip r:embed="rId2"/>
          <a:stretch>
            <a:fillRect/>
          </a:stretch>
        </p:blipFill>
        <p:spPr>
          <a:xfrm>
            <a:off x="673100" y="1666875"/>
            <a:ext cx="4512945" cy="5053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4523105"/>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将文件加密上传到</a:t>
            </a:r>
            <a:r>
              <a:rPr lang="en-US" altLang="zh-CN" dirty="0">
                <a:solidFill>
                  <a:schemeClr val="tx2"/>
                </a:solidFill>
                <a:cs typeface="+mn-ea"/>
                <a:sym typeface="+mn-lt"/>
              </a:rPr>
              <a:t>IPFS</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IPFS</a:t>
            </a:r>
            <a:r>
              <a:rPr lang="zh-CN" altLang="en-US" dirty="0">
                <a:solidFill>
                  <a:schemeClr val="tx2"/>
                </a:solidFill>
                <a:cs typeface="+mn-ea"/>
                <a:sym typeface="+mn-lt"/>
              </a:rPr>
              <a:t>返回文件</a:t>
            </a:r>
            <a:r>
              <a:rPr lang="zh-CN" altLang="en-US" dirty="0">
                <a:solidFill>
                  <a:schemeClr val="tx2"/>
                </a:solidFill>
                <a:cs typeface="+mn-ea"/>
                <a:sym typeface="+mn-lt"/>
              </a:rPr>
              <a:t>标识。</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指定访问策略将密钥</a:t>
            </a:r>
            <a:r>
              <a:rPr lang="en-US" altLang="zh-CN" dirty="0">
                <a:solidFill>
                  <a:schemeClr val="tx2"/>
                </a:solidFill>
                <a:cs typeface="+mn-ea"/>
                <a:sym typeface="+mn-lt"/>
              </a:rPr>
              <a:t>K</a:t>
            </a:r>
            <a:r>
              <a:rPr lang="zh-CN" altLang="en-US" dirty="0">
                <a:solidFill>
                  <a:schemeClr val="tx2"/>
                </a:solidFill>
                <a:cs typeface="+mn-ea"/>
                <a:sym typeface="+mn-lt"/>
              </a:rPr>
              <a:t>和文件</a:t>
            </a:r>
            <a:r>
              <a:rPr lang="zh-CN" altLang="en-US" dirty="0">
                <a:solidFill>
                  <a:schemeClr val="tx2"/>
                </a:solidFill>
                <a:cs typeface="+mn-ea"/>
                <a:sym typeface="+mn-lt"/>
              </a:rPr>
              <a:t>标识加密，并将密文组装到交易发送到以太坊。</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记录交易</a:t>
            </a:r>
            <a:r>
              <a:rPr lang="en-US" altLang="zh-CN" dirty="0">
                <a:solidFill>
                  <a:schemeClr val="tx2"/>
                </a:solidFill>
                <a:cs typeface="+mn-ea"/>
                <a:sym typeface="+mn-lt"/>
              </a:rPr>
              <a:t>ID</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1"/>
          <p:cNvPicPr>
            <a:picLocks noChangeAspect="1"/>
          </p:cNvPicPr>
          <p:nvPr/>
        </p:nvPicPr>
        <p:blipFill>
          <a:blip r:embed="rId2"/>
          <a:stretch>
            <a:fillRect/>
          </a:stretch>
        </p:blipFill>
        <p:spPr>
          <a:xfrm>
            <a:off x="577215" y="1646555"/>
            <a:ext cx="4566285" cy="50552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5354320"/>
          </a:xfrm>
          <a:prstGeom prst="rect">
            <a:avLst/>
          </a:prstGeom>
          <a:noFill/>
        </p:spPr>
        <p:txBody>
          <a:bodyPr wrap="square" rtlCol="0">
            <a:spAutoFit/>
          </a:bodyPr>
          <a:lstStyle/>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在以太坊中部署智能</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返回公钥和</a:t>
            </a:r>
            <a:r>
              <a:rPr lang="zh-CN" altLang="en-US" dirty="0">
                <a:solidFill>
                  <a:schemeClr val="tx2"/>
                </a:solidFill>
                <a:cs typeface="+mn-ea"/>
                <a:sym typeface="+mn-lt"/>
              </a:rPr>
              <a:t>主密钥。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DU</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发送注册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向</a:t>
            </a:r>
            <a:r>
              <a:rPr lang="en-US" altLang="zh-CN" dirty="0">
                <a:solidFill>
                  <a:schemeClr val="tx2"/>
                </a:solidFill>
                <a:cs typeface="+mn-ea"/>
                <a:sym typeface="+mn-lt"/>
              </a:rPr>
              <a:t>DO</a:t>
            </a:r>
            <a:r>
              <a:rPr lang="zh-CN" altLang="en-US" dirty="0">
                <a:solidFill>
                  <a:schemeClr val="tx2"/>
                </a:solidFill>
                <a:cs typeface="+mn-ea"/>
                <a:sym typeface="+mn-lt"/>
              </a:rPr>
              <a:t>转发</a:t>
            </a:r>
            <a:r>
              <a:rPr lang="en-US" altLang="zh-CN" dirty="0">
                <a:solidFill>
                  <a:schemeClr val="tx2"/>
                </a:solidFill>
                <a:cs typeface="+mn-ea"/>
                <a:sym typeface="+mn-lt"/>
              </a:rPr>
              <a:t>DU</a:t>
            </a:r>
            <a:r>
              <a:rPr lang="zh-CN" altLang="en-US" dirty="0">
                <a:solidFill>
                  <a:schemeClr val="tx2"/>
                </a:solidFill>
                <a:cs typeface="+mn-ea"/>
                <a:sym typeface="+mn-lt"/>
              </a:rPr>
              <a:t>的注册</a:t>
            </a:r>
            <a:r>
              <a:rPr lang="zh-CN" altLang="en-US" dirty="0">
                <a:solidFill>
                  <a:schemeClr val="tx2"/>
                </a:solidFill>
                <a:cs typeface="+mn-ea"/>
                <a:sym typeface="+mn-lt"/>
              </a:rPr>
              <a:t>请求。</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向</a:t>
            </a:r>
            <a:r>
              <a:rPr lang="en-US" altLang="zh-CN" dirty="0">
                <a:solidFill>
                  <a:schemeClr val="tx2"/>
                </a:solidFill>
                <a:cs typeface="+mn-ea"/>
                <a:sym typeface="+mn-lt"/>
              </a:rPr>
              <a:t>AA</a:t>
            </a:r>
            <a:r>
              <a:rPr lang="zh-CN" altLang="en-US" dirty="0">
                <a:solidFill>
                  <a:schemeClr val="tx2"/>
                </a:solidFill>
                <a:cs typeface="+mn-ea"/>
                <a:sym typeface="+mn-lt"/>
              </a:rPr>
              <a:t>返回分配给</a:t>
            </a:r>
            <a:r>
              <a:rPr lang="en-US" altLang="zh-CN" dirty="0">
                <a:solidFill>
                  <a:schemeClr val="tx2"/>
                </a:solidFill>
                <a:cs typeface="+mn-ea"/>
                <a:sym typeface="+mn-lt"/>
              </a:rPr>
              <a:t>DU</a:t>
            </a:r>
            <a:r>
              <a:rPr lang="zh-CN" altLang="en-US" dirty="0">
                <a:solidFill>
                  <a:schemeClr val="tx2"/>
                </a:solidFill>
                <a:cs typeface="+mn-ea"/>
                <a:sym typeface="+mn-lt"/>
              </a:rPr>
              <a:t>的</a:t>
            </a:r>
            <a:r>
              <a:rPr lang="zh-CN" altLang="en-US" dirty="0">
                <a:solidFill>
                  <a:schemeClr val="tx2"/>
                </a:solidFill>
                <a:cs typeface="+mn-ea"/>
                <a:sym typeface="+mn-lt"/>
              </a:rPr>
              <a:t>属性。</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AA</a:t>
            </a:r>
            <a:r>
              <a:rPr lang="zh-CN" altLang="en-US" dirty="0">
                <a:solidFill>
                  <a:schemeClr val="tx2"/>
                </a:solidFill>
                <a:cs typeface="+mn-ea"/>
                <a:sym typeface="+mn-lt"/>
              </a:rPr>
              <a:t>为</a:t>
            </a:r>
            <a:r>
              <a:rPr lang="en-US" altLang="zh-CN" dirty="0">
                <a:solidFill>
                  <a:schemeClr val="tx2"/>
                </a:solidFill>
                <a:cs typeface="+mn-ea"/>
                <a:sym typeface="+mn-lt"/>
              </a:rPr>
              <a:t>DU</a:t>
            </a:r>
            <a:r>
              <a:rPr lang="zh-CN" altLang="en-US" dirty="0">
                <a:solidFill>
                  <a:schemeClr val="tx2"/>
                </a:solidFill>
                <a:cs typeface="+mn-ea"/>
                <a:sym typeface="+mn-lt"/>
              </a:rPr>
              <a:t>生成用户</a:t>
            </a:r>
            <a:r>
              <a:rPr lang="zh-CN" altLang="en-US" dirty="0">
                <a:solidFill>
                  <a:schemeClr val="tx2"/>
                </a:solidFill>
                <a:cs typeface="+mn-ea"/>
                <a:sym typeface="+mn-lt"/>
              </a:rPr>
              <a:t>密钥。</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将文件加密上传到</a:t>
            </a:r>
            <a:r>
              <a:rPr lang="en-US" altLang="zh-CN" dirty="0">
                <a:solidFill>
                  <a:schemeClr val="tx2"/>
                </a:solidFill>
                <a:cs typeface="+mn-ea"/>
                <a:sym typeface="+mn-lt"/>
              </a:rPr>
              <a:t>IPFS</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IPFS</a:t>
            </a:r>
            <a:r>
              <a:rPr lang="zh-CN" altLang="en-US" dirty="0">
                <a:solidFill>
                  <a:schemeClr val="tx2"/>
                </a:solidFill>
                <a:cs typeface="+mn-ea"/>
                <a:sym typeface="+mn-lt"/>
              </a:rPr>
              <a:t>返回文件</a:t>
            </a:r>
            <a:r>
              <a:rPr lang="zh-CN" altLang="en-US" dirty="0">
                <a:solidFill>
                  <a:schemeClr val="tx2"/>
                </a:solidFill>
                <a:cs typeface="+mn-ea"/>
                <a:sym typeface="+mn-lt"/>
              </a:rPr>
              <a:t>标识。</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指定访问策略将密钥</a:t>
            </a:r>
            <a:r>
              <a:rPr lang="en-US" altLang="zh-CN" dirty="0">
                <a:solidFill>
                  <a:schemeClr val="tx2"/>
                </a:solidFill>
                <a:cs typeface="+mn-ea"/>
                <a:sym typeface="+mn-lt"/>
              </a:rPr>
              <a:t>K</a:t>
            </a:r>
            <a:r>
              <a:rPr lang="zh-CN" altLang="en-US" dirty="0">
                <a:solidFill>
                  <a:schemeClr val="tx2"/>
                </a:solidFill>
                <a:cs typeface="+mn-ea"/>
                <a:sym typeface="+mn-lt"/>
              </a:rPr>
              <a:t>和文件</a:t>
            </a:r>
            <a:r>
              <a:rPr lang="zh-CN" altLang="en-US" dirty="0">
                <a:solidFill>
                  <a:schemeClr val="tx2"/>
                </a:solidFill>
                <a:cs typeface="+mn-ea"/>
                <a:sym typeface="+mn-lt"/>
              </a:rPr>
              <a:t>标识加密，并将密文组装到交易发送到以太坊。</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记录交易</a:t>
            </a:r>
            <a:r>
              <a:rPr lang="en-US" altLang="zh-CN" dirty="0">
                <a:solidFill>
                  <a:schemeClr val="tx2"/>
                </a:solidFill>
                <a:cs typeface="+mn-ea"/>
                <a:sym typeface="+mn-lt"/>
              </a:rPr>
              <a:t>ID</a:t>
            </a:r>
            <a:r>
              <a:rPr lang="zh-CN" altLang="en-US" dirty="0">
                <a:solidFill>
                  <a:schemeClr val="tx2"/>
                </a:solidFill>
                <a:cs typeface="+mn-ea"/>
                <a:sym typeface="+mn-lt"/>
              </a:rPr>
              <a:t>。</a:t>
            </a:r>
            <a:endParaRPr lang="zh-CN" altLang="en-US" dirty="0">
              <a:solidFill>
                <a:schemeClr val="tx2"/>
              </a:solidFill>
              <a:cs typeface="+mn-ea"/>
              <a:sym typeface="+mn-lt"/>
            </a:endParaRPr>
          </a:p>
          <a:p>
            <a:pPr marL="342900" indent="-342900" algn="just">
              <a:buFont typeface="+mj-ea"/>
              <a:buAutoNum type="circleNumDbPlain"/>
            </a:pPr>
            <a:r>
              <a:rPr lang="en-US" altLang="zh-CN" dirty="0">
                <a:solidFill>
                  <a:schemeClr val="tx2"/>
                </a:solidFill>
                <a:cs typeface="+mn-ea"/>
                <a:sym typeface="+mn-lt"/>
              </a:rPr>
              <a:t>DO</a:t>
            </a:r>
            <a:r>
              <a:rPr lang="zh-CN" altLang="en-US" dirty="0">
                <a:solidFill>
                  <a:schemeClr val="tx2"/>
                </a:solidFill>
                <a:cs typeface="+mn-ea"/>
                <a:sym typeface="+mn-lt"/>
              </a:rPr>
              <a:t>使用用户密钥为</a:t>
            </a:r>
            <a:r>
              <a:rPr lang="zh-CN" altLang="en-US" dirty="0">
                <a:solidFill>
                  <a:schemeClr val="tx2"/>
                </a:solidFill>
                <a:cs typeface="+mn-ea"/>
                <a:sym typeface="+mn-lt"/>
              </a:rPr>
              <a:t>文件关键词生成消息认证码，使用关键词加密交易</a:t>
            </a:r>
            <a:r>
              <a:rPr lang="en-US" altLang="zh-CN" dirty="0">
                <a:solidFill>
                  <a:schemeClr val="tx2"/>
                </a:solidFill>
                <a:cs typeface="+mn-ea"/>
                <a:sym typeface="+mn-lt"/>
              </a:rPr>
              <a:t>ID</a:t>
            </a:r>
            <a:r>
              <a:rPr lang="zh-CN" altLang="en-US" dirty="0">
                <a:solidFill>
                  <a:schemeClr val="tx2"/>
                </a:solidFill>
                <a:cs typeface="+mn-ea"/>
                <a:sym typeface="+mn-lt"/>
              </a:rPr>
              <a:t>，将</a:t>
            </a:r>
            <a:r>
              <a:rPr lang="zh-CN" altLang="en-US" dirty="0">
                <a:solidFill>
                  <a:schemeClr val="tx2"/>
                </a:solidFill>
                <a:cs typeface="+mn-ea"/>
                <a:sym typeface="+mn-lt"/>
              </a:rPr>
              <a:t>它们存储到</a:t>
            </a:r>
            <a:r>
              <a:rPr lang="zh-CN" altLang="en-US" dirty="0">
                <a:solidFill>
                  <a:schemeClr val="tx2"/>
                </a:solidFill>
                <a:cs typeface="+mn-ea"/>
                <a:sym typeface="+mn-lt"/>
              </a:rPr>
              <a:t>合约。</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2"/>
          <p:cNvPicPr>
            <a:picLocks noChangeAspect="1"/>
          </p:cNvPicPr>
          <p:nvPr/>
        </p:nvPicPr>
        <p:blipFill>
          <a:blip r:embed="rId2"/>
          <a:stretch>
            <a:fillRect/>
          </a:stretch>
        </p:blipFill>
        <p:spPr>
          <a:xfrm>
            <a:off x="660400" y="1716405"/>
            <a:ext cx="4514850" cy="49987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645160"/>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a:t>
            </a:r>
            <a:r>
              <a:rPr lang="zh-CN" altLang="en-US" dirty="0">
                <a:solidFill>
                  <a:schemeClr val="tx2"/>
                </a:solidFill>
                <a:cs typeface="+mn-ea"/>
                <a:sym typeface="+mn-lt"/>
              </a:rPr>
              <a:t>参数调用智能合约的搜索</a:t>
            </a:r>
            <a:r>
              <a:rPr lang="zh-CN" altLang="en-US" dirty="0">
                <a:solidFill>
                  <a:schemeClr val="tx2"/>
                </a:solidFill>
                <a:cs typeface="+mn-ea"/>
                <a:sym typeface="+mn-lt"/>
              </a:rPr>
              <a:t>函数。</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3"/>
          <p:cNvPicPr>
            <a:picLocks noChangeAspect="1"/>
          </p:cNvPicPr>
          <p:nvPr/>
        </p:nvPicPr>
        <p:blipFill>
          <a:blip r:embed="rId2"/>
          <a:stretch>
            <a:fillRect/>
          </a:stretch>
        </p:blipFill>
        <p:spPr>
          <a:xfrm>
            <a:off x="660400" y="1768475"/>
            <a:ext cx="4458335" cy="4935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1198880"/>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使用关键词作为参数调用智能合约的搜索函数。</a:t>
            </a:r>
            <a:endParaRPr lang="zh-CN" altLang="en-US" dirty="0">
              <a:solidFill>
                <a:schemeClr val="tx2"/>
              </a:solidFill>
              <a:cs typeface="+mn-ea"/>
              <a:sym typeface="+mn-lt"/>
            </a:endParaRPr>
          </a:p>
          <a:p>
            <a:pPr indent="0" algn="just">
              <a:buFont typeface="+mj-ea"/>
              <a:buNone/>
            </a:pPr>
            <a:r>
              <a:rPr lang="zh-CN" altLang="en-US" dirty="0">
                <a:solidFill>
                  <a:schemeClr val="tx2"/>
                </a:solidFill>
                <a:cs typeface="+mn-ea"/>
                <a:sym typeface="+mn-lt"/>
              </a:rPr>
              <a:t>⑭</a:t>
            </a:r>
            <a:r>
              <a:rPr lang="en-US" altLang="zh-CN" dirty="0">
                <a:solidFill>
                  <a:schemeClr val="tx2"/>
                </a:solidFill>
                <a:cs typeface="+mn-ea"/>
                <a:sym typeface="+mn-lt"/>
              </a:rPr>
              <a:t> </a:t>
            </a:r>
            <a:r>
              <a:rPr lang="zh-CN" altLang="en-US" dirty="0">
                <a:solidFill>
                  <a:schemeClr val="tx2"/>
                </a:solidFill>
                <a:cs typeface="+mn-ea"/>
                <a:sym typeface="+mn-lt"/>
              </a:rPr>
              <a:t>合约返回交易</a:t>
            </a:r>
            <a:r>
              <a:rPr lang="en-US" altLang="zh-CN" dirty="0">
                <a:solidFill>
                  <a:schemeClr val="tx2"/>
                </a:solidFill>
                <a:cs typeface="+mn-ea"/>
                <a:sym typeface="+mn-lt"/>
              </a:rPr>
              <a:t>ID</a:t>
            </a:r>
            <a:r>
              <a:rPr lang="zh-CN" altLang="en-US" dirty="0">
                <a:solidFill>
                  <a:schemeClr val="tx2"/>
                </a:solidFill>
                <a:cs typeface="+mn-ea"/>
                <a:sym typeface="+mn-lt"/>
              </a:rPr>
              <a:t>的密文，</a:t>
            </a:r>
            <a:r>
              <a:rPr lang="en-US" altLang="zh-CN" dirty="0">
                <a:solidFill>
                  <a:schemeClr val="tx2"/>
                </a:solidFill>
                <a:cs typeface="+mn-ea"/>
                <a:sym typeface="+mn-lt"/>
              </a:rPr>
              <a:t>DU</a:t>
            </a:r>
            <a:r>
              <a:rPr lang="zh-CN" altLang="en-US" dirty="0">
                <a:solidFill>
                  <a:schemeClr val="tx2"/>
                </a:solidFill>
                <a:cs typeface="+mn-ea"/>
                <a:sym typeface="+mn-lt"/>
              </a:rPr>
              <a:t>解密得到交易</a:t>
            </a:r>
            <a:r>
              <a:rPr lang="en-US" altLang="zh-CN" dirty="0">
                <a:solidFill>
                  <a:schemeClr val="tx2"/>
                </a:solidFill>
                <a:cs typeface="+mn-ea"/>
                <a:sym typeface="+mn-lt"/>
              </a:rPr>
              <a:t>ID</a:t>
            </a:r>
            <a:r>
              <a:rPr lang="zh-CN" altLang="en-US" dirty="0">
                <a:solidFill>
                  <a:schemeClr val="tx2"/>
                </a:solidFill>
                <a:cs typeface="+mn-ea"/>
                <a:sym typeface="+mn-lt"/>
              </a:rPr>
              <a:t>。</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4"/>
          <p:cNvPicPr>
            <a:picLocks noChangeAspect="1"/>
          </p:cNvPicPr>
          <p:nvPr/>
        </p:nvPicPr>
        <p:blipFill>
          <a:blip r:embed="rId2"/>
          <a:stretch>
            <a:fillRect/>
          </a:stretch>
        </p:blipFill>
        <p:spPr>
          <a:xfrm>
            <a:off x="577215" y="1716405"/>
            <a:ext cx="4825365" cy="50184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1476375"/>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使用关键词作为参数调用智能合约的搜索函数。</a:t>
            </a:r>
            <a:endParaRPr lang="zh-CN" altLang="en-US" dirty="0">
              <a:solidFill>
                <a:schemeClr val="tx2"/>
              </a:solidFill>
              <a:cs typeface="+mn-ea"/>
              <a:sym typeface="+mn-lt"/>
            </a:endParaRPr>
          </a:p>
          <a:p>
            <a:pPr indent="0" algn="just">
              <a:buFont typeface="+mj-ea"/>
              <a:buNone/>
            </a:pPr>
            <a:r>
              <a:rPr lang="zh-CN" altLang="en-US" dirty="0">
                <a:solidFill>
                  <a:schemeClr val="tx2"/>
                </a:solidFill>
                <a:cs typeface="+mn-ea"/>
                <a:sym typeface="+mn-lt"/>
              </a:rPr>
              <a:t>⑭</a:t>
            </a:r>
            <a:r>
              <a:rPr lang="en-US" altLang="zh-CN" dirty="0">
                <a:solidFill>
                  <a:schemeClr val="tx2"/>
                </a:solidFill>
                <a:cs typeface="+mn-ea"/>
                <a:sym typeface="+mn-lt"/>
              </a:rPr>
              <a:t> </a:t>
            </a:r>
            <a:r>
              <a:rPr lang="zh-CN" altLang="en-US" dirty="0">
                <a:solidFill>
                  <a:schemeClr val="tx2"/>
                </a:solidFill>
                <a:cs typeface="+mn-ea"/>
                <a:sym typeface="+mn-lt"/>
              </a:rPr>
              <a:t>合约返回交易</a:t>
            </a:r>
            <a:r>
              <a:rPr lang="en-US" altLang="zh-CN" dirty="0">
                <a:solidFill>
                  <a:schemeClr val="tx2"/>
                </a:solidFill>
                <a:cs typeface="+mn-ea"/>
                <a:sym typeface="+mn-lt"/>
              </a:rPr>
              <a:t>ID</a:t>
            </a:r>
            <a:r>
              <a:rPr lang="zh-CN" altLang="en-US" dirty="0">
                <a:solidFill>
                  <a:schemeClr val="tx2"/>
                </a:solidFill>
                <a:cs typeface="+mn-ea"/>
                <a:sym typeface="+mn-lt"/>
              </a:rPr>
              <a:t>的密文，</a:t>
            </a:r>
            <a:r>
              <a:rPr lang="en-US" altLang="zh-CN" dirty="0">
                <a:solidFill>
                  <a:schemeClr val="tx2"/>
                </a:solidFill>
                <a:cs typeface="+mn-ea"/>
                <a:sym typeface="+mn-lt"/>
              </a:rPr>
              <a:t>DU</a:t>
            </a:r>
            <a:r>
              <a:rPr lang="zh-CN" altLang="en-US" dirty="0">
                <a:solidFill>
                  <a:schemeClr val="tx2"/>
                </a:solidFill>
                <a:cs typeface="+mn-ea"/>
                <a:sym typeface="+mn-lt"/>
              </a:rPr>
              <a:t>解密得到交易</a:t>
            </a:r>
            <a:r>
              <a:rPr lang="en-US" altLang="zh-CN" dirty="0">
                <a:solidFill>
                  <a:schemeClr val="tx2"/>
                </a:solidFill>
                <a:cs typeface="+mn-ea"/>
                <a:sym typeface="+mn-lt"/>
              </a:rPr>
              <a:t>ID</a:t>
            </a:r>
            <a:r>
              <a:rPr lang="zh-CN" altLang="en-US" dirty="0">
                <a:solidFill>
                  <a:schemeClr val="tx2"/>
                </a:solidFill>
                <a:cs typeface="+mn-ea"/>
                <a:sym typeface="+mn-lt"/>
              </a:rPr>
              <a:t>。</a:t>
            </a:r>
            <a:endParaRPr lang="en-US" altLang="zh-CN" dirty="0">
              <a:solidFill>
                <a:schemeClr val="tx2"/>
              </a:solidFill>
              <a:cs typeface="+mn-ea"/>
              <a:sym typeface="+mn-lt"/>
            </a:endParaRPr>
          </a:p>
          <a:p>
            <a:pPr indent="0" algn="just">
              <a:buFont typeface="+mj-ea"/>
              <a:buNone/>
            </a:pPr>
            <a:r>
              <a:rPr lang="en-US" altLang="zh-CN" dirty="0">
                <a:solidFill>
                  <a:schemeClr val="tx2"/>
                </a:solidFill>
                <a:cs typeface="+mn-ea"/>
                <a:sym typeface="+mn-lt"/>
              </a:rPr>
              <a:t>⑮ DU</a:t>
            </a:r>
            <a:r>
              <a:rPr lang="zh-CN" altLang="en-US" dirty="0">
                <a:solidFill>
                  <a:schemeClr val="tx2"/>
                </a:solidFill>
                <a:cs typeface="+mn-ea"/>
                <a:sym typeface="+mn-lt"/>
              </a:rPr>
              <a:t>根据交易</a:t>
            </a:r>
            <a:r>
              <a:rPr lang="en-US" altLang="zh-CN" dirty="0">
                <a:solidFill>
                  <a:schemeClr val="tx2"/>
                </a:solidFill>
                <a:cs typeface="+mn-ea"/>
                <a:sym typeface="+mn-lt"/>
              </a:rPr>
              <a:t>ID</a:t>
            </a:r>
            <a:r>
              <a:rPr lang="zh-CN" altLang="en-US" dirty="0">
                <a:solidFill>
                  <a:schemeClr val="tx2"/>
                </a:solidFill>
                <a:cs typeface="+mn-ea"/>
                <a:sym typeface="+mn-lt"/>
              </a:rPr>
              <a:t>查询交易</a:t>
            </a:r>
            <a:r>
              <a:rPr lang="zh-CN" altLang="en-US" dirty="0">
                <a:solidFill>
                  <a:schemeClr val="tx2"/>
                </a:solidFill>
                <a:cs typeface="+mn-ea"/>
                <a:sym typeface="+mn-lt"/>
              </a:rPr>
              <a:t>。</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8" name="图片占位符 7"/>
          <p:cNvSpPr/>
          <p:nvPr>
            <p:ph type="pic" sz="quarter" idx="13"/>
          </p:nvPr>
        </p:nvSpPr>
        <p:spPr/>
      </p:sp>
      <p:pic>
        <p:nvPicPr>
          <p:cNvPr id="2" name="图片 1" descr="IPFS_Blockchain_Framework_concret_15"/>
          <p:cNvPicPr>
            <a:picLocks noChangeAspect="1"/>
          </p:cNvPicPr>
          <p:nvPr/>
        </p:nvPicPr>
        <p:blipFill>
          <a:blip r:embed="rId2"/>
          <a:stretch>
            <a:fillRect/>
          </a:stretch>
        </p:blipFill>
        <p:spPr>
          <a:xfrm>
            <a:off x="621665" y="1716405"/>
            <a:ext cx="4756785" cy="50190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2030095"/>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使用关键词作为参数调用智能合约的搜索函数。</a:t>
            </a:r>
            <a:endParaRPr lang="zh-CN" altLang="en-US" dirty="0">
              <a:solidFill>
                <a:schemeClr val="tx2"/>
              </a:solidFill>
              <a:cs typeface="+mn-ea"/>
              <a:sym typeface="+mn-lt"/>
            </a:endParaRPr>
          </a:p>
          <a:p>
            <a:pPr indent="0" algn="just">
              <a:buFont typeface="+mj-ea"/>
              <a:buNone/>
            </a:pPr>
            <a:r>
              <a:rPr lang="zh-CN" altLang="en-US" dirty="0">
                <a:solidFill>
                  <a:schemeClr val="tx2"/>
                </a:solidFill>
                <a:cs typeface="+mn-ea"/>
                <a:sym typeface="+mn-lt"/>
              </a:rPr>
              <a:t>⑭</a:t>
            </a:r>
            <a:r>
              <a:rPr lang="en-US" altLang="zh-CN" dirty="0">
                <a:solidFill>
                  <a:schemeClr val="tx2"/>
                </a:solidFill>
                <a:cs typeface="+mn-ea"/>
                <a:sym typeface="+mn-lt"/>
              </a:rPr>
              <a:t> </a:t>
            </a:r>
            <a:r>
              <a:rPr lang="zh-CN" altLang="en-US" dirty="0">
                <a:solidFill>
                  <a:schemeClr val="tx2"/>
                </a:solidFill>
                <a:cs typeface="+mn-ea"/>
                <a:sym typeface="+mn-lt"/>
              </a:rPr>
              <a:t>合约返回交易</a:t>
            </a:r>
            <a:r>
              <a:rPr lang="en-US" altLang="zh-CN" dirty="0">
                <a:solidFill>
                  <a:schemeClr val="tx2"/>
                </a:solidFill>
                <a:cs typeface="+mn-ea"/>
                <a:sym typeface="+mn-lt"/>
              </a:rPr>
              <a:t>ID</a:t>
            </a:r>
            <a:r>
              <a:rPr lang="zh-CN" altLang="en-US" dirty="0">
                <a:solidFill>
                  <a:schemeClr val="tx2"/>
                </a:solidFill>
                <a:cs typeface="+mn-ea"/>
                <a:sym typeface="+mn-lt"/>
              </a:rPr>
              <a:t>的密文，</a:t>
            </a:r>
            <a:r>
              <a:rPr lang="en-US" altLang="zh-CN" dirty="0">
                <a:solidFill>
                  <a:schemeClr val="tx2"/>
                </a:solidFill>
                <a:cs typeface="+mn-ea"/>
                <a:sym typeface="+mn-lt"/>
              </a:rPr>
              <a:t>DU</a:t>
            </a:r>
            <a:r>
              <a:rPr lang="zh-CN" altLang="en-US" dirty="0">
                <a:solidFill>
                  <a:schemeClr val="tx2"/>
                </a:solidFill>
                <a:cs typeface="+mn-ea"/>
                <a:sym typeface="+mn-lt"/>
              </a:rPr>
              <a:t>解密得到交易</a:t>
            </a:r>
            <a:r>
              <a:rPr lang="en-US" altLang="zh-CN" dirty="0">
                <a:solidFill>
                  <a:schemeClr val="tx2"/>
                </a:solidFill>
                <a:cs typeface="+mn-ea"/>
                <a:sym typeface="+mn-lt"/>
              </a:rPr>
              <a:t>ID</a:t>
            </a:r>
            <a:r>
              <a:rPr lang="zh-CN" altLang="en-US" dirty="0">
                <a:solidFill>
                  <a:schemeClr val="tx2"/>
                </a:solidFill>
                <a:cs typeface="+mn-ea"/>
                <a:sym typeface="+mn-lt"/>
              </a:rPr>
              <a:t>。</a:t>
            </a:r>
            <a:endParaRPr lang="en-US" altLang="zh-CN" dirty="0">
              <a:solidFill>
                <a:schemeClr val="tx2"/>
              </a:solidFill>
              <a:cs typeface="+mn-ea"/>
              <a:sym typeface="+mn-lt"/>
            </a:endParaRPr>
          </a:p>
          <a:p>
            <a:pPr indent="0" algn="just">
              <a:buFont typeface="+mj-ea"/>
              <a:buNone/>
            </a:pPr>
            <a:r>
              <a:rPr lang="en-US" altLang="zh-CN" dirty="0">
                <a:solidFill>
                  <a:schemeClr val="tx2"/>
                </a:solidFill>
                <a:cs typeface="+mn-ea"/>
                <a:sym typeface="+mn-lt"/>
              </a:rPr>
              <a:t>⑮ DU</a:t>
            </a:r>
            <a:r>
              <a:rPr lang="zh-CN" altLang="en-US" dirty="0">
                <a:solidFill>
                  <a:schemeClr val="tx2"/>
                </a:solidFill>
                <a:cs typeface="+mn-ea"/>
                <a:sym typeface="+mn-lt"/>
              </a:rPr>
              <a:t>根据交易</a:t>
            </a:r>
            <a:r>
              <a:rPr lang="en-US" altLang="zh-CN" dirty="0">
                <a:solidFill>
                  <a:schemeClr val="tx2"/>
                </a:solidFill>
                <a:cs typeface="+mn-ea"/>
                <a:sym typeface="+mn-lt"/>
              </a:rPr>
              <a:t>ID</a:t>
            </a:r>
            <a:r>
              <a:rPr lang="zh-CN" altLang="en-US" dirty="0">
                <a:solidFill>
                  <a:schemeClr val="tx2"/>
                </a:solidFill>
                <a:cs typeface="+mn-ea"/>
                <a:sym typeface="+mn-lt"/>
              </a:rPr>
              <a:t>查询交易。</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⑯ DU</a:t>
            </a:r>
            <a:r>
              <a:rPr lang="zh-CN" altLang="en-US" dirty="0">
                <a:solidFill>
                  <a:schemeClr val="tx2"/>
                </a:solidFill>
                <a:cs typeface="+mn-ea"/>
                <a:sym typeface="+mn-lt"/>
              </a:rPr>
              <a:t>获得文件标识和密钥</a:t>
            </a:r>
            <a:r>
              <a:rPr lang="en-US" altLang="zh-CN" dirty="0">
                <a:solidFill>
                  <a:schemeClr val="tx2"/>
                </a:solidFill>
                <a:cs typeface="+mn-ea"/>
                <a:sym typeface="+mn-lt"/>
              </a:rPr>
              <a:t>K</a:t>
            </a:r>
            <a:r>
              <a:rPr lang="zh-CN" altLang="en-US" dirty="0">
                <a:solidFill>
                  <a:schemeClr val="tx2"/>
                </a:solidFill>
                <a:cs typeface="+mn-ea"/>
                <a:sym typeface="+mn-lt"/>
              </a:rPr>
              <a:t>的密文，</a:t>
            </a:r>
            <a:r>
              <a:rPr lang="zh-CN" altLang="en-US" dirty="0">
                <a:solidFill>
                  <a:schemeClr val="tx2"/>
                </a:solidFill>
                <a:cs typeface="+mn-ea"/>
                <a:sym typeface="+mn-lt"/>
              </a:rPr>
              <a:t>并使用用户密钥解密得到密钥</a:t>
            </a:r>
            <a:r>
              <a:rPr lang="en-US" altLang="zh-CN" dirty="0">
                <a:solidFill>
                  <a:schemeClr val="tx2"/>
                </a:solidFill>
                <a:cs typeface="+mn-ea"/>
                <a:sym typeface="+mn-lt"/>
              </a:rPr>
              <a:t>K</a:t>
            </a:r>
            <a:r>
              <a:rPr lang="zh-CN" altLang="en-US" dirty="0">
                <a:solidFill>
                  <a:schemeClr val="tx2"/>
                </a:solidFill>
                <a:cs typeface="+mn-ea"/>
                <a:sym typeface="+mn-lt"/>
              </a:rPr>
              <a:t>和文件标识。</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_16"/>
          <p:cNvPicPr>
            <a:picLocks noChangeAspect="1"/>
          </p:cNvPicPr>
          <p:nvPr/>
        </p:nvPicPr>
        <p:blipFill>
          <a:blip r:embed="rId2"/>
          <a:stretch>
            <a:fillRect/>
          </a:stretch>
        </p:blipFill>
        <p:spPr>
          <a:xfrm>
            <a:off x="666750" y="1716405"/>
            <a:ext cx="4806950" cy="49155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635" y="1768475"/>
            <a:ext cx="4342765" cy="2584450"/>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使用关键词作为参数调用智能合约的搜索函数。</a:t>
            </a:r>
            <a:endParaRPr lang="zh-CN" altLang="en-US" dirty="0">
              <a:solidFill>
                <a:schemeClr val="tx2"/>
              </a:solidFill>
              <a:cs typeface="+mn-ea"/>
              <a:sym typeface="+mn-lt"/>
            </a:endParaRPr>
          </a:p>
          <a:p>
            <a:pPr indent="0" algn="just">
              <a:buFont typeface="+mj-ea"/>
              <a:buNone/>
            </a:pPr>
            <a:r>
              <a:rPr lang="zh-CN" altLang="en-US" dirty="0">
                <a:solidFill>
                  <a:schemeClr val="tx2"/>
                </a:solidFill>
                <a:cs typeface="+mn-ea"/>
                <a:sym typeface="+mn-lt"/>
              </a:rPr>
              <a:t>⑭</a:t>
            </a:r>
            <a:r>
              <a:rPr lang="en-US" altLang="zh-CN" dirty="0">
                <a:solidFill>
                  <a:schemeClr val="tx2"/>
                </a:solidFill>
                <a:cs typeface="+mn-ea"/>
                <a:sym typeface="+mn-lt"/>
              </a:rPr>
              <a:t> </a:t>
            </a:r>
            <a:r>
              <a:rPr lang="zh-CN" altLang="en-US" dirty="0">
                <a:solidFill>
                  <a:schemeClr val="tx2"/>
                </a:solidFill>
                <a:cs typeface="+mn-ea"/>
                <a:sym typeface="+mn-lt"/>
              </a:rPr>
              <a:t>合约返回交易</a:t>
            </a:r>
            <a:r>
              <a:rPr lang="en-US" altLang="zh-CN" dirty="0">
                <a:solidFill>
                  <a:schemeClr val="tx2"/>
                </a:solidFill>
                <a:cs typeface="+mn-ea"/>
                <a:sym typeface="+mn-lt"/>
              </a:rPr>
              <a:t>ID</a:t>
            </a:r>
            <a:r>
              <a:rPr lang="zh-CN" altLang="en-US" dirty="0">
                <a:solidFill>
                  <a:schemeClr val="tx2"/>
                </a:solidFill>
                <a:cs typeface="+mn-ea"/>
                <a:sym typeface="+mn-lt"/>
              </a:rPr>
              <a:t>的密文，</a:t>
            </a:r>
            <a:r>
              <a:rPr lang="en-US" altLang="zh-CN" dirty="0">
                <a:solidFill>
                  <a:schemeClr val="tx2"/>
                </a:solidFill>
                <a:cs typeface="+mn-ea"/>
                <a:sym typeface="+mn-lt"/>
              </a:rPr>
              <a:t>DU</a:t>
            </a:r>
            <a:r>
              <a:rPr lang="zh-CN" altLang="en-US" dirty="0">
                <a:solidFill>
                  <a:schemeClr val="tx2"/>
                </a:solidFill>
                <a:cs typeface="+mn-ea"/>
                <a:sym typeface="+mn-lt"/>
              </a:rPr>
              <a:t>解密得到交易</a:t>
            </a:r>
            <a:r>
              <a:rPr lang="en-US" altLang="zh-CN" dirty="0">
                <a:solidFill>
                  <a:schemeClr val="tx2"/>
                </a:solidFill>
                <a:cs typeface="+mn-ea"/>
                <a:sym typeface="+mn-lt"/>
              </a:rPr>
              <a:t>ID</a:t>
            </a:r>
            <a:r>
              <a:rPr lang="zh-CN" altLang="en-US" dirty="0">
                <a:solidFill>
                  <a:schemeClr val="tx2"/>
                </a:solidFill>
                <a:cs typeface="+mn-ea"/>
                <a:sym typeface="+mn-lt"/>
              </a:rPr>
              <a:t>。</a:t>
            </a:r>
            <a:endParaRPr lang="en-US" altLang="zh-CN" dirty="0">
              <a:solidFill>
                <a:schemeClr val="tx2"/>
              </a:solidFill>
              <a:cs typeface="+mn-ea"/>
              <a:sym typeface="+mn-lt"/>
            </a:endParaRPr>
          </a:p>
          <a:p>
            <a:pPr indent="0" algn="just">
              <a:buFont typeface="+mj-ea"/>
              <a:buNone/>
            </a:pPr>
            <a:r>
              <a:rPr lang="en-US" altLang="zh-CN" dirty="0">
                <a:solidFill>
                  <a:schemeClr val="tx2"/>
                </a:solidFill>
                <a:cs typeface="+mn-ea"/>
                <a:sym typeface="+mn-lt"/>
              </a:rPr>
              <a:t>⑮ DU</a:t>
            </a:r>
            <a:r>
              <a:rPr lang="zh-CN" altLang="en-US" dirty="0">
                <a:solidFill>
                  <a:schemeClr val="tx2"/>
                </a:solidFill>
                <a:cs typeface="+mn-ea"/>
                <a:sym typeface="+mn-lt"/>
              </a:rPr>
              <a:t>根据交易</a:t>
            </a:r>
            <a:r>
              <a:rPr lang="en-US" altLang="zh-CN" dirty="0">
                <a:solidFill>
                  <a:schemeClr val="tx2"/>
                </a:solidFill>
                <a:cs typeface="+mn-ea"/>
                <a:sym typeface="+mn-lt"/>
              </a:rPr>
              <a:t>ID</a:t>
            </a:r>
            <a:r>
              <a:rPr lang="zh-CN" altLang="en-US" dirty="0">
                <a:solidFill>
                  <a:schemeClr val="tx2"/>
                </a:solidFill>
                <a:cs typeface="+mn-ea"/>
                <a:sym typeface="+mn-lt"/>
              </a:rPr>
              <a:t>查询交易。</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⑯ DU</a:t>
            </a:r>
            <a:r>
              <a:rPr lang="zh-CN" altLang="en-US" dirty="0">
                <a:solidFill>
                  <a:schemeClr val="tx2"/>
                </a:solidFill>
                <a:cs typeface="+mn-ea"/>
                <a:sym typeface="+mn-lt"/>
              </a:rPr>
              <a:t>获得文件标识和密钥</a:t>
            </a:r>
            <a:r>
              <a:rPr lang="en-US" altLang="zh-CN" dirty="0">
                <a:solidFill>
                  <a:schemeClr val="tx2"/>
                </a:solidFill>
                <a:cs typeface="+mn-ea"/>
                <a:sym typeface="+mn-lt"/>
              </a:rPr>
              <a:t>K</a:t>
            </a:r>
            <a:r>
              <a:rPr lang="zh-CN" altLang="en-US" dirty="0">
                <a:solidFill>
                  <a:schemeClr val="tx2"/>
                </a:solidFill>
                <a:cs typeface="+mn-ea"/>
                <a:sym typeface="+mn-lt"/>
              </a:rPr>
              <a:t>的密文，并使用用户密钥解密得到密钥</a:t>
            </a:r>
            <a:r>
              <a:rPr lang="en-US" altLang="zh-CN" dirty="0">
                <a:solidFill>
                  <a:schemeClr val="tx2"/>
                </a:solidFill>
                <a:cs typeface="+mn-ea"/>
                <a:sym typeface="+mn-lt"/>
              </a:rPr>
              <a:t>K</a:t>
            </a:r>
            <a:r>
              <a:rPr lang="zh-CN" altLang="en-US" dirty="0">
                <a:solidFill>
                  <a:schemeClr val="tx2"/>
                </a:solidFill>
                <a:cs typeface="+mn-ea"/>
                <a:sym typeface="+mn-lt"/>
              </a:rPr>
              <a:t>和文件标识。</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⑰ DU</a:t>
            </a:r>
            <a:r>
              <a:rPr lang="zh-CN" altLang="en-US" dirty="0">
                <a:solidFill>
                  <a:schemeClr val="tx2"/>
                </a:solidFill>
                <a:cs typeface="+mn-ea"/>
                <a:sym typeface="+mn-lt"/>
              </a:rPr>
              <a:t>使用文件标识向</a:t>
            </a:r>
            <a:r>
              <a:rPr lang="en-US" altLang="zh-CN" dirty="0">
                <a:solidFill>
                  <a:schemeClr val="tx2"/>
                </a:solidFill>
                <a:cs typeface="+mn-ea"/>
                <a:sym typeface="+mn-lt"/>
              </a:rPr>
              <a:t>IPFS</a:t>
            </a:r>
            <a:r>
              <a:rPr lang="zh-CN" altLang="en-US" dirty="0">
                <a:solidFill>
                  <a:schemeClr val="tx2"/>
                </a:solidFill>
                <a:cs typeface="+mn-ea"/>
                <a:sym typeface="+mn-lt"/>
              </a:rPr>
              <a:t>请求共享</a:t>
            </a:r>
            <a:r>
              <a:rPr lang="zh-CN" altLang="en-US" dirty="0">
                <a:solidFill>
                  <a:schemeClr val="tx2"/>
                </a:solidFill>
                <a:cs typeface="+mn-ea"/>
                <a:sym typeface="+mn-lt"/>
              </a:rPr>
              <a:t>数据密文。</a:t>
            </a: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3" name="图片 2" descr="IPFS_Blockchain_Framework_concret_17"/>
          <p:cNvPicPr>
            <a:picLocks noChangeAspect="1"/>
          </p:cNvPicPr>
          <p:nvPr/>
        </p:nvPicPr>
        <p:blipFill>
          <a:blip r:embed="rId2"/>
          <a:stretch>
            <a:fillRect/>
          </a:stretch>
        </p:blipFill>
        <p:spPr>
          <a:xfrm>
            <a:off x="577215" y="1590675"/>
            <a:ext cx="4782820" cy="5022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6597" y="1768623"/>
            <a:ext cx="4265558" cy="3692525"/>
          </a:xfrm>
          <a:prstGeom prst="rect">
            <a:avLst/>
          </a:prstGeom>
          <a:noFill/>
        </p:spPr>
        <p:txBody>
          <a:bodyPr wrap="square" rtlCol="0">
            <a:spAutoFit/>
          </a:bodyPr>
          <a:lstStyle/>
          <a:p>
            <a:pPr indent="0" algn="just">
              <a:buFont typeface="+mj-ea"/>
              <a:buNone/>
            </a:pPr>
            <a:r>
              <a:rPr lang="en-US" altLang="zh-CN" dirty="0">
                <a:solidFill>
                  <a:schemeClr val="tx2"/>
                </a:solidFill>
                <a:cs typeface="+mn-ea"/>
                <a:sym typeface="+mn-lt"/>
              </a:rPr>
              <a:t>⑬ DU</a:t>
            </a:r>
            <a:r>
              <a:rPr lang="zh-CN" altLang="en-US" dirty="0">
                <a:solidFill>
                  <a:schemeClr val="tx2"/>
                </a:solidFill>
                <a:cs typeface="+mn-ea"/>
                <a:sym typeface="+mn-lt"/>
              </a:rPr>
              <a:t>使用关键词作为参数调用智能合约的搜索函数。</a:t>
            </a:r>
            <a:endParaRPr lang="zh-CN" altLang="en-US" dirty="0">
              <a:solidFill>
                <a:schemeClr val="tx2"/>
              </a:solidFill>
              <a:cs typeface="+mn-ea"/>
              <a:sym typeface="+mn-lt"/>
            </a:endParaRPr>
          </a:p>
          <a:p>
            <a:pPr indent="0" algn="just">
              <a:buFont typeface="+mj-ea"/>
              <a:buNone/>
            </a:pPr>
            <a:r>
              <a:rPr lang="zh-CN" altLang="en-US" dirty="0">
                <a:solidFill>
                  <a:schemeClr val="tx2"/>
                </a:solidFill>
                <a:cs typeface="+mn-ea"/>
                <a:sym typeface="+mn-lt"/>
              </a:rPr>
              <a:t>⑭</a:t>
            </a:r>
            <a:r>
              <a:rPr lang="en-US" altLang="zh-CN" dirty="0">
                <a:solidFill>
                  <a:schemeClr val="tx2"/>
                </a:solidFill>
                <a:cs typeface="+mn-ea"/>
                <a:sym typeface="+mn-lt"/>
              </a:rPr>
              <a:t> </a:t>
            </a:r>
            <a:r>
              <a:rPr lang="zh-CN" altLang="en-US" dirty="0">
                <a:solidFill>
                  <a:schemeClr val="tx2"/>
                </a:solidFill>
                <a:cs typeface="+mn-ea"/>
                <a:sym typeface="+mn-lt"/>
              </a:rPr>
              <a:t>合约返回交易</a:t>
            </a:r>
            <a:r>
              <a:rPr lang="en-US" altLang="zh-CN" dirty="0">
                <a:solidFill>
                  <a:schemeClr val="tx2"/>
                </a:solidFill>
                <a:cs typeface="+mn-ea"/>
                <a:sym typeface="+mn-lt"/>
              </a:rPr>
              <a:t>ID</a:t>
            </a:r>
            <a:r>
              <a:rPr lang="zh-CN" altLang="en-US" dirty="0">
                <a:solidFill>
                  <a:schemeClr val="tx2"/>
                </a:solidFill>
                <a:cs typeface="+mn-ea"/>
                <a:sym typeface="+mn-lt"/>
              </a:rPr>
              <a:t>的密文，</a:t>
            </a:r>
            <a:r>
              <a:rPr lang="en-US" altLang="zh-CN" dirty="0">
                <a:solidFill>
                  <a:schemeClr val="tx2"/>
                </a:solidFill>
                <a:cs typeface="+mn-ea"/>
                <a:sym typeface="+mn-lt"/>
              </a:rPr>
              <a:t>DU</a:t>
            </a:r>
            <a:r>
              <a:rPr lang="zh-CN" altLang="en-US" dirty="0">
                <a:solidFill>
                  <a:schemeClr val="tx2"/>
                </a:solidFill>
                <a:cs typeface="+mn-ea"/>
                <a:sym typeface="+mn-lt"/>
              </a:rPr>
              <a:t>解密得到交易</a:t>
            </a:r>
            <a:r>
              <a:rPr lang="en-US" altLang="zh-CN" dirty="0">
                <a:solidFill>
                  <a:schemeClr val="tx2"/>
                </a:solidFill>
                <a:cs typeface="+mn-ea"/>
                <a:sym typeface="+mn-lt"/>
              </a:rPr>
              <a:t>ID</a:t>
            </a:r>
            <a:r>
              <a:rPr lang="zh-CN" altLang="en-US" dirty="0">
                <a:solidFill>
                  <a:schemeClr val="tx2"/>
                </a:solidFill>
                <a:cs typeface="+mn-ea"/>
                <a:sym typeface="+mn-lt"/>
              </a:rPr>
              <a:t>。</a:t>
            </a:r>
            <a:endParaRPr lang="en-US" altLang="zh-CN" dirty="0">
              <a:solidFill>
                <a:schemeClr val="tx2"/>
              </a:solidFill>
              <a:cs typeface="+mn-ea"/>
              <a:sym typeface="+mn-lt"/>
            </a:endParaRPr>
          </a:p>
          <a:p>
            <a:pPr indent="0" algn="just">
              <a:buFont typeface="+mj-ea"/>
              <a:buNone/>
            </a:pPr>
            <a:r>
              <a:rPr lang="en-US" altLang="zh-CN" dirty="0">
                <a:solidFill>
                  <a:schemeClr val="tx2"/>
                </a:solidFill>
                <a:cs typeface="+mn-ea"/>
                <a:sym typeface="+mn-lt"/>
              </a:rPr>
              <a:t>⑮ DU</a:t>
            </a:r>
            <a:r>
              <a:rPr lang="zh-CN" altLang="en-US" dirty="0">
                <a:solidFill>
                  <a:schemeClr val="tx2"/>
                </a:solidFill>
                <a:cs typeface="+mn-ea"/>
                <a:sym typeface="+mn-lt"/>
              </a:rPr>
              <a:t>根据交易</a:t>
            </a:r>
            <a:r>
              <a:rPr lang="en-US" altLang="zh-CN" dirty="0">
                <a:solidFill>
                  <a:schemeClr val="tx2"/>
                </a:solidFill>
                <a:cs typeface="+mn-ea"/>
                <a:sym typeface="+mn-lt"/>
              </a:rPr>
              <a:t>ID</a:t>
            </a:r>
            <a:r>
              <a:rPr lang="zh-CN" altLang="en-US" dirty="0">
                <a:solidFill>
                  <a:schemeClr val="tx2"/>
                </a:solidFill>
                <a:cs typeface="+mn-ea"/>
                <a:sym typeface="+mn-lt"/>
              </a:rPr>
              <a:t>查询交易。</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⑯ DU</a:t>
            </a:r>
            <a:r>
              <a:rPr lang="zh-CN" altLang="en-US" dirty="0">
                <a:solidFill>
                  <a:schemeClr val="tx2"/>
                </a:solidFill>
                <a:cs typeface="+mn-ea"/>
                <a:sym typeface="+mn-lt"/>
              </a:rPr>
              <a:t>获得文件标识和密钥</a:t>
            </a:r>
            <a:r>
              <a:rPr lang="en-US" altLang="zh-CN" dirty="0">
                <a:solidFill>
                  <a:schemeClr val="tx2"/>
                </a:solidFill>
                <a:cs typeface="+mn-ea"/>
                <a:sym typeface="+mn-lt"/>
              </a:rPr>
              <a:t>K</a:t>
            </a:r>
            <a:r>
              <a:rPr lang="zh-CN" altLang="en-US" dirty="0">
                <a:solidFill>
                  <a:schemeClr val="tx2"/>
                </a:solidFill>
                <a:cs typeface="+mn-ea"/>
                <a:sym typeface="+mn-lt"/>
              </a:rPr>
              <a:t>的密文，并使用用户密钥解密得到密钥</a:t>
            </a:r>
            <a:r>
              <a:rPr lang="en-US" altLang="zh-CN" dirty="0">
                <a:solidFill>
                  <a:schemeClr val="tx2"/>
                </a:solidFill>
                <a:cs typeface="+mn-ea"/>
                <a:sym typeface="+mn-lt"/>
              </a:rPr>
              <a:t>K</a:t>
            </a:r>
            <a:r>
              <a:rPr lang="zh-CN" altLang="en-US" dirty="0">
                <a:solidFill>
                  <a:schemeClr val="tx2"/>
                </a:solidFill>
                <a:cs typeface="+mn-ea"/>
                <a:sym typeface="+mn-lt"/>
              </a:rPr>
              <a:t>和文件标识。</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⑰ DU</a:t>
            </a:r>
            <a:r>
              <a:rPr lang="zh-CN" altLang="en-US" dirty="0">
                <a:solidFill>
                  <a:schemeClr val="tx2"/>
                </a:solidFill>
                <a:cs typeface="+mn-ea"/>
                <a:sym typeface="+mn-lt"/>
              </a:rPr>
              <a:t>使用文件标识向</a:t>
            </a:r>
            <a:r>
              <a:rPr lang="en-US" altLang="zh-CN" dirty="0">
                <a:solidFill>
                  <a:schemeClr val="tx2"/>
                </a:solidFill>
                <a:cs typeface="+mn-ea"/>
                <a:sym typeface="+mn-lt"/>
              </a:rPr>
              <a:t>IPFS</a:t>
            </a:r>
            <a:r>
              <a:rPr lang="zh-CN" altLang="en-US" dirty="0">
                <a:solidFill>
                  <a:schemeClr val="tx2"/>
                </a:solidFill>
                <a:cs typeface="+mn-ea"/>
                <a:sym typeface="+mn-lt"/>
              </a:rPr>
              <a:t>请求共享数据密文。</a:t>
            </a:r>
            <a:endParaRPr lang="zh-CN" altLang="en-US" dirty="0">
              <a:solidFill>
                <a:schemeClr val="tx2"/>
              </a:solidFill>
              <a:cs typeface="+mn-ea"/>
              <a:sym typeface="+mn-lt"/>
            </a:endParaRPr>
          </a:p>
          <a:p>
            <a:pPr indent="0" algn="just">
              <a:buFont typeface="+mj-ea"/>
              <a:buNone/>
            </a:pPr>
            <a:r>
              <a:rPr lang="en-US" altLang="zh-CN" dirty="0">
                <a:solidFill>
                  <a:schemeClr val="tx2"/>
                </a:solidFill>
                <a:cs typeface="+mn-ea"/>
                <a:sym typeface="+mn-lt"/>
              </a:rPr>
              <a:t>⑱ IPFS</a:t>
            </a:r>
            <a:r>
              <a:rPr lang="zh-CN" altLang="en-US" dirty="0">
                <a:solidFill>
                  <a:schemeClr val="tx2"/>
                </a:solidFill>
                <a:cs typeface="+mn-ea"/>
                <a:sym typeface="+mn-lt"/>
              </a:rPr>
              <a:t>向</a:t>
            </a:r>
            <a:r>
              <a:rPr lang="en-US" altLang="zh-CN" dirty="0">
                <a:solidFill>
                  <a:schemeClr val="tx2"/>
                </a:solidFill>
                <a:cs typeface="+mn-ea"/>
                <a:sym typeface="+mn-lt"/>
              </a:rPr>
              <a:t>DU</a:t>
            </a:r>
            <a:r>
              <a:rPr lang="zh-CN" altLang="en-US" dirty="0">
                <a:solidFill>
                  <a:schemeClr val="tx2"/>
                </a:solidFill>
                <a:cs typeface="+mn-ea"/>
                <a:sym typeface="+mn-lt"/>
              </a:rPr>
              <a:t>返回共享数据密文，</a:t>
            </a:r>
            <a:r>
              <a:rPr lang="en-US" altLang="zh-CN" dirty="0">
                <a:solidFill>
                  <a:schemeClr val="tx2"/>
                </a:solidFill>
                <a:cs typeface="+mn-ea"/>
                <a:sym typeface="+mn-lt"/>
              </a:rPr>
              <a:t>DU</a:t>
            </a:r>
            <a:r>
              <a:rPr lang="zh-CN" altLang="en-US" dirty="0">
                <a:solidFill>
                  <a:schemeClr val="tx2"/>
                </a:solidFill>
                <a:cs typeface="+mn-ea"/>
                <a:sym typeface="+mn-lt"/>
              </a:rPr>
              <a:t>使用密钥</a:t>
            </a:r>
            <a:r>
              <a:rPr lang="en-US" altLang="zh-CN" dirty="0">
                <a:solidFill>
                  <a:schemeClr val="tx2"/>
                </a:solidFill>
                <a:cs typeface="+mn-ea"/>
                <a:sym typeface="+mn-lt"/>
              </a:rPr>
              <a:t>K</a:t>
            </a:r>
            <a:r>
              <a:rPr lang="zh-CN" altLang="en-US" dirty="0">
                <a:solidFill>
                  <a:schemeClr val="tx2"/>
                </a:solidFill>
                <a:cs typeface="+mn-ea"/>
                <a:sym typeface="+mn-lt"/>
              </a:rPr>
              <a:t>解密共享数据密文得到原始</a:t>
            </a:r>
            <a:r>
              <a:rPr lang="zh-CN" altLang="en-US" dirty="0">
                <a:solidFill>
                  <a:schemeClr val="tx2"/>
                </a:solidFill>
                <a:cs typeface="+mn-ea"/>
                <a:sym typeface="+mn-lt"/>
              </a:rPr>
              <a:t>文件。</a:t>
            </a: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a:p>
            <a:pPr marL="342900" indent="-342900" algn="just">
              <a:buFont typeface="+mj-ea"/>
              <a:buAutoNum type="circleNumDbPlain"/>
            </a:pPr>
            <a:endParaRPr lang="zh-CN" altLang="en-US" dirty="0">
              <a:solidFill>
                <a:schemeClr val="tx2"/>
              </a:solidFill>
              <a:cs typeface="+mn-ea"/>
              <a:sym typeface="+mn-lt"/>
            </a:endParaRPr>
          </a:p>
        </p:txBody>
      </p:sp>
      <p:sp>
        <p:nvSpPr>
          <p:cNvPr id="19" name="文本框 1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03</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25" name="文本框 2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工作</a:t>
            </a:r>
            <a:r>
              <a:rPr lang="zh-CN" altLang="en-US" sz="2400" b="1" dirty="0">
                <a:solidFill>
                  <a:schemeClr val="accent2"/>
                </a:solidFill>
                <a:cs typeface="+mn-ea"/>
                <a:sym typeface="+mn-lt"/>
              </a:rPr>
              <a:t>流程</a:t>
            </a:r>
            <a:endParaRPr lang="zh-CN" altLang="en-US" sz="2400" b="1" dirty="0">
              <a:solidFill>
                <a:schemeClr val="accent2"/>
              </a:solidFill>
              <a:cs typeface="+mn-ea"/>
              <a:sym typeface="+mn-lt"/>
            </a:endParaRPr>
          </a:p>
        </p:txBody>
      </p:sp>
      <p:sp>
        <p:nvSpPr>
          <p:cNvPr id="17"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系统</a:t>
            </a:r>
            <a:r>
              <a:rPr lang="zh-CN" altLang="en-US" sz="3600" b="1" dirty="0">
                <a:solidFill>
                  <a:schemeClr val="bg1"/>
                </a:solidFill>
                <a:cs typeface="+mn-ea"/>
                <a:sym typeface="+mn-lt"/>
              </a:rPr>
              <a:t>模型</a:t>
            </a:r>
            <a:endParaRPr lang="zh-CN" altLang="en-US" sz="3600" b="1" dirty="0">
              <a:solidFill>
                <a:schemeClr val="bg1"/>
              </a:solidFill>
              <a:cs typeface="+mn-ea"/>
              <a:sym typeface="+mn-lt"/>
            </a:endParaRPr>
          </a:p>
        </p:txBody>
      </p:sp>
      <p:sp>
        <p:nvSpPr>
          <p:cNvPr id="26" name="iconfont-11899-5650873"/>
          <p:cNvSpPr>
            <a:spLocks noChangeAspect="1"/>
          </p:cNvSpPr>
          <p:nvPr/>
        </p:nvSpPr>
        <p:spPr bwMode="auto">
          <a:xfrm>
            <a:off x="6638549" y="4626871"/>
            <a:ext cx="311198" cy="355694"/>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bg1"/>
          </a:solidFill>
          <a:ln>
            <a:noFill/>
          </a:ln>
        </p:spPr>
      </p:sp>
      <p:sp>
        <p:nvSpPr>
          <p:cNvPr id="7" name="直角三角形 6"/>
          <p:cNvSpPr/>
          <p:nvPr/>
        </p:nvSpPr>
        <p:spPr>
          <a:xfrm>
            <a:off x="660400" y="3963119"/>
            <a:ext cx="2183681" cy="2183681"/>
          </a:xfrm>
          <a:prstGeom prst="rtTriangle">
            <a:avLst/>
          </a:prstGeom>
          <a:solidFill>
            <a:schemeClr val="accent4"/>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sp>
        <p:nvSpPr>
          <p:cNvPr id="28" name="直角三角形 27"/>
          <p:cNvSpPr/>
          <p:nvPr/>
        </p:nvSpPr>
        <p:spPr>
          <a:xfrm rot="13518936" flipH="1">
            <a:off x="1307327" y="5292118"/>
            <a:ext cx="1709363" cy="1709363"/>
          </a:xfrm>
          <a:prstGeom prst="rtTriangle">
            <a:avLst/>
          </a:prstGeom>
          <a:solidFill>
            <a:schemeClr val="accent2"/>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04190" algn="just">
              <a:lnSpc>
                <a:spcPct val="120000"/>
              </a:lnSpc>
            </a:pPr>
            <a:endParaRPr lang="zh-CN" altLang="en-US" sz="2000" dirty="0">
              <a:solidFill>
                <a:schemeClr val="tx2"/>
              </a:solidFill>
            </a:endParaRPr>
          </a:p>
        </p:txBody>
      </p:sp>
      <p:pic>
        <p:nvPicPr>
          <p:cNvPr id="2" name="图片 1" descr="IPFS_Blockchain_Framework_concret"/>
          <p:cNvPicPr>
            <a:picLocks noChangeAspect="1"/>
          </p:cNvPicPr>
          <p:nvPr/>
        </p:nvPicPr>
        <p:blipFill>
          <a:blip r:embed="rId2"/>
          <a:stretch>
            <a:fillRect/>
          </a:stretch>
        </p:blipFill>
        <p:spPr>
          <a:xfrm>
            <a:off x="520700" y="1590675"/>
            <a:ext cx="5080000" cy="5120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人的雕塑&#10;&#10;描述已自动生成"/>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rcRect t="471" b="24264"/>
          <a:stretch>
            <a:fillRect/>
          </a:stretch>
        </p:blipFill>
        <p:spPr>
          <a:xfrm>
            <a:off x="0" y="-5487"/>
            <a:ext cx="12192000" cy="6882209"/>
          </a:xfrm>
          <a:custGeom>
            <a:avLst/>
            <a:gdLst>
              <a:gd name="connsiteX0" fmla="*/ 0 w 12149113"/>
              <a:gd name="connsiteY0" fmla="*/ 0 h 6858000"/>
              <a:gd name="connsiteX1" fmla="*/ 12149113 w 12149113"/>
              <a:gd name="connsiteY1" fmla="*/ 0 h 6858000"/>
              <a:gd name="connsiteX2" fmla="*/ 12149113 w 12149113"/>
              <a:gd name="connsiteY2" fmla="*/ 6858000 h 6858000"/>
              <a:gd name="connsiteX3" fmla="*/ 0 w 121491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49113" h="6858000">
                <a:moveTo>
                  <a:pt x="0" y="0"/>
                </a:moveTo>
                <a:lnTo>
                  <a:pt x="12149113" y="0"/>
                </a:lnTo>
                <a:lnTo>
                  <a:pt x="12149113" y="6858000"/>
                </a:lnTo>
                <a:lnTo>
                  <a:pt x="0" y="6858000"/>
                </a:lnTo>
                <a:close/>
              </a:path>
            </a:pathLst>
          </a:custGeom>
        </p:spPr>
      </p:pic>
      <p:sp>
        <p:nvSpPr>
          <p:cNvPr id="42" name="任意多边形: 形状 41"/>
          <p:cNvSpPr/>
          <p:nvPr/>
        </p:nvSpPr>
        <p:spPr>
          <a:xfrm rot="537780">
            <a:off x="-242009" y="5506465"/>
            <a:ext cx="11883359" cy="2236677"/>
          </a:xfrm>
          <a:custGeom>
            <a:avLst/>
            <a:gdLst>
              <a:gd name="connsiteX0" fmla="*/ 132887 w 11883359"/>
              <a:gd name="connsiteY0" fmla="*/ 5563 h 2236677"/>
              <a:gd name="connsiteX1" fmla="*/ 241285 w 11883359"/>
              <a:gd name="connsiteY1" fmla="*/ 0 h 2236677"/>
              <a:gd name="connsiteX2" fmla="*/ 1577163 w 11883359"/>
              <a:gd name="connsiteY2" fmla="*/ 495377 h 2236677"/>
              <a:gd name="connsiteX3" fmla="*/ 2913039 w 11883359"/>
              <a:gd name="connsiteY3" fmla="*/ 0 h 2236677"/>
              <a:gd name="connsiteX4" fmla="*/ 4248917 w 11883359"/>
              <a:gd name="connsiteY4" fmla="*/ 495376 h 2236677"/>
              <a:gd name="connsiteX5" fmla="*/ 5584794 w 11883359"/>
              <a:gd name="connsiteY5" fmla="*/ 0 h 2236677"/>
              <a:gd name="connsiteX6" fmla="*/ 6920672 w 11883359"/>
              <a:gd name="connsiteY6" fmla="*/ 495376 h 2236677"/>
              <a:gd name="connsiteX7" fmla="*/ 8256549 w 11883359"/>
              <a:gd name="connsiteY7" fmla="*/ 0 h 2236677"/>
              <a:gd name="connsiteX8" fmla="*/ 9592427 w 11883359"/>
              <a:gd name="connsiteY8" fmla="*/ 495377 h 2236677"/>
              <a:gd name="connsiteX9" fmla="*/ 10928305 w 11883359"/>
              <a:gd name="connsiteY9" fmla="*/ 0 h 2236677"/>
              <a:gd name="connsiteX10" fmla="*/ 11734762 w 11883359"/>
              <a:gd name="connsiteY10" fmla="*/ 338637 h 2236677"/>
              <a:gd name="connsiteX11" fmla="*/ 11883359 w 11883359"/>
              <a:gd name="connsiteY11" fmla="*/ 417281 h 2236677"/>
              <a:gd name="connsiteX12" fmla="*/ 347940 w 11883359"/>
              <a:gd name="connsiteY12" fmla="*/ 2236677 h 2236677"/>
              <a:gd name="connsiteX13" fmla="*/ 0 w 11883359"/>
              <a:gd name="connsiteY13" fmla="*/ 30649 h 2236677"/>
              <a:gd name="connsiteX14" fmla="*/ 34452 w 11883359"/>
              <a:gd name="connsiteY14" fmla="*/ 21286 h 2236677"/>
              <a:gd name="connsiteX15" fmla="*/ 132887 w 11883359"/>
              <a:gd name="connsiteY15" fmla="*/ 5563 h 223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83359" h="2236677">
                <a:moveTo>
                  <a:pt x="132887" y="5563"/>
                </a:moveTo>
                <a:cubicBezTo>
                  <a:pt x="167280" y="1935"/>
                  <a:pt x="203334" y="0"/>
                  <a:pt x="241285" y="0"/>
                </a:cubicBezTo>
                <a:cubicBezTo>
                  <a:pt x="848501" y="0"/>
                  <a:pt x="969946" y="495376"/>
                  <a:pt x="1577163" y="495377"/>
                </a:cubicBezTo>
                <a:cubicBezTo>
                  <a:pt x="2184378" y="495377"/>
                  <a:pt x="2305823" y="0"/>
                  <a:pt x="2913039" y="0"/>
                </a:cubicBezTo>
                <a:cubicBezTo>
                  <a:pt x="3520255" y="0"/>
                  <a:pt x="3641701" y="495377"/>
                  <a:pt x="4248917" y="495376"/>
                </a:cubicBezTo>
                <a:cubicBezTo>
                  <a:pt x="4856143" y="495377"/>
                  <a:pt x="4977568" y="0"/>
                  <a:pt x="5584794" y="0"/>
                </a:cubicBezTo>
                <a:cubicBezTo>
                  <a:pt x="6192021" y="0"/>
                  <a:pt x="6313445" y="495376"/>
                  <a:pt x="6920672" y="495376"/>
                </a:cubicBezTo>
                <a:cubicBezTo>
                  <a:pt x="7527898" y="495377"/>
                  <a:pt x="7649323" y="0"/>
                  <a:pt x="8256549" y="0"/>
                </a:cubicBezTo>
                <a:cubicBezTo>
                  <a:pt x="8863776" y="0"/>
                  <a:pt x="8985200" y="495377"/>
                  <a:pt x="9592427" y="495377"/>
                </a:cubicBezTo>
                <a:cubicBezTo>
                  <a:pt x="10199653" y="495376"/>
                  <a:pt x="10321077" y="0"/>
                  <a:pt x="10928305" y="0"/>
                </a:cubicBezTo>
                <a:cubicBezTo>
                  <a:pt x="11307821" y="0"/>
                  <a:pt x="11497571" y="193507"/>
                  <a:pt x="11734762" y="338637"/>
                </a:cubicBezTo>
                <a:lnTo>
                  <a:pt x="11883359" y="417281"/>
                </a:lnTo>
                <a:lnTo>
                  <a:pt x="347940" y="2236677"/>
                </a:lnTo>
                <a:lnTo>
                  <a:pt x="0" y="30649"/>
                </a:lnTo>
                <a:lnTo>
                  <a:pt x="34452" y="21286"/>
                </a:lnTo>
                <a:cubicBezTo>
                  <a:pt x="65761" y="14513"/>
                  <a:pt x="98494" y="9192"/>
                  <a:pt x="132887" y="5563"/>
                </a:cubicBezTo>
                <a:close/>
              </a:path>
            </a:pathLst>
          </a:custGeom>
          <a:solidFill>
            <a:schemeClr val="accent1"/>
          </a:solidFill>
          <a:ln w="9525" cap="flat">
            <a:solidFill>
              <a:schemeClr val="accent6"/>
            </a:solidFill>
            <a:prstDash val="solid"/>
            <a:miter/>
          </a:ln>
          <a:effectLst>
            <a:innerShdw blurRad="279400" dist="50800" dir="8100000">
              <a:prstClr val="black">
                <a:alpha val="41000"/>
              </a:prstClr>
            </a:innerShdw>
          </a:effectLst>
        </p:spPr>
        <p:txBody>
          <a:bodyPr wrap="square" rtlCol="0" anchor="ctr">
            <a:noAutofit/>
          </a:bodyPr>
          <a:lstStyle/>
          <a:p>
            <a:endParaRPr lang="zh-CN" altLang="en-US">
              <a:cs typeface="+mn-ea"/>
              <a:sym typeface="+mn-lt"/>
            </a:endParaRPr>
          </a:p>
        </p:txBody>
      </p:sp>
      <p:sp>
        <p:nvSpPr>
          <p:cNvPr id="40" name="任意多边形: 形状 39"/>
          <p:cNvSpPr/>
          <p:nvPr/>
        </p:nvSpPr>
        <p:spPr>
          <a:xfrm rot="13234801">
            <a:off x="6926215" y="-1034835"/>
            <a:ext cx="6717777" cy="3779592"/>
          </a:xfrm>
          <a:custGeom>
            <a:avLst/>
            <a:gdLst>
              <a:gd name="connsiteX0" fmla="*/ 6717777 w 6717777"/>
              <a:gd name="connsiteY0" fmla="*/ 138606 h 3779592"/>
              <a:gd name="connsiteX1" fmla="*/ 2466765 w 6717777"/>
              <a:gd name="connsiteY1" fmla="*/ 3779592 h 3779592"/>
              <a:gd name="connsiteX2" fmla="*/ 0 w 6717777"/>
              <a:gd name="connsiteY2" fmla="*/ 899536 h 3779592"/>
              <a:gd name="connsiteX3" fmla="*/ 107709 w 6717777"/>
              <a:gd name="connsiteY3" fmla="*/ 906242 h 3779592"/>
              <a:gd name="connsiteX4" fmla="*/ 2122426 w 6717777"/>
              <a:gd name="connsiteY4" fmla="*/ 0 h 3779592"/>
              <a:gd name="connsiteX5" fmla="*/ 4137143 w 6717777"/>
              <a:gd name="connsiteY5" fmla="*/ 906242 h 3779592"/>
              <a:gd name="connsiteX6" fmla="*/ 6151859 w 6717777"/>
              <a:gd name="connsiteY6" fmla="*/ 0 h 3779592"/>
              <a:gd name="connsiteX7" fmla="*/ 6599379 w 6717777"/>
              <a:gd name="connsiteY7" fmla="*/ 83633 h 377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777" h="3779592">
                <a:moveTo>
                  <a:pt x="6717777" y="138606"/>
                </a:moveTo>
                <a:lnTo>
                  <a:pt x="2466765" y="3779592"/>
                </a:lnTo>
                <a:lnTo>
                  <a:pt x="0" y="899536"/>
                </a:lnTo>
                <a:lnTo>
                  <a:pt x="107709" y="906242"/>
                </a:lnTo>
                <a:cubicBezTo>
                  <a:pt x="1023488" y="906241"/>
                  <a:pt x="1206648" y="0"/>
                  <a:pt x="2122426" y="0"/>
                </a:cubicBezTo>
                <a:cubicBezTo>
                  <a:pt x="3038205" y="0"/>
                  <a:pt x="3221364" y="906241"/>
                  <a:pt x="4137143" y="906242"/>
                </a:cubicBezTo>
                <a:cubicBezTo>
                  <a:pt x="5052936" y="906242"/>
                  <a:pt x="5236065" y="0"/>
                  <a:pt x="6151859" y="0"/>
                </a:cubicBezTo>
                <a:cubicBezTo>
                  <a:pt x="6323570" y="0"/>
                  <a:pt x="6469524" y="31860"/>
                  <a:pt x="6599379" y="83633"/>
                </a:cubicBezTo>
                <a:close/>
              </a:path>
            </a:pathLst>
          </a:custGeom>
          <a:solidFill>
            <a:schemeClr val="accent1"/>
          </a:solidFill>
          <a:ln w="9525" cap="flat">
            <a:solidFill>
              <a:schemeClr val="accent6"/>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9" name="任意多边形: 形状 38"/>
          <p:cNvSpPr/>
          <p:nvPr/>
        </p:nvSpPr>
        <p:spPr>
          <a:xfrm rot="13234801">
            <a:off x="7808196" y="-914092"/>
            <a:ext cx="5493095" cy="3083551"/>
          </a:xfrm>
          <a:custGeom>
            <a:avLst/>
            <a:gdLst>
              <a:gd name="connsiteX0" fmla="*/ 5493095 w 5493095"/>
              <a:gd name="connsiteY0" fmla="*/ 15806 h 3083551"/>
              <a:gd name="connsiteX1" fmla="*/ 1911368 w 5493095"/>
              <a:gd name="connsiteY1" fmla="*/ 3083551 h 3083551"/>
              <a:gd name="connsiteX2" fmla="*/ 0 w 5493095"/>
              <a:gd name="connsiteY2" fmla="*/ 851945 h 3083551"/>
              <a:gd name="connsiteX3" fmla="*/ 88996 w 5493095"/>
              <a:gd name="connsiteY3" fmla="*/ 822609 h 3083551"/>
              <a:gd name="connsiteX4" fmla="*/ 1656197 w 5493095"/>
              <a:gd name="connsiteY4" fmla="*/ 0 h 3083551"/>
              <a:gd name="connsiteX5" fmla="*/ 3670914 w 5493095"/>
              <a:gd name="connsiteY5" fmla="*/ 906241 h 3083551"/>
              <a:gd name="connsiteX6" fmla="*/ 5373689 w 5493095"/>
              <a:gd name="connsiteY6" fmla="*/ 38940 h 30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095" h="3083551">
                <a:moveTo>
                  <a:pt x="5493095" y="15806"/>
                </a:moveTo>
                <a:lnTo>
                  <a:pt x="1911368" y="3083551"/>
                </a:lnTo>
                <a:lnTo>
                  <a:pt x="0" y="851945"/>
                </a:lnTo>
                <a:lnTo>
                  <a:pt x="88996" y="822609"/>
                </a:lnTo>
                <a:cubicBezTo>
                  <a:pt x="651700" y="598261"/>
                  <a:pt x="912127" y="0"/>
                  <a:pt x="1656197" y="0"/>
                </a:cubicBezTo>
                <a:cubicBezTo>
                  <a:pt x="2571976" y="0"/>
                  <a:pt x="2755135" y="906242"/>
                  <a:pt x="3670914" y="906241"/>
                </a:cubicBezTo>
                <a:cubicBezTo>
                  <a:pt x="4472234" y="906241"/>
                  <a:pt x="4712606" y="212400"/>
                  <a:pt x="5373689" y="38940"/>
                </a:cubicBezTo>
                <a:close/>
              </a:path>
            </a:pathLst>
          </a:custGeom>
          <a:solidFill>
            <a:schemeClr val="accent2"/>
          </a:solidFill>
          <a:ln w="9525" cap="flat">
            <a:solidFill>
              <a:schemeClr val="accent1"/>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3" name="任意多边形: 形状 32"/>
          <p:cNvSpPr/>
          <p:nvPr/>
        </p:nvSpPr>
        <p:spPr>
          <a:xfrm rot="13234801">
            <a:off x="10189934" y="-230211"/>
            <a:ext cx="2717984" cy="2024775"/>
          </a:xfrm>
          <a:custGeom>
            <a:avLst/>
            <a:gdLst>
              <a:gd name="connsiteX0" fmla="*/ 2717984 w 2717984"/>
              <a:gd name="connsiteY0" fmla="*/ 878272 h 2024775"/>
              <a:gd name="connsiteX1" fmla="*/ 1379391 w 2717984"/>
              <a:gd name="connsiteY1" fmla="*/ 2024775 h 2024775"/>
              <a:gd name="connsiteX2" fmla="*/ 0 w 2717984"/>
              <a:gd name="connsiteY2" fmla="*/ 414275 h 2024775"/>
              <a:gd name="connsiteX3" fmla="*/ 160136 w 2717984"/>
              <a:gd name="connsiteY3" fmla="*/ 286741 h 2024775"/>
              <a:gd name="connsiteX4" fmla="*/ 958582 w 2717984"/>
              <a:gd name="connsiteY4" fmla="*/ 0 h 2024775"/>
              <a:gd name="connsiteX5" fmla="*/ 2661361 w 2717984"/>
              <a:gd name="connsiteY5" fmla="*/ 867301 h 20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984" h="2024775">
                <a:moveTo>
                  <a:pt x="2717984" y="878272"/>
                </a:moveTo>
                <a:lnTo>
                  <a:pt x="1379391" y="2024775"/>
                </a:lnTo>
                <a:lnTo>
                  <a:pt x="0" y="414275"/>
                </a:lnTo>
                <a:lnTo>
                  <a:pt x="160136" y="286741"/>
                </a:lnTo>
                <a:cubicBezTo>
                  <a:pt x="374773" y="127440"/>
                  <a:pt x="615165" y="0"/>
                  <a:pt x="958582" y="0"/>
                </a:cubicBezTo>
                <a:cubicBezTo>
                  <a:pt x="1759888" y="0"/>
                  <a:pt x="2000283" y="693842"/>
                  <a:pt x="2661361" y="867301"/>
                </a:cubicBezTo>
                <a:close/>
              </a:path>
            </a:pathLst>
          </a:custGeom>
          <a:solidFill>
            <a:schemeClr val="accent3">
              <a:lumMod val="75000"/>
            </a:schemeClr>
          </a:solidFill>
          <a:ln w="9525" cap="flat">
            <a:solidFill>
              <a:schemeClr val="accent2"/>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1" name="任意多边形: 形状 30"/>
          <p:cNvSpPr/>
          <p:nvPr/>
        </p:nvSpPr>
        <p:spPr>
          <a:xfrm rot="13234801">
            <a:off x="11063990" y="-87208"/>
            <a:ext cx="1624158" cy="1158265"/>
          </a:xfrm>
          <a:custGeom>
            <a:avLst/>
            <a:gdLst>
              <a:gd name="connsiteX0" fmla="*/ 1624158 w 1624158"/>
              <a:gd name="connsiteY0" fmla="*/ 531285 h 1158265"/>
              <a:gd name="connsiteX1" fmla="*/ 892131 w 1624158"/>
              <a:gd name="connsiteY1" fmla="*/ 1158265 h 1158265"/>
              <a:gd name="connsiteX2" fmla="*/ 0 w 1624158"/>
              <a:gd name="connsiteY2" fmla="*/ 116663 h 1158265"/>
              <a:gd name="connsiteX3" fmla="*/ 71138 w 1624158"/>
              <a:gd name="connsiteY3" fmla="*/ 83633 h 1158265"/>
              <a:gd name="connsiteX4" fmla="*/ 518654 w 1624158"/>
              <a:gd name="connsiteY4" fmla="*/ 0 h 1158265"/>
              <a:gd name="connsiteX5" fmla="*/ 1526012 w 1624158"/>
              <a:gd name="connsiteY5" fmla="*/ 453121 h 1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4158" h="1158265">
                <a:moveTo>
                  <a:pt x="1624158" y="531285"/>
                </a:moveTo>
                <a:lnTo>
                  <a:pt x="892131" y="1158265"/>
                </a:lnTo>
                <a:lnTo>
                  <a:pt x="0" y="116663"/>
                </a:lnTo>
                <a:lnTo>
                  <a:pt x="71138" y="83633"/>
                </a:lnTo>
                <a:cubicBezTo>
                  <a:pt x="200993" y="31860"/>
                  <a:pt x="346945" y="1"/>
                  <a:pt x="518654" y="0"/>
                </a:cubicBezTo>
                <a:cubicBezTo>
                  <a:pt x="976543" y="0"/>
                  <a:pt x="1251278" y="226560"/>
                  <a:pt x="1526012" y="453121"/>
                </a:cubicBezTo>
                <a:close/>
              </a:path>
            </a:pathLst>
          </a:custGeom>
          <a:solidFill>
            <a:schemeClr val="accent4">
              <a:lumMod val="75000"/>
            </a:schemeClr>
          </a:solidFill>
          <a:ln w="9525" cap="flat">
            <a:solidFill>
              <a:schemeClr val="accent3">
                <a:lumMod val="75000"/>
              </a:schemeClr>
            </a:solidFill>
            <a:prstDash val="solid"/>
            <a:miter/>
          </a:ln>
          <a:effectLst>
            <a:innerShdw blurRad="2540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0" name="任意多边形: 形状 29"/>
          <p:cNvSpPr/>
          <p:nvPr/>
        </p:nvSpPr>
        <p:spPr>
          <a:xfrm rot="13234801">
            <a:off x="11758929" y="-16944"/>
            <a:ext cx="659423" cy="452124"/>
          </a:xfrm>
          <a:custGeom>
            <a:avLst/>
            <a:gdLst>
              <a:gd name="connsiteX0" fmla="*/ 659423 w 659423"/>
              <a:gd name="connsiteY0" fmla="*/ 219003 h 452124"/>
              <a:gd name="connsiteX1" fmla="*/ 387243 w 659423"/>
              <a:gd name="connsiteY1" fmla="*/ 452124 h 452124"/>
              <a:gd name="connsiteX2" fmla="*/ 0 w 659423"/>
              <a:gd name="connsiteY2" fmla="*/ 0 h 452124"/>
              <a:gd name="connsiteX3" fmla="*/ 117534 w 659423"/>
              <a:gd name="connsiteY3" fmla="*/ 7318 h 452124"/>
              <a:gd name="connsiteX4" fmla="*/ 642674 w 659423"/>
              <a:gd name="connsiteY4" fmla="*/ 207328 h 4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423" h="452124">
                <a:moveTo>
                  <a:pt x="659423" y="219003"/>
                </a:moveTo>
                <a:lnTo>
                  <a:pt x="387243" y="452124"/>
                </a:lnTo>
                <a:lnTo>
                  <a:pt x="0" y="0"/>
                </a:lnTo>
                <a:lnTo>
                  <a:pt x="117534" y="7318"/>
                </a:lnTo>
                <a:cubicBezTo>
                  <a:pt x="325015" y="33868"/>
                  <a:pt x="492430" y="109978"/>
                  <a:pt x="642674" y="207328"/>
                </a:cubicBezTo>
                <a:close/>
              </a:path>
            </a:pathLst>
          </a:custGeom>
          <a:solidFill>
            <a:schemeClr val="accent4"/>
          </a:solidFill>
          <a:ln w="9525" cap="flat">
            <a:solidFill>
              <a:schemeClr val="accent4">
                <a:lumMod val="75000"/>
              </a:schemeClr>
            </a:solidFill>
            <a:prstDash val="solid"/>
            <a:miter/>
          </a:ln>
          <a:effectLst>
            <a:innerShdw blurRad="279400" dist="50800" dir="8100000">
              <a:prstClr val="black">
                <a:alpha val="50000"/>
              </a:prstClr>
            </a:innerShdw>
          </a:effectLst>
        </p:spPr>
        <p:txBody>
          <a:bodyPr wrap="square" rtlCol="0" anchor="ctr">
            <a:noAutofit/>
          </a:bodyPr>
          <a:lstStyle/>
          <a:p>
            <a:endParaRPr lang="zh-CN" altLang="en-US">
              <a:cs typeface="+mn-ea"/>
              <a:sym typeface="+mn-lt"/>
            </a:endParaRPr>
          </a:p>
        </p:txBody>
      </p:sp>
      <p:grpSp>
        <p:nvGrpSpPr>
          <p:cNvPr id="2" name="组合 1"/>
          <p:cNvGrpSpPr/>
          <p:nvPr/>
        </p:nvGrpSpPr>
        <p:grpSpPr>
          <a:xfrm>
            <a:off x="2796617" y="2948128"/>
            <a:ext cx="576995" cy="504363"/>
            <a:chOff x="2818420" y="2922226"/>
            <a:chExt cx="606627" cy="530265"/>
          </a:xfrm>
        </p:grpSpPr>
        <p:sp>
          <p:nvSpPr>
            <p:cNvPr id="35" name="图形 8"/>
            <p:cNvSpPr/>
            <p:nvPr/>
          </p:nvSpPr>
          <p:spPr>
            <a:xfrm>
              <a:off x="2819478" y="2953496"/>
              <a:ext cx="605569" cy="498995"/>
            </a:xfrm>
            <a:custGeom>
              <a:avLst/>
              <a:gdLst>
                <a:gd name="connsiteX0" fmla="*/ 4096547 w 5567984"/>
                <a:gd name="connsiteY0" fmla="*/ 768700 h 8005496"/>
                <a:gd name="connsiteX1" fmla="*/ 4564731 w 5567984"/>
                <a:gd name="connsiteY1" fmla="*/ 2873978 h 8005496"/>
                <a:gd name="connsiteX2" fmla="*/ 5542956 w 5567984"/>
                <a:gd name="connsiteY2" fmla="*/ 4529674 h 8005496"/>
                <a:gd name="connsiteX3" fmla="*/ 4877887 w 5567984"/>
                <a:gd name="connsiteY3" fmla="*/ 6183820 h 8005496"/>
                <a:gd name="connsiteX4" fmla="*/ 3273349 w 5567984"/>
                <a:gd name="connsiteY4" fmla="*/ 7575970 h 8005496"/>
                <a:gd name="connsiteX5" fmla="*/ 1195977 w 5567984"/>
                <a:gd name="connsiteY5" fmla="*/ 7892226 h 8005496"/>
                <a:gd name="connsiteX6" fmla="*/ 84428 w 5567984"/>
                <a:gd name="connsiteY6" fmla="*/ 6205524 h 8005496"/>
                <a:gd name="connsiteX7" fmla="*/ 276662 w 5567984"/>
                <a:gd name="connsiteY7" fmla="*/ 4270778 h 8005496"/>
                <a:gd name="connsiteX8" fmla="*/ 8465 w 5567984"/>
                <a:gd name="connsiteY8" fmla="*/ 2811966 h 8005496"/>
                <a:gd name="connsiteX9" fmla="*/ 963435 w 5567984"/>
                <a:gd name="connsiteY9" fmla="*/ 1596549 h 8005496"/>
                <a:gd name="connsiteX10" fmla="*/ 2451702 w 5567984"/>
                <a:gd name="connsiteY10" fmla="*/ 69525 h 8005496"/>
                <a:gd name="connsiteX11" fmla="*/ 4096547 w 5567984"/>
                <a:gd name="connsiteY11" fmla="*/ 768700 h 8005496"/>
                <a:gd name="connsiteX0-1" fmla="*/ 5940587 w 5981347"/>
                <a:gd name="connsiteY0-2" fmla="*/ 390172 h 8160368"/>
                <a:gd name="connsiteX1-3" fmla="*/ 4564731 w 5981347"/>
                <a:gd name="connsiteY1-4" fmla="*/ 3028850 h 8160368"/>
                <a:gd name="connsiteX2-5" fmla="*/ 5542956 w 5981347"/>
                <a:gd name="connsiteY2-6" fmla="*/ 4684546 h 8160368"/>
                <a:gd name="connsiteX3-7" fmla="*/ 4877887 w 5981347"/>
                <a:gd name="connsiteY3-8" fmla="*/ 6338692 h 8160368"/>
                <a:gd name="connsiteX4-9" fmla="*/ 3273349 w 5981347"/>
                <a:gd name="connsiteY4-10" fmla="*/ 7730842 h 8160368"/>
                <a:gd name="connsiteX5-11" fmla="*/ 1195977 w 5981347"/>
                <a:gd name="connsiteY5-12" fmla="*/ 8047098 h 8160368"/>
                <a:gd name="connsiteX6-13" fmla="*/ 84428 w 5981347"/>
                <a:gd name="connsiteY6-14" fmla="*/ 6360396 h 8160368"/>
                <a:gd name="connsiteX7-15" fmla="*/ 276662 w 5981347"/>
                <a:gd name="connsiteY7-16" fmla="*/ 4425650 h 8160368"/>
                <a:gd name="connsiteX8-17" fmla="*/ 8465 w 5981347"/>
                <a:gd name="connsiteY8-18" fmla="*/ 2966838 h 8160368"/>
                <a:gd name="connsiteX9-19" fmla="*/ 963435 w 5981347"/>
                <a:gd name="connsiteY9-20" fmla="*/ 1751421 h 8160368"/>
                <a:gd name="connsiteX10-21" fmla="*/ 2451702 w 5981347"/>
                <a:gd name="connsiteY10-22" fmla="*/ 224397 h 8160368"/>
                <a:gd name="connsiteX11-23" fmla="*/ 5940587 w 5981347"/>
                <a:gd name="connsiteY11-24" fmla="*/ 390172 h 8160368"/>
                <a:gd name="connsiteX0-25" fmla="*/ 6454653 w 6495413"/>
                <a:gd name="connsiteY0-26" fmla="*/ 390172 h 8160364"/>
                <a:gd name="connsiteX1-27" fmla="*/ 5078797 w 6495413"/>
                <a:gd name="connsiteY1-28" fmla="*/ 3028850 h 8160364"/>
                <a:gd name="connsiteX2-29" fmla="*/ 6057022 w 6495413"/>
                <a:gd name="connsiteY2-30" fmla="*/ 4684546 h 8160364"/>
                <a:gd name="connsiteX3-31" fmla="*/ 5391953 w 6495413"/>
                <a:gd name="connsiteY3-32" fmla="*/ 6338692 h 8160364"/>
                <a:gd name="connsiteX4-33" fmla="*/ 3787415 w 6495413"/>
                <a:gd name="connsiteY4-34" fmla="*/ 7730842 h 8160364"/>
                <a:gd name="connsiteX5-35" fmla="*/ 1710043 w 6495413"/>
                <a:gd name="connsiteY5-36" fmla="*/ 8047098 h 8160364"/>
                <a:gd name="connsiteX6-37" fmla="*/ 4134 w 6495413"/>
                <a:gd name="connsiteY6-38" fmla="*/ 6177516 h 8160364"/>
                <a:gd name="connsiteX7-39" fmla="*/ 790728 w 6495413"/>
                <a:gd name="connsiteY7-40" fmla="*/ 4425650 h 8160364"/>
                <a:gd name="connsiteX8-41" fmla="*/ 522531 w 6495413"/>
                <a:gd name="connsiteY8-42" fmla="*/ 2966838 h 8160364"/>
                <a:gd name="connsiteX9-43" fmla="*/ 1477501 w 6495413"/>
                <a:gd name="connsiteY9-44" fmla="*/ 1751421 h 8160364"/>
                <a:gd name="connsiteX10-45" fmla="*/ 2965768 w 6495413"/>
                <a:gd name="connsiteY10-46" fmla="*/ 224397 h 8160364"/>
                <a:gd name="connsiteX11-47" fmla="*/ 6454653 w 6495413"/>
                <a:gd name="connsiteY11-48" fmla="*/ 390172 h 8160364"/>
                <a:gd name="connsiteX0-49" fmla="*/ 6454653 w 6934729"/>
                <a:gd name="connsiteY0-50" fmla="*/ 390172 h 8160364"/>
                <a:gd name="connsiteX1-51" fmla="*/ 6922837 w 6934729"/>
                <a:gd name="connsiteY1-52" fmla="*/ 3013610 h 8160364"/>
                <a:gd name="connsiteX2-53" fmla="*/ 6057022 w 6934729"/>
                <a:gd name="connsiteY2-54" fmla="*/ 4684546 h 8160364"/>
                <a:gd name="connsiteX3-55" fmla="*/ 5391953 w 6934729"/>
                <a:gd name="connsiteY3-56" fmla="*/ 6338692 h 8160364"/>
                <a:gd name="connsiteX4-57" fmla="*/ 3787415 w 6934729"/>
                <a:gd name="connsiteY4-58" fmla="*/ 7730842 h 8160364"/>
                <a:gd name="connsiteX5-59" fmla="*/ 1710043 w 6934729"/>
                <a:gd name="connsiteY5-60" fmla="*/ 8047098 h 8160364"/>
                <a:gd name="connsiteX6-61" fmla="*/ 4134 w 6934729"/>
                <a:gd name="connsiteY6-62" fmla="*/ 6177516 h 8160364"/>
                <a:gd name="connsiteX7-63" fmla="*/ 790728 w 6934729"/>
                <a:gd name="connsiteY7-64" fmla="*/ 4425650 h 8160364"/>
                <a:gd name="connsiteX8-65" fmla="*/ 522531 w 6934729"/>
                <a:gd name="connsiteY8-66" fmla="*/ 2966838 h 8160364"/>
                <a:gd name="connsiteX9-67" fmla="*/ 1477501 w 6934729"/>
                <a:gd name="connsiteY9-68" fmla="*/ 1751421 h 8160364"/>
                <a:gd name="connsiteX10-69" fmla="*/ 2965768 w 6934729"/>
                <a:gd name="connsiteY10-70" fmla="*/ 224397 h 8160364"/>
                <a:gd name="connsiteX11-71" fmla="*/ 6454653 w 6934729"/>
                <a:gd name="connsiteY11-72" fmla="*/ 390172 h 8160364"/>
                <a:gd name="connsiteX0-73" fmla="*/ 6454653 w 7046920"/>
                <a:gd name="connsiteY0-74" fmla="*/ 390172 h 8160364"/>
                <a:gd name="connsiteX1-75" fmla="*/ 6922837 w 7046920"/>
                <a:gd name="connsiteY1-76" fmla="*/ 3013610 h 8160364"/>
                <a:gd name="connsiteX2-77" fmla="*/ 6910462 w 7046920"/>
                <a:gd name="connsiteY2-78" fmla="*/ 5004586 h 8160364"/>
                <a:gd name="connsiteX3-79" fmla="*/ 5391953 w 7046920"/>
                <a:gd name="connsiteY3-80" fmla="*/ 6338692 h 8160364"/>
                <a:gd name="connsiteX4-81" fmla="*/ 3787415 w 7046920"/>
                <a:gd name="connsiteY4-82" fmla="*/ 7730842 h 8160364"/>
                <a:gd name="connsiteX5-83" fmla="*/ 1710043 w 7046920"/>
                <a:gd name="connsiteY5-84" fmla="*/ 8047098 h 8160364"/>
                <a:gd name="connsiteX6-85" fmla="*/ 4134 w 7046920"/>
                <a:gd name="connsiteY6-86" fmla="*/ 6177516 h 8160364"/>
                <a:gd name="connsiteX7-87" fmla="*/ 790728 w 7046920"/>
                <a:gd name="connsiteY7-88" fmla="*/ 4425650 h 8160364"/>
                <a:gd name="connsiteX8-89" fmla="*/ 522531 w 7046920"/>
                <a:gd name="connsiteY8-90" fmla="*/ 2966838 h 8160364"/>
                <a:gd name="connsiteX9-91" fmla="*/ 1477501 w 7046920"/>
                <a:gd name="connsiteY9-92" fmla="*/ 1751421 h 8160364"/>
                <a:gd name="connsiteX10-93" fmla="*/ 2965768 w 7046920"/>
                <a:gd name="connsiteY10-94" fmla="*/ 224397 h 8160364"/>
                <a:gd name="connsiteX11-95" fmla="*/ 6454653 w 7046920"/>
                <a:gd name="connsiteY11-96" fmla="*/ 390172 h 8160364"/>
                <a:gd name="connsiteX0-97" fmla="*/ 6454653 w 8648225"/>
                <a:gd name="connsiteY0-98" fmla="*/ 390172 h 8160364"/>
                <a:gd name="connsiteX1-99" fmla="*/ 8644957 w 8648225"/>
                <a:gd name="connsiteY1-100" fmla="*/ 2541170 h 8160364"/>
                <a:gd name="connsiteX2-101" fmla="*/ 6910462 w 8648225"/>
                <a:gd name="connsiteY2-102" fmla="*/ 5004586 h 8160364"/>
                <a:gd name="connsiteX3-103" fmla="*/ 5391953 w 8648225"/>
                <a:gd name="connsiteY3-104" fmla="*/ 6338692 h 8160364"/>
                <a:gd name="connsiteX4-105" fmla="*/ 3787415 w 8648225"/>
                <a:gd name="connsiteY4-106" fmla="*/ 7730842 h 8160364"/>
                <a:gd name="connsiteX5-107" fmla="*/ 1710043 w 8648225"/>
                <a:gd name="connsiteY5-108" fmla="*/ 8047098 h 8160364"/>
                <a:gd name="connsiteX6-109" fmla="*/ 4134 w 8648225"/>
                <a:gd name="connsiteY6-110" fmla="*/ 6177516 h 8160364"/>
                <a:gd name="connsiteX7-111" fmla="*/ 790728 w 8648225"/>
                <a:gd name="connsiteY7-112" fmla="*/ 4425650 h 8160364"/>
                <a:gd name="connsiteX8-113" fmla="*/ 522531 w 8648225"/>
                <a:gd name="connsiteY8-114" fmla="*/ 2966838 h 8160364"/>
                <a:gd name="connsiteX9-115" fmla="*/ 1477501 w 8648225"/>
                <a:gd name="connsiteY9-116" fmla="*/ 1751421 h 8160364"/>
                <a:gd name="connsiteX10-117" fmla="*/ 2965768 w 8648225"/>
                <a:gd name="connsiteY10-118" fmla="*/ 224397 h 8160364"/>
                <a:gd name="connsiteX11-119" fmla="*/ 6454653 w 8648225"/>
                <a:gd name="connsiteY11-120" fmla="*/ 390172 h 8160364"/>
                <a:gd name="connsiteX0-121" fmla="*/ 7201413 w 8646414"/>
                <a:gd name="connsiteY0-122" fmla="*/ 275375 h 8411327"/>
                <a:gd name="connsiteX1-123" fmla="*/ 8644957 w 8646414"/>
                <a:gd name="connsiteY1-124" fmla="*/ 2792133 h 8411327"/>
                <a:gd name="connsiteX2-125" fmla="*/ 6910462 w 8646414"/>
                <a:gd name="connsiteY2-126" fmla="*/ 5255549 h 8411327"/>
                <a:gd name="connsiteX3-127" fmla="*/ 5391953 w 8646414"/>
                <a:gd name="connsiteY3-128" fmla="*/ 6589655 h 8411327"/>
                <a:gd name="connsiteX4-129" fmla="*/ 3787415 w 8646414"/>
                <a:gd name="connsiteY4-130" fmla="*/ 7981805 h 8411327"/>
                <a:gd name="connsiteX5-131" fmla="*/ 1710043 w 8646414"/>
                <a:gd name="connsiteY5-132" fmla="*/ 8298061 h 8411327"/>
                <a:gd name="connsiteX6-133" fmla="*/ 4134 w 8646414"/>
                <a:gd name="connsiteY6-134" fmla="*/ 6428479 h 8411327"/>
                <a:gd name="connsiteX7-135" fmla="*/ 790728 w 8646414"/>
                <a:gd name="connsiteY7-136" fmla="*/ 4676613 h 8411327"/>
                <a:gd name="connsiteX8-137" fmla="*/ 522531 w 8646414"/>
                <a:gd name="connsiteY8-138" fmla="*/ 3217801 h 8411327"/>
                <a:gd name="connsiteX9-139" fmla="*/ 1477501 w 8646414"/>
                <a:gd name="connsiteY9-140" fmla="*/ 2002384 h 8411327"/>
                <a:gd name="connsiteX10-141" fmla="*/ 2965768 w 8646414"/>
                <a:gd name="connsiteY10-142" fmla="*/ 475360 h 8411327"/>
                <a:gd name="connsiteX11-143" fmla="*/ 7201413 w 8646414"/>
                <a:gd name="connsiteY11-144" fmla="*/ 275375 h 8411327"/>
                <a:gd name="connsiteX0-145" fmla="*/ 7201413 w 8648523"/>
                <a:gd name="connsiteY0-146" fmla="*/ 275375 h 8411327"/>
                <a:gd name="connsiteX1-147" fmla="*/ 8644957 w 8648523"/>
                <a:gd name="connsiteY1-148" fmla="*/ 2792133 h 8411327"/>
                <a:gd name="connsiteX2-149" fmla="*/ 6910462 w 8648523"/>
                <a:gd name="connsiteY2-150" fmla="*/ 5255549 h 8411327"/>
                <a:gd name="connsiteX3-151" fmla="*/ 5391953 w 8648523"/>
                <a:gd name="connsiteY3-152" fmla="*/ 6589655 h 8411327"/>
                <a:gd name="connsiteX4-153" fmla="*/ 3787415 w 8648523"/>
                <a:gd name="connsiteY4-154" fmla="*/ 7981805 h 8411327"/>
                <a:gd name="connsiteX5-155" fmla="*/ 1710043 w 8648523"/>
                <a:gd name="connsiteY5-156" fmla="*/ 8298061 h 8411327"/>
                <a:gd name="connsiteX6-157" fmla="*/ 4134 w 8648523"/>
                <a:gd name="connsiteY6-158" fmla="*/ 6428479 h 8411327"/>
                <a:gd name="connsiteX7-159" fmla="*/ 790728 w 8648523"/>
                <a:gd name="connsiteY7-160" fmla="*/ 4676613 h 8411327"/>
                <a:gd name="connsiteX8-161" fmla="*/ 522531 w 8648523"/>
                <a:gd name="connsiteY8-162" fmla="*/ 3217801 h 8411327"/>
                <a:gd name="connsiteX9-163" fmla="*/ 1477501 w 8648523"/>
                <a:gd name="connsiteY9-164" fmla="*/ 2002384 h 8411327"/>
                <a:gd name="connsiteX10-165" fmla="*/ 2965768 w 8648523"/>
                <a:gd name="connsiteY10-166" fmla="*/ 475360 h 8411327"/>
                <a:gd name="connsiteX11-167" fmla="*/ 7201413 w 8648523"/>
                <a:gd name="connsiteY11-168" fmla="*/ 275375 h 8411327"/>
                <a:gd name="connsiteX0-169" fmla="*/ 7201413 w 8648523"/>
                <a:gd name="connsiteY0-170" fmla="*/ 227973 h 8363925"/>
                <a:gd name="connsiteX1-171" fmla="*/ 8644957 w 8648523"/>
                <a:gd name="connsiteY1-172" fmla="*/ 2744731 h 8363925"/>
                <a:gd name="connsiteX2-173" fmla="*/ 6910462 w 8648523"/>
                <a:gd name="connsiteY2-174" fmla="*/ 5208147 h 8363925"/>
                <a:gd name="connsiteX3-175" fmla="*/ 5391953 w 8648523"/>
                <a:gd name="connsiteY3-176" fmla="*/ 6542253 h 8363925"/>
                <a:gd name="connsiteX4-177" fmla="*/ 3787415 w 8648523"/>
                <a:gd name="connsiteY4-178" fmla="*/ 7934403 h 8363925"/>
                <a:gd name="connsiteX5-179" fmla="*/ 1710043 w 8648523"/>
                <a:gd name="connsiteY5-180" fmla="*/ 8250659 h 8363925"/>
                <a:gd name="connsiteX6-181" fmla="*/ 4134 w 8648523"/>
                <a:gd name="connsiteY6-182" fmla="*/ 6381077 h 8363925"/>
                <a:gd name="connsiteX7-183" fmla="*/ 790728 w 8648523"/>
                <a:gd name="connsiteY7-184" fmla="*/ 4629211 h 8363925"/>
                <a:gd name="connsiteX8-185" fmla="*/ 522531 w 8648523"/>
                <a:gd name="connsiteY8-186" fmla="*/ 3170399 h 8363925"/>
                <a:gd name="connsiteX9-187" fmla="*/ 1477501 w 8648523"/>
                <a:gd name="connsiteY9-188" fmla="*/ 1954982 h 8363925"/>
                <a:gd name="connsiteX10-189" fmla="*/ 2965768 w 8648523"/>
                <a:gd name="connsiteY10-190" fmla="*/ 427958 h 8363925"/>
                <a:gd name="connsiteX11-191" fmla="*/ 7201413 w 8648523"/>
                <a:gd name="connsiteY11-192" fmla="*/ 227973 h 8363925"/>
                <a:gd name="connsiteX0-193" fmla="*/ 7201413 w 8648523"/>
                <a:gd name="connsiteY0-194" fmla="*/ 132501 h 8268453"/>
                <a:gd name="connsiteX1-195" fmla="*/ 8644957 w 8648523"/>
                <a:gd name="connsiteY1-196" fmla="*/ 2649259 h 8268453"/>
                <a:gd name="connsiteX2-197" fmla="*/ 6910462 w 8648523"/>
                <a:gd name="connsiteY2-198" fmla="*/ 5112675 h 8268453"/>
                <a:gd name="connsiteX3-199" fmla="*/ 5391953 w 8648523"/>
                <a:gd name="connsiteY3-200" fmla="*/ 6446781 h 8268453"/>
                <a:gd name="connsiteX4-201" fmla="*/ 3787415 w 8648523"/>
                <a:gd name="connsiteY4-202" fmla="*/ 7838931 h 8268453"/>
                <a:gd name="connsiteX5-203" fmla="*/ 1710043 w 8648523"/>
                <a:gd name="connsiteY5-204" fmla="*/ 8155187 h 8268453"/>
                <a:gd name="connsiteX6-205" fmla="*/ 4134 w 8648523"/>
                <a:gd name="connsiteY6-206" fmla="*/ 6285605 h 8268453"/>
                <a:gd name="connsiteX7-207" fmla="*/ 790728 w 8648523"/>
                <a:gd name="connsiteY7-208" fmla="*/ 4533739 h 8268453"/>
                <a:gd name="connsiteX8-209" fmla="*/ 522531 w 8648523"/>
                <a:gd name="connsiteY8-210" fmla="*/ 3074927 h 8268453"/>
                <a:gd name="connsiteX9-211" fmla="*/ 1477501 w 8648523"/>
                <a:gd name="connsiteY9-212" fmla="*/ 1859510 h 8268453"/>
                <a:gd name="connsiteX10-213" fmla="*/ 2965768 w 8648523"/>
                <a:gd name="connsiteY10-214" fmla="*/ 332486 h 8268453"/>
                <a:gd name="connsiteX11-215" fmla="*/ 7201413 w 8648523"/>
                <a:gd name="connsiteY11-216" fmla="*/ 132501 h 8268453"/>
                <a:gd name="connsiteX0-217" fmla="*/ 7475733 w 8664887"/>
                <a:gd name="connsiteY0-218" fmla="*/ 122472 h 8304144"/>
                <a:gd name="connsiteX1-219" fmla="*/ 8644957 w 8664887"/>
                <a:gd name="connsiteY1-220" fmla="*/ 2684950 h 8304144"/>
                <a:gd name="connsiteX2-221" fmla="*/ 6910462 w 8664887"/>
                <a:gd name="connsiteY2-222" fmla="*/ 5148366 h 8304144"/>
                <a:gd name="connsiteX3-223" fmla="*/ 5391953 w 8664887"/>
                <a:gd name="connsiteY3-224" fmla="*/ 6482472 h 8304144"/>
                <a:gd name="connsiteX4-225" fmla="*/ 3787415 w 8664887"/>
                <a:gd name="connsiteY4-226" fmla="*/ 7874622 h 8304144"/>
                <a:gd name="connsiteX5-227" fmla="*/ 1710043 w 8664887"/>
                <a:gd name="connsiteY5-228" fmla="*/ 8190878 h 8304144"/>
                <a:gd name="connsiteX6-229" fmla="*/ 4134 w 8664887"/>
                <a:gd name="connsiteY6-230" fmla="*/ 6321296 h 8304144"/>
                <a:gd name="connsiteX7-231" fmla="*/ 790728 w 8664887"/>
                <a:gd name="connsiteY7-232" fmla="*/ 4569430 h 8304144"/>
                <a:gd name="connsiteX8-233" fmla="*/ 522531 w 8664887"/>
                <a:gd name="connsiteY8-234" fmla="*/ 3110618 h 8304144"/>
                <a:gd name="connsiteX9-235" fmla="*/ 1477501 w 8664887"/>
                <a:gd name="connsiteY9-236" fmla="*/ 1895201 h 8304144"/>
                <a:gd name="connsiteX10-237" fmla="*/ 2965768 w 8664887"/>
                <a:gd name="connsiteY10-238" fmla="*/ 368177 h 8304144"/>
                <a:gd name="connsiteX11-239" fmla="*/ 7475733 w 8664887"/>
                <a:gd name="connsiteY11-240" fmla="*/ 122472 h 8304144"/>
                <a:gd name="connsiteX0-241" fmla="*/ 6515613 w 8647442"/>
                <a:gd name="connsiteY0-242" fmla="*/ 103625 h 8391977"/>
                <a:gd name="connsiteX1-243" fmla="*/ 8644957 w 8647442"/>
                <a:gd name="connsiteY1-244" fmla="*/ 2772783 h 8391977"/>
                <a:gd name="connsiteX2-245" fmla="*/ 6910462 w 8647442"/>
                <a:gd name="connsiteY2-246" fmla="*/ 5236199 h 8391977"/>
                <a:gd name="connsiteX3-247" fmla="*/ 5391953 w 8647442"/>
                <a:gd name="connsiteY3-248" fmla="*/ 6570305 h 8391977"/>
                <a:gd name="connsiteX4-249" fmla="*/ 3787415 w 8647442"/>
                <a:gd name="connsiteY4-250" fmla="*/ 7962455 h 8391977"/>
                <a:gd name="connsiteX5-251" fmla="*/ 1710043 w 8647442"/>
                <a:gd name="connsiteY5-252" fmla="*/ 8278711 h 8391977"/>
                <a:gd name="connsiteX6-253" fmla="*/ 4134 w 8647442"/>
                <a:gd name="connsiteY6-254" fmla="*/ 6409129 h 8391977"/>
                <a:gd name="connsiteX7-255" fmla="*/ 790728 w 8647442"/>
                <a:gd name="connsiteY7-256" fmla="*/ 4657263 h 8391977"/>
                <a:gd name="connsiteX8-257" fmla="*/ 522531 w 8647442"/>
                <a:gd name="connsiteY8-258" fmla="*/ 3198451 h 8391977"/>
                <a:gd name="connsiteX9-259" fmla="*/ 1477501 w 8647442"/>
                <a:gd name="connsiteY9-260" fmla="*/ 1983034 h 8391977"/>
                <a:gd name="connsiteX10-261" fmla="*/ 2965768 w 8647442"/>
                <a:gd name="connsiteY10-262" fmla="*/ 456010 h 8391977"/>
                <a:gd name="connsiteX11-263" fmla="*/ 6515613 w 8647442"/>
                <a:gd name="connsiteY11-264" fmla="*/ 103625 h 8391977"/>
                <a:gd name="connsiteX0-265" fmla="*/ 6515613 w 8977179"/>
                <a:gd name="connsiteY0-266" fmla="*/ 103625 h 8391977"/>
                <a:gd name="connsiteX1-267" fmla="*/ 8644957 w 8977179"/>
                <a:gd name="connsiteY1-268" fmla="*/ 2772783 h 8391977"/>
                <a:gd name="connsiteX2-269" fmla="*/ 8632582 w 8977179"/>
                <a:gd name="connsiteY2-270" fmla="*/ 6577319 h 8391977"/>
                <a:gd name="connsiteX3-271" fmla="*/ 5391953 w 8977179"/>
                <a:gd name="connsiteY3-272" fmla="*/ 6570305 h 8391977"/>
                <a:gd name="connsiteX4-273" fmla="*/ 3787415 w 8977179"/>
                <a:gd name="connsiteY4-274" fmla="*/ 7962455 h 8391977"/>
                <a:gd name="connsiteX5-275" fmla="*/ 1710043 w 8977179"/>
                <a:gd name="connsiteY5-276" fmla="*/ 8278711 h 8391977"/>
                <a:gd name="connsiteX6-277" fmla="*/ 4134 w 8977179"/>
                <a:gd name="connsiteY6-278" fmla="*/ 6409129 h 8391977"/>
                <a:gd name="connsiteX7-279" fmla="*/ 790728 w 8977179"/>
                <a:gd name="connsiteY7-280" fmla="*/ 4657263 h 8391977"/>
                <a:gd name="connsiteX8-281" fmla="*/ 522531 w 8977179"/>
                <a:gd name="connsiteY8-282" fmla="*/ 3198451 h 8391977"/>
                <a:gd name="connsiteX9-283" fmla="*/ 1477501 w 8977179"/>
                <a:gd name="connsiteY9-284" fmla="*/ 1983034 h 8391977"/>
                <a:gd name="connsiteX10-285" fmla="*/ 2965768 w 8977179"/>
                <a:gd name="connsiteY10-286" fmla="*/ 456010 h 8391977"/>
                <a:gd name="connsiteX11-287" fmla="*/ 6515613 w 8977179"/>
                <a:gd name="connsiteY11-288" fmla="*/ 103625 h 8391977"/>
                <a:gd name="connsiteX0-289" fmla="*/ 6515613 w 8898394"/>
                <a:gd name="connsiteY0-290" fmla="*/ 103625 h 8350632"/>
                <a:gd name="connsiteX1-291" fmla="*/ 8644957 w 8898394"/>
                <a:gd name="connsiteY1-292" fmla="*/ 2772783 h 8350632"/>
                <a:gd name="connsiteX2-293" fmla="*/ 8632582 w 8898394"/>
                <a:gd name="connsiteY2-294" fmla="*/ 6577319 h 8350632"/>
                <a:gd name="connsiteX3-295" fmla="*/ 6611153 w 8898394"/>
                <a:gd name="connsiteY3-296" fmla="*/ 7941905 h 8350632"/>
                <a:gd name="connsiteX4-297" fmla="*/ 3787415 w 8898394"/>
                <a:gd name="connsiteY4-298" fmla="*/ 7962455 h 8350632"/>
                <a:gd name="connsiteX5-299" fmla="*/ 1710043 w 8898394"/>
                <a:gd name="connsiteY5-300" fmla="*/ 8278711 h 8350632"/>
                <a:gd name="connsiteX6-301" fmla="*/ 4134 w 8898394"/>
                <a:gd name="connsiteY6-302" fmla="*/ 6409129 h 8350632"/>
                <a:gd name="connsiteX7-303" fmla="*/ 790728 w 8898394"/>
                <a:gd name="connsiteY7-304" fmla="*/ 4657263 h 8350632"/>
                <a:gd name="connsiteX8-305" fmla="*/ 522531 w 8898394"/>
                <a:gd name="connsiteY8-306" fmla="*/ 3198451 h 8350632"/>
                <a:gd name="connsiteX9-307" fmla="*/ 1477501 w 8898394"/>
                <a:gd name="connsiteY9-308" fmla="*/ 1983034 h 8350632"/>
                <a:gd name="connsiteX10-309" fmla="*/ 2965768 w 8898394"/>
                <a:gd name="connsiteY10-310" fmla="*/ 456010 h 8350632"/>
                <a:gd name="connsiteX11-311" fmla="*/ 6515613 w 8898394"/>
                <a:gd name="connsiteY11-312" fmla="*/ 103625 h 8350632"/>
                <a:gd name="connsiteX0-313" fmla="*/ 6515613 w 8898394"/>
                <a:gd name="connsiteY0-314" fmla="*/ 103625 h 8350632"/>
                <a:gd name="connsiteX1-315" fmla="*/ 8644957 w 8898394"/>
                <a:gd name="connsiteY1-316" fmla="*/ 2772783 h 8350632"/>
                <a:gd name="connsiteX2-317" fmla="*/ 8632582 w 8898394"/>
                <a:gd name="connsiteY2-318" fmla="*/ 6577319 h 8350632"/>
                <a:gd name="connsiteX3-319" fmla="*/ 6611153 w 8898394"/>
                <a:gd name="connsiteY3-320" fmla="*/ 7941905 h 8350632"/>
                <a:gd name="connsiteX4-321" fmla="*/ 3787415 w 8898394"/>
                <a:gd name="connsiteY4-322" fmla="*/ 7962455 h 8350632"/>
                <a:gd name="connsiteX5-323" fmla="*/ 1710043 w 8898394"/>
                <a:gd name="connsiteY5-324" fmla="*/ 8278711 h 8350632"/>
                <a:gd name="connsiteX6-325" fmla="*/ 4134 w 8898394"/>
                <a:gd name="connsiteY6-326" fmla="*/ 6409129 h 8350632"/>
                <a:gd name="connsiteX7-327" fmla="*/ 790728 w 8898394"/>
                <a:gd name="connsiteY7-328" fmla="*/ 4657263 h 8350632"/>
                <a:gd name="connsiteX8-329" fmla="*/ 705411 w 8898394"/>
                <a:gd name="connsiteY8-330" fmla="*/ 3274651 h 8350632"/>
                <a:gd name="connsiteX9-331" fmla="*/ 1477501 w 8898394"/>
                <a:gd name="connsiteY9-332" fmla="*/ 1983034 h 8350632"/>
                <a:gd name="connsiteX10-333" fmla="*/ 2965768 w 8898394"/>
                <a:gd name="connsiteY10-334" fmla="*/ 456010 h 8350632"/>
                <a:gd name="connsiteX11-335" fmla="*/ 6515613 w 8898394"/>
                <a:gd name="connsiteY11-336" fmla="*/ 103625 h 8350632"/>
                <a:gd name="connsiteX0-337" fmla="*/ 6515613 w 8898394"/>
                <a:gd name="connsiteY0-338" fmla="*/ 90861 h 8337868"/>
                <a:gd name="connsiteX1-339" fmla="*/ 8644957 w 8898394"/>
                <a:gd name="connsiteY1-340" fmla="*/ 2760019 h 8337868"/>
                <a:gd name="connsiteX2-341" fmla="*/ 8632582 w 8898394"/>
                <a:gd name="connsiteY2-342" fmla="*/ 6564555 h 8337868"/>
                <a:gd name="connsiteX3-343" fmla="*/ 6611153 w 8898394"/>
                <a:gd name="connsiteY3-344" fmla="*/ 7929141 h 8337868"/>
                <a:gd name="connsiteX4-345" fmla="*/ 3787415 w 8898394"/>
                <a:gd name="connsiteY4-346" fmla="*/ 7949691 h 8337868"/>
                <a:gd name="connsiteX5-347" fmla="*/ 1710043 w 8898394"/>
                <a:gd name="connsiteY5-348" fmla="*/ 8265947 h 8337868"/>
                <a:gd name="connsiteX6-349" fmla="*/ 4134 w 8898394"/>
                <a:gd name="connsiteY6-350" fmla="*/ 6396365 h 8337868"/>
                <a:gd name="connsiteX7-351" fmla="*/ 790728 w 8898394"/>
                <a:gd name="connsiteY7-352" fmla="*/ 4644499 h 8337868"/>
                <a:gd name="connsiteX8-353" fmla="*/ 705411 w 8898394"/>
                <a:gd name="connsiteY8-354" fmla="*/ 3261887 h 8337868"/>
                <a:gd name="connsiteX9-355" fmla="*/ 1568941 w 8898394"/>
                <a:gd name="connsiteY9-356" fmla="*/ 1436870 h 8337868"/>
                <a:gd name="connsiteX10-357" fmla="*/ 2965768 w 8898394"/>
                <a:gd name="connsiteY10-358" fmla="*/ 443246 h 8337868"/>
                <a:gd name="connsiteX11-359" fmla="*/ 6515613 w 8898394"/>
                <a:gd name="connsiteY11-360" fmla="*/ 90861 h 8337868"/>
                <a:gd name="connsiteX0-361" fmla="*/ 6515613 w 8898394"/>
                <a:gd name="connsiteY0-362" fmla="*/ 91854 h 8338861"/>
                <a:gd name="connsiteX1-363" fmla="*/ 8644957 w 8898394"/>
                <a:gd name="connsiteY1-364" fmla="*/ 2761012 h 8338861"/>
                <a:gd name="connsiteX2-365" fmla="*/ 8632582 w 8898394"/>
                <a:gd name="connsiteY2-366" fmla="*/ 6565548 h 8338861"/>
                <a:gd name="connsiteX3-367" fmla="*/ 6611153 w 8898394"/>
                <a:gd name="connsiteY3-368" fmla="*/ 7930134 h 8338861"/>
                <a:gd name="connsiteX4-369" fmla="*/ 3787415 w 8898394"/>
                <a:gd name="connsiteY4-370" fmla="*/ 7950684 h 8338861"/>
                <a:gd name="connsiteX5-371" fmla="*/ 1710043 w 8898394"/>
                <a:gd name="connsiteY5-372" fmla="*/ 8266940 h 8338861"/>
                <a:gd name="connsiteX6-373" fmla="*/ 4134 w 8898394"/>
                <a:gd name="connsiteY6-374" fmla="*/ 6397358 h 8338861"/>
                <a:gd name="connsiteX7-375" fmla="*/ 790728 w 8898394"/>
                <a:gd name="connsiteY7-376" fmla="*/ 4645492 h 8338861"/>
                <a:gd name="connsiteX8-377" fmla="*/ 705411 w 8898394"/>
                <a:gd name="connsiteY8-378" fmla="*/ 3262880 h 8338861"/>
                <a:gd name="connsiteX9-379" fmla="*/ 1706101 w 8898394"/>
                <a:gd name="connsiteY9-380" fmla="*/ 1483583 h 8338861"/>
                <a:gd name="connsiteX10-381" fmla="*/ 2965768 w 8898394"/>
                <a:gd name="connsiteY10-382" fmla="*/ 444239 h 8338861"/>
                <a:gd name="connsiteX11-383" fmla="*/ 6515613 w 8898394"/>
                <a:gd name="connsiteY11-384" fmla="*/ 91854 h 8338861"/>
                <a:gd name="connsiteX0-385" fmla="*/ 6515613 w 8898394"/>
                <a:gd name="connsiteY0-386" fmla="*/ 91854 h 8338861"/>
                <a:gd name="connsiteX1-387" fmla="*/ 8644957 w 8898394"/>
                <a:gd name="connsiteY1-388" fmla="*/ 2761012 h 8338861"/>
                <a:gd name="connsiteX2-389" fmla="*/ 8632582 w 8898394"/>
                <a:gd name="connsiteY2-390" fmla="*/ 6565548 h 8338861"/>
                <a:gd name="connsiteX3-391" fmla="*/ 6611153 w 8898394"/>
                <a:gd name="connsiteY3-392" fmla="*/ 7930134 h 8338861"/>
                <a:gd name="connsiteX4-393" fmla="*/ 3787415 w 8898394"/>
                <a:gd name="connsiteY4-394" fmla="*/ 7950684 h 8338861"/>
                <a:gd name="connsiteX5-395" fmla="*/ 1710043 w 8898394"/>
                <a:gd name="connsiteY5-396" fmla="*/ 8266940 h 8338861"/>
                <a:gd name="connsiteX6-397" fmla="*/ 4134 w 8898394"/>
                <a:gd name="connsiteY6-398" fmla="*/ 6397358 h 8338861"/>
                <a:gd name="connsiteX7-399" fmla="*/ 790728 w 8898394"/>
                <a:gd name="connsiteY7-400" fmla="*/ 4645492 h 8338861"/>
                <a:gd name="connsiteX8-401" fmla="*/ 705411 w 8898394"/>
                <a:gd name="connsiteY8-402" fmla="*/ 3262880 h 8338861"/>
                <a:gd name="connsiteX9-403" fmla="*/ 1706101 w 8898394"/>
                <a:gd name="connsiteY9-404" fmla="*/ 1483583 h 8338861"/>
                <a:gd name="connsiteX10-405" fmla="*/ 2965768 w 8898394"/>
                <a:gd name="connsiteY10-406" fmla="*/ 444239 h 8338861"/>
                <a:gd name="connsiteX11-407" fmla="*/ 6515613 w 8898394"/>
                <a:gd name="connsiteY11-408" fmla="*/ 91854 h 8338861"/>
                <a:gd name="connsiteX0-409" fmla="*/ 6515613 w 8898394"/>
                <a:gd name="connsiteY0-410" fmla="*/ 91854 h 8338861"/>
                <a:gd name="connsiteX1-411" fmla="*/ 8644957 w 8898394"/>
                <a:gd name="connsiteY1-412" fmla="*/ 2761012 h 8338861"/>
                <a:gd name="connsiteX2-413" fmla="*/ 8632582 w 8898394"/>
                <a:gd name="connsiteY2-414" fmla="*/ 6565548 h 8338861"/>
                <a:gd name="connsiteX3-415" fmla="*/ 6611153 w 8898394"/>
                <a:gd name="connsiteY3-416" fmla="*/ 7930134 h 8338861"/>
                <a:gd name="connsiteX4-417" fmla="*/ 3787415 w 8898394"/>
                <a:gd name="connsiteY4-418" fmla="*/ 7950684 h 8338861"/>
                <a:gd name="connsiteX5-419" fmla="*/ 1710043 w 8898394"/>
                <a:gd name="connsiteY5-420" fmla="*/ 8266940 h 8338861"/>
                <a:gd name="connsiteX6-421" fmla="*/ 4134 w 8898394"/>
                <a:gd name="connsiteY6-422" fmla="*/ 6397358 h 8338861"/>
                <a:gd name="connsiteX7-423" fmla="*/ 790728 w 8898394"/>
                <a:gd name="connsiteY7-424" fmla="*/ 4645492 h 8338861"/>
                <a:gd name="connsiteX8-425" fmla="*/ 705411 w 8898394"/>
                <a:gd name="connsiteY8-426" fmla="*/ 3262880 h 8338861"/>
                <a:gd name="connsiteX9-427" fmla="*/ 1706101 w 8898394"/>
                <a:gd name="connsiteY9-428" fmla="*/ 1483583 h 8338861"/>
                <a:gd name="connsiteX10-429" fmla="*/ 2965768 w 8898394"/>
                <a:gd name="connsiteY10-430" fmla="*/ 444239 h 8338861"/>
                <a:gd name="connsiteX11-431" fmla="*/ 6515613 w 8898394"/>
                <a:gd name="connsiteY11-432" fmla="*/ 91854 h 8338861"/>
                <a:gd name="connsiteX0-433" fmla="*/ 6515613 w 8898394"/>
                <a:gd name="connsiteY0-434" fmla="*/ 91854 h 8338861"/>
                <a:gd name="connsiteX1-435" fmla="*/ 8644957 w 8898394"/>
                <a:gd name="connsiteY1-436" fmla="*/ 2761012 h 8338861"/>
                <a:gd name="connsiteX2-437" fmla="*/ 8632582 w 8898394"/>
                <a:gd name="connsiteY2-438" fmla="*/ 6565548 h 8338861"/>
                <a:gd name="connsiteX3-439" fmla="*/ 6611153 w 8898394"/>
                <a:gd name="connsiteY3-440" fmla="*/ 7930134 h 8338861"/>
                <a:gd name="connsiteX4-441" fmla="*/ 3787415 w 8898394"/>
                <a:gd name="connsiteY4-442" fmla="*/ 7950684 h 8338861"/>
                <a:gd name="connsiteX5-443" fmla="*/ 1710043 w 8898394"/>
                <a:gd name="connsiteY5-444" fmla="*/ 8266940 h 8338861"/>
                <a:gd name="connsiteX6-445" fmla="*/ 4134 w 8898394"/>
                <a:gd name="connsiteY6-446" fmla="*/ 6397358 h 8338861"/>
                <a:gd name="connsiteX7-447" fmla="*/ 790728 w 8898394"/>
                <a:gd name="connsiteY7-448" fmla="*/ 4645492 h 8338861"/>
                <a:gd name="connsiteX8-449" fmla="*/ 705411 w 8898394"/>
                <a:gd name="connsiteY8-450" fmla="*/ 3262880 h 8338861"/>
                <a:gd name="connsiteX9-451" fmla="*/ 1706101 w 8898394"/>
                <a:gd name="connsiteY9-452" fmla="*/ 1483583 h 8338861"/>
                <a:gd name="connsiteX10-453" fmla="*/ 2965768 w 8898394"/>
                <a:gd name="connsiteY10-454" fmla="*/ 444239 h 8338861"/>
                <a:gd name="connsiteX11-455" fmla="*/ 6515613 w 8898394"/>
                <a:gd name="connsiteY11-456" fmla="*/ 91854 h 8338861"/>
                <a:gd name="connsiteX0-457" fmla="*/ 6515613 w 8898394"/>
                <a:gd name="connsiteY0-458" fmla="*/ 91854 h 8338861"/>
                <a:gd name="connsiteX1-459" fmla="*/ 8644957 w 8898394"/>
                <a:gd name="connsiteY1-460" fmla="*/ 2761012 h 8338861"/>
                <a:gd name="connsiteX2-461" fmla="*/ 8632582 w 8898394"/>
                <a:gd name="connsiteY2-462" fmla="*/ 6565548 h 8338861"/>
                <a:gd name="connsiteX3-463" fmla="*/ 6611153 w 8898394"/>
                <a:gd name="connsiteY3-464" fmla="*/ 7930134 h 8338861"/>
                <a:gd name="connsiteX4-465" fmla="*/ 3787415 w 8898394"/>
                <a:gd name="connsiteY4-466" fmla="*/ 7950684 h 8338861"/>
                <a:gd name="connsiteX5-467" fmla="*/ 1710043 w 8898394"/>
                <a:gd name="connsiteY5-468" fmla="*/ 8266940 h 8338861"/>
                <a:gd name="connsiteX6-469" fmla="*/ 4134 w 8898394"/>
                <a:gd name="connsiteY6-470" fmla="*/ 6397358 h 8338861"/>
                <a:gd name="connsiteX7-471" fmla="*/ 790728 w 8898394"/>
                <a:gd name="connsiteY7-472" fmla="*/ 4645492 h 8338861"/>
                <a:gd name="connsiteX8-473" fmla="*/ 705411 w 8898394"/>
                <a:gd name="connsiteY8-474" fmla="*/ 3262880 h 8338861"/>
                <a:gd name="connsiteX9-475" fmla="*/ 1706101 w 8898394"/>
                <a:gd name="connsiteY9-476" fmla="*/ 1483583 h 8338861"/>
                <a:gd name="connsiteX10-477" fmla="*/ 2965768 w 8898394"/>
                <a:gd name="connsiteY10-478" fmla="*/ 444239 h 8338861"/>
                <a:gd name="connsiteX11-479" fmla="*/ 6515613 w 8898394"/>
                <a:gd name="connsiteY11-480" fmla="*/ 91854 h 8338861"/>
                <a:gd name="connsiteX0-481" fmla="*/ 6515613 w 8898394"/>
                <a:gd name="connsiteY0-482" fmla="*/ 91854 h 8338861"/>
                <a:gd name="connsiteX1-483" fmla="*/ 8644957 w 8898394"/>
                <a:gd name="connsiteY1-484" fmla="*/ 2761012 h 8338861"/>
                <a:gd name="connsiteX2-485" fmla="*/ 8632582 w 8898394"/>
                <a:gd name="connsiteY2-486" fmla="*/ 6565548 h 8338861"/>
                <a:gd name="connsiteX3-487" fmla="*/ 6611153 w 8898394"/>
                <a:gd name="connsiteY3-488" fmla="*/ 7930134 h 8338861"/>
                <a:gd name="connsiteX4-489" fmla="*/ 3787415 w 8898394"/>
                <a:gd name="connsiteY4-490" fmla="*/ 7950684 h 8338861"/>
                <a:gd name="connsiteX5-491" fmla="*/ 1710043 w 8898394"/>
                <a:gd name="connsiteY5-492" fmla="*/ 8266940 h 8338861"/>
                <a:gd name="connsiteX6-493" fmla="*/ 4134 w 8898394"/>
                <a:gd name="connsiteY6-494" fmla="*/ 6397358 h 8338861"/>
                <a:gd name="connsiteX7-495" fmla="*/ 790728 w 8898394"/>
                <a:gd name="connsiteY7-496" fmla="*/ 4645492 h 8338861"/>
                <a:gd name="connsiteX8-497" fmla="*/ 705411 w 8898394"/>
                <a:gd name="connsiteY8-498" fmla="*/ 3262880 h 8338861"/>
                <a:gd name="connsiteX9-499" fmla="*/ 1706101 w 8898394"/>
                <a:gd name="connsiteY9-500" fmla="*/ 1483583 h 8338861"/>
                <a:gd name="connsiteX10-501" fmla="*/ 2965768 w 8898394"/>
                <a:gd name="connsiteY10-502" fmla="*/ 444239 h 8338861"/>
                <a:gd name="connsiteX11-503" fmla="*/ 6515613 w 8898394"/>
                <a:gd name="connsiteY11-504" fmla="*/ 91854 h 8338861"/>
                <a:gd name="connsiteX0-505" fmla="*/ 6515613 w 8898394"/>
                <a:gd name="connsiteY0-506" fmla="*/ 91854 h 8338861"/>
                <a:gd name="connsiteX1-507" fmla="*/ 8644957 w 8898394"/>
                <a:gd name="connsiteY1-508" fmla="*/ 2761012 h 8338861"/>
                <a:gd name="connsiteX2-509" fmla="*/ 8632582 w 8898394"/>
                <a:gd name="connsiteY2-510" fmla="*/ 6565548 h 8338861"/>
                <a:gd name="connsiteX3-511" fmla="*/ 6611153 w 8898394"/>
                <a:gd name="connsiteY3-512" fmla="*/ 7930134 h 8338861"/>
                <a:gd name="connsiteX4-513" fmla="*/ 3787415 w 8898394"/>
                <a:gd name="connsiteY4-514" fmla="*/ 7950684 h 8338861"/>
                <a:gd name="connsiteX5-515" fmla="*/ 1710043 w 8898394"/>
                <a:gd name="connsiteY5-516" fmla="*/ 8266940 h 8338861"/>
                <a:gd name="connsiteX6-517" fmla="*/ 4134 w 8898394"/>
                <a:gd name="connsiteY6-518" fmla="*/ 6397358 h 8338861"/>
                <a:gd name="connsiteX7-519" fmla="*/ 790728 w 8898394"/>
                <a:gd name="connsiteY7-520" fmla="*/ 4645492 h 8338861"/>
                <a:gd name="connsiteX8-521" fmla="*/ 705411 w 8898394"/>
                <a:gd name="connsiteY8-522" fmla="*/ 3262880 h 8338861"/>
                <a:gd name="connsiteX9-523" fmla="*/ 1706101 w 8898394"/>
                <a:gd name="connsiteY9-524" fmla="*/ 1483583 h 8338861"/>
                <a:gd name="connsiteX10-525" fmla="*/ 2965768 w 8898394"/>
                <a:gd name="connsiteY10-526" fmla="*/ 444239 h 8338861"/>
                <a:gd name="connsiteX11-527" fmla="*/ 6515613 w 8898394"/>
                <a:gd name="connsiteY11-528" fmla="*/ 91854 h 8338861"/>
                <a:gd name="connsiteX0-529" fmla="*/ 6515613 w 8898394"/>
                <a:gd name="connsiteY0-530" fmla="*/ 91854 h 8338861"/>
                <a:gd name="connsiteX1-531" fmla="*/ 8644957 w 8898394"/>
                <a:gd name="connsiteY1-532" fmla="*/ 2761012 h 8338861"/>
                <a:gd name="connsiteX2-533" fmla="*/ 8632582 w 8898394"/>
                <a:gd name="connsiteY2-534" fmla="*/ 6565548 h 8338861"/>
                <a:gd name="connsiteX3-535" fmla="*/ 6611153 w 8898394"/>
                <a:gd name="connsiteY3-536" fmla="*/ 7930134 h 8338861"/>
                <a:gd name="connsiteX4-537" fmla="*/ 3787415 w 8898394"/>
                <a:gd name="connsiteY4-538" fmla="*/ 7950684 h 8338861"/>
                <a:gd name="connsiteX5-539" fmla="*/ 1710043 w 8898394"/>
                <a:gd name="connsiteY5-540" fmla="*/ 8266940 h 8338861"/>
                <a:gd name="connsiteX6-541" fmla="*/ 4134 w 8898394"/>
                <a:gd name="connsiteY6-542" fmla="*/ 6397358 h 8338861"/>
                <a:gd name="connsiteX7-543" fmla="*/ 790728 w 8898394"/>
                <a:gd name="connsiteY7-544" fmla="*/ 4645492 h 8338861"/>
                <a:gd name="connsiteX8-545" fmla="*/ 705411 w 8898394"/>
                <a:gd name="connsiteY8-546" fmla="*/ 3262880 h 8338861"/>
                <a:gd name="connsiteX9-547" fmla="*/ 1706101 w 8898394"/>
                <a:gd name="connsiteY9-548" fmla="*/ 1483583 h 8338861"/>
                <a:gd name="connsiteX10-549" fmla="*/ 2965768 w 8898394"/>
                <a:gd name="connsiteY10-550" fmla="*/ 444239 h 8338861"/>
                <a:gd name="connsiteX11-551" fmla="*/ 6515613 w 8898394"/>
                <a:gd name="connsiteY11-552" fmla="*/ 91854 h 8338861"/>
                <a:gd name="connsiteX0-553" fmla="*/ 6514930 w 8897711"/>
                <a:gd name="connsiteY0-554" fmla="*/ 91854 h 8338861"/>
                <a:gd name="connsiteX1-555" fmla="*/ 8644274 w 8897711"/>
                <a:gd name="connsiteY1-556" fmla="*/ 2761012 h 8338861"/>
                <a:gd name="connsiteX2-557" fmla="*/ 8631899 w 8897711"/>
                <a:gd name="connsiteY2-558" fmla="*/ 6565548 h 8338861"/>
                <a:gd name="connsiteX3-559" fmla="*/ 6610470 w 8897711"/>
                <a:gd name="connsiteY3-560" fmla="*/ 7930134 h 8338861"/>
                <a:gd name="connsiteX4-561" fmla="*/ 3786732 w 8897711"/>
                <a:gd name="connsiteY4-562" fmla="*/ 7950684 h 8338861"/>
                <a:gd name="connsiteX5-563" fmla="*/ 1709360 w 8897711"/>
                <a:gd name="connsiteY5-564" fmla="*/ 8266940 h 8338861"/>
                <a:gd name="connsiteX6-565" fmla="*/ 3451 w 8897711"/>
                <a:gd name="connsiteY6-566" fmla="*/ 6397358 h 8338861"/>
                <a:gd name="connsiteX7-567" fmla="*/ 972925 w 8897711"/>
                <a:gd name="connsiteY7-568" fmla="*/ 4234012 h 8338861"/>
                <a:gd name="connsiteX8-569" fmla="*/ 704728 w 8897711"/>
                <a:gd name="connsiteY8-570" fmla="*/ 3262880 h 8338861"/>
                <a:gd name="connsiteX9-571" fmla="*/ 1705418 w 8897711"/>
                <a:gd name="connsiteY9-572" fmla="*/ 1483583 h 8338861"/>
                <a:gd name="connsiteX10-573" fmla="*/ 2965085 w 8897711"/>
                <a:gd name="connsiteY10-574" fmla="*/ 444239 h 8338861"/>
                <a:gd name="connsiteX11-575" fmla="*/ 6514930 w 8897711"/>
                <a:gd name="connsiteY11-576" fmla="*/ 91854 h 8338861"/>
                <a:gd name="connsiteX0-577" fmla="*/ 6514930 w 8897711"/>
                <a:gd name="connsiteY0-578" fmla="*/ 91854 h 8338861"/>
                <a:gd name="connsiteX1-579" fmla="*/ 8644274 w 8897711"/>
                <a:gd name="connsiteY1-580" fmla="*/ 2761012 h 8338861"/>
                <a:gd name="connsiteX2-581" fmla="*/ 8631899 w 8897711"/>
                <a:gd name="connsiteY2-582" fmla="*/ 6565548 h 8338861"/>
                <a:gd name="connsiteX3-583" fmla="*/ 6610470 w 8897711"/>
                <a:gd name="connsiteY3-584" fmla="*/ 7930134 h 8338861"/>
                <a:gd name="connsiteX4-585" fmla="*/ 3786732 w 8897711"/>
                <a:gd name="connsiteY4-586" fmla="*/ 7950684 h 8338861"/>
                <a:gd name="connsiteX5-587" fmla="*/ 1709360 w 8897711"/>
                <a:gd name="connsiteY5-588" fmla="*/ 8266940 h 8338861"/>
                <a:gd name="connsiteX6-589" fmla="*/ 3451 w 8897711"/>
                <a:gd name="connsiteY6-590" fmla="*/ 6397358 h 8338861"/>
                <a:gd name="connsiteX7-591" fmla="*/ 972925 w 8897711"/>
                <a:gd name="connsiteY7-592" fmla="*/ 4234012 h 8338861"/>
                <a:gd name="connsiteX8-593" fmla="*/ 704728 w 8897711"/>
                <a:gd name="connsiteY8-594" fmla="*/ 2958080 h 8338861"/>
                <a:gd name="connsiteX9-595" fmla="*/ 1705418 w 8897711"/>
                <a:gd name="connsiteY9-596" fmla="*/ 1483583 h 8338861"/>
                <a:gd name="connsiteX10-597" fmla="*/ 2965085 w 8897711"/>
                <a:gd name="connsiteY10-598" fmla="*/ 444239 h 8338861"/>
                <a:gd name="connsiteX11-599" fmla="*/ 6514930 w 8897711"/>
                <a:gd name="connsiteY11-600" fmla="*/ 91854 h 8338861"/>
                <a:gd name="connsiteX0-601" fmla="*/ 6514930 w 8897711"/>
                <a:gd name="connsiteY0-602" fmla="*/ 91854 h 8338861"/>
                <a:gd name="connsiteX1-603" fmla="*/ 8644274 w 8897711"/>
                <a:gd name="connsiteY1-604" fmla="*/ 2761012 h 8338861"/>
                <a:gd name="connsiteX2-605" fmla="*/ 8631899 w 8897711"/>
                <a:gd name="connsiteY2-606" fmla="*/ 6565548 h 8338861"/>
                <a:gd name="connsiteX3-607" fmla="*/ 6610470 w 8897711"/>
                <a:gd name="connsiteY3-608" fmla="*/ 7930134 h 8338861"/>
                <a:gd name="connsiteX4-609" fmla="*/ 3786732 w 8897711"/>
                <a:gd name="connsiteY4-610" fmla="*/ 7950684 h 8338861"/>
                <a:gd name="connsiteX5-611" fmla="*/ 1709360 w 8897711"/>
                <a:gd name="connsiteY5-612" fmla="*/ 8266940 h 8338861"/>
                <a:gd name="connsiteX6-613" fmla="*/ 3451 w 8897711"/>
                <a:gd name="connsiteY6-614" fmla="*/ 6397358 h 8338861"/>
                <a:gd name="connsiteX7-615" fmla="*/ 972925 w 8897711"/>
                <a:gd name="connsiteY7-616" fmla="*/ 4234012 h 8338861"/>
                <a:gd name="connsiteX8-617" fmla="*/ 719968 w 8897711"/>
                <a:gd name="connsiteY8-618" fmla="*/ 2927600 h 8338861"/>
                <a:gd name="connsiteX9-619" fmla="*/ 1705418 w 8897711"/>
                <a:gd name="connsiteY9-620" fmla="*/ 1483583 h 8338861"/>
                <a:gd name="connsiteX10-621" fmla="*/ 2965085 w 8897711"/>
                <a:gd name="connsiteY10-622" fmla="*/ 444239 h 8338861"/>
                <a:gd name="connsiteX11-623" fmla="*/ 6514930 w 8897711"/>
                <a:gd name="connsiteY11-624" fmla="*/ 91854 h 8338861"/>
                <a:gd name="connsiteX0-625" fmla="*/ 6514930 w 8897711"/>
                <a:gd name="connsiteY0-626" fmla="*/ 98950 h 8345957"/>
                <a:gd name="connsiteX1-627" fmla="*/ 8644274 w 8897711"/>
                <a:gd name="connsiteY1-628" fmla="*/ 2768108 h 8345957"/>
                <a:gd name="connsiteX2-629" fmla="*/ 8631899 w 8897711"/>
                <a:gd name="connsiteY2-630" fmla="*/ 6572644 h 8345957"/>
                <a:gd name="connsiteX3-631" fmla="*/ 6610470 w 8897711"/>
                <a:gd name="connsiteY3-632" fmla="*/ 7937230 h 8345957"/>
                <a:gd name="connsiteX4-633" fmla="*/ 3786732 w 8897711"/>
                <a:gd name="connsiteY4-634" fmla="*/ 7957780 h 8345957"/>
                <a:gd name="connsiteX5-635" fmla="*/ 1709360 w 8897711"/>
                <a:gd name="connsiteY5-636" fmla="*/ 8274036 h 8345957"/>
                <a:gd name="connsiteX6-637" fmla="*/ 3451 w 8897711"/>
                <a:gd name="connsiteY6-638" fmla="*/ 6404454 h 8345957"/>
                <a:gd name="connsiteX7-639" fmla="*/ 972925 w 8897711"/>
                <a:gd name="connsiteY7-640" fmla="*/ 4241108 h 8345957"/>
                <a:gd name="connsiteX8-641" fmla="*/ 719968 w 8897711"/>
                <a:gd name="connsiteY8-642" fmla="*/ 2934696 h 8345957"/>
                <a:gd name="connsiteX9-643" fmla="*/ 2375978 w 8897711"/>
                <a:gd name="connsiteY9-644" fmla="*/ 1795479 h 8345957"/>
                <a:gd name="connsiteX10-645" fmla="*/ 2965085 w 8897711"/>
                <a:gd name="connsiteY10-646" fmla="*/ 451335 h 8345957"/>
                <a:gd name="connsiteX11-647" fmla="*/ 6514930 w 8897711"/>
                <a:gd name="connsiteY11-648" fmla="*/ 98950 h 8345957"/>
                <a:gd name="connsiteX0-649" fmla="*/ 6514930 w 8897711"/>
                <a:gd name="connsiteY0-650" fmla="*/ 91190 h 8338197"/>
                <a:gd name="connsiteX1-651" fmla="*/ 8644274 w 8897711"/>
                <a:gd name="connsiteY1-652" fmla="*/ 2760348 h 8338197"/>
                <a:gd name="connsiteX2-653" fmla="*/ 8631899 w 8897711"/>
                <a:gd name="connsiteY2-654" fmla="*/ 6564884 h 8338197"/>
                <a:gd name="connsiteX3-655" fmla="*/ 6610470 w 8897711"/>
                <a:gd name="connsiteY3-656" fmla="*/ 7929470 h 8338197"/>
                <a:gd name="connsiteX4-657" fmla="*/ 3786732 w 8897711"/>
                <a:gd name="connsiteY4-658" fmla="*/ 7950020 h 8338197"/>
                <a:gd name="connsiteX5-659" fmla="*/ 1709360 w 8897711"/>
                <a:gd name="connsiteY5-660" fmla="*/ 8266276 h 8338197"/>
                <a:gd name="connsiteX6-661" fmla="*/ 3451 w 8897711"/>
                <a:gd name="connsiteY6-662" fmla="*/ 6396694 h 8338197"/>
                <a:gd name="connsiteX7-663" fmla="*/ 972925 w 8897711"/>
                <a:gd name="connsiteY7-664" fmla="*/ 4233348 h 8338197"/>
                <a:gd name="connsiteX8-665" fmla="*/ 719968 w 8897711"/>
                <a:gd name="connsiteY8-666" fmla="*/ 2926936 h 8338197"/>
                <a:gd name="connsiteX9-667" fmla="*/ 1918778 w 8897711"/>
                <a:gd name="connsiteY9-668" fmla="*/ 1452439 h 8338197"/>
                <a:gd name="connsiteX10-669" fmla="*/ 2965085 w 8897711"/>
                <a:gd name="connsiteY10-670" fmla="*/ 443575 h 8338197"/>
                <a:gd name="connsiteX11-671" fmla="*/ 6514930 w 8897711"/>
                <a:gd name="connsiteY11-672" fmla="*/ 91190 h 8338197"/>
                <a:gd name="connsiteX0-673" fmla="*/ 6514930 w 8897711"/>
                <a:gd name="connsiteY0-674" fmla="*/ 89562 h 8336569"/>
                <a:gd name="connsiteX1-675" fmla="*/ 8644274 w 8897711"/>
                <a:gd name="connsiteY1-676" fmla="*/ 2758720 h 8336569"/>
                <a:gd name="connsiteX2-677" fmla="*/ 8631899 w 8897711"/>
                <a:gd name="connsiteY2-678" fmla="*/ 6563256 h 8336569"/>
                <a:gd name="connsiteX3-679" fmla="*/ 6610470 w 8897711"/>
                <a:gd name="connsiteY3-680" fmla="*/ 7927842 h 8336569"/>
                <a:gd name="connsiteX4-681" fmla="*/ 3786732 w 8897711"/>
                <a:gd name="connsiteY4-682" fmla="*/ 7948392 h 8336569"/>
                <a:gd name="connsiteX5-683" fmla="*/ 1709360 w 8897711"/>
                <a:gd name="connsiteY5-684" fmla="*/ 8264648 h 8336569"/>
                <a:gd name="connsiteX6-685" fmla="*/ 3451 w 8897711"/>
                <a:gd name="connsiteY6-686" fmla="*/ 6395066 h 8336569"/>
                <a:gd name="connsiteX7-687" fmla="*/ 972925 w 8897711"/>
                <a:gd name="connsiteY7-688" fmla="*/ 4231720 h 8336569"/>
                <a:gd name="connsiteX8-689" fmla="*/ 719968 w 8897711"/>
                <a:gd name="connsiteY8-690" fmla="*/ 2925308 h 8336569"/>
                <a:gd name="connsiteX9-691" fmla="*/ 1385378 w 8897711"/>
                <a:gd name="connsiteY9-692" fmla="*/ 1374611 h 8336569"/>
                <a:gd name="connsiteX10-693" fmla="*/ 2965085 w 8897711"/>
                <a:gd name="connsiteY10-694" fmla="*/ 441947 h 8336569"/>
                <a:gd name="connsiteX11-695" fmla="*/ 6514930 w 8897711"/>
                <a:gd name="connsiteY11-696" fmla="*/ 89562 h 8336569"/>
                <a:gd name="connsiteX0-697" fmla="*/ 6514930 w 8897711"/>
                <a:gd name="connsiteY0-698" fmla="*/ 89562 h 8336569"/>
                <a:gd name="connsiteX1-699" fmla="*/ 8644274 w 8897711"/>
                <a:gd name="connsiteY1-700" fmla="*/ 2758720 h 8336569"/>
                <a:gd name="connsiteX2-701" fmla="*/ 8631899 w 8897711"/>
                <a:gd name="connsiteY2-702" fmla="*/ 6563256 h 8336569"/>
                <a:gd name="connsiteX3-703" fmla="*/ 6610470 w 8897711"/>
                <a:gd name="connsiteY3-704" fmla="*/ 7927842 h 8336569"/>
                <a:gd name="connsiteX4-705" fmla="*/ 3786732 w 8897711"/>
                <a:gd name="connsiteY4-706" fmla="*/ 7948392 h 8336569"/>
                <a:gd name="connsiteX5-707" fmla="*/ 1709360 w 8897711"/>
                <a:gd name="connsiteY5-708" fmla="*/ 8264648 h 8336569"/>
                <a:gd name="connsiteX6-709" fmla="*/ 3451 w 8897711"/>
                <a:gd name="connsiteY6-710" fmla="*/ 6395066 h 8336569"/>
                <a:gd name="connsiteX7-711" fmla="*/ 972925 w 8897711"/>
                <a:gd name="connsiteY7-712" fmla="*/ 4231720 h 8336569"/>
                <a:gd name="connsiteX8-713" fmla="*/ 826648 w 8897711"/>
                <a:gd name="connsiteY8-714" fmla="*/ 2940548 h 8336569"/>
                <a:gd name="connsiteX9-715" fmla="*/ 1385378 w 8897711"/>
                <a:gd name="connsiteY9-716" fmla="*/ 1374611 h 8336569"/>
                <a:gd name="connsiteX10-717" fmla="*/ 2965085 w 8897711"/>
                <a:gd name="connsiteY10-718" fmla="*/ 441947 h 8336569"/>
                <a:gd name="connsiteX11-719" fmla="*/ 6514930 w 8897711"/>
                <a:gd name="connsiteY11-720" fmla="*/ 89562 h 8336569"/>
                <a:gd name="connsiteX0-721" fmla="*/ 6514930 w 8897711"/>
                <a:gd name="connsiteY0-722" fmla="*/ 89562 h 8336569"/>
                <a:gd name="connsiteX1-723" fmla="*/ 8644274 w 8897711"/>
                <a:gd name="connsiteY1-724" fmla="*/ 2758720 h 8336569"/>
                <a:gd name="connsiteX2-725" fmla="*/ 8631899 w 8897711"/>
                <a:gd name="connsiteY2-726" fmla="*/ 6563256 h 8336569"/>
                <a:gd name="connsiteX3-727" fmla="*/ 6610470 w 8897711"/>
                <a:gd name="connsiteY3-728" fmla="*/ 7927842 h 8336569"/>
                <a:gd name="connsiteX4-729" fmla="*/ 3786732 w 8897711"/>
                <a:gd name="connsiteY4-730" fmla="*/ 7948392 h 8336569"/>
                <a:gd name="connsiteX5-731" fmla="*/ 1709360 w 8897711"/>
                <a:gd name="connsiteY5-732" fmla="*/ 8264648 h 8336569"/>
                <a:gd name="connsiteX6-733" fmla="*/ 3451 w 8897711"/>
                <a:gd name="connsiteY6-734" fmla="*/ 6395066 h 8336569"/>
                <a:gd name="connsiteX7-735" fmla="*/ 972925 w 8897711"/>
                <a:gd name="connsiteY7-736" fmla="*/ 4231720 h 8336569"/>
                <a:gd name="connsiteX8-737" fmla="*/ 826648 w 8897711"/>
                <a:gd name="connsiteY8-738" fmla="*/ 2940548 h 8336569"/>
                <a:gd name="connsiteX9-739" fmla="*/ 1385378 w 8897711"/>
                <a:gd name="connsiteY9-740" fmla="*/ 1374611 h 8336569"/>
                <a:gd name="connsiteX10-741" fmla="*/ 2965085 w 8897711"/>
                <a:gd name="connsiteY10-742" fmla="*/ 441947 h 8336569"/>
                <a:gd name="connsiteX11-743" fmla="*/ 6514930 w 8897711"/>
                <a:gd name="connsiteY11-744" fmla="*/ 89562 h 8336569"/>
                <a:gd name="connsiteX0-745" fmla="*/ 6514930 w 8897711"/>
                <a:gd name="connsiteY0-746" fmla="*/ 89562 h 8336569"/>
                <a:gd name="connsiteX1-747" fmla="*/ 8644274 w 8897711"/>
                <a:gd name="connsiteY1-748" fmla="*/ 2758720 h 8336569"/>
                <a:gd name="connsiteX2-749" fmla="*/ 8631899 w 8897711"/>
                <a:gd name="connsiteY2-750" fmla="*/ 6563256 h 8336569"/>
                <a:gd name="connsiteX3-751" fmla="*/ 6610470 w 8897711"/>
                <a:gd name="connsiteY3-752" fmla="*/ 7927842 h 8336569"/>
                <a:gd name="connsiteX4-753" fmla="*/ 3786732 w 8897711"/>
                <a:gd name="connsiteY4-754" fmla="*/ 7948392 h 8336569"/>
                <a:gd name="connsiteX5-755" fmla="*/ 1709360 w 8897711"/>
                <a:gd name="connsiteY5-756" fmla="*/ 8264648 h 8336569"/>
                <a:gd name="connsiteX6-757" fmla="*/ 3451 w 8897711"/>
                <a:gd name="connsiteY6-758" fmla="*/ 6395066 h 8336569"/>
                <a:gd name="connsiteX7-759" fmla="*/ 972925 w 8897711"/>
                <a:gd name="connsiteY7-760" fmla="*/ 4231720 h 8336569"/>
                <a:gd name="connsiteX8-761" fmla="*/ 826648 w 8897711"/>
                <a:gd name="connsiteY8-762" fmla="*/ 2940548 h 8336569"/>
                <a:gd name="connsiteX9-763" fmla="*/ 1385378 w 8897711"/>
                <a:gd name="connsiteY9-764" fmla="*/ 1374611 h 8336569"/>
                <a:gd name="connsiteX10-765" fmla="*/ 2965085 w 8897711"/>
                <a:gd name="connsiteY10-766" fmla="*/ 441947 h 8336569"/>
                <a:gd name="connsiteX11-767" fmla="*/ 6514930 w 8897711"/>
                <a:gd name="connsiteY11-768" fmla="*/ 89562 h 8336569"/>
                <a:gd name="connsiteX0-769" fmla="*/ 6514930 w 8897711"/>
                <a:gd name="connsiteY0-770" fmla="*/ 89562 h 8336569"/>
                <a:gd name="connsiteX1-771" fmla="*/ 8644274 w 8897711"/>
                <a:gd name="connsiteY1-772" fmla="*/ 2758720 h 8336569"/>
                <a:gd name="connsiteX2-773" fmla="*/ 8631899 w 8897711"/>
                <a:gd name="connsiteY2-774" fmla="*/ 6563256 h 8336569"/>
                <a:gd name="connsiteX3-775" fmla="*/ 6610470 w 8897711"/>
                <a:gd name="connsiteY3-776" fmla="*/ 7927842 h 8336569"/>
                <a:gd name="connsiteX4-777" fmla="*/ 3786732 w 8897711"/>
                <a:gd name="connsiteY4-778" fmla="*/ 7948392 h 8336569"/>
                <a:gd name="connsiteX5-779" fmla="*/ 1709360 w 8897711"/>
                <a:gd name="connsiteY5-780" fmla="*/ 8264648 h 8336569"/>
                <a:gd name="connsiteX6-781" fmla="*/ 3451 w 8897711"/>
                <a:gd name="connsiteY6-782" fmla="*/ 6395066 h 8336569"/>
                <a:gd name="connsiteX7-783" fmla="*/ 972925 w 8897711"/>
                <a:gd name="connsiteY7-784" fmla="*/ 4231720 h 8336569"/>
                <a:gd name="connsiteX8-785" fmla="*/ 857128 w 8897711"/>
                <a:gd name="connsiteY8-786" fmla="*/ 2757668 h 8336569"/>
                <a:gd name="connsiteX9-787" fmla="*/ 1385378 w 8897711"/>
                <a:gd name="connsiteY9-788" fmla="*/ 1374611 h 8336569"/>
                <a:gd name="connsiteX10-789" fmla="*/ 2965085 w 8897711"/>
                <a:gd name="connsiteY10-790" fmla="*/ 441947 h 8336569"/>
                <a:gd name="connsiteX11-791" fmla="*/ 6514930 w 8897711"/>
                <a:gd name="connsiteY11-792" fmla="*/ 89562 h 8336569"/>
                <a:gd name="connsiteX0-793" fmla="*/ 6514930 w 8897711"/>
                <a:gd name="connsiteY0-794" fmla="*/ 89562 h 8336569"/>
                <a:gd name="connsiteX1-795" fmla="*/ 8644274 w 8897711"/>
                <a:gd name="connsiteY1-796" fmla="*/ 2758720 h 8336569"/>
                <a:gd name="connsiteX2-797" fmla="*/ 8631899 w 8897711"/>
                <a:gd name="connsiteY2-798" fmla="*/ 6563256 h 8336569"/>
                <a:gd name="connsiteX3-799" fmla="*/ 6610470 w 8897711"/>
                <a:gd name="connsiteY3-800" fmla="*/ 7927842 h 8336569"/>
                <a:gd name="connsiteX4-801" fmla="*/ 3786732 w 8897711"/>
                <a:gd name="connsiteY4-802" fmla="*/ 7948392 h 8336569"/>
                <a:gd name="connsiteX5-803" fmla="*/ 1709360 w 8897711"/>
                <a:gd name="connsiteY5-804" fmla="*/ 8264648 h 8336569"/>
                <a:gd name="connsiteX6-805" fmla="*/ 3451 w 8897711"/>
                <a:gd name="connsiteY6-806" fmla="*/ 6395066 h 8336569"/>
                <a:gd name="connsiteX7-807" fmla="*/ 972925 w 8897711"/>
                <a:gd name="connsiteY7-808" fmla="*/ 4231720 h 8336569"/>
                <a:gd name="connsiteX8-809" fmla="*/ 628528 w 8897711"/>
                <a:gd name="connsiteY8-810" fmla="*/ 3169148 h 8336569"/>
                <a:gd name="connsiteX9-811" fmla="*/ 1385378 w 8897711"/>
                <a:gd name="connsiteY9-812" fmla="*/ 1374611 h 8336569"/>
                <a:gd name="connsiteX10-813" fmla="*/ 2965085 w 8897711"/>
                <a:gd name="connsiteY10-814" fmla="*/ 441947 h 8336569"/>
                <a:gd name="connsiteX11-815" fmla="*/ 6514930 w 8897711"/>
                <a:gd name="connsiteY11-816" fmla="*/ 89562 h 8336569"/>
                <a:gd name="connsiteX0-817" fmla="*/ 6514930 w 8897711"/>
                <a:gd name="connsiteY0-818" fmla="*/ 89562 h 8336569"/>
                <a:gd name="connsiteX1-819" fmla="*/ 8644274 w 8897711"/>
                <a:gd name="connsiteY1-820" fmla="*/ 2758720 h 8336569"/>
                <a:gd name="connsiteX2-821" fmla="*/ 8631899 w 8897711"/>
                <a:gd name="connsiteY2-822" fmla="*/ 6563256 h 8336569"/>
                <a:gd name="connsiteX3-823" fmla="*/ 6610470 w 8897711"/>
                <a:gd name="connsiteY3-824" fmla="*/ 7927842 h 8336569"/>
                <a:gd name="connsiteX4-825" fmla="*/ 3786732 w 8897711"/>
                <a:gd name="connsiteY4-826" fmla="*/ 7948392 h 8336569"/>
                <a:gd name="connsiteX5-827" fmla="*/ 1709360 w 8897711"/>
                <a:gd name="connsiteY5-828" fmla="*/ 8264648 h 8336569"/>
                <a:gd name="connsiteX6-829" fmla="*/ 3451 w 8897711"/>
                <a:gd name="connsiteY6-830" fmla="*/ 6395066 h 8336569"/>
                <a:gd name="connsiteX7-831" fmla="*/ 972925 w 8897711"/>
                <a:gd name="connsiteY7-832" fmla="*/ 4231720 h 8336569"/>
                <a:gd name="connsiteX8-833" fmla="*/ 628528 w 8897711"/>
                <a:gd name="connsiteY8-834" fmla="*/ 3169148 h 8336569"/>
                <a:gd name="connsiteX9-835" fmla="*/ 1385378 w 8897711"/>
                <a:gd name="connsiteY9-836" fmla="*/ 1374611 h 8336569"/>
                <a:gd name="connsiteX10-837" fmla="*/ 2965085 w 8897711"/>
                <a:gd name="connsiteY10-838" fmla="*/ 441947 h 8336569"/>
                <a:gd name="connsiteX11-839" fmla="*/ 6514930 w 8897711"/>
                <a:gd name="connsiteY11-840" fmla="*/ 89562 h 8336569"/>
                <a:gd name="connsiteX0-841" fmla="*/ 6378259 w 8761040"/>
                <a:gd name="connsiteY0-842" fmla="*/ 89562 h 8341067"/>
                <a:gd name="connsiteX1-843" fmla="*/ 8507603 w 8761040"/>
                <a:gd name="connsiteY1-844" fmla="*/ 2758720 h 8341067"/>
                <a:gd name="connsiteX2-845" fmla="*/ 8495228 w 8761040"/>
                <a:gd name="connsiteY2-846" fmla="*/ 6563256 h 8341067"/>
                <a:gd name="connsiteX3-847" fmla="*/ 6473799 w 8761040"/>
                <a:gd name="connsiteY3-848" fmla="*/ 7927842 h 8341067"/>
                <a:gd name="connsiteX4-849" fmla="*/ 3650061 w 8761040"/>
                <a:gd name="connsiteY4-850" fmla="*/ 7948392 h 8341067"/>
                <a:gd name="connsiteX5-851" fmla="*/ 1572689 w 8761040"/>
                <a:gd name="connsiteY5-852" fmla="*/ 8264648 h 8341067"/>
                <a:gd name="connsiteX6-853" fmla="*/ 3940 w 8761040"/>
                <a:gd name="connsiteY6-854" fmla="*/ 6324653 h 8341067"/>
                <a:gd name="connsiteX7-855" fmla="*/ 836254 w 8761040"/>
                <a:gd name="connsiteY7-856" fmla="*/ 4231720 h 8341067"/>
                <a:gd name="connsiteX8-857" fmla="*/ 491857 w 8761040"/>
                <a:gd name="connsiteY8-858" fmla="*/ 3169148 h 8341067"/>
                <a:gd name="connsiteX9-859" fmla="*/ 1248707 w 8761040"/>
                <a:gd name="connsiteY9-860" fmla="*/ 1374611 h 8341067"/>
                <a:gd name="connsiteX10-861" fmla="*/ 2828414 w 8761040"/>
                <a:gd name="connsiteY10-862" fmla="*/ 441947 h 8341067"/>
                <a:gd name="connsiteX11-863" fmla="*/ 6378259 w 8761040"/>
                <a:gd name="connsiteY11-864" fmla="*/ 89562 h 8341067"/>
                <a:gd name="connsiteX0-865" fmla="*/ 6433805 w 8816586"/>
                <a:gd name="connsiteY0-866" fmla="*/ 89562 h 8341067"/>
                <a:gd name="connsiteX1-867" fmla="*/ 8563149 w 8816586"/>
                <a:gd name="connsiteY1-868" fmla="*/ 2758720 h 8341067"/>
                <a:gd name="connsiteX2-869" fmla="*/ 8550774 w 8816586"/>
                <a:gd name="connsiteY2-870" fmla="*/ 6563256 h 8341067"/>
                <a:gd name="connsiteX3-871" fmla="*/ 6529345 w 8816586"/>
                <a:gd name="connsiteY3-872" fmla="*/ 7927842 h 8341067"/>
                <a:gd name="connsiteX4-873" fmla="*/ 3705607 w 8816586"/>
                <a:gd name="connsiteY4-874" fmla="*/ 7948392 h 8341067"/>
                <a:gd name="connsiteX5-875" fmla="*/ 1628235 w 8816586"/>
                <a:gd name="connsiteY5-876" fmla="*/ 8264648 h 8341067"/>
                <a:gd name="connsiteX6-877" fmla="*/ 59486 w 8816586"/>
                <a:gd name="connsiteY6-878" fmla="*/ 6324653 h 8341067"/>
                <a:gd name="connsiteX7-879" fmla="*/ 891800 w 8816586"/>
                <a:gd name="connsiteY7-880" fmla="*/ 4231720 h 8341067"/>
                <a:gd name="connsiteX8-881" fmla="*/ 547403 w 8816586"/>
                <a:gd name="connsiteY8-882" fmla="*/ 3169148 h 8341067"/>
                <a:gd name="connsiteX9-883" fmla="*/ 1304253 w 8816586"/>
                <a:gd name="connsiteY9-884" fmla="*/ 1374611 h 8341067"/>
                <a:gd name="connsiteX10-885" fmla="*/ 2883960 w 8816586"/>
                <a:gd name="connsiteY10-886" fmla="*/ 441947 h 8341067"/>
                <a:gd name="connsiteX11-887" fmla="*/ 6433805 w 8816586"/>
                <a:gd name="connsiteY11-888" fmla="*/ 89562 h 8341067"/>
                <a:gd name="connsiteX0-889" fmla="*/ 6433805 w 8816586"/>
                <a:gd name="connsiteY0-890" fmla="*/ 89562 h 8341067"/>
                <a:gd name="connsiteX1-891" fmla="*/ 8563149 w 8816586"/>
                <a:gd name="connsiteY1-892" fmla="*/ 2758720 h 8341067"/>
                <a:gd name="connsiteX2-893" fmla="*/ 8550774 w 8816586"/>
                <a:gd name="connsiteY2-894" fmla="*/ 6563256 h 8341067"/>
                <a:gd name="connsiteX3-895" fmla="*/ 6529345 w 8816586"/>
                <a:gd name="connsiteY3-896" fmla="*/ 7927842 h 8341067"/>
                <a:gd name="connsiteX4-897" fmla="*/ 3705607 w 8816586"/>
                <a:gd name="connsiteY4-898" fmla="*/ 7948392 h 8341067"/>
                <a:gd name="connsiteX5-899" fmla="*/ 1628235 w 8816586"/>
                <a:gd name="connsiteY5-900" fmla="*/ 8264648 h 8341067"/>
                <a:gd name="connsiteX6-901" fmla="*/ 59486 w 8816586"/>
                <a:gd name="connsiteY6-902" fmla="*/ 6324653 h 8341067"/>
                <a:gd name="connsiteX7-903" fmla="*/ 891800 w 8816586"/>
                <a:gd name="connsiteY7-904" fmla="*/ 4231720 h 8341067"/>
                <a:gd name="connsiteX8-905" fmla="*/ 547403 w 8816586"/>
                <a:gd name="connsiteY8-906" fmla="*/ 3169148 h 8341067"/>
                <a:gd name="connsiteX9-907" fmla="*/ 1304253 w 8816586"/>
                <a:gd name="connsiteY9-908" fmla="*/ 1374611 h 8341067"/>
                <a:gd name="connsiteX10-909" fmla="*/ 2883960 w 8816586"/>
                <a:gd name="connsiteY10-910" fmla="*/ 441947 h 8341067"/>
                <a:gd name="connsiteX11-911" fmla="*/ 6433805 w 8816586"/>
                <a:gd name="connsiteY11-912" fmla="*/ 89562 h 8341067"/>
                <a:gd name="connsiteX0-913" fmla="*/ 6386817 w 8769598"/>
                <a:gd name="connsiteY0-914" fmla="*/ 89562 h 8341067"/>
                <a:gd name="connsiteX1-915" fmla="*/ 8516161 w 8769598"/>
                <a:gd name="connsiteY1-916" fmla="*/ 2758720 h 8341067"/>
                <a:gd name="connsiteX2-917" fmla="*/ 8503786 w 8769598"/>
                <a:gd name="connsiteY2-918" fmla="*/ 6563256 h 8341067"/>
                <a:gd name="connsiteX3-919" fmla="*/ 6482357 w 8769598"/>
                <a:gd name="connsiteY3-920" fmla="*/ 7927842 h 8341067"/>
                <a:gd name="connsiteX4-921" fmla="*/ 3658619 w 8769598"/>
                <a:gd name="connsiteY4-922" fmla="*/ 7948392 h 8341067"/>
                <a:gd name="connsiteX5-923" fmla="*/ 1581247 w 8769598"/>
                <a:gd name="connsiteY5-924" fmla="*/ 8264648 h 8341067"/>
                <a:gd name="connsiteX6-925" fmla="*/ 12498 w 8769598"/>
                <a:gd name="connsiteY6-926" fmla="*/ 6324653 h 8341067"/>
                <a:gd name="connsiteX7-927" fmla="*/ 844812 w 8769598"/>
                <a:gd name="connsiteY7-928" fmla="*/ 4231720 h 8341067"/>
                <a:gd name="connsiteX8-929" fmla="*/ 500415 w 8769598"/>
                <a:gd name="connsiteY8-930" fmla="*/ 3169148 h 8341067"/>
                <a:gd name="connsiteX9-931" fmla="*/ 1257265 w 8769598"/>
                <a:gd name="connsiteY9-932" fmla="*/ 1374611 h 8341067"/>
                <a:gd name="connsiteX10-933" fmla="*/ 2836972 w 8769598"/>
                <a:gd name="connsiteY10-934" fmla="*/ 441947 h 8341067"/>
                <a:gd name="connsiteX11-935" fmla="*/ 6386817 w 8769598"/>
                <a:gd name="connsiteY11-936" fmla="*/ 89562 h 8341067"/>
                <a:gd name="connsiteX0-937" fmla="*/ 6386817 w 8769598"/>
                <a:gd name="connsiteY0-938" fmla="*/ 89562 h 8341067"/>
                <a:gd name="connsiteX1-939" fmla="*/ 8516161 w 8769598"/>
                <a:gd name="connsiteY1-940" fmla="*/ 2758720 h 8341067"/>
                <a:gd name="connsiteX2-941" fmla="*/ 8503786 w 8769598"/>
                <a:gd name="connsiteY2-942" fmla="*/ 6563256 h 8341067"/>
                <a:gd name="connsiteX3-943" fmla="*/ 6482357 w 8769598"/>
                <a:gd name="connsiteY3-944" fmla="*/ 7927842 h 8341067"/>
                <a:gd name="connsiteX4-945" fmla="*/ 3658619 w 8769598"/>
                <a:gd name="connsiteY4-946" fmla="*/ 7948392 h 8341067"/>
                <a:gd name="connsiteX5-947" fmla="*/ 1581247 w 8769598"/>
                <a:gd name="connsiteY5-948" fmla="*/ 8264648 h 8341067"/>
                <a:gd name="connsiteX6-949" fmla="*/ 12498 w 8769598"/>
                <a:gd name="connsiteY6-950" fmla="*/ 6324653 h 8341067"/>
                <a:gd name="connsiteX7-951" fmla="*/ 844812 w 8769598"/>
                <a:gd name="connsiteY7-952" fmla="*/ 4231720 h 8341067"/>
                <a:gd name="connsiteX8-953" fmla="*/ 607095 w 8769598"/>
                <a:gd name="connsiteY8-954" fmla="*/ 2940307 h 8341067"/>
                <a:gd name="connsiteX9-955" fmla="*/ 1257265 w 8769598"/>
                <a:gd name="connsiteY9-956" fmla="*/ 1374611 h 8341067"/>
                <a:gd name="connsiteX10-957" fmla="*/ 2836972 w 8769598"/>
                <a:gd name="connsiteY10-958" fmla="*/ 441947 h 8341067"/>
                <a:gd name="connsiteX11-959" fmla="*/ 6386817 w 8769598"/>
                <a:gd name="connsiteY11-960" fmla="*/ 89562 h 8341067"/>
                <a:gd name="connsiteX0-961" fmla="*/ 6386817 w 8769598"/>
                <a:gd name="connsiteY0-962" fmla="*/ 89562 h 8341067"/>
                <a:gd name="connsiteX1-963" fmla="*/ 8516161 w 8769598"/>
                <a:gd name="connsiteY1-964" fmla="*/ 2758720 h 8341067"/>
                <a:gd name="connsiteX2-965" fmla="*/ 8503786 w 8769598"/>
                <a:gd name="connsiteY2-966" fmla="*/ 6563256 h 8341067"/>
                <a:gd name="connsiteX3-967" fmla="*/ 6482357 w 8769598"/>
                <a:gd name="connsiteY3-968" fmla="*/ 7927842 h 8341067"/>
                <a:gd name="connsiteX4-969" fmla="*/ 3658619 w 8769598"/>
                <a:gd name="connsiteY4-970" fmla="*/ 7948392 h 8341067"/>
                <a:gd name="connsiteX5-971" fmla="*/ 1581247 w 8769598"/>
                <a:gd name="connsiteY5-972" fmla="*/ 8264648 h 8341067"/>
                <a:gd name="connsiteX6-973" fmla="*/ 12498 w 8769598"/>
                <a:gd name="connsiteY6-974" fmla="*/ 6324653 h 8341067"/>
                <a:gd name="connsiteX7-975" fmla="*/ 844812 w 8769598"/>
                <a:gd name="connsiteY7-976" fmla="*/ 4231720 h 8341067"/>
                <a:gd name="connsiteX8-977" fmla="*/ 607095 w 8769598"/>
                <a:gd name="connsiteY8-978" fmla="*/ 2940307 h 8341067"/>
                <a:gd name="connsiteX9-979" fmla="*/ 1257265 w 8769598"/>
                <a:gd name="connsiteY9-980" fmla="*/ 1374611 h 8341067"/>
                <a:gd name="connsiteX10-981" fmla="*/ 2836972 w 8769598"/>
                <a:gd name="connsiteY10-982" fmla="*/ 441947 h 8341067"/>
                <a:gd name="connsiteX11-983" fmla="*/ 6386817 w 8769598"/>
                <a:gd name="connsiteY11-984" fmla="*/ 89562 h 8341067"/>
                <a:gd name="connsiteX0-985" fmla="*/ 6386817 w 8769598"/>
                <a:gd name="connsiteY0-986" fmla="*/ 89562 h 8341067"/>
                <a:gd name="connsiteX1-987" fmla="*/ 8516161 w 8769598"/>
                <a:gd name="connsiteY1-988" fmla="*/ 2758720 h 8341067"/>
                <a:gd name="connsiteX2-989" fmla="*/ 8503786 w 8769598"/>
                <a:gd name="connsiteY2-990" fmla="*/ 6563256 h 8341067"/>
                <a:gd name="connsiteX3-991" fmla="*/ 6482357 w 8769598"/>
                <a:gd name="connsiteY3-992" fmla="*/ 7927842 h 8341067"/>
                <a:gd name="connsiteX4-993" fmla="*/ 3658619 w 8769598"/>
                <a:gd name="connsiteY4-994" fmla="*/ 7948392 h 8341067"/>
                <a:gd name="connsiteX5-995" fmla="*/ 1581247 w 8769598"/>
                <a:gd name="connsiteY5-996" fmla="*/ 8264648 h 8341067"/>
                <a:gd name="connsiteX6-997" fmla="*/ 12498 w 8769598"/>
                <a:gd name="connsiteY6-998" fmla="*/ 6324653 h 8341067"/>
                <a:gd name="connsiteX7-999" fmla="*/ 844812 w 8769598"/>
                <a:gd name="connsiteY7-1000" fmla="*/ 4231720 h 8341067"/>
                <a:gd name="connsiteX8-1001" fmla="*/ 607095 w 8769598"/>
                <a:gd name="connsiteY8-1002" fmla="*/ 2940307 h 8341067"/>
                <a:gd name="connsiteX9-1003" fmla="*/ 1257265 w 8769598"/>
                <a:gd name="connsiteY9-1004" fmla="*/ 1374611 h 8341067"/>
                <a:gd name="connsiteX10-1005" fmla="*/ 2836972 w 8769598"/>
                <a:gd name="connsiteY10-1006" fmla="*/ 441947 h 8341067"/>
                <a:gd name="connsiteX11-1007" fmla="*/ 6386817 w 8769598"/>
                <a:gd name="connsiteY11-1008" fmla="*/ 89562 h 8341067"/>
                <a:gd name="connsiteX0-1009" fmla="*/ 6386817 w 8769598"/>
                <a:gd name="connsiteY0-1010" fmla="*/ 89562 h 8341067"/>
                <a:gd name="connsiteX1-1011" fmla="*/ 8516161 w 8769598"/>
                <a:gd name="connsiteY1-1012" fmla="*/ 2758720 h 8341067"/>
                <a:gd name="connsiteX2-1013" fmla="*/ 8503786 w 8769598"/>
                <a:gd name="connsiteY2-1014" fmla="*/ 6563256 h 8341067"/>
                <a:gd name="connsiteX3-1015" fmla="*/ 6482357 w 8769598"/>
                <a:gd name="connsiteY3-1016" fmla="*/ 7927842 h 8341067"/>
                <a:gd name="connsiteX4-1017" fmla="*/ 3658619 w 8769598"/>
                <a:gd name="connsiteY4-1018" fmla="*/ 7948392 h 8341067"/>
                <a:gd name="connsiteX5-1019" fmla="*/ 1581247 w 8769598"/>
                <a:gd name="connsiteY5-1020" fmla="*/ 8264648 h 8341067"/>
                <a:gd name="connsiteX6-1021" fmla="*/ 12498 w 8769598"/>
                <a:gd name="connsiteY6-1022" fmla="*/ 6324653 h 8341067"/>
                <a:gd name="connsiteX7-1023" fmla="*/ 844812 w 8769598"/>
                <a:gd name="connsiteY7-1024" fmla="*/ 4231720 h 8341067"/>
                <a:gd name="connsiteX8-1025" fmla="*/ 607095 w 8769598"/>
                <a:gd name="connsiteY8-1026" fmla="*/ 2940307 h 8341067"/>
                <a:gd name="connsiteX9-1027" fmla="*/ 1257265 w 8769598"/>
                <a:gd name="connsiteY9-1028" fmla="*/ 1374611 h 8341067"/>
                <a:gd name="connsiteX10-1029" fmla="*/ 2836972 w 8769598"/>
                <a:gd name="connsiteY10-1030" fmla="*/ 441947 h 8341067"/>
                <a:gd name="connsiteX11-1031" fmla="*/ 6386817 w 8769598"/>
                <a:gd name="connsiteY11-1032" fmla="*/ 89562 h 8341067"/>
                <a:gd name="connsiteX0-1033" fmla="*/ 6386817 w 8769598"/>
                <a:gd name="connsiteY0-1034" fmla="*/ 89562 h 8341067"/>
                <a:gd name="connsiteX1-1035" fmla="*/ 8516161 w 8769598"/>
                <a:gd name="connsiteY1-1036" fmla="*/ 2758720 h 8341067"/>
                <a:gd name="connsiteX2-1037" fmla="*/ 8503786 w 8769598"/>
                <a:gd name="connsiteY2-1038" fmla="*/ 6563256 h 8341067"/>
                <a:gd name="connsiteX3-1039" fmla="*/ 6482357 w 8769598"/>
                <a:gd name="connsiteY3-1040" fmla="*/ 7927842 h 8341067"/>
                <a:gd name="connsiteX4-1041" fmla="*/ 3658619 w 8769598"/>
                <a:gd name="connsiteY4-1042" fmla="*/ 7948392 h 8341067"/>
                <a:gd name="connsiteX5-1043" fmla="*/ 1581247 w 8769598"/>
                <a:gd name="connsiteY5-1044" fmla="*/ 8264648 h 8341067"/>
                <a:gd name="connsiteX6-1045" fmla="*/ 12498 w 8769598"/>
                <a:gd name="connsiteY6-1046" fmla="*/ 6324653 h 8341067"/>
                <a:gd name="connsiteX7-1047" fmla="*/ 844812 w 8769598"/>
                <a:gd name="connsiteY7-1048" fmla="*/ 4231720 h 8341067"/>
                <a:gd name="connsiteX8-1049" fmla="*/ 607095 w 8769598"/>
                <a:gd name="connsiteY8-1050" fmla="*/ 2940307 h 8341067"/>
                <a:gd name="connsiteX9-1051" fmla="*/ 1257265 w 8769598"/>
                <a:gd name="connsiteY9-1052" fmla="*/ 1374611 h 8341067"/>
                <a:gd name="connsiteX10-1053" fmla="*/ 2836972 w 8769598"/>
                <a:gd name="connsiteY10-1054" fmla="*/ 441947 h 8341067"/>
                <a:gd name="connsiteX11-1055" fmla="*/ 6386817 w 8769598"/>
                <a:gd name="connsiteY11-1056" fmla="*/ 89562 h 8341067"/>
                <a:gd name="connsiteX0-1057" fmla="*/ 6386802 w 8769583"/>
                <a:gd name="connsiteY0-1058" fmla="*/ 89562 h 8341067"/>
                <a:gd name="connsiteX1-1059" fmla="*/ 8516146 w 8769583"/>
                <a:gd name="connsiteY1-1060" fmla="*/ 2758720 h 8341067"/>
                <a:gd name="connsiteX2-1061" fmla="*/ 8503771 w 8769583"/>
                <a:gd name="connsiteY2-1062" fmla="*/ 6563256 h 8341067"/>
                <a:gd name="connsiteX3-1063" fmla="*/ 6482342 w 8769583"/>
                <a:gd name="connsiteY3-1064" fmla="*/ 7927842 h 8341067"/>
                <a:gd name="connsiteX4-1065" fmla="*/ 3658604 w 8769583"/>
                <a:gd name="connsiteY4-1066" fmla="*/ 7948392 h 8341067"/>
                <a:gd name="connsiteX5-1067" fmla="*/ 1581232 w 8769583"/>
                <a:gd name="connsiteY5-1068" fmla="*/ 8264648 h 8341067"/>
                <a:gd name="connsiteX6-1069" fmla="*/ 12483 w 8769583"/>
                <a:gd name="connsiteY6-1070" fmla="*/ 6324653 h 8341067"/>
                <a:gd name="connsiteX7-1071" fmla="*/ 799077 w 8769583"/>
                <a:gd name="connsiteY7-1072" fmla="*/ 4601386 h 8341067"/>
                <a:gd name="connsiteX8-1073" fmla="*/ 607080 w 8769583"/>
                <a:gd name="connsiteY8-1074" fmla="*/ 2940307 h 8341067"/>
                <a:gd name="connsiteX9-1075" fmla="*/ 1257250 w 8769583"/>
                <a:gd name="connsiteY9-1076" fmla="*/ 1374611 h 8341067"/>
                <a:gd name="connsiteX10-1077" fmla="*/ 2836957 w 8769583"/>
                <a:gd name="connsiteY10-1078" fmla="*/ 441947 h 8341067"/>
                <a:gd name="connsiteX11-1079" fmla="*/ 6386802 w 8769583"/>
                <a:gd name="connsiteY11-1080" fmla="*/ 89562 h 8341067"/>
                <a:gd name="connsiteX0-1081" fmla="*/ 6386802 w 8769583"/>
                <a:gd name="connsiteY0-1082" fmla="*/ 97926 h 8349431"/>
                <a:gd name="connsiteX1-1083" fmla="*/ 8516146 w 8769583"/>
                <a:gd name="connsiteY1-1084" fmla="*/ 2767084 h 8349431"/>
                <a:gd name="connsiteX2-1085" fmla="*/ 8503771 w 8769583"/>
                <a:gd name="connsiteY2-1086" fmla="*/ 6571620 h 8349431"/>
                <a:gd name="connsiteX3-1087" fmla="*/ 6482342 w 8769583"/>
                <a:gd name="connsiteY3-1088" fmla="*/ 7936206 h 8349431"/>
                <a:gd name="connsiteX4-1089" fmla="*/ 3658604 w 8769583"/>
                <a:gd name="connsiteY4-1090" fmla="*/ 7956756 h 8349431"/>
                <a:gd name="connsiteX5-1091" fmla="*/ 1581232 w 8769583"/>
                <a:gd name="connsiteY5-1092" fmla="*/ 8273012 h 8349431"/>
                <a:gd name="connsiteX6-1093" fmla="*/ 12483 w 8769583"/>
                <a:gd name="connsiteY6-1094" fmla="*/ 6333017 h 8349431"/>
                <a:gd name="connsiteX7-1095" fmla="*/ 799077 w 8769583"/>
                <a:gd name="connsiteY7-1096" fmla="*/ 4609750 h 8349431"/>
                <a:gd name="connsiteX8-1097" fmla="*/ 607080 w 8769583"/>
                <a:gd name="connsiteY8-1098" fmla="*/ 2948671 h 8349431"/>
                <a:gd name="connsiteX9-1099" fmla="*/ 1714450 w 8769583"/>
                <a:gd name="connsiteY9-1100" fmla="*/ 1752641 h 8349431"/>
                <a:gd name="connsiteX10-1101" fmla="*/ 2836957 w 8769583"/>
                <a:gd name="connsiteY10-1102" fmla="*/ 450311 h 8349431"/>
                <a:gd name="connsiteX11-1103" fmla="*/ 6386802 w 8769583"/>
                <a:gd name="connsiteY11-1104" fmla="*/ 97926 h 8349431"/>
                <a:gd name="connsiteX0-1105" fmla="*/ 6386802 w 8769583"/>
                <a:gd name="connsiteY0-1106" fmla="*/ 88100 h 8339605"/>
                <a:gd name="connsiteX1-1107" fmla="*/ 8516146 w 8769583"/>
                <a:gd name="connsiteY1-1108" fmla="*/ 2757258 h 8339605"/>
                <a:gd name="connsiteX2-1109" fmla="*/ 8503771 w 8769583"/>
                <a:gd name="connsiteY2-1110" fmla="*/ 6561794 h 8339605"/>
                <a:gd name="connsiteX3-1111" fmla="*/ 6482342 w 8769583"/>
                <a:gd name="connsiteY3-1112" fmla="*/ 7926380 h 8339605"/>
                <a:gd name="connsiteX4-1113" fmla="*/ 3658604 w 8769583"/>
                <a:gd name="connsiteY4-1114" fmla="*/ 7946930 h 8339605"/>
                <a:gd name="connsiteX5-1115" fmla="*/ 1581232 w 8769583"/>
                <a:gd name="connsiteY5-1116" fmla="*/ 8263186 h 8339605"/>
                <a:gd name="connsiteX6-1117" fmla="*/ 12483 w 8769583"/>
                <a:gd name="connsiteY6-1118" fmla="*/ 6323191 h 8339605"/>
                <a:gd name="connsiteX7-1119" fmla="*/ 799077 w 8769583"/>
                <a:gd name="connsiteY7-1120" fmla="*/ 4599924 h 8339605"/>
                <a:gd name="connsiteX8-1121" fmla="*/ 607080 w 8769583"/>
                <a:gd name="connsiteY8-1122" fmla="*/ 2938845 h 8339605"/>
                <a:gd name="connsiteX9-1123" fmla="*/ 1074370 w 8769583"/>
                <a:gd name="connsiteY9-1124" fmla="*/ 1302736 h 8339605"/>
                <a:gd name="connsiteX10-1125" fmla="*/ 2836957 w 8769583"/>
                <a:gd name="connsiteY10-1126" fmla="*/ 440485 h 8339605"/>
                <a:gd name="connsiteX11-1127" fmla="*/ 6386802 w 8769583"/>
                <a:gd name="connsiteY11-1128" fmla="*/ 88100 h 8339605"/>
                <a:gd name="connsiteX0-1129" fmla="*/ 6386802 w 8769583"/>
                <a:gd name="connsiteY0-1130" fmla="*/ 85979 h 8337484"/>
                <a:gd name="connsiteX1-1131" fmla="*/ 8516146 w 8769583"/>
                <a:gd name="connsiteY1-1132" fmla="*/ 2755137 h 8337484"/>
                <a:gd name="connsiteX2-1133" fmla="*/ 8503771 w 8769583"/>
                <a:gd name="connsiteY2-1134" fmla="*/ 6559673 h 8337484"/>
                <a:gd name="connsiteX3-1135" fmla="*/ 6482342 w 8769583"/>
                <a:gd name="connsiteY3-1136" fmla="*/ 7924259 h 8337484"/>
                <a:gd name="connsiteX4-1137" fmla="*/ 3658604 w 8769583"/>
                <a:gd name="connsiteY4-1138" fmla="*/ 7944809 h 8337484"/>
                <a:gd name="connsiteX5-1139" fmla="*/ 1581232 w 8769583"/>
                <a:gd name="connsiteY5-1140" fmla="*/ 8261065 h 8337484"/>
                <a:gd name="connsiteX6-1141" fmla="*/ 12483 w 8769583"/>
                <a:gd name="connsiteY6-1142" fmla="*/ 6321070 h 8337484"/>
                <a:gd name="connsiteX7-1143" fmla="*/ 799077 w 8769583"/>
                <a:gd name="connsiteY7-1144" fmla="*/ 4597803 h 8337484"/>
                <a:gd name="connsiteX8-1145" fmla="*/ 607080 w 8769583"/>
                <a:gd name="connsiteY8-1146" fmla="*/ 2936724 h 8337484"/>
                <a:gd name="connsiteX9-1147" fmla="*/ 830530 w 8769583"/>
                <a:gd name="connsiteY9-1148" fmla="*/ 1194997 h 8337484"/>
                <a:gd name="connsiteX10-1149" fmla="*/ 2836957 w 8769583"/>
                <a:gd name="connsiteY10-1150" fmla="*/ 438364 h 8337484"/>
                <a:gd name="connsiteX11-1151" fmla="*/ 6386802 w 8769583"/>
                <a:gd name="connsiteY11-1152" fmla="*/ 85979 h 8337484"/>
                <a:gd name="connsiteX0-1153" fmla="*/ 6386802 w 8769583"/>
                <a:gd name="connsiteY0-1154" fmla="*/ 76718 h 8328223"/>
                <a:gd name="connsiteX1-1155" fmla="*/ 8516146 w 8769583"/>
                <a:gd name="connsiteY1-1156" fmla="*/ 2745876 h 8328223"/>
                <a:gd name="connsiteX2-1157" fmla="*/ 8503771 w 8769583"/>
                <a:gd name="connsiteY2-1158" fmla="*/ 6550412 h 8328223"/>
                <a:gd name="connsiteX3-1159" fmla="*/ 6482342 w 8769583"/>
                <a:gd name="connsiteY3-1160" fmla="*/ 7914998 h 8328223"/>
                <a:gd name="connsiteX4-1161" fmla="*/ 3658604 w 8769583"/>
                <a:gd name="connsiteY4-1162" fmla="*/ 7935548 h 8328223"/>
                <a:gd name="connsiteX5-1163" fmla="*/ 1581232 w 8769583"/>
                <a:gd name="connsiteY5-1164" fmla="*/ 8251804 h 8328223"/>
                <a:gd name="connsiteX6-1165" fmla="*/ 12483 w 8769583"/>
                <a:gd name="connsiteY6-1166" fmla="*/ 6311809 h 8328223"/>
                <a:gd name="connsiteX7-1167" fmla="*/ 799077 w 8769583"/>
                <a:gd name="connsiteY7-1168" fmla="*/ 4588542 h 8328223"/>
                <a:gd name="connsiteX8-1169" fmla="*/ 607080 w 8769583"/>
                <a:gd name="connsiteY8-1170" fmla="*/ 2927463 h 8328223"/>
                <a:gd name="connsiteX9-1171" fmla="*/ 830530 w 8769583"/>
                <a:gd name="connsiteY9-1172" fmla="*/ 1185736 h 8328223"/>
                <a:gd name="connsiteX10-1173" fmla="*/ 3050317 w 8769583"/>
                <a:gd name="connsiteY10-1174" fmla="*/ 763562 h 8328223"/>
                <a:gd name="connsiteX11-1175" fmla="*/ 6386802 w 8769583"/>
                <a:gd name="connsiteY11-1176" fmla="*/ 76718 h 8328223"/>
                <a:gd name="connsiteX0-1177" fmla="*/ 6386802 w 8769583"/>
                <a:gd name="connsiteY0-1178" fmla="*/ 137851 h 8389356"/>
                <a:gd name="connsiteX1-1179" fmla="*/ 8516146 w 8769583"/>
                <a:gd name="connsiteY1-1180" fmla="*/ 2807009 h 8389356"/>
                <a:gd name="connsiteX2-1181" fmla="*/ 8503771 w 8769583"/>
                <a:gd name="connsiteY2-1182" fmla="*/ 6611545 h 8389356"/>
                <a:gd name="connsiteX3-1183" fmla="*/ 6482342 w 8769583"/>
                <a:gd name="connsiteY3-1184" fmla="*/ 7976131 h 8389356"/>
                <a:gd name="connsiteX4-1185" fmla="*/ 3658604 w 8769583"/>
                <a:gd name="connsiteY4-1186" fmla="*/ 7996681 h 8389356"/>
                <a:gd name="connsiteX5-1187" fmla="*/ 1581232 w 8769583"/>
                <a:gd name="connsiteY5-1188" fmla="*/ 8312937 h 8389356"/>
                <a:gd name="connsiteX6-1189" fmla="*/ 12483 w 8769583"/>
                <a:gd name="connsiteY6-1190" fmla="*/ 6372942 h 8389356"/>
                <a:gd name="connsiteX7-1191" fmla="*/ 799077 w 8769583"/>
                <a:gd name="connsiteY7-1192" fmla="*/ 4649675 h 8389356"/>
                <a:gd name="connsiteX8-1193" fmla="*/ 607080 w 8769583"/>
                <a:gd name="connsiteY8-1194" fmla="*/ 2988596 h 8389356"/>
                <a:gd name="connsiteX9-1195" fmla="*/ 830530 w 8769583"/>
                <a:gd name="connsiteY9-1196" fmla="*/ 1246869 h 8389356"/>
                <a:gd name="connsiteX10-1197" fmla="*/ 3141757 w 8769583"/>
                <a:gd name="connsiteY10-1198" fmla="*/ 472633 h 8389356"/>
                <a:gd name="connsiteX11-1199" fmla="*/ 6386802 w 8769583"/>
                <a:gd name="connsiteY11-1200" fmla="*/ 137851 h 8389356"/>
                <a:gd name="connsiteX0-1201" fmla="*/ 6386802 w 8769583"/>
                <a:gd name="connsiteY0-1202" fmla="*/ 191742 h 8443247"/>
                <a:gd name="connsiteX1-1203" fmla="*/ 8516146 w 8769583"/>
                <a:gd name="connsiteY1-1204" fmla="*/ 2860900 h 8443247"/>
                <a:gd name="connsiteX2-1205" fmla="*/ 8503771 w 8769583"/>
                <a:gd name="connsiteY2-1206" fmla="*/ 6665436 h 8443247"/>
                <a:gd name="connsiteX3-1207" fmla="*/ 6482342 w 8769583"/>
                <a:gd name="connsiteY3-1208" fmla="*/ 8030022 h 8443247"/>
                <a:gd name="connsiteX4-1209" fmla="*/ 3658604 w 8769583"/>
                <a:gd name="connsiteY4-1210" fmla="*/ 8050572 h 8443247"/>
                <a:gd name="connsiteX5-1211" fmla="*/ 1581232 w 8769583"/>
                <a:gd name="connsiteY5-1212" fmla="*/ 8366828 h 8443247"/>
                <a:gd name="connsiteX6-1213" fmla="*/ 12483 w 8769583"/>
                <a:gd name="connsiteY6-1214" fmla="*/ 6426833 h 8443247"/>
                <a:gd name="connsiteX7-1215" fmla="*/ 799077 w 8769583"/>
                <a:gd name="connsiteY7-1216" fmla="*/ 4703566 h 8443247"/>
                <a:gd name="connsiteX8-1217" fmla="*/ 607080 w 8769583"/>
                <a:gd name="connsiteY8-1218" fmla="*/ 3042487 h 8443247"/>
                <a:gd name="connsiteX9-1219" fmla="*/ 830530 w 8769583"/>
                <a:gd name="connsiteY9-1220" fmla="*/ 1300760 h 8443247"/>
                <a:gd name="connsiteX10-1221" fmla="*/ 3187477 w 8769583"/>
                <a:gd name="connsiteY10-1222" fmla="*/ 332890 h 8443247"/>
                <a:gd name="connsiteX11-1223" fmla="*/ 6386802 w 8769583"/>
                <a:gd name="connsiteY11-1224" fmla="*/ 191742 h 8443247"/>
                <a:gd name="connsiteX0-1225" fmla="*/ 6386802 w 8769583"/>
                <a:gd name="connsiteY0-1226" fmla="*/ 141998 h 8393503"/>
                <a:gd name="connsiteX1-1227" fmla="*/ 8516146 w 8769583"/>
                <a:gd name="connsiteY1-1228" fmla="*/ 2811156 h 8393503"/>
                <a:gd name="connsiteX2-1229" fmla="*/ 8503771 w 8769583"/>
                <a:gd name="connsiteY2-1230" fmla="*/ 6615692 h 8393503"/>
                <a:gd name="connsiteX3-1231" fmla="*/ 6482342 w 8769583"/>
                <a:gd name="connsiteY3-1232" fmla="*/ 7980278 h 8393503"/>
                <a:gd name="connsiteX4-1233" fmla="*/ 3658604 w 8769583"/>
                <a:gd name="connsiteY4-1234" fmla="*/ 8000828 h 8393503"/>
                <a:gd name="connsiteX5-1235" fmla="*/ 1581232 w 8769583"/>
                <a:gd name="connsiteY5-1236" fmla="*/ 8317084 h 8393503"/>
                <a:gd name="connsiteX6-1237" fmla="*/ 12483 w 8769583"/>
                <a:gd name="connsiteY6-1238" fmla="*/ 6377089 h 8393503"/>
                <a:gd name="connsiteX7-1239" fmla="*/ 799077 w 8769583"/>
                <a:gd name="connsiteY7-1240" fmla="*/ 4653822 h 8393503"/>
                <a:gd name="connsiteX8-1241" fmla="*/ 607080 w 8769583"/>
                <a:gd name="connsiteY8-1242" fmla="*/ 2992743 h 8393503"/>
                <a:gd name="connsiteX9-1243" fmla="*/ 830530 w 8769583"/>
                <a:gd name="connsiteY9-1244" fmla="*/ 1251016 h 8393503"/>
                <a:gd name="connsiteX10-1245" fmla="*/ 3217957 w 8769583"/>
                <a:gd name="connsiteY10-1246" fmla="*/ 459177 h 8393503"/>
                <a:gd name="connsiteX11-1247" fmla="*/ 6386802 w 8769583"/>
                <a:gd name="connsiteY11-1248" fmla="*/ 141998 h 8393503"/>
                <a:gd name="connsiteX0-1249" fmla="*/ 6386802 w 8769583"/>
                <a:gd name="connsiteY0-1250" fmla="*/ 115283 h 8366788"/>
                <a:gd name="connsiteX1-1251" fmla="*/ 8516146 w 8769583"/>
                <a:gd name="connsiteY1-1252" fmla="*/ 2784441 h 8366788"/>
                <a:gd name="connsiteX2-1253" fmla="*/ 8503771 w 8769583"/>
                <a:gd name="connsiteY2-1254" fmla="*/ 6588977 h 8366788"/>
                <a:gd name="connsiteX3-1255" fmla="*/ 6482342 w 8769583"/>
                <a:gd name="connsiteY3-1256" fmla="*/ 7953563 h 8366788"/>
                <a:gd name="connsiteX4-1257" fmla="*/ 3658604 w 8769583"/>
                <a:gd name="connsiteY4-1258" fmla="*/ 7974113 h 8366788"/>
                <a:gd name="connsiteX5-1259" fmla="*/ 1581232 w 8769583"/>
                <a:gd name="connsiteY5-1260" fmla="*/ 8290369 h 8366788"/>
                <a:gd name="connsiteX6-1261" fmla="*/ 12483 w 8769583"/>
                <a:gd name="connsiteY6-1262" fmla="*/ 6350374 h 8366788"/>
                <a:gd name="connsiteX7-1263" fmla="*/ 799077 w 8769583"/>
                <a:gd name="connsiteY7-1264" fmla="*/ 4627107 h 8366788"/>
                <a:gd name="connsiteX8-1265" fmla="*/ 607080 w 8769583"/>
                <a:gd name="connsiteY8-1266" fmla="*/ 2966028 h 8366788"/>
                <a:gd name="connsiteX9-1267" fmla="*/ 830530 w 8769583"/>
                <a:gd name="connsiteY9-1268" fmla="*/ 1224301 h 8366788"/>
                <a:gd name="connsiteX10-1269" fmla="*/ 3217957 w 8769583"/>
                <a:gd name="connsiteY10-1270" fmla="*/ 432462 h 8366788"/>
                <a:gd name="connsiteX11-1271" fmla="*/ 6386802 w 8769583"/>
                <a:gd name="connsiteY11-1272" fmla="*/ 115283 h 8366788"/>
                <a:gd name="connsiteX0-1273" fmla="*/ 6386802 w 8769583"/>
                <a:gd name="connsiteY0-1274" fmla="*/ 84473 h 8335978"/>
                <a:gd name="connsiteX1-1275" fmla="*/ 8516146 w 8769583"/>
                <a:gd name="connsiteY1-1276" fmla="*/ 2753631 h 8335978"/>
                <a:gd name="connsiteX2-1277" fmla="*/ 8503771 w 8769583"/>
                <a:gd name="connsiteY2-1278" fmla="*/ 6558167 h 8335978"/>
                <a:gd name="connsiteX3-1279" fmla="*/ 6482342 w 8769583"/>
                <a:gd name="connsiteY3-1280" fmla="*/ 7922753 h 8335978"/>
                <a:gd name="connsiteX4-1281" fmla="*/ 3658604 w 8769583"/>
                <a:gd name="connsiteY4-1282" fmla="*/ 7943303 h 8335978"/>
                <a:gd name="connsiteX5-1283" fmla="*/ 1581232 w 8769583"/>
                <a:gd name="connsiteY5-1284" fmla="*/ 8259559 h 8335978"/>
                <a:gd name="connsiteX6-1285" fmla="*/ 12483 w 8769583"/>
                <a:gd name="connsiteY6-1286" fmla="*/ 6319564 h 8335978"/>
                <a:gd name="connsiteX7-1287" fmla="*/ 799077 w 8769583"/>
                <a:gd name="connsiteY7-1288" fmla="*/ 4596297 h 8335978"/>
                <a:gd name="connsiteX8-1289" fmla="*/ 607080 w 8769583"/>
                <a:gd name="connsiteY8-1290" fmla="*/ 2935218 h 8335978"/>
                <a:gd name="connsiteX9-1291" fmla="*/ 830530 w 8769583"/>
                <a:gd name="connsiteY9-1292" fmla="*/ 1193491 h 8335978"/>
                <a:gd name="connsiteX10-1293" fmla="*/ 3217957 w 8769583"/>
                <a:gd name="connsiteY10-1294" fmla="*/ 401652 h 8335978"/>
                <a:gd name="connsiteX11-1295" fmla="*/ 6386802 w 8769583"/>
                <a:gd name="connsiteY11-1296" fmla="*/ 84473 h 8335978"/>
                <a:gd name="connsiteX0-1297" fmla="*/ 6401306 w 8784087"/>
                <a:gd name="connsiteY0-1298" fmla="*/ 84473 h 8335978"/>
                <a:gd name="connsiteX1-1299" fmla="*/ 8530650 w 8784087"/>
                <a:gd name="connsiteY1-1300" fmla="*/ 2753631 h 8335978"/>
                <a:gd name="connsiteX2-1301" fmla="*/ 8518275 w 8784087"/>
                <a:gd name="connsiteY2-1302" fmla="*/ 6558167 h 8335978"/>
                <a:gd name="connsiteX3-1303" fmla="*/ 6496846 w 8784087"/>
                <a:gd name="connsiteY3-1304" fmla="*/ 7922753 h 8335978"/>
                <a:gd name="connsiteX4-1305" fmla="*/ 3673108 w 8784087"/>
                <a:gd name="connsiteY4-1306" fmla="*/ 7943303 h 8335978"/>
                <a:gd name="connsiteX5-1307" fmla="*/ 1595736 w 8784087"/>
                <a:gd name="connsiteY5-1308" fmla="*/ 8259559 h 8335978"/>
                <a:gd name="connsiteX6-1309" fmla="*/ 26987 w 8784087"/>
                <a:gd name="connsiteY6-1310" fmla="*/ 6319564 h 8335978"/>
                <a:gd name="connsiteX7-1311" fmla="*/ 813581 w 8784087"/>
                <a:gd name="connsiteY7-1312" fmla="*/ 4596297 h 8335978"/>
                <a:gd name="connsiteX8-1313" fmla="*/ 621584 w 8784087"/>
                <a:gd name="connsiteY8-1314" fmla="*/ 2935218 h 8335978"/>
                <a:gd name="connsiteX9-1315" fmla="*/ 845034 w 8784087"/>
                <a:gd name="connsiteY9-1316" fmla="*/ 1193491 h 8335978"/>
                <a:gd name="connsiteX10-1317" fmla="*/ 3232461 w 8784087"/>
                <a:gd name="connsiteY10-1318" fmla="*/ 401652 h 8335978"/>
                <a:gd name="connsiteX11-1319" fmla="*/ 6401306 w 8784087"/>
                <a:gd name="connsiteY11-1320" fmla="*/ 84473 h 8335978"/>
                <a:gd name="connsiteX0-1321" fmla="*/ 6629485 w 9012266"/>
                <a:gd name="connsiteY0-1322" fmla="*/ 84473 h 8335978"/>
                <a:gd name="connsiteX1-1323" fmla="*/ 8758829 w 9012266"/>
                <a:gd name="connsiteY1-1324" fmla="*/ 2753631 h 8335978"/>
                <a:gd name="connsiteX2-1325" fmla="*/ 8746454 w 9012266"/>
                <a:gd name="connsiteY2-1326" fmla="*/ 6558167 h 8335978"/>
                <a:gd name="connsiteX3-1327" fmla="*/ 6725025 w 9012266"/>
                <a:gd name="connsiteY3-1328" fmla="*/ 7922753 h 8335978"/>
                <a:gd name="connsiteX4-1329" fmla="*/ 3901287 w 9012266"/>
                <a:gd name="connsiteY4-1330" fmla="*/ 7943303 h 8335978"/>
                <a:gd name="connsiteX5-1331" fmla="*/ 1823915 w 9012266"/>
                <a:gd name="connsiteY5-1332" fmla="*/ 8259559 h 8335978"/>
                <a:gd name="connsiteX6-1333" fmla="*/ 255166 w 9012266"/>
                <a:gd name="connsiteY6-1334" fmla="*/ 6319564 h 8335978"/>
                <a:gd name="connsiteX7-1335" fmla="*/ 1041760 w 9012266"/>
                <a:gd name="connsiteY7-1336" fmla="*/ 4596297 h 8335978"/>
                <a:gd name="connsiteX8-1337" fmla="*/ 849763 w 9012266"/>
                <a:gd name="connsiteY8-1338" fmla="*/ 2935218 h 8335978"/>
                <a:gd name="connsiteX9-1339" fmla="*/ 1073213 w 9012266"/>
                <a:gd name="connsiteY9-1340" fmla="*/ 1193491 h 8335978"/>
                <a:gd name="connsiteX10-1341" fmla="*/ 3460640 w 9012266"/>
                <a:gd name="connsiteY10-1342" fmla="*/ 401652 h 8335978"/>
                <a:gd name="connsiteX11-1343" fmla="*/ 6629485 w 9012266"/>
                <a:gd name="connsiteY11-1344" fmla="*/ 84473 h 8335978"/>
                <a:gd name="connsiteX0-1345" fmla="*/ 6461006 w 8843787"/>
                <a:gd name="connsiteY0-1346" fmla="*/ 84473 h 8335978"/>
                <a:gd name="connsiteX1-1347" fmla="*/ 8590350 w 8843787"/>
                <a:gd name="connsiteY1-1348" fmla="*/ 2753631 h 8335978"/>
                <a:gd name="connsiteX2-1349" fmla="*/ 8577975 w 8843787"/>
                <a:gd name="connsiteY2-1350" fmla="*/ 6558167 h 8335978"/>
                <a:gd name="connsiteX3-1351" fmla="*/ 6556546 w 8843787"/>
                <a:gd name="connsiteY3-1352" fmla="*/ 7922753 h 8335978"/>
                <a:gd name="connsiteX4-1353" fmla="*/ 3732808 w 8843787"/>
                <a:gd name="connsiteY4-1354" fmla="*/ 7943303 h 8335978"/>
                <a:gd name="connsiteX5-1355" fmla="*/ 1655436 w 8843787"/>
                <a:gd name="connsiteY5-1356" fmla="*/ 8259559 h 8335978"/>
                <a:gd name="connsiteX6-1357" fmla="*/ 86687 w 8843787"/>
                <a:gd name="connsiteY6-1358" fmla="*/ 6319564 h 8335978"/>
                <a:gd name="connsiteX7-1359" fmla="*/ 873281 w 8843787"/>
                <a:gd name="connsiteY7-1360" fmla="*/ 4596297 h 8335978"/>
                <a:gd name="connsiteX8-1361" fmla="*/ 681284 w 8843787"/>
                <a:gd name="connsiteY8-1362" fmla="*/ 2935218 h 8335978"/>
                <a:gd name="connsiteX9-1363" fmla="*/ 904734 w 8843787"/>
                <a:gd name="connsiteY9-1364" fmla="*/ 1193491 h 8335978"/>
                <a:gd name="connsiteX10-1365" fmla="*/ 3292161 w 8843787"/>
                <a:gd name="connsiteY10-1366" fmla="*/ 401652 h 8335978"/>
                <a:gd name="connsiteX11-1367" fmla="*/ 6461006 w 8843787"/>
                <a:gd name="connsiteY11-1368" fmla="*/ 84473 h 8335978"/>
                <a:gd name="connsiteX0-1369" fmla="*/ 6382508 w 8765289"/>
                <a:gd name="connsiteY0-1370" fmla="*/ 84473 h 8335978"/>
                <a:gd name="connsiteX1-1371" fmla="*/ 8511852 w 8765289"/>
                <a:gd name="connsiteY1-1372" fmla="*/ 2753631 h 8335978"/>
                <a:gd name="connsiteX2-1373" fmla="*/ 8499477 w 8765289"/>
                <a:gd name="connsiteY2-1374" fmla="*/ 6558167 h 8335978"/>
                <a:gd name="connsiteX3-1375" fmla="*/ 6478048 w 8765289"/>
                <a:gd name="connsiteY3-1376" fmla="*/ 7922753 h 8335978"/>
                <a:gd name="connsiteX4-1377" fmla="*/ 3654310 w 8765289"/>
                <a:gd name="connsiteY4-1378" fmla="*/ 7943303 h 8335978"/>
                <a:gd name="connsiteX5-1379" fmla="*/ 1576938 w 8765289"/>
                <a:gd name="connsiteY5-1380" fmla="*/ 8259559 h 8335978"/>
                <a:gd name="connsiteX6-1381" fmla="*/ 8189 w 8765289"/>
                <a:gd name="connsiteY6-1382" fmla="*/ 6319564 h 8335978"/>
                <a:gd name="connsiteX7-1383" fmla="*/ 916703 w 8765289"/>
                <a:gd name="connsiteY7-1384" fmla="*/ 4244235 h 8335978"/>
                <a:gd name="connsiteX8-1385" fmla="*/ 602786 w 8765289"/>
                <a:gd name="connsiteY8-1386" fmla="*/ 2935218 h 8335978"/>
                <a:gd name="connsiteX9-1387" fmla="*/ 826236 w 8765289"/>
                <a:gd name="connsiteY9-1388" fmla="*/ 1193491 h 8335978"/>
                <a:gd name="connsiteX10-1389" fmla="*/ 3213663 w 8765289"/>
                <a:gd name="connsiteY10-1390" fmla="*/ 401652 h 8335978"/>
                <a:gd name="connsiteX11-1391" fmla="*/ 6382508 w 8765289"/>
                <a:gd name="connsiteY11-1392" fmla="*/ 84473 h 8335978"/>
                <a:gd name="connsiteX0-1393" fmla="*/ 6382508 w 8765289"/>
                <a:gd name="connsiteY0-1394" fmla="*/ 84473 h 8335978"/>
                <a:gd name="connsiteX1-1395" fmla="*/ 8511852 w 8765289"/>
                <a:gd name="connsiteY1-1396" fmla="*/ 2753631 h 8335978"/>
                <a:gd name="connsiteX2-1397" fmla="*/ 8499477 w 8765289"/>
                <a:gd name="connsiteY2-1398" fmla="*/ 6558167 h 8335978"/>
                <a:gd name="connsiteX3-1399" fmla="*/ 6478048 w 8765289"/>
                <a:gd name="connsiteY3-1400" fmla="*/ 7922753 h 8335978"/>
                <a:gd name="connsiteX4-1401" fmla="*/ 3654310 w 8765289"/>
                <a:gd name="connsiteY4-1402" fmla="*/ 7943303 h 8335978"/>
                <a:gd name="connsiteX5-1403" fmla="*/ 1576938 w 8765289"/>
                <a:gd name="connsiteY5-1404" fmla="*/ 8259559 h 8335978"/>
                <a:gd name="connsiteX6-1405" fmla="*/ 8189 w 8765289"/>
                <a:gd name="connsiteY6-1406" fmla="*/ 6319564 h 8335978"/>
                <a:gd name="connsiteX7-1407" fmla="*/ 916703 w 8765289"/>
                <a:gd name="connsiteY7-1408" fmla="*/ 4244235 h 8335978"/>
                <a:gd name="connsiteX8-1409" fmla="*/ 602786 w 8765289"/>
                <a:gd name="connsiteY8-1410" fmla="*/ 2935218 h 8335978"/>
                <a:gd name="connsiteX9-1411" fmla="*/ 826236 w 8765289"/>
                <a:gd name="connsiteY9-1412" fmla="*/ 1193491 h 8335978"/>
                <a:gd name="connsiteX10-1413" fmla="*/ 3213663 w 8765289"/>
                <a:gd name="connsiteY10-1414" fmla="*/ 401652 h 8335978"/>
                <a:gd name="connsiteX11-1415" fmla="*/ 6382508 w 8765289"/>
                <a:gd name="connsiteY11-1416" fmla="*/ 84473 h 8335978"/>
                <a:gd name="connsiteX0-1417" fmla="*/ 6379819 w 8762600"/>
                <a:gd name="connsiteY0-1418" fmla="*/ 84473 h 8335978"/>
                <a:gd name="connsiteX1-1419" fmla="*/ 8509163 w 8762600"/>
                <a:gd name="connsiteY1-1420" fmla="*/ 2753631 h 8335978"/>
                <a:gd name="connsiteX2-1421" fmla="*/ 8496788 w 8762600"/>
                <a:gd name="connsiteY2-1422" fmla="*/ 6558167 h 8335978"/>
                <a:gd name="connsiteX3-1423" fmla="*/ 6475359 w 8762600"/>
                <a:gd name="connsiteY3-1424" fmla="*/ 7922753 h 8335978"/>
                <a:gd name="connsiteX4-1425" fmla="*/ 3651621 w 8762600"/>
                <a:gd name="connsiteY4-1426" fmla="*/ 7943303 h 8335978"/>
                <a:gd name="connsiteX5-1427" fmla="*/ 1574249 w 8762600"/>
                <a:gd name="connsiteY5-1428" fmla="*/ 8259559 h 8335978"/>
                <a:gd name="connsiteX6-1429" fmla="*/ 5500 w 8762600"/>
                <a:gd name="connsiteY6-1430" fmla="*/ 6319564 h 8335978"/>
                <a:gd name="connsiteX7-1431" fmla="*/ 914014 w 8762600"/>
                <a:gd name="connsiteY7-1432" fmla="*/ 4244235 h 8335978"/>
                <a:gd name="connsiteX8-1433" fmla="*/ 600097 w 8762600"/>
                <a:gd name="connsiteY8-1434" fmla="*/ 2935218 h 8335978"/>
                <a:gd name="connsiteX9-1435" fmla="*/ 823547 w 8762600"/>
                <a:gd name="connsiteY9-1436" fmla="*/ 1193491 h 8335978"/>
                <a:gd name="connsiteX10-1437" fmla="*/ 3210974 w 8762600"/>
                <a:gd name="connsiteY10-1438" fmla="*/ 401652 h 8335978"/>
                <a:gd name="connsiteX11-1439" fmla="*/ 6379819 w 8762600"/>
                <a:gd name="connsiteY11-1440" fmla="*/ 84473 h 8335978"/>
                <a:gd name="connsiteX0-1441" fmla="*/ 6395575 w 8778356"/>
                <a:gd name="connsiteY0-1442" fmla="*/ 84473 h 8335978"/>
                <a:gd name="connsiteX1-1443" fmla="*/ 8524919 w 8778356"/>
                <a:gd name="connsiteY1-1444" fmla="*/ 2753631 h 8335978"/>
                <a:gd name="connsiteX2-1445" fmla="*/ 8512544 w 8778356"/>
                <a:gd name="connsiteY2-1446" fmla="*/ 6558167 h 8335978"/>
                <a:gd name="connsiteX3-1447" fmla="*/ 6491115 w 8778356"/>
                <a:gd name="connsiteY3-1448" fmla="*/ 7922753 h 8335978"/>
                <a:gd name="connsiteX4-1449" fmla="*/ 3667377 w 8778356"/>
                <a:gd name="connsiteY4-1450" fmla="*/ 7943303 h 8335978"/>
                <a:gd name="connsiteX5-1451" fmla="*/ 1590005 w 8778356"/>
                <a:gd name="connsiteY5-1452" fmla="*/ 8259559 h 8335978"/>
                <a:gd name="connsiteX6-1453" fmla="*/ 21256 w 8778356"/>
                <a:gd name="connsiteY6-1454" fmla="*/ 6319564 h 8335978"/>
                <a:gd name="connsiteX7-1455" fmla="*/ 929770 w 8778356"/>
                <a:gd name="connsiteY7-1456" fmla="*/ 4244235 h 8335978"/>
                <a:gd name="connsiteX8-1457" fmla="*/ 615853 w 8778356"/>
                <a:gd name="connsiteY8-1458" fmla="*/ 2935218 h 8335978"/>
                <a:gd name="connsiteX9-1459" fmla="*/ 839303 w 8778356"/>
                <a:gd name="connsiteY9-1460" fmla="*/ 1193491 h 8335978"/>
                <a:gd name="connsiteX10-1461" fmla="*/ 3226730 w 8778356"/>
                <a:gd name="connsiteY10-1462" fmla="*/ 401652 h 8335978"/>
                <a:gd name="connsiteX11-1463" fmla="*/ 6395575 w 8778356"/>
                <a:gd name="connsiteY11-1464" fmla="*/ 84473 h 8335978"/>
                <a:gd name="connsiteX0-1465" fmla="*/ 6388269 w 8771050"/>
                <a:gd name="connsiteY0-1466" fmla="*/ 84473 h 8335978"/>
                <a:gd name="connsiteX1-1467" fmla="*/ 8517613 w 8771050"/>
                <a:gd name="connsiteY1-1468" fmla="*/ 2753631 h 8335978"/>
                <a:gd name="connsiteX2-1469" fmla="*/ 8505238 w 8771050"/>
                <a:gd name="connsiteY2-1470" fmla="*/ 6558167 h 8335978"/>
                <a:gd name="connsiteX3-1471" fmla="*/ 6483809 w 8771050"/>
                <a:gd name="connsiteY3-1472" fmla="*/ 7922753 h 8335978"/>
                <a:gd name="connsiteX4-1473" fmla="*/ 3660071 w 8771050"/>
                <a:gd name="connsiteY4-1474" fmla="*/ 7943303 h 8335978"/>
                <a:gd name="connsiteX5-1475" fmla="*/ 1582699 w 8771050"/>
                <a:gd name="connsiteY5-1476" fmla="*/ 8259559 h 8335978"/>
                <a:gd name="connsiteX6-1477" fmla="*/ 13950 w 8771050"/>
                <a:gd name="connsiteY6-1478" fmla="*/ 6319564 h 8335978"/>
                <a:gd name="connsiteX7-1479" fmla="*/ 922464 w 8771050"/>
                <a:gd name="connsiteY7-1480" fmla="*/ 4244235 h 8335978"/>
                <a:gd name="connsiteX8-1481" fmla="*/ 608547 w 8771050"/>
                <a:gd name="connsiteY8-1482" fmla="*/ 2935218 h 8335978"/>
                <a:gd name="connsiteX9-1483" fmla="*/ 831997 w 8771050"/>
                <a:gd name="connsiteY9-1484" fmla="*/ 1193491 h 8335978"/>
                <a:gd name="connsiteX10-1485" fmla="*/ 3219424 w 8771050"/>
                <a:gd name="connsiteY10-1486" fmla="*/ 401652 h 8335978"/>
                <a:gd name="connsiteX11-1487" fmla="*/ 6388269 w 8771050"/>
                <a:gd name="connsiteY11-1488" fmla="*/ 84473 h 8335978"/>
                <a:gd name="connsiteX0-1489" fmla="*/ 6387966 w 8770747"/>
                <a:gd name="connsiteY0-1490" fmla="*/ 84473 h 8335978"/>
                <a:gd name="connsiteX1-1491" fmla="*/ 8517310 w 8770747"/>
                <a:gd name="connsiteY1-1492" fmla="*/ 2753631 h 8335978"/>
                <a:gd name="connsiteX2-1493" fmla="*/ 8504935 w 8770747"/>
                <a:gd name="connsiteY2-1494" fmla="*/ 6558167 h 8335978"/>
                <a:gd name="connsiteX3-1495" fmla="*/ 6483506 w 8770747"/>
                <a:gd name="connsiteY3-1496" fmla="*/ 7922753 h 8335978"/>
                <a:gd name="connsiteX4-1497" fmla="*/ 3659768 w 8770747"/>
                <a:gd name="connsiteY4-1498" fmla="*/ 7943303 h 8335978"/>
                <a:gd name="connsiteX5-1499" fmla="*/ 1582396 w 8770747"/>
                <a:gd name="connsiteY5-1500" fmla="*/ 8259559 h 8335978"/>
                <a:gd name="connsiteX6-1501" fmla="*/ 13647 w 8770747"/>
                <a:gd name="connsiteY6-1502" fmla="*/ 6319564 h 8335978"/>
                <a:gd name="connsiteX7-1503" fmla="*/ 922161 w 8770747"/>
                <a:gd name="connsiteY7-1504" fmla="*/ 4244235 h 8335978"/>
                <a:gd name="connsiteX8-1505" fmla="*/ 608244 w 8770747"/>
                <a:gd name="connsiteY8-1506" fmla="*/ 2935218 h 8335978"/>
                <a:gd name="connsiteX9-1507" fmla="*/ 831694 w 8770747"/>
                <a:gd name="connsiteY9-1508" fmla="*/ 1193491 h 8335978"/>
                <a:gd name="connsiteX10-1509" fmla="*/ 3219121 w 8770747"/>
                <a:gd name="connsiteY10-1510" fmla="*/ 401652 h 8335978"/>
                <a:gd name="connsiteX11-1511" fmla="*/ 6387966 w 8770747"/>
                <a:gd name="connsiteY11-1512" fmla="*/ 84473 h 8335978"/>
                <a:gd name="connsiteX0-1513" fmla="*/ 6383423 w 8766204"/>
                <a:gd name="connsiteY0-1514" fmla="*/ 84473 h 8335978"/>
                <a:gd name="connsiteX1-1515" fmla="*/ 8512767 w 8766204"/>
                <a:gd name="connsiteY1-1516" fmla="*/ 2753631 h 8335978"/>
                <a:gd name="connsiteX2-1517" fmla="*/ 8500392 w 8766204"/>
                <a:gd name="connsiteY2-1518" fmla="*/ 6558167 h 8335978"/>
                <a:gd name="connsiteX3-1519" fmla="*/ 6478963 w 8766204"/>
                <a:gd name="connsiteY3-1520" fmla="*/ 7922753 h 8335978"/>
                <a:gd name="connsiteX4-1521" fmla="*/ 3655225 w 8766204"/>
                <a:gd name="connsiteY4-1522" fmla="*/ 7943303 h 8335978"/>
                <a:gd name="connsiteX5-1523" fmla="*/ 1577853 w 8766204"/>
                <a:gd name="connsiteY5-1524" fmla="*/ 8259559 h 8335978"/>
                <a:gd name="connsiteX6-1525" fmla="*/ 9104 w 8766204"/>
                <a:gd name="connsiteY6-1526" fmla="*/ 6319564 h 8335978"/>
                <a:gd name="connsiteX7-1527" fmla="*/ 917618 w 8766204"/>
                <a:gd name="connsiteY7-1528" fmla="*/ 4244235 h 8335978"/>
                <a:gd name="connsiteX8-1529" fmla="*/ 588461 w 8766204"/>
                <a:gd name="connsiteY8-1530" fmla="*/ 2935219 h 8335978"/>
                <a:gd name="connsiteX9-1531" fmla="*/ 827151 w 8766204"/>
                <a:gd name="connsiteY9-1532" fmla="*/ 1193491 h 8335978"/>
                <a:gd name="connsiteX10-1533" fmla="*/ 3214578 w 8766204"/>
                <a:gd name="connsiteY10-1534" fmla="*/ 401652 h 8335978"/>
                <a:gd name="connsiteX11-1535" fmla="*/ 6383423 w 8766204"/>
                <a:gd name="connsiteY11-1536" fmla="*/ 84473 h 8335978"/>
                <a:gd name="connsiteX0-1537" fmla="*/ 6383423 w 8766204"/>
                <a:gd name="connsiteY0-1538" fmla="*/ 84473 h 8335978"/>
                <a:gd name="connsiteX1-1539" fmla="*/ 8512767 w 8766204"/>
                <a:gd name="connsiteY1-1540" fmla="*/ 2753631 h 8335978"/>
                <a:gd name="connsiteX2-1541" fmla="*/ 8500392 w 8766204"/>
                <a:gd name="connsiteY2-1542" fmla="*/ 6558167 h 8335978"/>
                <a:gd name="connsiteX3-1543" fmla="*/ 6478963 w 8766204"/>
                <a:gd name="connsiteY3-1544" fmla="*/ 7922753 h 8335978"/>
                <a:gd name="connsiteX4-1545" fmla="*/ 3655225 w 8766204"/>
                <a:gd name="connsiteY4-1546" fmla="*/ 7943303 h 8335978"/>
                <a:gd name="connsiteX5-1547" fmla="*/ 1577853 w 8766204"/>
                <a:gd name="connsiteY5-1548" fmla="*/ 8259559 h 8335978"/>
                <a:gd name="connsiteX6-1549" fmla="*/ 9104 w 8766204"/>
                <a:gd name="connsiteY6-1550" fmla="*/ 6319564 h 8335978"/>
                <a:gd name="connsiteX7-1551" fmla="*/ 917618 w 8766204"/>
                <a:gd name="connsiteY7-1552" fmla="*/ 4244235 h 8335978"/>
                <a:gd name="connsiteX8-1553" fmla="*/ 588461 w 8766204"/>
                <a:gd name="connsiteY8-1554" fmla="*/ 2935219 h 8335978"/>
                <a:gd name="connsiteX9-1555" fmla="*/ 827151 w 8766204"/>
                <a:gd name="connsiteY9-1556" fmla="*/ 1193491 h 8335978"/>
                <a:gd name="connsiteX10-1557" fmla="*/ 3214578 w 8766204"/>
                <a:gd name="connsiteY10-1558" fmla="*/ 401652 h 8335978"/>
                <a:gd name="connsiteX11-1559" fmla="*/ 6383423 w 8766204"/>
                <a:gd name="connsiteY11-1560" fmla="*/ 84473 h 8335978"/>
                <a:gd name="connsiteX0-1561" fmla="*/ 6383423 w 8766204"/>
                <a:gd name="connsiteY0-1562" fmla="*/ 84473 h 8335978"/>
                <a:gd name="connsiteX1-1563" fmla="*/ 8512767 w 8766204"/>
                <a:gd name="connsiteY1-1564" fmla="*/ 2753631 h 8335978"/>
                <a:gd name="connsiteX2-1565" fmla="*/ 8500392 w 8766204"/>
                <a:gd name="connsiteY2-1566" fmla="*/ 6558167 h 8335978"/>
                <a:gd name="connsiteX3-1567" fmla="*/ 6478963 w 8766204"/>
                <a:gd name="connsiteY3-1568" fmla="*/ 7922753 h 8335978"/>
                <a:gd name="connsiteX4-1569" fmla="*/ 3655225 w 8766204"/>
                <a:gd name="connsiteY4-1570" fmla="*/ 7943303 h 8335978"/>
                <a:gd name="connsiteX5-1571" fmla="*/ 1577853 w 8766204"/>
                <a:gd name="connsiteY5-1572" fmla="*/ 8259559 h 8335978"/>
                <a:gd name="connsiteX6-1573" fmla="*/ 9104 w 8766204"/>
                <a:gd name="connsiteY6-1574" fmla="*/ 6319564 h 8335978"/>
                <a:gd name="connsiteX7-1575" fmla="*/ 917618 w 8766204"/>
                <a:gd name="connsiteY7-1576" fmla="*/ 4244235 h 8335978"/>
                <a:gd name="connsiteX8-1577" fmla="*/ 588461 w 8766204"/>
                <a:gd name="connsiteY8-1578" fmla="*/ 2935219 h 8335978"/>
                <a:gd name="connsiteX9-1579" fmla="*/ 827151 w 8766204"/>
                <a:gd name="connsiteY9-1580" fmla="*/ 1193491 h 8335978"/>
                <a:gd name="connsiteX10-1581" fmla="*/ 3214578 w 8766204"/>
                <a:gd name="connsiteY10-1582" fmla="*/ 401652 h 8335978"/>
                <a:gd name="connsiteX11-1583" fmla="*/ 6383423 w 8766204"/>
                <a:gd name="connsiteY11-1584" fmla="*/ 84473 h 8335978"/>
                <a:gd name="connsiteX0-1585" fmla="*/ 6374345 w 8757126"/>
                <a:gd name="connsiteY0-1586" fmla="*/ 84473 h 8335978"/>
                <a:gd name="connsiteX1-1587" fmla="*/ 8503689 w 8757126"/>
                <a:gd name="connsiteY1-1588" fmla="*/ 2753631 h 8335978"/>
                <a:gd name="connsiteX2-1589" fmla="*/ 8491314 w 8757126"/>
                <a:gd name="connsiteY2-1590" fmla="*/ 6558167 h 8335978"/>
                <a:gd name="connsiteX3-1591" fmla="*/ 6469885 w 8757126"/>
                <a:gd name="connsiteY3-1592" fmla="*/ 7922753 h 8335978"/>
                <a:gd name="connsiteX4-1593" fmla="*/ 3646147 w 8757126"/>
                <a:gd name="connsiteY4-1594" fmla="*/ 7943303 h 8335978"/>
                <a:gd name="connsiteX5-1595" fmla="*/ 1568775 w 8757126"/>
                <a:gd name="connsiteY5-1596" fmla="*/ 8259559 h 8335978"/>
                <a:gd name="connsiteX6-1597" fmla="*/ 26 w 8757126"/>
                <a:gd name="connsiteY6-1598" fmla="*/ 6319564 h 8335978"/>
                <a:gd name="connsiteX7-1599" fmla="*/ 908540 w 8757126"/>
                <a:gd name="connsiteY7-1600" fmla="*/ 4244235 h 8335978"/>
                <a:gd name="connsiteX8-1601" fmla="*/ 579383 w 8757126"/>
                <a:gd name="connsiteY8-1602" fmla="*/ 2935219 h 8335978"/>
                <a:gd name="connsiteX9-1603" fmla="*/ 818073 w 8757126"/>
                <a:gd name="connsiteY9-1604" fmla="*/ 1193491 h 8335978"/>
                <a:gd name="connsiteX10-1605" fmla="*/ 3205500 w 8757126"/>
                <a:gd name="connsiteY10-1606" fmla="*/ 401652 h 8335978"/>
                <a:gd name="connsiteX11-1607" fmla="*/ 6374345 w 8757126"/>
                <a:gd name="connsiteY11-1608" fmla="*/ 84473 h 8335978"/>
                <a:gd name="connsiteX0-1609" fmla="*/ 6383735 w 8766516"/>
                <a:gd name="connsiteY0-1610" fmla="*/ 84473 h 8335978"/>
                <a:gd name="connsiteX1-1611" fmla="*/ 8513079 w 8766516"/>
                <a:gd name="connsiteY1-1612" fmla="*/ 2753631 h 8335978"/>
                <a:gd name="connsiteX2-1613" fmla="*/ 8500704 w 8766516"/>
                <a:gd name="connsiteY2-1614" fmla="*/ 6558167 h 8335978"/>
                <a:gd name="connsiteX3-1615" fmla="*/ 6479275 w 8766516"/>
                <a:gd name="connsiteY3-1616" fmla="*/ 7922753 h 8335978"/>
                <a:gd name="connsiteX4-1617" fmla="*/ 3655537 w 8766516"/>
                <a:gd name="connsiteY4-1618" fmla="*/ 7943303 h 8335978"/>
                <a:gd name="connsiteX5-1619" fmla="*/ 1578165 w 8766516"/>
                <a:gd name="connsiteY5-1620" fmla="*/ 8259559 h 8335978"/>
                <a:gd name="connsiteX6-1621" fmla="*/ 9416 w 8766516"/>
                <a:gd name="connsiteY6-1622" fmla="*/ 6319564 h 8335978"/>
                <a:gd name="connsiteX7-1623" fmla="*/ 917930 w 8766516"/>
                <a:gd name="connsiteY7-1624" fmla="*/ 4244235 h 8335978"/>
                <a:gd name="connsiteX8-1625" fmla="*/ 588773 w 8766516"/>
                <a:gd name="connsiteY8-1626" fmla="*/ 2935219 h 8335978"/>
                <a:gd name="connsiteX9-1627" fmla="*/ 827463 w 8766516"/>
                <a:gd name="connsiteY9-1628" fmla="*/ 1193491 h 8335978"/>
                <a:gd name="connsiteX10-1629" fmla="*/ 3214890 w 8766516"/>
                <a:gd name="connsiteY10-1630" fmla="*/ 401652 h 8335978"/>
                <a:gd name="connsiteX11-1631" fmla="*/ 6383735 w 8766516"/>
                <a:gd name="connsiteY11-1632" fmla="*/ 84473 h 8335978"/>
                <a:gd name="connsiteX0-1633" fmla="*/ 6377144 w 8759925"/>
                <a:gd name="connsiteY0-1634" fmla="*/ 84473 h 8335978"/>
                <a:gd name="connsiteX1-1635" fmla="*/ 8506488 w 8759925"/>
                <a:gd name="connsiteY1-1636" fmla="*/ 2753631 h 8335978"/>
                <a:gd name="connsiteX2-1637" fmla="*/ 8494113 w 8759925"/>
                <a:gd name="connsiteY2-1638" fmla="*/ 6558167 h 8335978"/>
                <a:gd name="connsiteX3-1639" fmla="*/ 6472684 w 8759925"/>
                <a:gd name="connsiteY3-1640" fmla="*/ 7922753 h 8335978"/>
                <a:gd name="connsiteX4-1641" fmla="*/ 3648946 w 8759925"/>
                <a:gd name="connsiteY4-1642" fmla="*/ 7943303 h 8335978"/>
                <a:gd name="connsiteX5-1643" fmla="*/ 1571574 w 8759925"/>
                <a:gd name="connsiteY5-1644" fmla="*/ 8259559 h 8335978"/>
                <a:gd name="connsiteX6-1645" fmla="*/ 2825 w 8759925"/>
                <a:gd name="connsiteY6-1646" fmla="*/ 6319564 h 8335978"/>
                <a:gd name="connsiteX7-1647" fmla="*/ 911339 w 8759925"/>
                <a:gd name="connsiteY7-1648" fmla="*/ 4244235 h 8335978"/>
                <a:gd name="connsiteX8-1649" fmla="*/ 582182 w 8759925"/>
                <a:gd name="connsiteY8-1650" fmla="*/ 2935219 h 8335978"/>
                <a:gd name="connsiteX9-1651" fmla="*/ 820872 w 8759925"/>
                <a:gd name="connsiteY9-1652" fmla="*/ 1193491 h 8335978"/>
                <a:gd name="connsiteX10-1653" fmla="*/ 3208299 w 8759925"/>
                <a:gd name="connsiteY10-1654" fmla="*/ 401652 h 8335978"/>
                <a:gd name="connsiteX11-1655" fmla="*/ 6377144 w 8759925"/>
                <a:gd name="connsiteY11-1656" fmla="*/ 84473 h 8335978"/>
                <a:gd name="connsiteX0-1657" fmla="*/ 6375507 w 8758288"/>
                <a:gd name="connsiteY0-1658" fmla="*/ 84473 h 8335978"/>
                <a:gd name="connsiteX1-1659" fmla="*/ 8504851 w 8758288"/>
                <a:gd name="connsiteY1-1660" fmla="*/ 2753631 h 8335978"/>
                <a:gd name="connsiteX2-1661" fmla="*/ 8492476 w 8758288"/>
                <a:gd name="connsiteY2-1662" fmla="*/ 6558167 h 8335978"/>
                <a:gd name="connsiteX3-1663" fmla="*/ 6471047 w 8758288"/>
                <a:gd name="connsiteY3-1664" fmla="*/ 7922753 h 8335978"/>
                <a:gd name="connsiteX4-1665" fmla="*/ 3647309 w 8758288"/>
                <a:gd name="connsiteY4-1666" fmla="*/ 7943303 h 8335978"/>
                <a:gd name="connsiteX5-1667" fmla="*/ 1569937 w 8758288"/>
                <a:gd name="connsiteY5-1668" fmla="*/ 8259559 h 8335978"/>
                <a:gd name="connsiteX6-1669" fmla="*/ 1188 w 8758288"/>
                <a:gd name="connsiteY6-1670" fmla="*/ 6319564 h 8335978"/>
                <a:gd name="connsiteX7-1671" fmla="*/ 909702 w 8758288"/>
                <a:gd name="connsiteY7-1672" fmla="*/ 4244235 h 8335978"/>
                <a:gd name="connsiteX8-1673" fmla="*/ 580545 w 8758288"/>
                <a:gd name="connsiteY8-1674" fmla="*/ 2935219 h 8335978"/>
                <a:gd name="connsiteX9-1675" fmla="*/ 819235 w 8758288"/>
                <a:gd name="connsiteY9-1676" fmla="*/ 1193491 h 8335978"/>
                <a:gd name="connsiteX10-1677" fmla="*/ 3206662 w 8758288"/>
                <a:gd name="connsiteY10-1678" fmla="*/ 401652 h 8335978"/>
                <a:gd name="connsiteX11-1679" fmla="*/ 6375507 w 8758288"/>
                <a:gd name="connsiteY11-1680" fmla="*/ 84473 h 83359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8758288" h="8335978">
                  <a:moveTo>
                    <a:pt x="6375507" y="84473"/>
                  </a:moveTo>
                  <a:cubicBezTo>
                    <a:pt x="7258539" y="476470"/>
                    <a:pt x="8152023" y="1674682"/>
                    <a:pt x="8504851" y="2753631"/>
                  </a:cubicBezTo>
                  <a:cubicBezTo>
                    <a:pt x="8857679" y="3832580"/>
                    <a:pt x="8831443" y="5696647"/>
                    <a:pt x="8492476" y="6558167"/>
                  </a:cubicBezTo>
                  <a:cubicBezTo>
                    <a:pt x="8153509" y="7419687"/>
                    <a:pt x="7278575" y="7691897"/>
                    <a:pt x="6471047" y="7922753"/>
                  </a:cubicBezTo>
                  <a:cubicBezTo>
                    <a:pt x="5663519" y="8153609"/>
                    <a:pt x="4464161" y="7887169"/>
                    <a:pt x="3647309" y="7943303"/>
                  </a:cubicBezTo>
                  <a:cubicBezTo>
                    <a:pt x="2830457" y="7999437"/>
                    <a:pt x="2177624" y="8530182"/>
                    <a:pt x="1569937" y="8259559"/>
                  </a:cubicBezTo>
                  <a:cubicBezTo>
                    <a:pt x="962250" y="7988936"/>
                    <a:pt x="-39244" y="7309652"/>
                    <a:pt x="1188" y="6319564"/>
                  </a:cubicBezTo>
                  <a:cubicBezTo>
                    <a:pt x="41620" y="5329476"/>
                    <a:pt x="813143" y="4808292"/>
                    <a:pt x="909702" y="4244235"/>
                  </a:cubicBezTo>
                  <a:cubicBezTo>
                    <a:pt x="1006261" y="3680178"/>
                    <a:pt x="732783" y="3549295"/>
                    <a:pt x="580545" y="2935219"/>
                  </a:cubicBezTo>
                  <a:cubicBezTo>
                    <a:pt x="428307" y="2321143"/>
                    <a:pt x="442509" y="1703768"/>
                    <a:pt x="819235" y="1193491"/>
                  </a:cubicBezTo>
                  <a:cubicBezTo>
                    <a:pt x="1195961" y="683214"/>
                    <a:pt x="1930097" y="-12018"/>
                    <a:pt x="3206662" y="401652"/>
                  </a:cubicBezTo>
                  <a:cubicBezTo>
                    <a:pt x="4483227" y="815322"/>
                    <a:pt x="5492475" y="-307524"/>
                    <a:pt x="6375507" y="84473"/>
                  </a:cubicBez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6" name="椭圆 35"/>
            <p:cNvSpPr/>
            <p:nvPr/>
          </p:nvSpPr>
          <p:spPr>
            <a:xfrm rot="21324025">
              <a:off x="3054366" y="2922226"/>
              <a:ext cx="98394" cy="47072"/>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324025">
              <a:off x="2818420" y="3177417"/>
              <a:ext cx="47471" cy="45719"/>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2720417" y="2176643"/>
            <a:ext cx="766292" cy="1569660"/>
          </a:xfrm>
          <a:prstGeom prst="rect">
            <a:avLst/>
          </a:prstGeom>
          <a:noFill/>
        </p:spPr>
        <p:txBody>
          <a:bodyPr wrap="square" rtlCol="0">
            <a:spAutoFit/>
          </a:bodyPr>
          <a:lstStyle/>
          <a:p>
            <a:pPr algn="l"/>
            <a:r>
              <a:rPr lang="en-US" altLang="zh-CN" sz="9600" b="1" i="1" dirty="0">
                <a:solidFill>
                  <a:schemeClr val="tx2">
                    <a:lumMod val="75000"/>
                  </a:schemeClr>
                </a:solidFill>
                <a:cs typeface="+mn-ea"/>
                <a:sym typeface="+mn-lt"/>
              </a:rPr>
              <a:t>1</a:t>
            </a:r>
            <a:endParaRPr lang="zh-CN" altLang="en-US" sz="9600" b="1" i="1" dirty="0">
              <a:solidFill>
                <a:schemeClr val="tx2">
                  <a:lumMod val="75000"/>
                </a:schemeClr>
              </a:solidFill>
              <a:cs typeface="+mn-ea"/>
              <a:sym typeface="+mn-lt"/>
            </a:endParaRPr>
          </a:p>
        </p:txBody>
      </p:sp>
      <p:sp>
        <p:nvSpPr>
          <p:cNvPr id="38" name="文本框 37"/>
          <p:cNvSpPr txBox="1"/>
          <p:nvPr/>
        </p:nvSpPr>
        <p:spPr>
          <a:xfrm>
            <a:off x="3709769" y="2585069"/>
            <a:ext cx="5663810" cy="922020"/>
          </a:xfrm>
          <a:prstGeom prst="rect">
            <a:avLst/>
          </a:prstGeom>
          <a:noFill/>
        </p:spPr>
        <p:txBody>
          <a:bodyPr wrap="square" rtlCol="0">
            <a:spAutoFit/>
          </a:bodyPr>
          <a:lstStyle/>
          <a:p>
            <a:pPr algn="l"/>
            <a:r>
              <a:rPr lang="zh-CN" altLang="en-US" sz="5400" b="1" dirty="0">
                <a:solidFill>
                  <a:schemeClr val="tx2">
                    <a:lumMod val="75000"/>
                  </a:schemeClr>
                </a:solidFill>
                <a:cs typeface="+mn-ea"/>
                <a:sym typeface="+mn-lt"/>
              </a:rPr>
              <a:t>背景</a:t>
            </a:r>
            <a:r>
              <a:rPr lang="zh-CN" altLang="en-US" sz="5400" b="1" dirty="0">
                <a:solidFill>
                  <a:schemeClr val="tx2">
                    <a:lumMod val="75000"/>
                  </a:schemeClr>
                </a:solidFill>
                <a:cs typeface="+mn-ea"/>
                <a:sym typeface="+mn-lt"/>
              </a:rPr>
              <a:t>介绍</a:t>
            </a:r>
            <a:endParaRPr lang="zh-CN" altLang="en-US" sz="5400" b="1" dirty="0">
              <a:solidFill>
                <a:schemeClr val="tx2">
                  <a:lumMod val="75000"/>
                </a:schemeClr>
              </a:solidFill>
              <a:cs typeface="+mn-ea"/>
              <a:sym typeface="+mn-lt"/>
            </a:endParaRPr>
          </a:p>
        </p:txBody>
      </p:sp>
      <p:cxnSp>
        <p:nvCxnSpPr>
          <p:cNvPr id="51" name="直接连接符 50"/>
          <p:cNvCxnSpPr/>
          <p:nvPr/>
        </p:nvCxnSpPr>
        <p:spPr>
          <a:xfrm>
            <a:off x="2789897" y="3834779"/>
            <a:ext cx="6403537" cy="0"/>
          </a:xfrm>
          <a:prstGeom prst="line">
            <a:avLst/>
          </a:prstGeom>
          <a:ln w="28575">
            <a:gradFill flip="none" rotWithShape="1">
              <a:gsLst>
                <a:gs pos="0">
                  <a:schemeClr val="accent1">
                    <a:lumMod val="5000"/>
                    <a:lumOff val="95000"/>
                    <a:alpha val="0"/>
                  </a:schemeClr>
                </a:gs>
                <a:gs pos="100000">
                  <a:schemeClr val="accent1">
                    <a:lumMod val="5000"/>
                    <a:lumOff val="95000"/>
                    <a:alpha val="0"/>
                  </a:schemeClr>
                </a:gs>
                <a:gs pos="57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rot="549874">
            <a:off x="-193784" y="5809990"/>
            <a:ext cx="8925023" cy="1725529"/>
          </a:xfrm>
          <a:custGeom>
            <a:avLst/>
            <a:gdLst>
              <a:gd name="connsiteX0" fmla="*/ 8207330 w 8925023"/>
              <a:gd name="connsiteY0" fmla="*/ 9699 h 1725529"/>
              <a:gd name="connsiteX1" fmla="*/ 8320442 w 8925023"/>
              <a:gd name="connsiteY1" fmla="*/ 0 h 1725529"/>
              <a:gd name="connsiteX2" fmla="*/ 8872881 w 8925023"/>
              <a:gd name="connsiteY2" fmla="*/ 273269 h 1725529"/>
              <a:gd name="connsiteX3" fmla="*/ 8925023 w 8925023"/>
              <a:gd name="connsiteY3" fmla="*/ 330469 h 1725529"/>
              <a:gd name="connsiteX4" fmla="*/ 7507375 w 8925023"/>
              <a:gd name="connsiteY4" fmla="*/ 559178 h 1725529"/>
              <a:gd name="connsiteX5" fmla="*/ 7623460 w 8925023"/>
              <a:gd name="connsiteY5" fmla="*/ 431832 h 1725529"/>
              <a:gd name="connsiteX6" fmla="*/ 8207330 w 8925023"/>
              <a:gd name="connsiteY6" fmla="*/ 9699 h 1725529"/>
              <a:gd name="connsiteX7" fmla="*/ 0 w 8925023"/>
              <a:gd name="connsiteY7" fmla="*/ 3717 h 1725529"/>
              <a:gd name="connsiteX8" fmla="*/ 69769 w 8925023"/>
              <a:gd name="connsiteY8" fmla="*/ 9699 h 1725529"/>
              <a:gd name="connsiteX9" fmla="*/ 1350622 w 8925023"/>
              <a:gd name="connsiteY9" fmla="*/ 863665 h 1725529"/>
              <a:gd name="connsiteX10" fmla="*/ 2744586 w 8925023"/>
              <a:gd name="connsiteY10" fmla="*/ 0 h 1725529"/>
              <a:gd name="connsiteX11" fmla="*/ 4138550 w 8925023"/>
              <a:gd name="connsiteY11" fmla="*/ 863665 h 1725529"/>
              <a:gd name="connsiteX12" fmla="*/ 5532514 w 8925023"/>
              <a:gd name="connsiteY12" fmla="*/ 0 h 1725529"/>
              <a:gd name="connsiteX13" fmla="*/ 6450023 w 8925023"/>
              <a:gd name="connsiteY13" fmla="*/ 663352 h 1725529"/>
              <a:gd name="connsiteX14" fmla="*/ 6518209 w 8925023"/>
              <a:gd name="connsiteY14" fmla="*/ 718760 h 1725529"/>
              <a:gd name="connsiteX15" fmla="*/ 277780 w 8925023"/>
              <a:gd name="connsiteY15" fmla="*/ 1725529 h 17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25023" h="1725529">
                <a:moveTo>
                  <a:pt x="8207330" y="9699"/>
                </a:moveTo>
                <a:cubicBezTo>
                  <a:pt x="8243219" y="3374"/>
                  <a:pt x="8280840" y="0"/>
                  <a:pt x="8320442" y="0"/>
                </a:cubicBezTo>
                <a:cubicBezTo>
                  <a:pt x="8558054" y="0"/>
                  <a:pt x="8724378" y="121453"/>
                  <a:pt x="8872881" y="273269"/>
                </a:cubicBezTo>
                <a:lnTo>
                  <a:pt x="8925023" y="330469"/>
                </a:lnTo>
                <a:lnTo>
                  <a:pt x="7507375" y="559178"/>
                </a:lnTo>
                <a:lnTo>
                  <a:pt x="7623460" y="431832"/>
                </a:lnTo>
                <a:cubicBezTo>
                  <a:pt x="7789783" y="242906"/>
                  <a:pt x="7956106" y="53979"/>
                  <a:pt x="8207330" y="9699"/>
                </a:cubicBezTo>
                <a:close/>
                <a:moveTo>
                  <a:pt x="0" y="3717"/>
                </a:moveTo>
                <a:lnTo>
                  <a:pt x="69769" y="9699"/>
                </a:lnTo>
                <a:cubicBezTo>
                  <a:pt x="608098" y="104584"/>
                  <a:pt x="756604" y="863665"/>
                  <a:pt x="1350622" y="863665"/>
                </a:cubicBezTo>
                <a:cubicBezTo>
                  <a:pt x="1984241" y="863665"/>
                  <a:pt x="2110968" y="0"/>
                  <a:pt x="2744586" y="0"/>
                </a:cubicBezTo>
                <a:cubicBezTo>
                  <a:pt x="3378205" y="0"/>
                  <a:pt x="3504931" y="863665"/>
                  <a:pt x="4138550" y="863665"/>
                </a:cubicBezTo>
                <a:cubicBezTo>
                  <a:pt x="4772180" y="863665"/>
                  <a:pt x="4898884" y="0"/>
                  <a:pt x="5532514" y="0"/>
                </a:cubicBezTo>
                <a:cubicBezTo>
                  <a:pt x="5968134" y="0"/>
                  <a:pt x="6164153" y="408217"/>
                  <a:pt x="6450023" y="663352"/>
                </a:cubicBezTo>
                <a:lnTo>
                  <a:pt x="6518209" y="718760"/>
                </a:lnTo>
                <a:lnTo>
                  <a:pt x="277780" y="1725529"/>
                </a:lnTo>
                <a:close/>
              </a:path>
            </a:pathLst>
          </a:custGeom>
          <a:solidFill>
            <a:schemeClr val="accent2"/>
          </a:solidFill>
          <a:ln w="9525" cap="flat">
            <a:solidFill>
              <a:schemeClr val="accent1"/>
            </a:solidFill>
            <a:prstDash val="solid"/>
            <a:miter/>
          </a:ln>
          <a:effectLst>
            <a:innerShdw blurRad="330200" dist="76200" dir="10800000">
              <a:prstClr val="black">
                <a:alpha val="20000"/>
              </a:prstClr>
            </a:innerShdw>
          </a:effectLst>
        </p:spPr>
        <p:txBody>
          <a:bodyPr wrap="square" rtlCol="0" anchor="ctr">
            <a:noAutofit/>
          </a:bodyPr>
          <a:lstStyle/>
          <a:p>
            <a:endParaRPr lang="zh-CN" altLang="en-US" dirty="0">
              <a:cs typeface="+mn-ea"/>
              <a:sym typeface="+mn-lt"/>
            </a:endParaRPr>
          </a:p>
        </p:txBody>
      </p:sp>
      <p:sp>
        <p:nvSpPr>
          <p:cNvPr id="21" name="波形 20"/>
          <p:cNvSpPr/>
          <p:nvPr/>
        </p:nvSpPr>
        <p:spPr>
          <a:xfrm rot="2504427">
            <a:off x="1725738" y="1039588"/>
            <a:ext cx="1467281" cy="146613"/>
          </a:xfrm>
          <a:prstGeom prst="wave">
            <a:avLst>
              <a:gd name="adj1" fmla="val 20000"/>
              <a:gd name="adj2" fmla="val -10000"/>
            </a:avLst>
          </a:prstGeom>
          <a:gradFill flip="none" rotWithShape="1">
            <a:gsLst>
              <a:gs pos="100000">
                <a:schemeClr val="accent2">
                  <a:alpha val="0"/>
                </a:schemeClr>
              </a:gs>
              <a:gs pos="51000">
                <a:srgbClr val="63AA70">
                  <a:alpha val="51000"/>
                </a:srgbClr>
              </a:gs>
              <a:gs pos="16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波形 22"/>
          <p:cNvSpPr/>
          <p:nvPr/>
        </p:nvSpPr>
        <p:spPr>
          <a:xfrm rot="2504427">
            <a:off x="889168" y="3141354"/>
            <a:ext cx="1467281" cy="146613"/>
          </a:xfrm>
          <a:prstGeom prst="wave">
            <a:avLst>
              <a:gd name="adj1" fmla="val 20000"/>
              <a:gd name="adj2" fmla="val -10000"/>
            </a:avLst>
          </a:prstGeom>
          <a:gradFill flip="none" rotWithShape="1">
            <a:gsLst>
              <a:gs pos="0">
                <a:schemeClr val="accent2">
                  <a:alpha val="0"/>
                </a:schemeClr>
              </a:gs>
              <a:gs pos="50000">
                <a:srgbClr val="63AA70">
                  <a:alpha val="25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波形 23"/>
          <p:cNvSpPr/>
          <p:nvPr/>
        </p:nvSpPr>
        <p:spPr>
          <a:xfrm rot="2504427" flipV="1">
            <a:off x="5639550" y="1973861"/>
            <a:ext cx="940568" cy="93983"/>
          </a:xfrm>
          <a:prstGeom prst="wave">
            <a:avLst>
              <a:gd name="adj1" fmla="val 20000"/>
              <a:gd name="adj2" fmla="val -10000"/>
            </a:avLst>
          </a:prstGeom>
          <a:gradFill flip="none" rotWithShape="1">
            <a:gsLst>
              <a:gs pos="0">
                <a:srgbClr val="63AA70">
                  <a:alpha val="0"/>
                </a:srgbClr>
              </a:gs>
              <a:gs pos="100000">
                <a:schemeClr val="accent4">
                  <a:alpha val="81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波形 24"/>
          <p:cNvSpPr/>
          <p:nvPr/>
        </p:nvSpPr>
        <p:spPr>
          <a:xfrm rot="2955063">
            <a:off x="10168189" y="5286062"/>
            <a:ext cx="2305058" cy="230325"/>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波形 25"/>
          <p:cNvSpPr/>
          <p:nvPr/>
        </p:nvSpPr>
        <p:spPr>
          <a:xfrm rot="1517224">
            <a:off x="8767973" y="5459138"/>
            <a:ext cx="1467281" cy="146613"/>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波形 27"/>
          <p:cNvSpPr/>
          <p:nvPr/>
        </p:nvSpPr>
        <p:spPr>
          <a:xfrm rot="2504427">
            <a:off x="5584236" y="492226"/>
            <a:ext cx="577205" cy="57675"/>
          </a:xfrm>
          <a:prstGeom prst="wave">
            <a:avLst>
              <a:gd name="adj1" fmla="val 20000"/>
              <a:gd name="adj2" fmla="val -10000"/>
            </a:avLst>
          </a:prstGeom>
          <a:gradFill flip="none" rotWithShape="1">
            <a:gsLst>
              <a:gs pos="0">
                <a:schemeClr val="accent2">
                  <a:alpha val="0"/>
                </a:schemeClr>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波形 28"/>
          <p:cNvSpPr/>
          <p:nvPr/>
        </p:nvSpPr>
        <p:spPr>
          <a:xfrm rot="1200386" flipV="1">
            <a:off x="4544392" y="4664801"/>
            <a:ext cx="1440795" cy="143966"/>
          </a:xfrm>
          <a:prstGeom prst="wave">
            <a:avLst>
              <a:gd name="adj1" fmla="val 20000"/>
              <a:gd name="adj2" fmla="val -10000"/>
            </a:avLst>
          </a:prstGeom>
          <a:gradFill flip="none" rotWithShape="1">
            <a:gsLst>
              <a:gs pos="0">
                <a:schemeClr val="accent2"/>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河边的城市&#10;&#10;描述已自动生成"/>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rcRect l="233" t="9615" r="233" b="15734"/>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2" name="任意多边形: 形状 41"/>
          <p:cNvSpPr/>
          <p:nvPr/>
        </p:nvSpPr>
        <p:spPr>
          <a:xfrm rot="537780">
            <a:off x="-242009" y="5506465"/>
            <a:ext cx="11883359" cy="2236677"/>
          </a:xfrm>
          <a:custGeom>
            <a:avLst/>
            <a:gdLst>
              <a:gd name="connsiteX0" fmla="*/ 132887 w 11883359"/>
              <a:gd name="connsiteY0" fmla="*/ 5563 h 2236677"/>
              <a:gd name="connsiteX1" fmla="*/ 241285 w 11883359"/>
              <a:gd name="connsiteY1" fmla="*/ 0 h 2236677"/>
              <a:gd name="connsiteX2" fmla="*/ 1577163 w 11883359"/>
              <a:gd name="connsiteY2" fmla="*/ 495377 h 2236677"/>
              <a:gd name="connsiteX3" fmla="*/ 2913039 w 11883359"/>
              <a:gd name="connsiteY3" fmla="*/ 0 h 2236677"/>
              <a:gd name="connsiteX4" fmla="*/ 4248917 w 11883359"/>
              <a:gd name="connsiteY4" fmla="*/ 495376 h 2236677"/>
              <a:gd name="connsiteX5" fmla="*/ 5584794 w 11883359"/>
              <a:gd name="connsiteY5" fmla="*/ 0 h 2236677"/>
              <a:gd name="connsiteX6" fmla="*/ 6920672 w 11883359"/>
              <a:gd name="connsiteY6" fmla="*/ 495376 h 2236677"/>
              <a:gd name="connsiteX7" fmla="*/ 8256549 w 11883359"/>
              <a:gd name="connsiteY7" fmla="*/ 0 h 2236677"/>
              <a:gd name="connsiteX8" fmla="*/ 9592427 w 11883359"/>
              <a:gd name="connsiteY8" fmla="*/ 495377 h 2236677"/>
              <a:gd name="connsiteX9" fmla="*/ 10928305 w 11883359"/>
              <a:gd name="connsiteY9" fmla="*/ 0 h 2236677"/>
              <a:gd name="connsiteX10" fmla="*/ 11734762 w 11883359"/>
              <a:gd name="connsiteY10" fmla="*/ 338637 h 2236677"/>
              <a:gd name="connsiteX11" fmla="*/ 11883359 w 11883359"/>
              <a:gd name="connsiteY11" fmla="*/ 417281 h 2236677"/>
              <a:gd name="connsiteX12" fmla="*/ 347940 w 11883359"/>
              <a:gd name="connsiteY12" fmla="*/ 2236677 h 2236677"/>
              <a:gd name="connsiteX13" fmla="*/ 0 w 11883359"/>
              <a:gd name="connsiteY13" fmla="*/ 30649 h 2236677"/>
              <a:gd name="connsiteX14" fmla="*/ 34452 w 11883359"/>
              <a:gd name="connsiteY14" fmla="*/ 21286 h 2236677"/>
              <a:gd name="connsiteX15" fmla="*/ 132887 w 11883359"/>
              <a:gd name="connsiteY15" fmla="*/ 5563 h 223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83359" h="2236677">
                <a:moveTo>
                  <a:pt x="132887" y="5563"/>
                </a:moveTo>
                <a:cubicBezTo>
                  <a:pt x="167280" y="1935"/>
                  <a:pt x="203334" y="0"/>
                  <a:pt x="241285" y="0"/>
                </a:cubicBezTo>
                <a:cubicBezTo>
                  <a:pt x="848501" y="0"/>
                  <a:pt x="969946" y="495376"/>
                  <a:pt x="1577163" y="495377"/>
                </a:cubicBezTo>
                <a:cubicBezTo>
                  <a:pt x="2184378" y="495377"/>
                  <a:pt x="2305823" y="0"/>
                  <a:pt x="2913039" y="0"/>
                </a:cubicBezTo>
                <a:cubicBezTo>
                  <a:pt x="3520255" y="0"/>
                  <a:pt x="3641701" y="495377"/>
                  <a:pt x="4248917" y="495376"/>
                </a:cubicBezTo>
                <a:cubicBezTo>
                  <a:pt x="4856143" y="495377"/>
                  <a:pt x="4977568" y="0"/>
                  <a:pt x="5584794" y="0"/>
                </a:cubicBezTo>
                <a:cubicBezTo>
                  <a:pt x="6192021" y="0"/>
                  <a:pt x="6313445" y="495376"/>
                  <a:pt x="6920672" y="495376"/>
                </a:cubicBezTo>
                <a:cubicBezTo>
                  <a:pt x="7527898" y="495377"/>
                  <a:pt x="7649323" y="0"/>
                  <a:pt x="8256549" y="0"/>
                </a:cubicBezTo>
                <a:cubicBezTo>
                  <a:pt x="8863776" y="0"/>
                  <a:pt x="8985200" y="495377"/>
                  <a:pt x="9592427" y="495377"/>
                </a:cubicBezTo>
                <a:cubicBezTo>
                  <a:pt x="10199653" y="495376"/>
                  <a:pt x="10321077" y="0"/>
                  <a:pt x="10928305" y="0"/>
                </a:cubicBezTo>
                <a:cubicBezTo>
                  <a:pt x="11307821" y="0"/>
                  <a:pt x="11497571" y="193507"/>
                  <a:pt x="11734762" y="338637"/>
                </a:cubicBezTo>
                <a:lnTo>
                  <a:pt x="11883359" y="417281"/>
                </a:lnTo>
                <a:lnTo>
                  <a:pt x="347940" y="2236677"/>
                </a:lnTo>
                <a:lnTo>
                  <a:pt x="0" y="30649"/>
                </a:lnTo>
                <a:lnTo>
                  <a:pt x="34452" y="21286"/>
                </a:lnTo>
                <a:cubicBezTo>
                  <a:pt x="65761" y="14513"/>
                  <a:pt x="98494" y="9192"/>
                  <a:pt x="132887" y="5563"/>
                </a:cubicBezTo>
                <a:close/>
              </a:path>
            </a:pathLst>
          </a:custGeom>
          <a:solidFill>
            <a:schemeClr val="accent1"/>
          </a:solidFill>
          <a:ln w="9525" cap="flat">
            <a:solidFill>
              <a:schemeClr val="accent6"/>
            </a:solidFill>
            <a:prstDash val="solid"/>
            <a:miter/>
          </a:ln>
          <a:effectLst>
            <a:innerShdw blurRad="279400" dist="50800" dir="8100000">
              <a:prstClr val="black">
                <a:alpha val="41000"/>
              </a:prstClr>
            </a:innerShdw>
          </a:effectLst>
        </p:spPr>
        <p:txBody>
          <a:bodyPr wrap="square" rtlCol="0" anchor="ctr">
            <a:noAutofit/>
          </a:bodyPr>
          <a:lstStyle/>
          <a:p>
            <a:endParaRPr lang="zh-CN" altLang="en-US">
              <a:cs typeface="+mn-ea"/>
              <a:sym typeface="+mn-lt"/>
            </a:endParaRPr>
          </a:p>
        </p:txBody>
      </p:sp>
      <p:sp>
        <p:nvSpPr>
          <p:cNvPr id="40" name="任意多边形: 形状 39"/>
          <p:cNvSpPr/>
          <p:nvPr/>
        </p:nvSpPr>
        <p:spPr>
          <a:xfrm rot="13234801">
            <a:off x="6926215" y="-1034835"/>
            <a:ext cx="6717777" cy="3779592"/>
          </a:xfrm>
          <a:custGeom>
            <a:avLst/>
            <a:gdLst>
              <a:gd name="connsiteX0" fmla="*/ 6717777 w 6717777"/>
              <a:gd name="connsiteY0" fmla="*/ 138606 h 3779592"/>
              <a:gd name="connsiteX1" fmla="*/ 2466765 w 6717777"/>
              <a:gd name="connsiteY1" fmla="*/ 3779592 h 3779592"/>
              <a:gd name="connsiteX2" fmla="*/ 0 w 6717777"/>
              <a:gd name="connsiteY2" fmla="*/ 899536 h 3779592"/>
              <a:gd name="connsiteX3" fmla="*/ 107709 w 6717777"/>
              <a:gd name="connsiteY3" fmla="*/ 906242 h 3779592"/>
              <a:gd name="connsiteX4" fmla="*/ 2122426 w 6717777"/>
              <a:gd name="connsiteY4" fmla="*/ 0 h 3779592"/>
              <a:gd name="connsiteX5" fmla="*/ 4137143 w 6717777"/>
              <a:gd name="connsiteY5" fmla="*/ 906242 h 3779592"/>
              <a:gd name="connsiteX6" fmla="*/ 6151859 w 6717777"/>
              <a:gd name="connsiteY6" fmla="*/ 0 h 3779592"/>
              <a:gd name="connsiteX7" fmla="*/ 6599379 w 6717777"/>
              <a:gd name="connsiteY7" fmla="*/ 83633 h 377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777" h="3779592">
                <a:moveTo>
                  <a:pt x="6717777" y="138606"/>
                </a:moveTo>
                <a:lnTo>
                  <a:pt x="2466765" y="3779592"/>
                </a:lnTo>
                <a:lnTo>
                  <a:pt x="0" y="899536"/>
                </a:lnTo>
                <a:lnTo>
                  <a:pt x="107709" y="906242"/>
                </a:lnTo>
                <a:cubicBezTo>
                  <a:pt x="1023488" y="906241"/>
                  <a:pt x="1206648" y="0"/>
                  <a:pt x="2122426" y="0"/>
                </a:cubicBezTo>
                <a:cubicBezTo>
                  <a:pt x="3038205" y="0"/>
                  <a:pt x="3221364" y="906241"/>
                  <a:pt x="4137143" y="906242"/>
                </a:cubicBezTo>
                <a:cubicBezTo>
                  <a:pt x="5052936" y="906242"/>
                  <a:pt x="5236065" y="0"/>
                  <a:pt x="6151859" y="0"/>
                </a:cubicBezTo>
                <a:cubicBezTo>
                  <a:pt x="6323570" y="0"/>
                  <a:pt x="6469524" y="31860"/>
                  <a:pt x="6599379" y="83633"/>
                </a:cubicBezTo>
                <a:close/>
              </a:path>
            </a:pathLst>
          </a:custGeom>
          <a:solidFill>
            <a:schemeClr val="accent1"/>
          </a:solidFill>
          <a:ln w="9525" cap="flat">
            <a:solidFill>
              <a:schemeClr val="accent6"/>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9" name="任意多边形: 形状 38"/>
          <p:cNvSpPr/>
          <p:nvPr/>
        </p:nvSpPr>
        <p:spPr>
          <a:xfrm rot="13234801">
            <a:off x="7808196" y="-914092"/>
            <a:ext cx="5493095" cy="3083551"/>
          </a:xfrm>
          <a:custGeom>
            <a:avLst/>
            <a:gdLst>
              <a:gd name="connsiteX0" fmla="*/ 5493095 w 5493095"/>
              <a:gd name="connsiteY0" fmla="*/ 15806 h 3083551"/>
              <a:gd name="connsiteX1" fmla="*/ 1911368 w 5493095"/>
              <a:gd name="connsiteY1" fmla="*/ 3083551 h 3083551"/>
              <a:gd name="connsiteX2" fmla="*/ 0 w 5493095"/>
              <a:gd name="connsiteY2" fmla="*/ 851945 h 3083551"/>
              <a:gd name="connsiteX3" fmla="*/ 88996 w 5493095"/>
              <a:gd name="connsiteY3" fmla="*/ 822609 h 3083551"/>
              <a:gd name="connsiteX4" fmla="*/ 1656197 w 5493095"/>
              <a:gd name="connsiteY4" fmla="*/ 0 h 3083551"/>
              <a:gd name="connsiteX5" fmla="*/ 3670914 w 5493095"/>
              <a:gd name="connsiteY5" fmla="*/ 906241 h 3083551"/>
              <a:gd name="connsiteX6" fmla="*/ 5373689 w 5493095"/>
              <a:gd name="connsiteY6" fmla="*/ 38940 h 30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095" h="3083551">
                <a:moveTo>
                  <a:pt x="5493095" y="15806"/>
                </a:moveTo>
                <a:lnTo>
                  <a:pt x="1911368" y="3083551"/>
                </a:lnTo>
                <a:lnTo>
                  <a:pt x="0" y="851945"/>
                </a:lnTo>
                <a:lnTo>
                  <a:pt x="88996" y="822609"/>
                </a:lnTo>
                <a:cubicBezTo>
                  <a:pt x="651700" y="598261"/>
                  <a:pt x="912127" y="0"/>
                  <a:pt x="1656197" y="0"/>
                </a:cubicBezTo>
                <a:cubicBezTo>
                  <a:pt x="2571976" y="0"/>
                  <a:pt x="2755135" y="906242"/>
                  <a:pt x="3670914" y="906241"/>
                </a:cubicBezTo>
                <a:cubicBezTo>
                  <a:pt x="4472234" y="906241"/>
                  <a:pt x="4712606" y="212400"/>
                  <a:pt x="5373689" y="38940"/>
                </a:cubicBezTo>
                <a:close/>
              </a:path>
            </a:pathLst>
          </a:custGeom>
          <a:solidFill>
            <a:schemeClr val="accent2"/>
          </a:solidFill>
          <a:ln w="9525" cap="flat">
            <a:solidFill>
              <a:schemeClr val="accent1"/>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3" name="任意多边形: 形状 32"/>
          <p:cNvSpPr/>
          <p:nvPr/>
        </p:nvSpPr>
        <p:spPr>
          <a:xfrm rot="13234801">
            <a:off x="10189934" y="-230211"/>
            <a:ext cx="2717984" cy="2024775"/>
          </a:xfrm>
          <a:custGeom>
            <a:avLst/>
            <a:gdLst>
              <a:gd name="connsiteX0" fmla="*/ 2717984 w 2717984"/>
              <a:gd name="connsiteY0" fmla="*/ 878272 h 2024775"/>
              <a:gd name="connsiteX1" fmla="*/ 1379391 w 2717984"/>
              <a:gd name="connsiteY1" fmla="*/ 2024775 h 2024775"/>
              <a:gd name="connsiteX2" fmla="*/ 0 w 2717984"/>
              <a:gd name="connsiteY2" fmla="*/ 414275 h 2024775"/>
              <a:gd name="connsiteX3" fmla="*/ 160136 w 2717984"/>
              <a:gd name="connsiteY3" fmla="*/ 286741 h 2024775"/>
              <a:gd name="connsiteX4" fmla="*/ 958582 w 2717984"/>
              <a:gd name="connsiteY4" fmla="*/ 0 h 2024775"/>
              <a:gd name="connsiteX5" fmla="*/ 2661361 w 2717984"/>
              <a:gd name="connsiteY5" fmla="*/ 867301 h 20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984" h="2024775">
                <a:moveTo>
                  <a:pt x="2717984" y="878272"/>
                </a:moveTo>
                <a:lnTo>
                  <a:pt x="1379391" y="2024775"/>
                </a:lnTo>
                <a:lnTo>
                  <a:pt x="0" y="414275"/>
                </a:lnTo>
                <a:lnTo>
                  <a:pt x="160136" y="286741"/>
                </a:lnTo>
                <a:cubicBezTo>
                  <a:pt x="374773" y="127440"/>
                  <a:pt x="615165" y="0"/>
                  <a:pt x="958582" y="0"/>
                </a:cubicBezTo>
                <a:cubicBezTo>
                  <a:pt x="1759888" y="0"/>
                  <a:pt x="2000283" y="693842"/>
                  <a:pt x="2661361" y="867301"/>
                </a:cubicBezTo>
                <a:close/>
              </a:path>
            </a:pathLst>
          </a:custGeom>
          <a:solidFill>
            <a:schemeClr val="accent3">
              <a:lumMod val="75000"/>
            </a:schemeClr>
          </a:solidFill>
          <a:ln w="9525" cap="flat">
            <a:solidFill>
              <a:schemeClr val="accent2"/>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1" name="任意多边形: 形状 30"/>
          <p:cNvSpPr/>
          <p:nvPr/>
        </p:nvSpPr>
        <p:spPr>
          <a:xfrm rot="13234801">
            <a:off x="11063990" y="-87208"/>
            <a:ext cx="1624158" cy="1158265"/>
          </a:xfrm>
          <a:custGeom>
            <a:avLst/>
            <a:gdLst>
              <a:gd name="connsiteX0" fmla="*/ 1624158 w 1624158"/>
              <a:gd name="connsiteY0" fmla="*/ 531285 h 1158265"/>
              <a:gd name="connsiteX1" fmla="*/ 892131 w 1624158"/>
              <a:gd name="connsiteY1" fmla="*/ 1158265 h 1158265"/>
              <a:gd name="connsiteX2" fmla="*/ 0 w 1624158"/>
              <a:gd name="connsiteY2" fmla="*/ 116663 h 1158265"/>
              <a:gd name="connsiteX3" fmla="*/ 71138 w 1624158"/>
              <a:gd name="connsiteY3" fmla="*/ 83633 h 1158265"/>
              <a:gd name="connsiteX4" fmla="*/ 518654 w 1624158"/>
              <a:gd name="connsiteY4" fmla="*/ 0 h 1158265"/>
              <a:gd name="connsiteX5" fmla="*/ 1526012 w 1624158"/>
              <a:gd name="connsiteY5" fmla="*/ 453121 h 1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4158" h="1158265">
                <a:moveTo>
                  <a:pt x="1624158" y="531285"/>
                </a:moveTo>
                <a:lnTo>
                  <a:pt x="892131" y="1158265"/>
                </a:lnTo>
                <a:lnTo>
                  <a:pt x="0" y="116663"/>
                </a:lnTo>
                <a:lnTo>
                  <a:pt x="71138" y="83633"/>
                </a:lnTo>
                <a:cubicBezTo>
                  <a:pt x="200993" y="31860"/>
                  <a:pt x="346945" y="1"/>
                  <a:pt x="518654" y="0"/>
                </a:cubicBezTo>
                <a:cubicBezTo>
                  <a:pt x="976543" y="0"/>
                  <a:pt x="1251278" y="226560"/>
                  <a:pt x="1526012" y="453121"/>
                </a:cubicBezTo>
                <a:close/>
              </a:path>
            </a:pathLst>
          </a:custGeom>
          <a:solidFill>
            <a:schemeClr val="accent4">
              <a:lumMod val="75000"/>
            </a:schemeClr>
          </a:solidFill>
          <a:ln w="9525" cap="flat">
            <a:solidFill>
              <a:schemeClr val="accent3">
                <a:lumMod val="75000"/>
              </a:schemeClr>
            </a:solidFill>
            <a:prstDash val="solid"/>
            <a:miter/>
          </a:ln>
          <a:effectLst>
            <a:innerShdw blurRad="2540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0" name="任意多边形: 形状 29"/>
          <p:cNvSpPr/>
          <p:nvPr/>
        </p:nvSpPr>
        <p:spPr>
          <a:xfrm rot="13234801">
            <a:off x="11758929" y="-16944"/>
            <a:ext cx="659423" cy="452124"/>
          </a:xfrm>
          <a:custGeom>
            <a:avLst/>
            <a:gdLst>
              <a:gd name="connsiteX0" fmla="*/ 659423 w 659423"/>
              <a:gd name="connsiteY0" fmla="*/ 219003 h 452124"/>
              <a:gd name="connsiteX1" fmla="*/ 387243 w 659423"/>
              <a:gd name="connsiteY1" fmla="*/ 452124 h 452124"/>
              <a:gd name="connsiteX2" fmla="*/ 0 w 659423"/>
              <a:gd name="connsiteY2" fmla="*/ 0 h 452124"/>
              <a:gd name="connsiteX3" fmla="*/ 117534 w 659423"/>
              <a:gd name="connsiteY3" fmla="*/ 7318 h 452124"/>
              <a:gd name="connsiteX4" fmla="*/ 642674 w 659423"/>
              <a:gd name="connsiteY4" fmla="*/ 207328 h 4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423" h="452124">
                <a:moveTo>
                  <a:pt x="659423" y="219003"/>
                </a:moveTo>
                <a:lnTo>
                  <a:pt x="387243" y="452124"/>
                </a:lnTo>
                <a:lnTo>
                  <a:pt x="0" y="0"/>
                </a:lnTo>
                <a:lnTo>
                  <a:pt x="117534" y="7318"/>
                </a:lnTo>
                <a:cubicBezTo>
                  <a:pt x="325015" y="33868"/>
                  <a:pt x="492430" y="109978"/>
                  <a:pt x="642674" y="207328"/>
                </a:cubicBezTo>
                <a:close/>
              </a:path>
            </a:pathLst>
          </a:custGeom>
          <a:solidFill>
            <a:schemeClr val="accent4"/>
          </a:solidFill>
          <a:ln w="9525" cap="flat">
            <a:solidFill>
              <a:schemeClr val="accent4">
                <a:lumMod val="75000"/>
              </a:schemeClr>
            </a:solidFill>
            <a:prstDash val="solid"/>
            <a:miter/>
          </a:ln>
          <a:effectLst>
            <a:innerShdw blurRad="279400" dist="50800" dir="8100000">
              <a:prstClr val="black">
                <a:alpha val="50000"/>
              </a:prstClr>
            </a:innerShdw>
          </a:effectLst>
        </p:spPr>
        <p:txBody>
          <a:bodyPr wrap="square" rtlCol="0" anchor="ctr">
            <a:noAutofit/>
          </a:bodyPr>
          <a:lstStyle/>
          <a:p>
            <a:endParaRPr lang="zh-CN" altLang="en-US">
              <a:cs typeface="+mn-ea"/>
              <a:sym typeface="+mn-lt"/>
            </a:endParaRPr>
          </a:p>
        </p:txBody>
      </p:sp>
      <p:grpSp>
        <p:nvGrpSpPr>
          <p:cNvPr id="2" name="组合 1"/>
          <p:cNvGrpSpPr/>
          <p:nvPr/>
        </p:nvGrpSpPr>
        <p:grpSpPr>
          <a:xfrm>
            <a:off x="2796617" y="2948128"/>
            <a:ext cx="576995" cy="504363"/>
            <a:chOff x="2818420" y="2922226"/>
            <a:chExt cx="606627" cy="530265"/>
          </a:xfrm>
        </p:grpSpPr>
        <p:sp>
          <p:nvSpPr>
            <p:cNvPr id="35" name="图形 8"/>
            <p:cNvSpPr/>
            <p:nvPr/>
          </p:nvSpPr>
          <p:spPr>
            <a:xfrm>
              <a:off x="2819478" y="2953496"/>
              <a:ext cx="605569" cy="498995"/>
            </a:xfrm>
            <a:custGeom>
              <a:avLst/>
              <a:gdLst>
                <a:gd name="connsiteX0" fmla="*/ 4096547 w 5567984"/>
                <a:gd name="connsiteY0" fmla="*/ 768700 h 8005496"/>
                <a:gd name="connsiteX1" fmla="*/ 4564731 w 5567984"/>
                <a:gd name="connsiteY1" fmla="*/ 2873978 h 8005496"/>
                <a:gd name="connsiteX2" fmla="*/ 5542956 w 5567984"/>
                <a:gd name="connsiteY2" fmla="*/ 4529674 h 8005496"/>
                <a:gd name="connsiteX3" fmla="*/ 4877887 w 5567984"/>
                <a:gd name="connsiteY3" fmla="*/ 6183820 h 8005496"/>
                <a:gd name="connsiteX4" fmla="*/ 3273349 w 5567984"/>
                <a:gd name="connsiteY4" fmla="*/ 7575970 h 8005496"/>
                <a:gd name="connsiteX5" fmla="*/ 1195977 w 5567984"/>
                <a:gd name="connsiteY5" fmla="*/ 7892226 h 8005496"/>
                <a:gd name="connsiteX6" fmla="*/ 84428 w 5567984"/>
                <a:gd name="connsiteY6" fmla="*/ 6205524 h 8005496"/>
                <a:gd name="connsiteX7" fmla="*/ 276662 w 5567984"/>
                <a:gd name="connsiteY7" fmla="*/ 4270778 h 8005496"/>
                <a:gd name="connsiteX8" fmla="*/ 8465 w 5567984"/>
                <a:gd name="connsiteY8" fmla="*/ 2811966 h 8005496"/>
                <a:gd name="connsiteX9" fmla="*/ 963435 w 5567984"/>
                <a:gd name="connsiteY9" fmla="*/ 1596549 h 8005496"/>
                <a:gd name="connsiteX10" fmla="*/ 2451702 w 5567984"/>
                <a:gd name="connsiteY10" fmla="*/ 69525 h 8005496"/>
                <a:gd name="connsiteX11" fmla="*/ 4096547 w 5567984"/>
                <a:gd name="connsiteY11" fmla="*/ 768700 h 8005496"/>
                <a:gd name="connsiteX0-1" fmla="*/ 5940587 w 5981347"/>
                <a:gd name="connsiteY0-2" fmla="*/ 390172 h 8160368"/>
                <a:gd name="connsiteX1-3" fmla="*/ 4564731 w 5981347"/>
                <a:gd name="connsiteY1-4" fmla="*/ 3028850 h 8160368"/>
                <a:gd name="connsiteX2-5" fmla="*/ 5542956 w 5981347"/>
                <a:gd name="connsiteY2-6" fmla="*/ 4684546 h 8160368"/>
                <a:gd name="connsiteX3-7" fmla="*/ 4877887 w 5981347"/>
                <a:gd name="connsiteY3-8" fmla="*/ 6338692 h 8160368"/>
                <a:gd name="connsiteX4-9" fmla="*/ 3273349 w 5981347"/>
                <a:gd name="connsiteY4-10" fmla="*/ 7730842 h 8160368"/>
                <a:gd name="connsiteX5-11" fmla="*/ 1195977 w 5981347"/>
                <a:gd name="connsiteY5-12" fmla="*/ 8047098 h 8160368"/>
                <a:gd name="connsiteX6-13" fmla="*/ 84428 w 5981347"/>
                <a:gd name="connsiteY6-14" fmla="*/ 6360396 h 8160368"/>
                <a:gd name="connsiteX7-15" fmla="*/ 276662 w 5981347"/>
                <a:gd name="connsiteY7-16" fmla="*/ 4425650 h 8160368"/>
                <a:gd name="connsiteX8-17" fmla="*/ 8465 w 5981347"/>
                <a:gd name="connsiteY8-18" fmla="*/ 2966838 h 8160368"/>
                <a:gd name="connsiteX9-19" fmla="*/ 963435 w 5981347"/>
                <a:gd name="connsiteY9-20" fmla="*/ 1751421 h 8160368"/>
                <a:gd name="connsiteX10-21" fmla="*/ 2451702 w 5981347"/>
                <a:gd name="connsiteY10-22" fmla="*/ 224397 h 8160368"/>
                <a:gd name="connsiteX11-23" fmla="*/ 5940587 w 5981347"/>
                <a:gd name="connsiteY11-24" fmla="*/ 390172 h 8160368"/>
                <a:gd name="connsiteX0-25" fmla="*/ 6454653 w 6495413"/>
                <a:gd name="connsiteY0-26" fmla="*/ 390172 h 8160364"/>
                <a:gd name="connsiteX1-27" fmla="*/ 5078797 w 6495413"/>
                <a:gd name="connsiteY1-28" fmla="*/ 3028850 h 8160364"/>
                <a:gd name="connsiteX2-29" fmla="*/ 6057022 w 6495413"/>
                <a:gd name="connsiteY2-30" fmla="*/ 4684546 h 8160364"/>
                <a:gd name="connsiteX3-31" fmla="*/ 5391953 w 6495413"/>
                <a:gd name="connsiteY3-32" fmla="*/ 6338692 h 8160364"/>
                <a:gd name="connsiteX4-33" fmla="*/ 3787415 w 6495413"/>
                <a:gd name="connsiteY4-34" fmla="*/ 7730842 h 8160364"/>
                <a:gd name="connsiteX5-35" fmla="*/ 1710043 w 6495413"/>
                <a:gd name="connsiteY5-36" fmla="*/ 8047098 h 8160364"/>
                <a:gd name="connsiteX6-37" fmla="*/ 4134 w 6495413"/>
                <a:gd name="connsiteY6-38" fmla="*/ 6177516 h 8160364"/>
                <a:gd name="connsiteX7-39" fmla="*/ 790728 w 6495413"/>
                <a:gd name="connsiteY7-40" fmla="*/ 4425650 h 8160364"/>
                <a:gd name="connsiteX8-41" fmla="*/ 522531 w 6495413"/>
                <a:gd name="connsiteY8-42" fmla="*/ 2966838 h 8160364"/>
                <a:gd name="connsiteX9-43" fmla="*/ 1477501 w 6495413"/>
                <a:gd name="connsiteY9-44" fmla="*/ 1751421 h 8160364"/>
                <a:gd name="connsiteX10-45" fmla="*/ 2965768 w 6495413"/>
                <a:gd name="connsiteY10-46" fmla="*/ 224397 h 8160364"/>
                <a:gd name="connsiteX11-47" fmla="*/ 6454653 w 6495413"/>
                <a:gd name="connsiteY11-48" fmla="*/ 390172 h 8160364"/>
                <a:gd name="connsiteX0-49" fmla="*/ 6454653 w 6934729"/>
                <a:gd name="connsiteY0-50" fmla="*/ 390172 h 8160364"/>
                <a:gd name="connsiteX1-51" fmla="*/ 6922837 w 6934729"/>
                <a:gd name="connsiteY1-52" fmla="*/ 3013610 h 8160364"/>
                <a:gd name="connsiteX2-53" fmla="*/ 6057022 w 6934729"/>
                <a:gd name="connsiteY2-54" fmla="*/ 4684546 h 8160364"/>
                <a:gd name="connsiteX3-55" fmla="*/ 5391953 w 6934729"/>
                <a:gd name="connsiteY3-56" fmla="*/ 6338692 h 8160364"/>
                <a:gd name="connsiteX4-57" fmla="*/ 3787415 w 6934729"/>
                <a:gd name="connsiteY4-58" fmla="*/ 7730842 h 8160364"/>
                <a:gd name="connsiteX5-59" fmla="*/ 1710043 w 6934729"/>
                <a:gd name="connsiteY5-60" fmla="*/ 8047098 h 8160364"/>
                <a:gd name="connsiteX6-61" fmla="*/ 4134 w 6934729"/>
                <a:gd name="connsiteY6-62" fmla="*/ 6177516 h 8160364"/>
                <a:gd name="connsiteX7-63" fmla="*/ 790728 w 6934729"/>
                <a:gd name="connsiteY7-64" fmla="*/ 4425650 h 8160364"/>
                <a:gd name="connsiteX8-65" fmla="*/ 522531 w 6934729"/>
                <a:gd name="connsiteY8-66" fmla="*/ 2966838 h 8160364"/>
                <a:gd name="connsiteX9-67" fmla="*/ 1477501 w 6934729"/>
                <a:gd name="connsiteY9-68" fmla="*/ 1751421 h 8160364"/>
                <a:gd name="connsiteX10-69" fmla="*/ 2965768 w 6934729"/>
                <a:gd name="connsiteY10-70" fmla="*/ 224397 h 8160364"/>
                <a:gd name="connsiteX11-71" fmla="*/ 6454653 w 6934729"/>
                <a:gd name="connsiteY11-72" fmla="*/ 390172 h 8160364"/>
                <a:gd name="connsiteX0-73" fmla="*/ 6454653 w 7046920"/>
                <a:gd name="connsiteY0-74" fmla="*/ 390172 h 8160364"/>
                <a:gd name="connsiteX1-75" fmla="*/ 6922837 w 7046920"/>
                <a:gd name="connsiteY1-76" fmla="*/ 3013610 h 8160364"/>
                <a:gd name="connsiteX2-77" fmla="*/ 6910462 w 7046920"/>
                <a:gd name="connsiteY2-78" fmla="*/ 5004586 h 8160364"/>
                <a:gd name="connsiteX3-79" fmla="*/ 5391953 w 7046920"/>
                <a:gd name="connsiteY3-80" fmla="*/ 6338692 h 8160364"/>
                <a:gd name="connsiteX4-81" fmla="*/ 3787415 w 7046920"/>
                <a:gd name="connsiteY4-82" fmla="*/ 7730842 h 8160364"/>
                <a:gd name="connsiteX5-83" fmla="*/ 1710043 w 7046920"/>
                <a:gd name="connsiteY5-84" fmla="*/ 8047098 h 8160364"/>
                <a:gd name="connsiteX6-85" fmla="*/ 4134 w 7046920"/>
                <a:gd name="connsiteY6-86" fmla="*/ 6177516 h 8160364"/>
                <a:gd name="connsiteX7-87" fmla="*/ 790728 w 7046920"/>
                <a:gd name="connsiteY7-88" fmla="*/ 4425650 h 8160364"/>
                <a:gd name="connsiteX8-89" fmla="*/ 522531 w 7046920"/>
                <a:gd name="connsiteY8-90" fmla="*/ 2966838 h 8160364"/>
                <a:gd name="connsiteX9-91" fmla="*/ 1477501 w 7046920"/>
                <a:gd name="connsiteY9-92" fmla="*/ 1751421 h 8160364"/>
                <a:gd name="connsiteX10-93" fmla="*/ 2965768 w 7046920"/>
                <a:gd name="connsiteY10-94" fmla="*/ 224397 h 8160364"/>
                <a:gd name="connsiteX11-95" fmla="*/ 6454653 w 7046920"/>
                <a:gd name="connsiteY11-96" fmla="*/ 390172 h 8160364"/>
                <a:gd name="connsiteX0-97" fmla="*/ 6454653 w 8648225"/>
                <a:gd name="connsiteY0-98" fmla="*/ 390172 h 8160364"/>
                <a:gd name="connsiteX1-99" fmla="*/ 8644957 w 8648225"/>
                <a:gd name="connsiteY1-100" fmla="*/ 2541170 h 8160364"/>
                <a:gd name="connsiteX2-101" fmla="*/ 6910462 w 8648225"/>
                <a:gd name="connsiteY2-102" fmla="*/ 5004586 h 8160364"/>
                <a:gd name="connsiteX3-103" fmla="*/ 5391953 w 8648225"/>
                <a:gd name="connsiteY3-104" fmla="*/ 6338692 h 8160364"/>
                <a:gd name="connsiteX4-105" fmla="*/ 3787415 w 8648225"/>
                <a:gd name="connsiteY4-106" fmla="*/ 7730842 h 8160364"/>
                <a:gd name="connsiteX5-107" fmla="*/ 1710043 w 8648225"/>
                <a:gd name="connsiteY5-108" fmla="*/ 8047098 h 8160364"/>
                <a:gd name="connsiteX6-109" fmla="*/ 4134 w 8648225"/>
                <a:gd name="connsiteY6-110" fmla="*/ 6177516 h 8160364"/>
                <a:gd name="connsiteX7-111" fmla="*/ 790728 w 8648225"/>
                <a:gd name="connsiteY7-112" fmla="*/ 4425650 h 8160364"/>
                <a:gd name="connsiteX8-113" fmla="*/ 522531 w 8648225"/>
                <a:gd name="connsiteY8-114" fmla="*/ 2966838 h 8160364"/>
                <a:gd name="connsiteX9-115" fmla="*/ 1477501 w 8648225"/>
                <a:gd name="connsiteY9-116" fmla="*/ 1751421 h 8160364"/>
                <a:gd name="connsiteX10-117" fmla="*/ 2965768 w 8648225"/>
                <a:gd name="connsiteY10-118" fmla="*/ 224397 h 8160364"/>
                <a:gd name="connsiteX11-119" fmla="*/ 6454653 w 8648225"/>
                <a:gd name="connsiteY11-120" fmla="*/ 390172 h 8160364"/>
                <a:gd name="connsiteX0-121" fmla="*/ 7201413 w 8646414"/>
                <a:gd name="connsiteY0-122" fmla="*/ 275375 h 8411327"/>
                <a:gd name="connsiteX1-123" fmla="*/ 8644957 w 8646414"/>
                <a:gd name="connsiteY1-124" fmla="*/ 2792133 h 8411327"/>
                <a:gd name="connsiteX2-125" fmla="*/ 6910462 w 8646414"/>
                <a:gd name="connsiteY2-126" fmla="*/ 5255549 h 8411327"/>
                <a:gd name="connsiteX3-127" fmla="*/ 5391953 w 8646414"/>
                <a:gd name="connsiteY3-128" fmla="*/ 6589655 h 8411327"/>
                <a:gd name="connsiteX4-129" fmla="*/ 3787415 w 8646414"/>
                <a:gd name="connsiteY4-130" fmla="*/ 7981805 h 8411327"/>
                <a:gd name="connsiteX5-131" fmla="*/ 1710043 w 8646414"/>
                <a:gd name="connsiteY5-132" fmla="*/ 8298061 h 8411327"/>
                <a:gd name="connsiteX6-133" fmla="*/ 4134 w 8646414"/>
                <a:gd name="connsiteY6-134" fmla="*/ 6428479 h 8411327"/>
                <a:gd name="connsiteX7-135" fmla="*/ 790728 w 8646414"/>
                <a:gd name="connsiteY7-136" fmla="*/ 4676613 h 8411327"/>
                <a:gd name="connsiteX8-137" fmla="*/ 522531 w 8646414"/>
                <a:gd name="connsiteY8-138" fmla="*/ 3217801 h 8411327"/>
                <a:gd name="connsiteX9-139" fmla="*/ 1477501 w 8646414"/>
                <a:gd name="connsiteY9-140" fmla="*/ 2002384 h 8411327"/>
                <a:gd name="connsiteX10-141" fmla="*/ 2965768 w 8646414"/>
                <a:gd name="connsiteY10-142" fmla="*/ 475360 h 8411327"/>
                <a:gd name="connsiteX11-143" fmla="*/ 7201413 w 8646414"/>
                <a:gd name="connsiteY11-144" fmla="*/ 275375 h 8411327"/>
                <a:gd name="connsiteX0-145" fmla="*/ 7201413 w 8648523"/>
                <a:gd name="connsiteY0-146" fmla="*/ 275375 h 8411327"/>
                <a:gd name="connsiteX1-147" fmla="*/ 8644957 w 8648523"/>
                <a:gd name="connsiteY1-148" fmla="*/ 2792133 h 8411327"/>
                <a:gd name="connsiteX2-149" fmla="*/ 6910462 w 8648523"/>
                <a:gd name="connsiteY2-150" fmla="*/ 5255549 h 8411327"/>
                <a:gd name="connsiteX3-151" fmla="*/ 5391953 w 8648523"/>
                <a:gd name="connsiteY3-152" fmla="*/ 6589655 h 8411327"/>
                <a:gd name="connsiteX4-153" fmla="*/ 3787415 w 8648523"/>
                <a:gd name="connsiteY4-154" fmla="*/ 7981805 h 8411327"/>
                <a:gd name="connsiteX5-155" fmla="*/ 1710043 w 8648523"/>
                <a:gd name="connsiteY5-156" fmla="*/ 8298061 h 8411327"/>
                <a:gd name="connsiteX6-157" fmla="*/ 4134 w 8648523"/>
                <a:gd name="connsiteY6-158" fmla="*/ 6428479 h 8411327"/>
                <a:gd name="connsiteX7-159" fmla="*/ 790728 w 8648523"/>
                <a:gd name="connsiteY7-160" fmla="*/ 4676613 h 8411327"/>
                <a:gd name="connsiteX8-161" fmla="*/ 522531 w 8648523"/>
                <a:gd name="connsiteY8-162" fmla="*/ 3217801 h 8411327"/>
                <a:gd name="connsiteX9-163" fmla="*/ 1477501 w 8648523"/>
                <a:gd name="connsiteY9-164" fmla="*/ 2002384 h 8411327"/>
                <a:gd name="connsiteX10-165" fmla="*/ 2965768 w 8648523"/>
                <a:gd name="connsiteY10-166" fmla="*/ 475360 h 8411327"/>
                <a:gd name="connsiteX11-167" fmla="*/ 7201413 w 8648523"/>
                <a:gd name="connsiteY11-168" fmla="*/ 275375 h 8411327"/>
                <a:gd name="connsiteX0-169" fmla="*/ 7201413 w 8648523"/>
                <a:gd name="connsiteY0-170" fmla="*/ 227973 h 8363925"/>
                <a:gd name="connsiteX1-171" fmla="*/ 8644957 w 8648523"/>
                <a:gd name="connsiteY1-172" fmla="*/ 2744731 h 8363925"/>
                <a:gd name="connsiteX2-173" fmla="*/ 6910462 w 8648523"/>
                <a:gd name="connsiteY2-174" fmla="*/ 5208147 h 8363925"/>
                <a:gd name="connsiteX3-175" fmla="*/ 5391953 w 8648523"/>
                <a:gd name="connsiteY3-176" fmla="*/ 6542253 h 8363925"/>
                <a:gd name="connsiteX4-177" fmla="*/ 3787415 w 8648523"/>
                <a:gd name="connsiteY4-178" fmla="*/ 7934403 h 8363925"/>
                <a:gd name="connsiteX5-179" fmla="*/ 1710043 w 8648523"/>
                <a:gd name="connsiteY5-180" fmla="*/ 8250659 h 8363925"/>
                <a:gd name="connsiteX6-181" fmla="*/ 4134 w 8648523"/>
                <a:gd name="connsiteY6-182" fmla="*/ 6381077 h 8363925"/>
                <a:gd name="connsiteX7-183" fmla="*/ 790728 w 8648523"/>
                <a:gd name="connsiteY7-184" fmla="*/ 4629211 h 8363925"/>
                <a:gd name="connsiteX8-185" fmla="*/ 522531 w 8648523"/>
                <a:gd name="connsiteY8-186" fmla="*/ 3170399 h 8363925"/>
                <a:gd name="connsiteX9-187" fmla="*/ 1477501 w 8648523"/>
                <a:gd name="connsiteY9-188" fmla="*/ 1954982 h 8363925"/>
                <a:gd name="connsiteX10-189" fmla="*/ 2965768 w 8648523"/>
                <a:gd name="connsiteY10-190" fmla="*/ 427958 h 8363925"/>
                <a:gd name="connsiteX11-191" fmla="*/ 7201413 w 8648523"/>
                <a:gd name="connsiteY11-192" fmla="*/ 227973 h 8363925"/>
                <a:gd name="connsiteX0-193" fmla="*/ 7201413 w 8648523"/>
                <a:gd name="connsiteY0-194" fmla="*/ 132501 h 8268453"/>
                <a:gd name="connsiteX1-195" fmla="*/ 8644957 w 8648523"/>
                <a:gd name="connsiteY1-196" fmla="*/ 2649259 h 8268453"/>
                <a:gd name="connsiteX2-197" fmla="*/ 6910462 w 8648523"/>
                <a:gd name="connsiteY2-198" fmla="*/ 5112675 h 8268453"/>
                <a:gd name="connsiteX3-199" fmla="*/ 5391953 w 8648523"/>
                <a:gd name="connsiteY3-200" fmla="*/ 6446781 h 8268453"/>
                <a:gd name="connsiteX4-201" fmla="*/ 3787415 w 8648523"/>
                <a:gd name="connsiteY4-202" fmla="*/ 7838931 h 8268453"/>
                <a:gd name="connsiteX5-203" fmla="*/ 1710043 w 8648523"/>
                <a:gd name="connsiteY5-204" fmla="*/ 8155187 h 8268453"/>
                <a:gd name="connsiteX6-205" fmla="*/ 4134 w 8648523"/>
                <a:gd name="connsiteY6-206" fmla="*/ 6285605 h 8268453"/>
                <a:gd name="connsiteX7-207" fmla="*/ 790728 w 8648523"/>
                <a:gd name="connsiteY7-208" fmla="*/ 4533739 h 8268453"/>
                <a:gd name="connsiteX8-209" fmla="*/ 522531 w 8648523"/>
                <a:gd name="connsiteY8-210" fmla="*/ 3074927 h 8268453"/>
                <a:gd name="connsiteX9-211" fmla="*/ 1477501 w 8648523"/>
                <a:gd name="connsiteY9-212" fmla="*/ 1859510 h 8268453"/>
                <a:gd name="connsiteX10-213" fmla="*/ 2965768 w 8648523"/>
                <a:gd name="connsiteY10-214" fmla="*/ 332486 h 8268453"/>
                <a:gd name="connsiteX11-215" fmla="*/ 7201413 w 8648523"/>
                <a:gd name="connsiteY11-216" fmla="*/ 132501 h 8268453"/>
                <a:gd name="connsiteX0-217" fmla="*/ 7475733 w 8664887"/>
                <a:gd name="connsiteY0-218" fmla="*/ 122472 h 8304144"/>
                <a:gd name="connsiteX1-219" fmla="*/ 8644957 w 8664887"/>
                <a:gd name="connsiteY1-220" fmla="*/ 2684950 h 8304144"/>
                <a:gd name="connsiteX2-221" fmla="*/ 6910462 w 8664887"/>
                <a:gd name="connsiteY2-222" fmla="*/ 5148366 h 8304144"/>
                <a:gd name="connsiteX3-223" fmla="*/ 5391953 w 8664887"/>
                <a:gd name="connsiteY3-224" fmla="*/ 6482472 h 8304144"/>
                <a:gd name="connsiteX4-225" fmla="*/ 3787415 w 8664887"/>
                <a:gd name="connsiteY4-226" fmla="*/ 7874622 h 8304144"/>
                <a:gd name="connsiteX5-227" fmla="*/ 1710043 w 8664887"/>
                <a:gd name="connsiteY5-228" fmla="*/ 8190878 h 8304144"/>
                <a:gd name="connsiteX6-229" fmla="*/ 4134 w 8664887"/>
                <a:gd name="connsiteY6-230" fmla="*/ 6321296 h 8304144"/>
                <a:gd name="connsiteX7-231" fmla="*/ 790728 w 8664887"/>
                <a:gd name="connsiteY7-232" fmla="*/ 4569430 h 8304144"/>
                <a:gd name="connsiteX8-233" fmla="*/ 522531 w 8664887"/>
                <a:gd name="connsiteY8-234" fmla="*/ 3110618 h 8304144"/>
                <a:gd name="connsiteX9-235" fmla="*/ 1477501 w 8664887"/>
                <a:gd name="connsiteY9-236" fmla="*/ 1895201 h 8304144"/>
                <a:gd name="connsiteX10-237" fmla="*/ 2965768 w 8664887"/>
                <a:gd name="connsiteY10-238" fmla="*/ 368177 h 8304144"/>
                <a:gd name="connsiteX11-239" fmla="*/ 7475733 w 8664887"/>
                <a:gd name="connsiteY11-240" fmla="*/ 122472 h 8304144"/>
                <a:gd name="connsiteX0-241" fmla="*/ 6515613 w 8647442"/>
                <a:gd name="connsiteY0-242" fmla="*/ 103625 h 8391977"/>
                <a:gd name="connsiteX1-243" fmla="*/ 8644957 w 8647442"/>
                <a:gd name="connsiteY1-244" fmla="*/ 2772783 h 8391977"/>
                <a:gd name="connsiteX2-245" fmla="*/ 6910462 w 8647442"/>
                <a:gd name="connsiteY2-246" fmla="*/ 5236199 h 8391977"/>
                <a:gd name="connsiteX3-247" fmla="*/ 5391953 w 8647442"/>
                <a:gd name="connsiteY3-248" fmla="*/ 6570305 h 8391977"/>
                <a:gd name="connsiteX4-249" fmla="*/ 3787415 w 8647442"/>
                <a:gd name="connsiteY4-250" fmla="*/ 7962455 h 8391977"/>
                <a:gd name="connsiteX5-251" fmla="*/ 1710043 w 8647442"/>
                <a:gd name="connsiteY5-252" fmla="*/ 8278711 h 8391977"/>
                <a:gd name="connsiteX6-253" fmla="*/ 4134 w 8647442"/>
                <a:gd name="connsiteY6-254" fmla="*/ 6409129 h 8391977"/>
                <a:gd name="connsiteX7-255" fmla="*/ 790728 w 8647442"/>
                <a:gd name="connsiteY7-256" fmla="*/ 4657263 h 8391977"/>
                <a:gd name="connsiteX8-257" fmla="*/ 522531 w 8647442"/>
                <a:gd name="connsiteY8-258" fmla="*/ 3198451 h 8391977"/>
                <a:gd name="connsiteX9-259" fmla="*/ 1477501 w 8647442"/>
                <a:gd name="connsiteY9-260" fmla="*/ 1983034 h 8391977"/>
                <a:gd name="connsiteX10-261" fmla="*/ 2965768 w 8647442"/>
                <a:gd name="connsiteY10-262" fmla="*/ 456010 h 8391977"/>
                <a:gd name="connsiteX11-263" fmla="*/ 6515613 w 8647442"/>
                <a:gd name="connsiteY11-264" fmla="*/ 103625 h 8391977"/>
                <a:gd name="connsiteX0-265" fmla="*/ 6515613 w 8977179"/>
                <a:gd name="connsiteY0-266" fmla="*/ 103625 h 8391977"/>
                <a:gd name="connsiteX1-267" fmla="*/ 8644957 w 8977179"/>
                <a:gd name="connsiteY1-268" fmla="*/ 2772783 h 8391977"/>
                <a:gd name="connsiteX2-269" fmla="*/ 8632582 w 8977179"/>
                <a:gd name="connsiteY2-270" fmla="*/ 6577319 h 8391977"/>
                <a:gd name="connsiteX3-271" fmla="*/ 5391953 w 8977179"/>
                <a:gd name="connsiteY3-272" fmla="*/ 6570305 h 8391977"/>
                <a:gd name="connsiteX4-273" fmla="*/ 3787415 w 8977179"/>
                <a:gd name="connsiteY4-274" fmla="*/ 7962455 h 8391977"/>
                <a:gd name="connsiteX5-275" fmla="*/ 1710043 w 8977179"/>
                <a:gd name="connsiteY5-276" fmla="*/ 8278711 h 8391977"/>
                <a:gd name="connsiteX6-277" fmla="*/ 4134 w 8977179"/>
                <a:gd name="connsiteY6-278" fmla="*/ 6409129 h 8391977"/>
                <a:gd name="connsiteX7-279" fmla="*/ 790728 w 8977179"/>
                <a:gd name="connsiteY7-280" fmla="*/ 4657263 h 8391977"/>
                <a:gd name="connsiteX8-281" fmla="*/ 522531 w 8977179"/>
                <a:gd name="connsiteY8-282" fmla="*/ 3198451 h 8391977"/>
                <a:gd name="connsiteX9-283" fmla="*/ 1477501 w 8977179"/>
                <a:gd name="connsiteY9-284" fmla="*/ 1983034 h 8391977"/>
                <a:gd name="connsiteX10-285" fmla="*/ 2965768 w 8977179"/>
                <a:gd name="connsiteY10-286" fmla="*/ 456010 h 8391977"/>
                <a:gd name="connsiteX11-287" fmla="*/ 6515613 w 8977179"/>
                <a:gd name="connsiteY11-288" fmla="*/ 103625 h 8391977"/>
                <a:gd name="connsiteX0-289" fmla="*/ 6515613 w 8898394"/>
                <a:gd name="connsiteY0-290" fmla="*/ 103625 h 8350632"/>
                <a:gd name="connsiteX1-291" fmla="*/ 8644957 w 8898394"/>
                <a:gd name="connsiteY1-292" fmla="*/ 2772783 h 8350632"/>
                <a:gd name="connsiteX2-293" fmla="*/ 8632582 w 8898394"/>
                <a:gd name="connsiteY2-294" fmla="*/ 6577319 h 8350632"/>
                <a:gd name="connsiteX3-295" fmla="*/ 6611153 w 8898394"/>
                <a:gd name="connsiteY3-296" fmla="*/ 7941905 h 8350632"/>
                <a:gd name="connsiteX4-297" fmla="*/ 3787415 w 8898394"/>
                <a:gd name="connsiteY4-298" fmla="*/ 7962455 h 8350632"/>
                <a:gd name="connsiteX5-299" fmla="*/ 1710043 w 8898394"/>
                <a:gd name="connsiteY5-300" fmla="*/ 8278711 h 8350632"/>
                <a:gd name="connsiteX6-301" fmla="*/ 4134 w 8898394"/>
                <a:gd name="connsiteY6-302" fmla="*/ 6409129 h 8350632"/>
                <a:gd name="connsiteX7-303" fmla="*/ 790728 w 8898394"/>
                <a:gd name="connsiteY7-304" fmla="*/ 4657263 h 8350632"/>
                <a:gd name="connsiteX8-305" fmla="*/ 522531 w 8898394"/>
                <a:gd name="connsiteY8-306" fmla="*/ 3198451 h 8350632"/>
                <a:gd name="connsiteX9-307" fmla="*/ 1477501 w 8898394"/>
                <a:gd name="connsiteY9-308" fmla="*/ 1983034 h 8350632"/>
                <a:gd name="connsiteX10-309" fmla="*/ 2965768 w 8898394"/>
                <a:gd name="connsiteY10-310" fmla="*/ 456010 h 8350632"/>
                <a:gd name="connsiteX11-311" fmla="*/ 6515613 w 8898394"/>
                <a:gd name="connsiteY11-312" fmla="*/ 103625 h 8350632"/>
                <a:gd name="connsiteX0-313" fmla="*/ 6515613 w 8898394"/>
                <a:gd name="connsiteY0-314" fmla="*/ 103625 h 8350632"/>
                <a:gd name="connsiteX1-315" fmla="*/ 8644957 w 8898394"/>
                <a:gd name="connsiteY1-316" fmla="*/ 2772783 h 8350632"/>
                <a:gd name="connsiteX2-317" fmla="*/ 8632582 w 8898394"/>
                <a:gd name="connsiteY2-318" fmla="*/ 6577319 h 8350632"/>
                <a:gd name="connsiteX3-319" fmla="*/ 6611153 w 8898394"/>
                <a:gd name="connsiteY3-320" fmla="*/ 7941905 h 8350632"/>
                <a:gd name="connsiteX4-321" fmla="*/ 3787415 w 8898394"/>
                <a:gd name="connsiteY4-322" fmla="*/ 7962455 h 8350632"/>
                <a:gd name="connsiteX5-323" fmla="*/ 1710043 w 8898394"/>
                <a:gd name="connsiteY5-324" fmla="*/ 8278711 h 8350632"/>
                <a:gd name="connsiteX6-325" fmla="*/ 4134 w 8898394"/>
                <a:gd name="connsiteY6-326" fmla="*/ 6409129 h 8350632"/>
                <a:gd name="connsiteX7-327" fmla="*/ 790728 w 8898394"/>
                <a:gd name="connsiteY7-328" fmla="*/ 4657263 h 8350632"/>
                <a:gd name="connsiteX8-329" fmla="*/ 705411 w 8898394"/>
                <a:gd name="connsiteY8-330" fmla="*/ 3274651 h 8350632"/>
                <a:gd name="connsiteX9-331" fmla="*/ 1477501 w 8898394"/>
                <a:gd name="connsiteY9-332" fmla="*/ 1983034 h 8350632"/>
                <a:gd name="connsiteX10-333" fmla="*/ 2965768 w 8898394"/>
                <a:gd name="connsiteY10-334" fmla="*/ 456010 h 8350632"/>
                <a:gd name="connsiteX11-335" fmla="*/ 6515613 w 8898394"/>
                <a:gd name="connsiteY11-336" fmla="*/ 103625 h 8350632"/>
                <a:gd name="connsiteX0-337" fmla="*/ 6515613 w 8898394"/>
                <a:gd name="connsiteY0-338" fmla="*/ 90861 h 8337868"/>
                <a:gd name="connsiteX1-339" fmla="*/ 8644957 w 8898394"/>
                <a:gd name="connsiteY1-340" fmla="*/ 2760019 h 8337868"/>
                <a:gd name="connsiteX2-341" fmla="*/ 8632582 w 8898394"/>
                <a:gd name="connsiteY2-342" fmla="*/ 6564555 h 8337868"/>
                <a:gd name="connsiteX3-343" fmla="*/ 6611153 w 8898394"/>
                <a:gd name="connsiteY3-344" fmla="*/ 7929141 h 8337868"/>
                <a:gd name="connsiteX4-345" fmla="*/ 3787415 w 8898394"/>
                <a:gd name="connsiteY4-346" fmla="*/ 7949691 h 8337868"/>
                <a:gd name="connsiteX5-347" fmla="*/ 1710043 w 8898394"/>
                <a:gd name="connsiteY5-348" fmla="*/ 8265947 h 8337868"/>
                <a:gd name="connsiteX6-349" fmla="*/ 4134 w 8898394"/>
                <a:gd name="connsiteY6-350" fmla="*/ 6396365 h 8337868"/>
                <a:gd name="connsiteX7-351" fmla="*/ 790728 w 8898394"/>
                <a:gd name="connsiteY7-352" fmla="*/ 4644499 h 8337868"/>
                <a:gd name="connsiteX8-353" fmla="*/ 705411 w 8898394"/>
                <a:gd name="connsiteY8-354" fmla="*/ 3261887 h 8337868"/>
                <a:gd name="connsiteX9-355" fmla="*/ 1568941 w 8898394"/>
                <a:gd name="connsiteY9-356" fmla="*/ 1436870 h 8337868"/>
                <a:gd name="connsiteX10-357" fmla="*/ 2965768 w 8898394"/>
                <a:gd name="connsiteY10-358" fmla="*/ 443246 h 8337868"/>
                <a:gd name="connsiteX11-359" fmla="*/ 6515613 w 8898394"/>
                <a:gd name="connsiteY11-360" fmla="*/ 90861 h 8337868"/>
                <a:gd name="connsiteX0-361" fmla="*/ 6515613 w 8898394"/>
                <a:gd name="connsiteY0-362" fmla="*/ 91854 h 8338861"/>
                <a:gd name="connsiteX1-363" fmla="*/ 8644957 w 8898394"/>
                <a:gd name="connsiteY1-364" fmla="*/ 2761012 h 8338861"/>
                <a:gd name="connsiteX2-365" fmla="*/ 8632582 w 8898394"/>
                <a:gd name="connsiteY2-366" fmla="*/ 6565548 h 8338861"/>
                <a:gd name="connsiteX3-367" fmla="*/ 6611153 w 8898394"/>
                <a:gd name="connsiteY3-368" fmla="*/ 7930134 h 8338861"/>
                <a:gd name="connsiteX4-369" fmla="*/ 3787415 w 8898394"/>
                <a:gd name="connsiteY4-370" fmla="*/ 7950684 h 8338861"/>
                <a:gd name="connsiteX5-371" fmla="*/ 1710043 w 8898394"/>
                <a:gd name="connsiteY5-372" fmla="*/ 8266940 h 8338861"/>
                <a:gd name="connsiteX6-373" fmla="*/ 4134 w 8898394"/>
                <a:gd name="connsiteY6-374" fmla="*/ 6397358 h 8338861"/>
                <a:gd name="connsiteX7-375" fmla="*/ 790728 w 8898394"/>
                <a:gd name="connsiteY7-376" fmla="*/ 4645492 h 8338861"/>
                <a:gd name="connsiteX8-377" fmla="*/ 705411 w 8898394"/>
                <a:gd name="connsiteY8-378" fmla="*/ 3262880 h 8338861"/>
                <a:gd name="connsiteX9-379" fmla="*/ 1706101 w 8898394"/>
                <a:gd name="connsiteY9-380" fmla="*/ 1483583 h 8338861"/>
                <a:gd name="connsiteX10-381" fmla="*/ 2965768 w 8898394"/>
                <a:gd name="connsiteY10-382" fmla="*/ 444239 h 8338861"/>
                <a:gd name="connsiteX11-383" fmla="*/ 6515613 w 8898394"/>
                <a:gd name="connsiteY11-384" fmla="*/ 91854 h 8338861"/>
                <a:gd name="connsiteX0-385" fmla="*/ 6515613 w 8898394"/>
                <a:gd name="connsiteY0-386" fmla="*/ 91854 h 8338861"/>
                <a:gd name="connsiteX1-387" fmla="*/ 8644957 w 8898394"/>
                <a:gd name="connsiteY1-388" fmla="*/ 2761012 h 8338861"/>
                <a:gd name="connsiteX2-389" fmla="*/ 8632582 w 8898394"/>
                <a:gd name="connsiteY2-390" fmla="*/ 6565548 h 8338861"/>
                <a:gd name="connsiteX3-391" fmla="*/ 6611153 w 8898394"/>
                <a:gd name="connsiteY3-392" fmla="*/ 7930134 h 8338861"/>
                <a:gd name="connsiteX4-393" fmla="*/ 3787415 w 8898394"/>
                <a:gd name="connsiteY4-394" fmla="*/ 7950684 h 8338861"/>
                <a:gd name="connsiteX5-395" fmla="*/ 1710043 w 8898394"/>
                <a:gd name="connsiteY5-396" fmla="*/ 8266940 h 8338861"/>
                <a:gd name="connsiteX6-397" fmla="*/ 4134 w 8898394"/>
                <a:gd name="connsiteY6-398" fmla="*/ 6397358 h 8338861"/>
                <a:gd name="connsiteX7-399" fmla="*/ 790728 w 8898394"/>
                <a:gd name="connsiteY7-400" fmla="*/ 4645492 h 8338861"/>
                <a:gd name="connsiteX8-401" fmla="*/ 705411 w 8898394"/>
                <a:gd name="connsiteY8-402" fmla="*/ 3262880 h 8338861"/>
                <a:gd name="connsiteX9-403" fmla="*/ 1706101 w 8898394"/>
                <a:gd name="connsiteY9-404" fmla="*/ 1483583 h 8338861"/>
                <a:gd name="connsiteX10-405" fmla="*/ 2965768 w 8898394"/>
                <a:gd name="connsiteY10-406" fmla="*/ 444239 h 8338861"/>
                <a:gd name="connsiteX11-407" fmla="*/ 6515613 w 8898394"/>
                <a:gd name="connsiteY11-408" fmla="*/ 91854 h 8338861"/>
                <a:gd name="connsiteX0-409" fmla="*/ 6515613 w 8898394"/>
                <a:gd name="connsiteY0-410" fmla="*/ 91854 h 8338861"/>
                <a:gd name="connsiteX1-411" fmla="*/ 8644957 w 8898394"/>
                <a:gd name="connsiteY1-412" fmla="*/ 2761012 h 8338861"/>
                <a:gd name="connsiteX2-413" fmla="*/ 8632582 w 8898394"/>
                <a:gd name="connsiteY2-414" fmla="*/ 6565548 h 8338861"/>
                <a:gd name="connsiteX3-415" fmla="*/ 6611153 w 8898394"/>
                <a:gd name="connsiteY3-416" fmla="*/ 7930134 h 8338861"/>
                <a:gd name="connsiteX4-417" fmla="*/ 3787415 w 8898394"/>
                <a:gd name="connsiteY4-418" fmla="*/ 7950684 h 8338861"/>
                <a:gd name="connsiteX5-419" fmla="*/ 1710043 w 8898394"/>
                <a:gd name="connsiteY5-420" fmla="*/ 8266940 h 8338861"/>
                <a:gd name="connsiteX6-421" fmla="*/ 4134 w 8898394"/>
                <a:gd name="connsiteY6-422" fmla="*/ 6397358 h 8338861"/>
                <a:gd name="connsiteX7-423" fmla="*/ 790728 w 8898394"/>
                <a:gd name="connsiteY7-424" fmla="*/ 4645492 h 8338861"/>
                <a:gd name="connsiteX8-425" fmla="*/ 705411 w 8898394"/>
                <a:gd name="connsiteY8-426" fmla="*/ 3262880 h 8338861"/>
                <a:gd name="connsiteX9-427" fmla="*/ 1706101 w 8898394"/>
                <a:gd name="connsiteY9-428" fmla="*/ 1483583 h 8338861"/>
                <a:gd name="connsiteX10-429" fmla="*/ 2965768 w 8898394"/>
                <a:gd name="connsiteY10-430" fmla="*/ 444239 h 8338861"/>
                <a:gd name="connsiteX11-431" fmla="*/ 6515613 w 8898394"/>
                <a:gd name="connsiteY11-432" fmla="*/ 91854 h 8338861"/>
                <a:gd name="connsiteX0-433" fmla="*/ 6515613 w 8898394"/>
                <a:gd name="connsiteY0-434" fmla="*/ 91854 h 8338861"/>
                <a:gd name="connsiteX1-435" fmla="*/ 8644957 w 8898394"/>
                <a:gd name="connsiteY1-436" fmla="*/ 2761012 h 8338861"/>
                <a:gd name="connsiteX2-437" fmla="*/ 8632582 w 8898394"/>
                <a:gd name="connsiteY2-438" fmla="*/ 6565548 h 8338861"/>
                <a:gd name="connsiteX3-439" fmla="*/ 6611153 w 8898394"/>
                <a:gd name="connsiteY3-440" fmla="*/ 7930134 h 8338861"/>
                <a:gd name="connsiteX4-441" fmla="*/ 3787415 w 8898394"/>
                <a:gd name="connsiteY4-442" fmla="*/ 7950684 h 8338861"/>
                <a:gd name="connsiteX5-443" fmla="*/ 1710043 w 8898394"/>
                <a:gd name="connsiteY5-444" fmla="*/ 8266940 h 8338861"/>
                <a:gd name="connsiteX6-445" fmla="*/ 4134 w 8898394"/>
                <a:gd name="connsiteY6-446" fmla="*/ 6397358 h 8338861"/>
                <a:gd name="connsiteX7-447" fmla="*/ 790728 w 8898394"/>
                <a:gd name="connsiteY7-448" fmla="*/ 4645492 h 8338861"/>
                <a:gd name="connsiteX8-449" fmla="*/ 705411 w 8898394"/>
                <a:gd name="connsiteY8-450" fmla="*/ 3262880 h 8338861"/>
                <a:gd name="connsiteX9-451" fmla="*/ 1706101 w 8898394"/>
                <a:gd name="connsiteY9-452" fmla="*/ 1483583 h 8338861"/>
                <a:gd name="connsiteX10-453" fmla="*/ 2965768 w 8898394"/>
                <a:gd name="connsiteY10-454" fmla="*/ 444239 h 8338861"/>
                <a:gd name="connsiteX11-455" fmla="*/ 6515613 w 8898394"/>
                <a:gd name="connsiteY11-456" fmla="*/ 91854 h 8338861"/>
                <a:gd name="connsiteX0-457" fmla="*/ 6515613 w 8898394"/>
                <a:gd name="connsiteY0-458" fmla="*/ 91854 h 8338861"/>
                <a:gd name="connsiteX1-459" fmla="*/ 8644957 w 8898394"/>
                <a:gd name="connsiteY1-460" fmla="*/ 2761012 h 8338861"/>
                <a:gd name="connsiteX2-461" fmla="*/ 8632582 w 8898394"/>
                <a:gd name="connsiteY2-462" fmla="*/ 6565548 h 8338861"/>
                <a:gd name="connsiteX3-463" fmla="*/ 6611153 w 8898394"/>
                <a:gd name="connsiteY3-464" fmla="*/ 7930134 h 8338861"/>
                <a:gd name="connsiteX4-465" fmla="*/ 3787415 w 8898394"/>
                <a:gd name="connsiteY4-466" fmla="*/ 7950684 h 8338861"/>
                <a:gd name="connsiteX5-467" fmla="*/ 1710043 w 8898394"/>
                <a:gd name="connsiteY5-468" fmla="*/ 8266940 h 8338861"/>
                <a:gd name="connsiteX6-469" fmla="*/ 4134 w 8898394"/>
                <a:gd name="connsiteY6-470" fmla="*/ 6397358 h 8338861"/>
                <a:gd name="connsiteX7-471" fmla="*/ 790728 w 8898394"/>
                <a:gd name="connsiteY7-472" fmla="*/ 4645492 h 8338861"/>
                <a:gd name="connsiteX8-473" fmla="*/ 705411 w 8898394"/>
                <a:gd name="connsiteY8-474" fmla="*/ 3262880 h 8338861"/>
                <a:gd name="connsiteX9-475" fmla="*/ 1706101 w 8898394"/>
                <a:gd name="connsiteY9-476" fmla="*/ 1483583 h 8338861"/>
                <a:gd name="connsiteX10-477" fmla="*/ 2965768 w 8898394"/>
                <a:gd name="connsiteY10-478" fmla="*/ 444239 h 8338861"/>
                <a:gd name="connsiteX11-479" fmla="*/ 6515613 w 8898394"/>
                <a:gd name="connsiteY11-480" fmla="*/ 91854 h 8338861"/>
                <a:gd name="connsiteX0-481" fmla="*/ 6515613 w 8898394"/>
                <a:gd name="connsiteY0-482" fmla="*/ 91854 h 8338861"/>
                <a:gd name="connsiteX1-483" fmla="*/ 8644957 w 8898394"/>
                <a:gd name="connsiteY1-484" fmla="*/ 2761012 h 8338861"/>
                <a:gd name="connsiteX2-485" fmla="*/ 8632582 w 8898394"/>
                <a:gd name="connsiteY2-486" fmla="*/ 6565548 h 8338861"/>
                <a:gd name="connsiteX3-487" fmla="*/ 6611153 w 8898394"/>
                <a:gd name="connsiteY3-488" fmla="*/ 7930134 h 8338861"/>
                <a:gd name="connsiteX4-489" fmla="*/ 3787415 w 8898394"/>
                <a:gd name="connsiteY4-490" fmla="*/ 7950684 h 8338861"/>
                <a:gd name="connsiteX5-491" fmla="*/ 1710043 w 8898394"/>
                <a:gd name="connsiteY5-492" fmla="*/ 8266940 h 8338861"/>
                <a:gd name="connsiteX6-493" fmla="*/ 4134 w 8898394"/>
                <a:gd name="connsiteY6-494" fmla="*/ 6397358 h 8338861"/>
                <a:gd name="connsiteX7-495" fmla="*/ 790728 w 8898394"/>
                <a:gd name="connsiteY7-496" fmla="*/ 4645492 h 8338861"/>
                <a:gd name="connsiteX8-497" fmla="*/ 705411 w 8898394"/>
                <a:gd name="connsiteY8-498" fmla="*/ 3262880 h 8338861"/>
                <a:gd name="connsiteX9-499" fmla="*/ 1706101 w 8898394"/>
                <a:gd name="connsiteY9-500" fmla="*/ 1483583 h 8338861"/>
                <a:gd name="connsiteX10-501" fmla="*/ 2965768 w 8898394"/>
                <a:gd name="connsiteY10-502" fmla="*/ 444239 h 8338861"/>
                <a:gd name="connsiteX11-503" fmla="*/ 6515613 w 8898394"/>
                <a:gd name="connsiteY11-504" fmla="*/ 91854 h 8338861"/>
                <a:gd name="connsiteX0-505" fmla="*/ 6515613 w 8898394"/>
                <a:gd name="connsiteY0-506" fmla="*/ 91854 h 8338861"/>
                <a:gd name="connsiteX1-507" fmla="*/ 8644957 w 8898394"/>
                <a:gd name="connsiteY1-508" fmla="*/ 2761012 h 8338861"/>
                <a:gd name="connsiteX2-509" fmla="*/ 8632582 w 8898394"/>
                <a:gd name="connsiteY2-510" fmla="*/ 6565548 h 8338861"/>
                <a:gd name="connsiteX3-511" fmla="*/ 6611153 w 8898394"/>
                <a:gd name="connsiteY3-512" fmla="*/ 7930134 h 8338861"/>
                <a:gd name="connsiteX4-513" fmla="*/ 3787415 w 8898394"/>
                <a:gd name="connsiteY4-514" fmla="*/ 7950684 h 8338861"/>
                <a:gd name="connsiteX5-515" fmla="*/ 1710043 w 8898394"/>
                <a:gd name="connsiteY5-516" fmla="*/ 8266940 h 8338861"/>
                <a:gd name="connsiteX6-517" fmla="*/ 4134 w 8898394"/>
                <a:gd name="connsiteY6-518" fmla="*/ 6397358 h 8338861"/>
                <a:gd name="connsiteX7-519" fmla="*/ 790728 w 8898394"/>
                <a:gd name="connsiteY7-520" fmla="*/ 4645492 h 8338861"/>
                <a:gd name="connsiteX8-521" fmla="*/ 705411 w 8898394"/>
                <a:gd name="connsiteY8-522" fmla="*/ 3262880 h 8338861"/>
                <a:gd name="connsiteX9-523" fmla="*/ 1706101 w 8898394"/>
                <a:gd name="connsiteY9-524" fmla="*/ 1483583 h 8338861"/>
                <a:gd name="connsiteX10-525" fmla="*/ 2965768 w 8898394"/>
                <a:gd name="connsiteY10-526" fmla="*/ 444239 h 8338861"/>
                <a:gd name="connsiteX11-527" fmla="*/ 6515613 w 8898394"/>
                <a:gd name="connsiteY11-528" fmla="*/ 91854 h 8338861"/>
                <a:gd name="connsiteX0-529" fmla="*/ 6515613 w 8898394"/>
                <a:gd name="connsiteY0-530" fmla="*/ 91854 h 8338861"/>
                <a:gd name="connsiteX1-531" fmla="*/ 8644957 w 8898394"/>
                <a:gd name="connsiteY1-532" fmla="*/ 2761012 h 8338861"/>
                <a:gd name="connsiteX2-533" fmla="*/ 8632582 w 8898394"/>
                <a:gd name="connsiteY2-534" fmla="*/ 6565548 h 8338861"/>
                <a:gd name="connsiteX3-535" fmla="*/ 6611153 w 8898394"/>
                <a:gd name="connsiteY3-536" fmla="*/ 7930134 h 8338861"/>
                <a:gd name="connsiteX4-537" fmla="*/ 3787415 w 8898394"/>
                <a:gd name="connsiteY4-538" fmla="*/ 7950684 h 8338861"/>
                <a:gd name="connsiteX5-539" fmla="*/ 1710043 w 8898394"/>
                <a:gd name="connsiteY5-540" fmla="*/ 8266940 h 8338861"/>
                <a:gd name="connsiteX6-541" fmla="*/ 4134 w 8898394"/>
                <a:gd name="connsiteY6-542" fmla="*/ 6397358 h 8338861"/>
                <a:gd name="connsiteX7-543" fmla="*/ 790728 w 8898394"/>
                <a:gd name="connsiteY7-544" fmla="*/ 4645492 h 8338861"/>
                <a:gd name="connsiteX8-545" fmla="*/ 705411 w 8898394"/>
                <a:gd name="connsiteY8-546" fmla="*/ 3262880 h 8338861"/>
                <a:gd name="connsiteX9-547" fmla="*/ 1706101 w 8898394"/>
                <a:gd name="connsiteY9-548" fmla="*/ 1483583 h 8338861"/>
                <a:gd name="connsiteX10-549" fmla="*/ 2965768 w 8898394"/>
                <a:gd name="connsiteY10-550" fmla="*/ 444239 h 8338861"/>
                <a:gd name="connsiteX11-551" fmla="*/ 6515613 w 8898394"/>
                <a:gd name="connsiteY11-552" fmla="*/ 91854 h 8338861"/>
                <a:gd name="connsiteX0-553" fmla="*/ 6514930 w 8897711"/>
                <a:gd name="connsiteY0-554" fmla="*/ 91854 h 8338861"/>
                <a:gd name="connsiteX1-555" fmla="*/ 8644274 w 8897711"/>
                <a:gd name="connsiteY1-556" fmla="*/ 2761012 h 8338861"/>
                <a:gd name="connsiteX2-557" fmla="*/ 8631899 w 8897711"/>
                <a:gd name="connsiteY2-558" fmla="*/ 6565548 h 8338861"/>
                <a:gd name="connsiteX3-559" fmla="*/ 6610470 w 8897711"/>
                <a:gd name="connsiteY3-560" fmla="*/ 7930134 h 8338861"/>
                <a:gd name="connsiteX4-561" fmla="*/ 3786732 w 8897711"/>
                <a:gd name="connsiteY4-562" fmla="*/ 7950684 h 8338861"/>
                <a:gd name="connsiteX5-563" fmla="*/ 1709360 w 8897711"/>
                <a:gd name="connsiteY5-564" fmla="*/ 8266940 h 8338861"/>
                <a:gd name="connsiteX6-565" fmla="*/ 3451 w 8897711"/>
                <a:gd name="connsiteY6-566" fmla="*/ 6397358 h 8338861"/>
                <a:gd name="connsiteX7-567" fmla="*/ 972925 w 8897711"/>
                <a:gd name="connsiteY7-568" fmla="*/ 4234012 h 8338861"/>
                <a:gd name="connsiteX8-569" fmla="*/ 704728 w 8897711"/>
                <a:gd name="connsiteY8-570" fmla="*/ 3262880 h 8338861"/>
                <a:gd name="connsiteX9-571" fmla="*/ 1705418 w 8897711"/>
                <a:gd name="connsiteY9-572" fmla="*/ 1483583 h 8338861"/>
                <a:gd name="connsiteX10-573" fmla="*/ 2965085 w 8897711"/>
                <a:gd name="connsiteY10-574" fmla="*/ 444239 h 8338861"/>
                <a:gd name="connsiteX11-575" fmla="*/ 6514930 w 8897711"/>
                <a:gd name="connsiteY11-576" fmla="*/ 91854 h 8338861"/>
                <a:gd name="connsiteX0-577" fmla="*/ 6514930 w 8897711"/>
                <a:gd name="connsiteY0-578" fmla="*/ 91854 h 8338861"/>
                <a:gd name="connsiteX1-579" fmla="*/ 8644274 w 8897711"/>
                <a:gd name="connsiteY1-580" fmla="*/ 2761012 h 8338861"/>
                <a:gd name="connsiteX2-581" fmla="*/ 8631899 w 8897711"/>
                <a:gd name="connsiteY2-582" fmla="*/ 6565548 h 8338861"/>
                <a:gd name="connsiteX3-583" fmla="*/ 6610470 w 8897711"/>
                <a:gd name="connsiteY3-584" fmla="*/ 7930134 h 8338861"/>
                <a:gd name="connsiteX4-585" fmla="*/ 3786732 w 8897711"/>
                <a:gd name="connsiteY4-586" fmla="*/ 7950684 h 8338861"/>
                <a:gd name="connsiteX5-587" fmla="*/ 1709360 w 8897711"/>
                <a:gd name="connsiteY5-588" fmla="*/ 8266940 h 8338861"/>
                <a:gd name="connsiteX6-589" fmla="*/ 3451 w 8897711"/>
                <a:gd name="connsiteY6-590" fmla="*/ 6397358 h 8338861"/>
                <a:gd name="connsiteX7-591" fmla="*/ 972925 w 8897711"/>
                <a:gd name="connsiteY7-592" fmla="*/ 4234012 h 8338861"/>
                <a:gd name="connsiteX8-593" fmla="*/ 704728 w 8897711"/>
                <a:gd name="connsiteY8-594" fmla="*/ 2958080 h 8338861"/>
                <a:gd name="connsiteX9-595" fmla="*/ 1705418 w 8897711"/>
                <a:gd name="connsiteY9-596" fmla="*/ 1483583 h 8338861"/>
                <a:gd name="connsiteX10-597" fmla="*/ 2965085 w 8897711"/>
                <a:gd name="connsiteY10-598" fmla="*/ 444239 h 8338861"/>
                <a:gd name="connsiteX11-599" fmla="*/ 6514930 w 8897711"/>
                <a:gd name="connsiteY11-600" fmla="*/ 91854 h 8338861"/>
                <a:gd name="connsiteX0-601" fmla="*/ 6514930 w 8897711"/>
                <a:gd name="connsiteY0-602" fmla="*/ 91854 h 8338861"/>
                <a:gd name="connsiteX1-603" fmla="*/ 8644274 w 8897711"/>
                <a:gd name="connsiteY1-604" fmla="*/ 2761012 h 8338861"/>
                <a:gd name="connsiteX2-605" fmla="*/ 8631899 w 8897711"/>
                <a:gd name="connsiteY2-606" fmla="*/ 6565548 h 8338861"/>
                <a:gd name="connsiteX3-607" fmla="*/ 6610470 w 8897711"/>
                <a:gd name="connsiteY3-608" fmla="*/ 7930134 h 8338861"/>
                <a:gd name="connsiteX4-609" fmla="*/ 3786732 w 8897711"/>
                <a:gd name="connsiteY4-610" fmla="*/ 7950684 h 8338861"/>
                <a:gd name="connsiteX5-611" fmla="*/ 1709360 w 8897711"/>
                <a:gd name="connsiteY5-612" fmla="*/ 8266940 h 8338861"/>
                <a:gd name="connsiteX6-613" fmla="*/ 3451 w 8897711"/>
                <a:gd name="connsiteY6-614" fmla="*/ 6397358 h 8338861"/>
                <a:gd name="connsiteX7-615" fmla="*/ 972925 w 8897711"/>
                <a:gd name="connsiteY7-616" fmla="*/ 4234012 h 8338861"/>
                <a:gd name="connsiteX8-617" fmla="*/ 719968 w 8897711"/>
                <a:gd name="connsiteY8-618" fmla="*/ 2927600 h 8338861"/>
                <a:gd name="connsiteX9-619" fmla="*/ 1705418 w 8897711"/>
                <a:gd name="connsiteY9-620" fmla="*/ 1483583 h 8338861"/>
                <a:gd name="connsiteX10-621" fmla="*/ 2965085 w 8897711"/>
                <a:gd name="connsiteY10-622" fmla="*/ 444239 h 8338861"/>
                <a:gd name="connsiteX11-623" fmla="*/ 6514930 w 8897711"/>
                <a:gd name="connsiteY11-624" fmla="*/ 91854 h 8338861"/>
                <a:gd name="connsiteX0-625" fmla="*/ 6514930 w 8897711"/>
                <a:gd name="connsiteY0-626" fmla="*/ 98950 h 8345957"/>
                <a:gd name="connsiteX1-627" fmla="*/ 8644274 w 8897711"/>
                <a:gd name="connsiteY1-628" fmla="*/ 2768108 h 8345957"/>
                <a:gd name="connsiteX2-629" fmla="*/ 8631899 w 8897711"/>
                <a:gd name="connsiteY2-630" fmla="*/ 6572644 h 8345957"/>
                <a:gd name="connsiteX3-631" fmla="*/ 6610470 w 8897711"/>
                <a:gd name="connsiteY3-632" fmla="*/ 7937230 h 8345957"/>
                <a:gd name="connsiteX4-633" fmla="*/ 3786732 w 8897711"/>
                <a:gd name="connsiteY4-634" fmla="*/ 7957780 h 8345957"/>
                <a:gd name="connsiteX5-635" fmla="*/ 1709360 w 8897711"/>
                <a:gd name="connsiteY5-636" fmla="*/ 8274036 h 8345957"/>
                <a:gd name="connsiteX6-637" fmla="*/ 3451 w 8897711"/>
                <a:gd name="connsiteY6-638" fmla="*/ 6404454 h 8345957"/>
                <a:gd name="connsiteX7-639" fmla="*/ 972925 w 8897711"/>
                <a:gd name="connsiteY7-640" fmla="*/ 4241108 h 8345957"/>
                <a:gd name="connsiteX8-641" fmla="*/ 719968 w 8897711"/>
                <a:gd name="connsiteY8-642" fmla="*/ 2934696 h 8345957"/>
                <a:gd name="connsiteX9-643" fmla="*/ 2375978 w 8897711"/>
                <a:gd name="connsiteY9-644" fmla="*/ 1795479 h 8345957"/>
                <a:gd name="connsiteX10-645" fmla="*/ 2965085 w 8897711"/>
                <a:gd name="connsiteY10-646" fmla="*/ 451335 h 8345957"/>
                <a:gd name="connsiteX11-647" fmla="*/ 6514930 w 8897711"/>
                <a:gd name="connsiteY11-648" fmla="*/ 98950 h 8345957"/>
                <a:gd name="connsiteX0-649" fmla="*/ 6514930 w 8897711"/>
                <a:gd name="connsiteY0-650" fmla="*/ 91190 h 8338197"/>
                <a:gd name="connsiteX1-651" fmla="*/ 8644274 w 8897711"/>
                <a:gd name="connsiteY1-652" fmla="*/ 2760348 h 8338197"/>
                <a:gd name="connsiteX2-653" fmla="*/ 8631899 w 8897711"/>
                <a:gd name="connsiteY2-654" fmla="*/ 6564884 h 8338197"/>
                <a:gd name="connsiteX3-655" fmla="*/ 6610470 w 8897711"/>
                <a:gd name="connsiteY3-656" fmla="*/ 7929470 h 8338197"/>
                <a:gd name="connsiteX4-657" fmla="*/ 3786732 w 8897711"/>
                <a:gd name="connsiteY4-658" fmla="*/ 7950020 h 8338197"/>
                <a:gd name="connsiteX5-659" fmla="*/ 1709360 w 8897711"/>
                <a:gd name="connsiteY5-660" fmla="*/ 8266276 h 8338197"/>
                <a:gd name="connsiteX6-661" fmla="*/ 3451 w 8897711"/>
                <a:gd name="connsiteY6-662" fmla="*/ 6396694 h 8338197"/>
                <a:gd name="connsiteX7-663" fmla="*/ 972925 w 8897711"/>
                <a:gd name="connsiteY7-664" fmla="*/ 4233348 h 8338197"/>
                <a:gd name="connsiteX8-665" fmla="*/ 719968 w 8897711"/>
                <a:gd name="connsiteY8-666" fmla="*/ 2926936 h 8338197"/>
                <a:gd name="connsiteX9-667" fmla="*/ 1918778 w 8897711"/>
                <a:gd name="connsiteY9-668" fmla="*/ 1452439 h 8338197"/>
                <a:gd name="connsiteX10-669" fmla="*/ 2965085 w 8897711"/>
                <a:gd name="connsiteY10-670" fmla="*/ 443575 h 8338197"/>
                <a:gd name="connsiteX11-671" fmla="*/ 6514930 w 8897711"/>
                <a:gd name="connsiteY11-672" fmla="*/ 91190 h 8338197"/>
                <a:gd name="connsiteX0-673" fmla="*/ 6514930 w 8897711"/>
                <a:gd name="connsiteY0-674" fmla="*/ 89562 h 8336569"/>
                <a:gd name="connsiteX1-675" fmla="*/ 8644274 w 8897711"/>
                <a:gd name="connsiteY1-676" fmla="*/ 2758720 h 8336569"/>
                <a:gd name="connsiteX2-677" fmla="*/ 8631899 w 8897711"/>
                <a:gd name="connsiteY2-678" fmla="*/ 6563256 h 8336569"/>
                <a:gd name="connsiteX3-679" fmla="*/ 6610470 w 8897711"/>
                <a:gd name="connsiteY3-680" fmla="*/ 7927842 h 8336569"/>
                <a:gd name="connsiteX4-681" fmla="*/ 3786732 w 8897711"/>
                <a:gd name="connsiteY4-682" fmla="*/ 7948392 h 8336569"/>
                <a:gd name="connsiteX5-683" fmla="*/ 1709360 w 8897711"/>
                <a:gd name="connsiteY5-684" fmla="*/ 8264648 h 8336569"/>
                <a:gd name="connsiteX6-685" fmla="*/ 3451 w 8897711"/>
                <a:gd name="connsiteY6-686" fmla="*/ 6395066 h 8336569"/>
                <a:gd name="connsiteX7-687" fmla="*/ 972925 w 8897711"/>
                <a:gd name="connsiteY7-688" fmla="*/ 4231720 h 8336569"/>
                <a:gd name="connsiteX8-689" fmla="*/ 719968 w 8897711"/>
                <a:gd name="connsiteY8-690" fmla="*/ 2925308 h 8336569"/>
                <a:gd name="connsiteX9-691" fmla="*/ 1385378 w 8897711"/>
                <a:gd name="connsiteY9-692" fmla="*/ 1374611 h 8336569"/>
                <a:gd name="connsiteX10-693" fmla="*/ 2965085 w 8897711"/>
                <a:gd name="connsiteY10-694" fmla="*/ 441947 h 8336569"/>
                <a:gd name="connsiteX11-695" fmla="*/ 6514930 w 8897711"/>
                <a:gd name="connsiteY11-696" fmla="*/ 89562 h 8336569"/>
                <a:gd name="connsiteX0-697" fmla="*/ 6514930 w 8897711"/>
                <a:gd name="connsiteY0-698" fmla="*/ 89562 h 8336569"/>
                <a:gd name="connsiteX1-699" fmla="*/ 8644274 w 8897711"/>
                <a:gd name="connsiteY1-700" fmla="*/ 2758720 h 8336569"/>
                <a:gd name="connsiteX2-701" fmla="*/ 8631899 w 8897711"/>
                <a:gd name="connsiteY2-702" fmla="*/ 6563256 h 8336569"/>
                <a:gd name="connsiteX3-703" fmla="*/ 6610470 w 8897711"/>
                <a:gd name="connsiteY3-704" fmla="*/ 7927842 h 8336569"/>
                <a:gd name="connsiteX4-705" fmla="*/ 3786732 w 8897711"/>
                <a:gd name="connsiteY4-706" fmla="*/ 7948392 h 8336569"/>
                <a:gd name="connsiteX5-707" fmla="*/ 1709360 w 8897711"/>
                <a:gd name="connsiteY5-708" fmla="*/ 8264648 h 8336569"/>
                <a:gd name="connsiteX6-709" fmla="*/ 3451 w 8897711"/>
                <a:gd name="connsiteY6-710" fmla="*/ 6395066 h 8336569"/>
                <a:gd name="connsiteX7-711" fmla="*/ 972925 w 8897711"/>
                <a:gd name="connsiteY7-712" fmla="*/ 4231720 h 8336569"/>
                <a:gd name="connsiteX8-713" fmla="*/ 826648 w 8897711"/>
                <a:gd name="connsiteY8-714" fmla="*/ 2940548 h 8336569"/>
                <a:gd name="connsiteX9-715" fmla="*/ 1385378 w 8897711"/>
                <a:gd name="connsiteY9-716" fmla="*/ 1374611 h 8336569"/>
                <a:gd name="connsiteX10-717" fmla="*/ 2965085 w 8897711"/>
                <a:gd name="connsiteY10-718" fmla="*/ 441947 h 8336569"/>
                <a:gd name="connsiteX11-719" fmla="*/ 6514930 w 8897711"/>
                <a:gd name="connsiteY11-720" fmla="*/ 89562 h 8336569"/>
                <a:gd name="connsiteX0-721" fmla="*/ 6514930 w 8897711"/>
                <a:gd name="connsiteY0-722" fmla="*/ 89562 h 8336569"/>
                <a:gd name="connsiteX1-723" fmla="*/ 8644274 w 8897711"/>
                <a:gd name="connsiteY1-724" fmla="*/ 2758720 h 8336569"/>
                <a:gd name="connsiteX2-725" fmla="*/ 8631899 w 8897711"/>
                <a:gd name="connsiteY2-726" fmla="*/ 6563256 h 8336569"/>
                <a:gd name="connsiteX3-727" fmla="*/ 6610470 w 8897711"/>
                <a:gd name="connsiteY3-728" fmla="*/ 7927842 h 8336569"/>
                <a:gd name="connsiteX4-729" fmla="*/ 3786732 w 8897711"/>
                <a:gd name="connsiteY4-730" fmla="*/ 7948392 h 8336569"/>
                <a:gd name="connsiteX5-731" fmla="*/ 1709360 w 8897711"/>
                <a:gd name="connsiteY5-732" fmla="*/ 8264648 h 8336569"/>
                <a:gd name="connsiteX6-733" fmla="*/ 3451 w 8897711"/>
                <a:gd name="connsiteY6-734" fmla="*/ 6395066 h 8336569"/>
                <a:gd name="connsiteX7-735" fmla="*/ 972925 w 8897711"/>
                <a:gd name="connsiteY7-736" fmla="*/ 4231720 h 8336569"/>
                <a:gd name="connsiteX8-737" fmla="*/ 826648 w 8897711"/>
                <a:gd name="connsiteY8-738" fmla="*/ 2940548 h 8336569"/>
                <a:gd name="connsiteX9-739" fmla="*/ 1385378 w 8897711"/>
                <a:gd name="connsiteY9-740" fmla="*/ 1374611 h 8336569"/>
                <a:gd name="connsiteX10-741" fmla="*/ 2965085 w 8897711"/>
                <a:gd name="connsiteY10-742" fmla="*/ 441947 h 8336569"/>
                <a:gd name="connsiteX11-743" fmla="*/ 6514930 w 8897711"/>
                <a:gd name="connsiteY11-744" fmla="*/ 89562 h 8336569"/>
                <a:gd name="connsiteX0-745" fmla="*/ 6514930 w 8897711"/>
                <a:gd name="connsiteY0-746" fmla="*/ 89562 h 8336569"/>
                <a:gd name="connsiteX1-747" fmla="*/ 8644274 w 8897711"/>
                <a:gd name="connsiteY1-748" fmla="*/ 2758720 h 8336569"/>
                <a:gd name="connsiteX2-749" fmla="*/ 8631899 w 8897711"/>
                <a:gd name="connsiteY2-750" fmla="*/ 6563256 h 8336569"/>
                <a:gd name="connsiteX3-751" fmla="*/ 6610470 w 8897711"/>
                <a:gd name="connsiteY3-752" fmla="*/ 7927842 h 8336569"/>
                <a:gd name="connsiteX4-753" fmla="*/ 3786732 w 8897711"/>
                <a:gd name="connsiteY4-754" fmla="*/ 7948392 h 8336569"/>
                <a:gd name="connsiteX5-755" fmla="*/ 1709360 w 8897711"/>
                <a:gd name="connsiteY5-756" fmla="*/ 8264648 h 8336569"/>
                <a:gd name="connsiteX6-757" fmla="*/ 3451 w 8897711"/>
                <a:gd name="connsiteY6-758" fmla="*/ 6395066 h 8336569"/>
                <a:gd name="connsiteX7-759" fmla="*/ 972925 w 8897711"/>
                <a:gd name="connsiteY7-760" fmla="*/ 4231720 h 8336569"/>
                <a:gd name="connsiteX8-761" fmla="*/ 826648 w 8897711"/>
                <a:gd name="connsiteY8-762" fmla="*/ 2940548 h 8336569"/>
                <a:gd name="connsiteX9-763" fmla="*/ 1385378 w 8897711"/>
                <a:gd name="connsiteY9-764" fmla="*/ 1374611 h 8336569"/>
                <a:gd name="connsiteX10-765" fmla="*/ 2965085 w 8897711"/>
                <a:gd name="connsiteY10-766" fmla="*/ 441947 h 8336569"/>
                <a:gd name="connsiteX11-767" fmla="*/ 6514930 w 8897711"/>
                <a:gd name="connsiteY11-768" fmla="*/ 89562 h 8336569"/>
                <a:gd name="connsiteX0-769" fmla="*/ 6514930 w 8897711"/>
                <a:gd name="connsiteY0-770" fmla="*/ 89562 h 8336569"/>
                <a:gd name="connsiteX1-771" fmla="*/ 8644274 w 8897711"/>
                <a:gd name="connsiteY1-772" fmla="*/ 2758720 h 8336569"/>
                <a:gd name="connsiteX2-773" fmla="*/ 8631899 w 8897711"/>
                <a:gd name="connsiteY2-774" fmla="*/ 6563256 h 8336569"/>
                <a:gd name="connsiteX3-775" fmla="*/ 6610470 w 8897711"/>
                <a:gd name="connsiteY3-776" fmla="*/ 7927842 h 8336569"/>
                <a:gd name="connsiteX4-777" fmla="*/ 3786732 w 8897711"/>
                <a:gd name="connsiteY4-778" fmla="*/ 7948392 h 8336569"/>
                <a:gd name="connsiteX5-779" fmla="*/ 1709360 w 8897711"/>
                <a:gd name="connsiteY5-780" fmla="*/ 8264648 h 8336569"/>
                <a:gd name="connsiteX6-781" fmla="*/ 3451 w 8897711"/>
                <a:gd name="connsiteY6-782" fmla="*/ 6395066 h 8336569"/>
                <a:gd name="connsiteX7-783" fmla="*/ 972925 w 8897711"/>
                <a:gd name="connsiteY7-784" fmla="*/ 4231720 h 8336569"/>
                <a:gd name="connsiteX8-785" fmla="*/ 857128 w 8897711"/>
                <a:gd name="connsiteY8-786" fmla="*/ 2757668 h 8336569"/>
                <a:gd name="connsiteX9-787" fmla="*/ 1385378 w 8897711"/>
                <a:gd name="connsiteY9-788" fmla="*/ 1374611 h 8336569"/>
                <a:gd name="connsiteX10-789" fmla="*/ 2965085 w 8897711"/>
                <a:gd name="connsiteY10-790" fmla="*/ 441947 h 8336569"/>
                <a:gd name="connsiteX11-791" fmla="*/ 6514930 w 8897711"/>
                <a:gd name="connsiteY11-792" fmla="*/ 89562 h 8336569"/>
                <a:gd name="connsiteX0-793" fmla="*/ 6514930 w 8897711"/>
                <a:gd name="connsiteY0-794" fmla="*/ 89562 h 8336569"/>
                <a:gd name="connsiteX1-795" fmla="*/ 8644274 w 8897711"/>
                <a:gd name="connsiteY1-796" fmla="*/ 2758720 h 8336569"/>
                <a:gd name="connsiteX2-797" fmla="*/ 8631899 w 8897711"/>
                <a:gd name="connsiteY2-798" fmla="*/ 6563256 h 8336569"/>
                <a:gd name="connsiteX3-799" fmla="*/ 6610470 w 8897711"/>
                <a:gd name="connsiteY3-800" fmla="*/ 7927842 h 8336569"/>
                <a:gd name="connsiteX4-801" fmla="*/ 3786732 w 8897711"/>
                <a:gd name="connsiteY4-802" fmla="*/ 7948392 h 8336569"/>
                <a:gd name="connsiteX5-803" fmla="*/ 1709360 w 8897711"/>
                <a:gd name="connsiteY5-804" fmla="*/ 8264648 h 8336569"/>
                <a:gd name="connsiteX6-805" fmla="*/ 3451 w 8897711"/>
                <a:gd name="connsiteY6-806" fmla="*/ 6395066 h 8336569"/>
                <a:gd name="connsiteX7-807" fmla="*/ 972925 w 8897711"/>
                <a:gd name="connsiteY7-808" fmla="*/ 4231720 h 8336569"/>
                <a:gd name="connsiteX8-809" fmla="*/ 628528 w 8897711"/>
                <a:gd name="connsiteY8-810" fmla="*/ 3169148 h 8336569"/>
                <a:gd name="connsiteX9-811" fmla="*/ 1385378 w 8897711"/>
                <a:gd name="connsiteY9-812" fmla="*/ 1374611 h 8336569"/>
                <a:gd name="connsiteX10-813" fmla="*/ 2965085 w 8897711"/>
                <a:gd name="connsiteY10-814" fmla="*/ 441947 h 8336569"/>
                <a:gd name="connsiteX11-815" fmla="*/ 6514930 w 8897711"/>
                <a:gd name="connsiteY11-816" fmla="*/ 89562 h 8336569"/>
                <a:gd name="connsiteX0-817" fmla="*/ 6514930 w 8897711"/>
                <a:gd name="connsiteY0-818" fmla="*/ 89562 h 8336569"/>
                <a:gd name="connsiteX1-819" fmla="*/ 8644274 w 8897711"/>
                <a:gd name="connsiteY1-820" fmla="*/ 2758720 h 8336569"/>
                <a:gd name="connsiteX2-821" fmla="*/ 8631899 w 8897711"/>
                <a:gd name="connsiteY2-822" fmla="*/ 6563256 h 8336569"/>
                <a:gd name="connsiteX3-823" fmla="*/ 6610470 w 8897711"/>
                <a:gd name="connsiteY3-824" fmla="*/ 7927842 h 8336569"/>
                <a:gd name="connsiteX4-825" fmla="*/ 3786732 w 8897711"/>
                <a:gd name="connsiteY4-826" fmla="*/ 7948392 h 8336569"/>
                <a:gd name="connsiteX5-827" fmla="*/ 1709360 w 8897711"/>
                <a:gd name="connsiteY5-828" fmla="*/ 8264648 h 8336569"/>
                <a:gd name="connsiteX6-829" fmla="*/ 3451 w 8897711"/>
                <a:gd name="connsiteY6-830" fmla="*/ 6395066 h 8336569"/>
                <a:gd name="connsiteX7-831" fmla="*/ 972925 w 8897711"/>
                <a:gd name="connsiteY7-832" fmla="*/ 4231720 h 8336569"/>
                <a:gd name="connsiteX8-833" fmla="*/ 628528 w 8897711"/>
                <a:gd name="connsiteY8-834" fmla="*/ 3169148 h 8336569"/>
                <a:gd name="connsiteX9-835" fmla="*/ 1385378 w 8897711"/>
                <a:gd name="connsiteY9-836" fmla="*/ 1374611 h 8336569"/>
                <a:gd name="connsiteX10-837" fmla="*/ 2965085 w 8897711"/>
                <a:gd name="connsiteY10-838" fmla="*/ 441947 h 8336569"/>
                <a:gd name="connsiteX11-839" fmla="*/ 6514930 w 8897711"/>
                <a:gd name="connsiteY11-840" fmla="*/ 89562 h 8336569"/>
                <a:gd name="connsiteX0-841" fmla="*/ 6378259 w 8761040"/>
                <a:gd name="connsiteY0-842" fmla="*/ 89562 h 8341067"/>
                <a:gd name="connsiteX1-843" fmla="*/ 8507603 w 8761040"/>
                <a:gd name="connsiteY1-844" fmla="*/ 2758720 h 8341067"/>
                <a:gd name="connsiteX2-845" fmla="*/ 8495228 w 8761040"/>
                <a:gd name="connsiteY2-846" fmla="*/ 6563256 h 8341067"/>
                <a:gd name="connsiteX3-847" fmla="*/ 6473799 w 8761040"/>
                <a:gd name="connsiteY3-848" fmla="*/ 7927842 h 8341067"/>
                <a:gd name="connsiteX4-849" fmla="*/ 3650061 w 8761040"/>
                <a:gd name="connsiteY4-850" fmla="*/ 7948392 h 8341067"/>
                <a:gd name="connsiteX5-851" fmla="*/ 1572689 w 8761040"/>
                <a:gd name="connsiteY5-852" fmla="*/ 8264648 h 8341067"/>
                <a:gd name="connsiteX6-853" fmla="*/ 3940 w 8761040"/>
                <a:gd name="connsiteY6-854" fmla="*/ 6324653 h 8341067"/>
                <a:gd name="connsiteX7-855" fmla="*/ 836254 w 8761040"/>
                <a:gd name="connsiteY7-856" fmla="*/ 4231720 h 8341067"/>
                <a:gd name="connsiteX8-857" fmla="*/ 491857 w 8761040"/>
                <a:gd name="connsiteY8-858" fmla="*/ 3169148 h 8341067"/>
                <a:gd name="connsiteX9-859" fmla="*/ 1248707 w 8761040"/>
                <a:gd name="connsiteY9-860" fmla="*/ 1374611 h 8341067"/>
                <a:gd name="connsiteX10-861" fmla="*/ 2828414 w 8761040"/>
                <a:gd name="connsiteY10-862" fmla="*/ 441947 h 8341067"/>
                <a:gd name="connsiteX11-863" fmla="*/ 6378259 w 8761040"/>
                <a:gd name="connsiteY11-864" fmla="*/ 89562 h 8341067"/>
                <a:gd name="connsiteX0-865" fmla="*/ 6433805 w 8816586"/>
                <a:gd name="connsiteY0-866" fmla="*/ 89562 h 8341067"/>
                <a:gd name="connsiteX1-867" fmla="*/ 8563149 w 8816586"/>
                <a:gd name="connsiteY1-868" fmla="*/ 2758720 h 8341067"/>
                <a:gd name="connsiteX2-869" fmla="*/ 8550774 w 8816586"/>
                <a:gd name="connsiteY2-870" fmla="*/ 6563256 h 8341067"/>
                <a:gd name="connsiteX3-871" fmla="*/ 6529345 w 8816586"/>
                <a:gd name="connsiteY3-872" fmla="*/ 7927842 h 8341067"/>
                <a:gd name="connsiteX4-873" fmla="*/ 3705607 w 8816586"/>
                <a:gd name="connsiteY4-874" fmla="*/ 7948392 h 8341067"/>
                <a:gd name="connsiteX5-875" fmla="*/ 1628235 w 8816586"/>
                <a:gd name="connsiteY5-876" fmla="*/ 8264648 h 8341067"/>
                <a:gd name="connsiteX6-877" fmla="*/ 59486 w 8816586"/>
                <a:gd name="connsiteY6-878" fmla="*/ 6324653 h 8341067"/>
                <a:gd name="connsiteX7-879" fmla="*/ 891800 w 8816586"/>
                <a:gd name="connsiteY7-880" fmla="*/ 4231720 h 8341067"/>
                <a:gd name="connsiteX8-881" fmla="*/ 547403 w 8816586"/>
                <a:gd name="connsiteY8-882" fmla="*/ 3169148 h 8341067"/>
                <a:gd name="connsiteX9-883" fmla="*/ 1304253 w 8816586"/>
                <a:gd name="connsiteY9-884" fmla="*/ 1374611 h 8341067"/>
                <a:gd name="connsiteX10-885" fmla="*/ 2883960 w 8816586"/>
                <a:gd name="connsiteY10-886" fmla="*/ 441947 h 8341067"/>
                <a:gd name="connsiteX11-887" fmla="*/ 6433805 w 8816586"/>
                <a:gd name="connsiteY11-888" fmla="*/ 89562 h 8341067"/>
                <a:gd name="connsiteX0-889" fmla="*/ 6433805 w 8816586"/>
                <a:gd name="connsiteY0-890" fmla="*/ 89562 h 8341067"/>
                <a:gd name="connsiteX1-891" fmla="*/ 8563149 w 8816586"/>
                <a:gd name="connsiteY1-892" fmla="*/ 2758720 h 8341067"/>
                <a:gd name="connsiteX2-893" fmla="*/ 8550774 w 8816586"/>
                <a:gd name="connsiteY2-894" fmla="*/ 6563256 h 8341067"/>
                <a:gd name="connsiteX3-895" fmla="*/ 6529345 w 8816586"/>
                <a:gd name="connsiteY3-896" fmla="*/ 7927842 h 8341067"/>
                <a:gd name="connsiteX4-897" fmla="*/ 3705607 w 8816586"/>
                <a:gd name="connsiteY4-898" fmla="*/ 7948392 h 8341067"/>
                <a:gd name="connsiteX5-899" fmla="*/ 1628235 w 8816586"/>
                <a:gd name="connsiteY5-900" fmla="*/ 8264648 h 8341067"/>
                <a:gd name="connsiteX6-901" fmla="*/ 59486 w 8816586"/>
                <a:gd name="connsiteY6-902" fmla="*/ 6324653 h 8341067"/>
                <a:gd name="connsiteX7-903" fmla="*/ 891800 w 8816586"/>
                <a:gd name="connsiteY7-904" fmla="*/ 4231720 h 8341067"/>
                <a:gd name="connsiteX8-905" fmla="*/ 547403 w 8816586"/>
                <a:gd name="connsiteY8-906" fmla="*/ 3169148 h 8341067"/>
                <a:gd name="connsiteX9-907" fmla="*/ 1304253 w 8816586"/>
                <a:gd name="connsiteY9-908" fmla="*/ 1374611 h 8341067"/>
                <a:gd name="connsiteX10-909" fmla="*/ 2883960 w 8816586"/>
                <a:gd name="connsiteY10-910" fmla="*/ 441947 h 8341067"/>
                <a:gd name="connsiteX11-911" fmla="*/ 6433805 w 8816586"/>
                <a:gd name="connsiteY11-912" fmla="*/ 89562 h 8341067"/>
                <a:gd name="connsiteX0-913" fmla="*/ 6386817 w 8769598"/>
                <a:gd name="connsiteY0-914" fmla="*/ 89562 h 8341067"/>
                <a:gd name="connsiteX1-915" fmla="*/ 8516161 w 8769598"/>
                <a:gd name="connsiteY1-916" fmla="*/ 2758720 h 8341067"/>
                <a:gd name="connsiteX2-917" fmla="*/ 8503786 w 8769598"/>
                <a:gd name="connsiteY2-918" fmla="*/ 6563256 h 8341067"/>
                <a:gd name="connsiteX3-919" fmla="*/ 6482357 w 8769598"/>
                <a:gd name="connsiteY3-920" fmla="*/ 7927842 h 8341067"/>
                <a:gd name="connsiteX4-921" fmla="*/ 3658619 w 8769598"/>
                <a:gd name="connsiteY4-922" fmla="*/ 7948392 h 8341067"/>
                <a:gd name="connsiteX5-923" fmla="*/ 1581247 w 8769598"/>
                <a:gd name="connsiteY5-924" fmla="*/ 8264648 h 8341067"/>
                <a:gd name="connsiteX6-925" fmla="*/ 12498 w 8769598"/>
                <a:gd name="connsiteY6-926" fmla="*/ 6324653 h 8341067"/>
                <a:gd name="connsiteX7-927" fmla="*/ 844812 w 8769598"/>
                <a:gd name="connsiteY7-928" fmla="*/ 4231720 h 8341067"/>
                <a:gd name="connsiteX8-929" fmla="*/ 500415 w 8769598"/>
                <a:gd name="connsiteY8-930" fmla="*/ 3169148 h 8341067"/>
                <a:gd name="connsiteX9-931" fmla="*/ 1257265 w 8769598"/>
                <a:gd name="connsiteY9-932" fmla="*/ 1374611 h 8341067"/>
                <a:gd name="connsiteX10-933" fmla="*/ 2836972 w 8769598"/>
                <a:gd name="connsiteY10-934" fmla="*/ 441947 h 8341067"/>
                <a:gd name="connsiteX11-935" fmla="*/ 6386817 w 8769598"/>
                <a:gd name="connsiteY11-936" fmla="*/ 89562 h 8341067"/>
                <a:gd name="connsiteX0-937" fmla="*/ 6386817 w 8769598"/>
                <a:gd name="connsiteY0-938" fmla="*/ 89562 h 8341067"/>
                <a:gd name="connsiteX1-939" fmla="*/ 8516161 w 8769598"/>
                <a:gd name="connsiteY1-940" fmla="*/ 2758720 h 8341067"/>
                <a:gd name="connsiteX2-941" fmla="*/ 8503786 w 8769598"/>
                <a:gd name="connsiteY2-942" fmla="*/ 6563256 h 8341067"/>
                <a:gd name="connsiteX3-943" fmla="*/ 6482357 w 8769598"/>
                <a:gd name="connsiteY3-944" fmla="*/ 7927842 h 8341067"/>
                <a:gd name="connsiteX4-945" fmla="*/ 3658619 w 8769598"/>
                <a:gd name="connsiteY4-946" fmla="*/ 7948392 h 8341067"/>
                <a:gd name="connsiteX5-947" fmla="*/ 1581247 w 8769598"/>
                <a:gd name="connsiteY5-948" fmla="*/ 8264648 h 8341067"/>
                <a:gd name="connsiteX6-949" fmla="*/ 12498 w 8769598"/>
                <a:gd name="connsiteY6-950" fmla="*/ 6324653 h 8341067"/>
                <a:gd name="connsiteX7-951" fmla="*/ 844812 w 8769598"/>
                <a:gd name="connsiteY7-952" fmla="*/ 4231720 h 8341067"/>
                <a:gd name="connsiteX8-953" fmla="*/ 607095 w 8769598"/>
                <a:gd name="connsiteY8-954" fmla="*/ 2940307 h 8341067"/>
                <a:gd name="connsiteX9-955" fmla="*/ 1257265 w 8769598"/>
                <a:gd name="connsiteY9-956" fmla="*/ 1374611 h 8341067"/>
                <a:gd name="connsiteX10-957" fmla="*/ 2836972 w 8769598"/>
                <a:gd name="connsiteY10-958" fmla="*/ 441947 h 8341067"/>
                <a:gd name="connsiteX11-959" fmla="*/ 6386817 w 8769598"/>
                <a:gd name="connsiteY11-960" fmla="*/ 89562 h 8341067"/>
                <a:gd name="connsiteX0-961" fmla="*/ 6386817 w 8769598"/>
                <a:gd name="connsiteY0-962" fmla="*/ 89562 h 8341067"/>
                <a:gd name="connsiteX1-963" fmla="*/ 8516161 w 8769598"/>
                <a:gd name="connsiteY1-964" fmla="*/ 2758720 h 8341067"/>
                <a:gd name="connsiteX2-965" fmla="*/ 8503786 w 8769598"/>
                <a:gd name="connsiteY2-966" fmla="*/ 6563256 h 8341067"/>
                <a:gd name="connsiteX3-967" fmla="*/ 6482357 w 8769598"/>
                <a:gd name="connsiteY3-968" fmla="*/ 7927842 h 8341067"/>
                <a:gd name="connsiteX4-969" fmla="*/ 3658619 w 8769598"/>
                <a:gd name="connsiteY4-970" fmla="*/ 7948392 h 8341067"/>
                <a:gd name="connsiteX5-971" fmla="*/ 1581247 w 8769598"/>
                <a:gd name="connsiteY5-972" fmla="*/ 8264648 h 8341067"/>
                <a:gd name="connsiteX6-973" fmla="*/ 12498 w 8769598"/>
                <a:gd name="connsiteY6-974" fmla="*/ 6324653 h 8341067"/>
                <a:gd name="connsiteX7-975" fmla="*/ 844812 w 8769598"/>
                <a:gd name="connsiteY7-976" fmla="*/ 4231720 h 8341067"/>
                <a:gd name="connsiteX8-977" fmla="*/ 607095 w 8769598"/>
                <a:gd name="connsiteY8-978" fmla="*/ 2940307 h 8341067"/>
                <a:gd name="connsiteX9-979" fmla="*/ 1257265 w 8769598"/>
                <a:gd name="connsiteY9-980" fmla="*/ 1374611 h 8341067"/>
                <a:gd name="connsiteX10-981" fmla="*/ 2836972 w 8769598"/>
                <a:gd name="connsiteY10-982" fmla="*/ 441947 h 8341067"/>
                <a:gd name="connsiteX11-983" fmla="*/ 6386817 w 8769598"/>
                <a:gd name="connsiteY11-984" fmla="*/ 89562 h 8341067"/>
                <a:gd name="connsiteX0-985" fmla="*/ 6386817 w 8769598"/>
                <a:gd name="connsiteY0-986" fmla="*/ 89562 h 8341067"/>
                <a:gd name="connsiteX1-987" fmla="*/ 8516161 w 8769598"/>
                <a:gd name="connsiteY1-988" fmla="*/ 2758720 h 8341067"/>
                <a:gd name="connsiteX2-989" fmla="*/ 8503786 w 8769598"/>
                <a:gd name="connsiteY2-990" fmla="*/ 6563256 h 8341067"/>
                <a:gd name="connsiteX3-991" fmla="*/ 6482357 w 8769598"/>
                <a:gd name="connsiteY3-992" fmla="*/ 7927842 h 8341067"/>
                <a:gd name="connsiteX4-993" fmla="*/ 3658619 w 8769598"/>
                <a:gd name="connsiteY4-994" fmla="*/ 7948392 h 8341067"/>
                <a:gd name="connsiteX5-995" fmla="*/ 1581247 w 8769598"/>
                <a:gd name="connsiteY5-996" fmla="*/ 8264648 h 8341067"/>
                <a:gd name="connsiteX6-997" fmla="*/ 12498 w 8769598"/>
                <a:gd name="connsiteY6-998" fmla="*/ 6324653 h 8341067"/>
                <a:gd name="connsiteX7-999" fmla="*/ 844812 w 8769598"/>
                <a:gd name="connsiteY7-1000" fmla="*/ 4231720 h 8341067"/>
                <a:gd name="connsiteX8-1001" fmla="*/ 607095 w 8769598"/>
                <a:gd name="connsiteY8-1002" fmla="*/ 2940307 h 8341067"/>
                <a:gd name="connsiteX9-1003" fmla="*/ 1257265 w 8769598"/>
                <a:gd name="connsiteY9-1004" fmla="*/ 1374611 h 8341067"/>
                <a:gd name="connsiteX10-1005" fmla="*/ 2836972 w 8769598"/>
                <a:gd name="connsiteY10-1006" fmla="*/ 441947 h 8341067"/>
                <a:gd name="connsiteX11-1007" fmla="*/ 6386817 w 8769598"/>
                <a:gd name="connsiteY11-1008" fmla="*/ 89562 h 8341067"/>
                <a:gd name="connsiteX0-1009" fmla="*/ 6386817 w 8769598"/>
                <a:gd name="connsiteY0-1010" fmla="*/ 89562 h 8341067"/>
                <a:gd name="connsiteX1-1011" fmla="*/ 8516161 w 8769598"/>
                <a:gd name="connsiteY1-1012" fmla="*/ 2758720 h 8341067"/>
                <a:gd name="connsiteX2-1013" fmla="*/ 8503786 w 8769598"/>
                <a:gd name="connsiteY2-1014" fmla="*/ 6563256 h 8341067"/>
                <a:gd name="connsiteX3-1015" fmla="*/ 6482357 w 8769598"/>
                <a:gd name="connsiteY3-1016" fmla="*/ 7927842 h 8341067"/>
                <a:gd name="connsiteX4-1017" fmla="*/ 3658619 w 8769598"/>
                <a:gd name="connsiteY4-1018" fmla="*/ 7948392 h 8341067"/>
                <a:gd name="connsiteX5-1019" fmla="*/ 1581247 w 8769598"/>
                <a:gd name="connsiteY5-1020" fmla="*/ 8264648 h 8341067"/>
                <a:gd name="connsiteX6-1021" fmla="*/ 12498 w 8769598"/>
                <a:gd name="connsiteY6-1022" fmla="*/ 6324653 h 8341067"/>
                <a:gd name="connsiteX7-1023" fmla="*/ 844812 w 8769598"/>
                <a:gd name="connsiteY7-1024" fmla="*/ 4231720 h 8341067"/>
                <a:gd name="connsiteX8-1025" fmla="*/ 607095 w 8769598"/>
                <a:gd name="connsiteY8-1026" fmla="*/ 2940307 h 8341067"/>
                <a:gd name="connsiteX9-1027" fmla="*/ 1257265 w 8769598"/>
                <a:gd name="connsiteY9-1028" fmla="*/ 1374611 h 8341067"/>
                <a:gd name="connsiteX10-1029" fmla="*/ 2836972 w 8769598"/>
                <a:gd name="connsiteY10-1030" fmla="*/ 441947 h 8341067"/>
                <a:gd name="connsiteX11-1031" fmla="*/ 6386817 w 8769598"/>
                <a:gd name="connsiteY11-1032" fmla="*/ 89562 h 8341067"/>
                <a:gd name="connsiteX0-1033" fmla="*/ 6386817 w 8769598"/>
                <a:gd name="connsiteY0-1034" fmla="*/ 89562 h 8341067"/>
                <a:gd name="connsiteX1-1035" fmla="*/ 8516161 w 8769598"/>
                <a:gd name="connsiteY1-1036" fmla="*/ 2758720 h 8341067"/>
                <a:gd name="connsiteX2-1037" fmla="*/ 8503786 w 8769598"/>
                <a:gd name="connsiteY2-1038" fmla="*/ 6563256 h 8341067"/>
                <a:gd name="connsiteX3-1039" fmla="*/ 6482357 w 8769598"/>
                <a:gd name="connsiteY3-1040" fmla="*/ 7927842 h 8341067"/>
                <a:gd name="connsiteX4-1041" fmla="*/ 3658619 w 8769598"/>
                <a:gd name="connsiteY4-1042" fmla="*/ 7948392 h 8341067"/>
                <a:gd name="connsiteX5-1043" fmla="*/ 1581247 w 8769598"/>
                <a:gd name="connsiteY5-1044" fmla="*/ 8264648 h 8341067"/>
                <a:gd name="connsiteX6-1045" fmla="*/ 12498 w 8769598"/>
                <a:gd name="connsiteY6-1046" fmla="*/ 6324653 h 8341067"/>
                <a:gd name="connsiteX7-1047" fmla="*/ 844812 w 8769598"/>
                <a:gd name="connsiteY7-1048" fmla="*/ 4231720 h 8341067"/>
                <a:gd name="connsiteX8-1049" fmla="*/ 607095 w 8769598"/>
                <a:gd name="connsiteY8-1050" fmla="*/ 2940307 h 8341067"/>
                <a:gd name="connsiteX9-1051" fmla="*/ 1257265 w 8769598"/>
                <a:gd name="connsiteY9-1052" fmla="*/ 1374611 h 8341067"/>
                <a:gd name="connsiteX10-1053" fmla="*/ 2836972 w 8769598"/>
                <a:gd name="connsiteY10-1054" fmla="*/ 441947 h 8341067"/>
                <a:gd name="connsiteX11-1055" fmla="*/ 6386817 w 8769598"/>
                <a:gd name="connsiteY11-1056" fmla="*/ 89562 h 8341067"/>
                <a:gd name="connsiteX0-1057" fmla="*/ 6386802 w 8769583"/>
                <a:gd name="connsiteY0-1058" fmla="*/ 89562 h 8341067"/>
                <a:gd name="connsiteX1-1059" fmla="*/ 8516146 w 8769583"/>
                <a:gd name="connsiteY1-1060" fmla="*/ 2758720 h 8341067"/>
                <a:gd name="connsiteX2-1061" fmla="*/ 8503771 w 8769583"/>
                <a:gd name="connsiteY2-1062" fmla="*/ 6563256 h 8341067"/>
                <a:gd name="connsiteX3-1063" fmla="*/ 6482342 w 8769583"/>
                <a:gd name="connsiteY3-1064" fmla="*/ 7927842 h 8341067"/>
                <a:gd name="connsiteX4-1065" fmla="*/ 3658604 w 8769583"/>
                <a:gd name="connsiteY4-1066" fmla="*/ 7948392 h 8341067"/>
                <a:gd name="connsiteX5-1067" fmla="*/ 1581232 w 8769583"/>
                <a:gd name="connsiteY5-1068" fmla="*/ 8264648 h 8341067"/>
                <a:gd name="connsiteX6-1069" fmla="*/ 12483 w 8769583"/>
                <a:gd name="connsiteY6-1070" fmla="*/ 6324653 h 8341067"/>
                <a:gd name="connsiteX7-1071" fmla="*/ 799077 w 8769583"/>
                <a:gd name="connsiteY7-1072" fmla="*/ 4601386 h 8341067"/>
                <a:gd name="connsiteX8-1073" fmla="*/ 607080 w 8769583"/>
                <a:gd name="connsiteY8-1074" fmla="*/ 2940307 h 8341067"/>
                <a:gd name="connsiteX9-1075" fmla="*/ 1257250 w 8769583"/>
                <a:gd name="connsiteY9-1076" fmla="*/ 1374611 h 8341067"/>
                <a:gd name="connsiteX10-1077" fmla="*/ 2836957 w 8769583"/>
                <a:gd name="connsiteY10-1078" fmla="*/ 441947 h 8341067"/>
                <a:gd name="connsiteX11-1079" fmla="*/ 6386802 w 8769583"/>
                <a:gd name="connsiteY11-1080" fmla="*/ 89562 h 8341067"/>
                <a:gd name="connsiteX0-1081" fmla="*/ 6386802 w 8769583"/>
                <a:gd name="connsiteY0-1082" fmla="*/ 97926 h 8349431"/>
                <a:gd name="connsiteX1-1083" fmla="*/ 8516146 w 8769583"/>
                <a:gd name="connsiteY1-1084" fmla="*/ 2767084 h 8349431"/>
                <a:gd name="connsiteX2-1085" fmla="*/ 8503771 w 8769583"/>
                <a:gd name="connsiteY2-1086" fmla="*/ 6571620 h 8349431"/>
                <a:gd name="connsiteX3-1087" fmla="*/ 6482342 w 8769583"/>
                <a:gd name="connsiteY3-1088" fmla="*/ 7936206 h 8349431"/>
                <a:gd name="connsiteX4-1089" fmla="*/ 3658604 w 8769583"/>
                <a:gd name="connsiteY4-1090" fmla="*/ 7956756 h 8349431"/>
                <a:gd name="connsiteX5-1091" fmla="*/ 1581232 w 8769583"/>
                <a:gd name="connsiteY5-1092" fmla="*/ 8273012 h 8349431"/>
                <a:gd name="connsiteX6-1093" fmla="*/ 12483 w 8769583"/>
                <a:gd name="connsiteY6-1094" fmla="*/ 6333017 h 8349431"/>
                <a:gd name="connsiteX7-1095" fmla="*/ 799077 w 8769583"/>
                <a:gd name="connsiteY7-1096" fmla="*/ 4609750 h 8349431"/>
                <a:gd name="connsiteX8-1097" fmla="*/ 607080 w 8769583"/>
                <a:gd name="connsiteY8-1098" fmla="*/ 2948671 h 8349431"/>
                <a:gd name="connsiteX9-1099" fmla="*/ 1714450 w 8769583"/>
                <a:gd name="connsiteY9-1100" fmla="*/ 1752641 h 8349431"/>
                <a:gd name="connsiteX10-1101" fmla="*/ 2836957 w 8769583"/>
                <a:gd name="connsiteY10-1102" fmla="*/ 450311 h 8349431"/>
                <a:gd name="connsiteX11-1103" fmla="*/ 6386802 w 8769583"/>
                <a:gd name="connsiteY11-1104" fmla="*/ 97926 h 8349431"/>
                <a:gd name="connsiteX0-1105" fmla="*/ 6386802 w 8769583"/>
                <a:gd name="connsiteY0-1106" fmla="*/ 88100 h 8339605"/>
                <a:gd name="connsiteX1-1107" fmla="*/ 8516146 w 8769583"/>
                <a:gd name="connsiteY1-1108" fmla="*/ 2757258 h 8339605"/>
                <a:gd name="connsiteX2-1109" fmla="*/ 8503771 w 8769583"/>
                <a:gd name="connsiteY2-1110" fmla="*/ 6561794 h 8339605"/>
                <a:gd name="connsiteX3-1111" fmla="*/ 6482342 w 8769583"/>
                <a:gd name="connsiteY3-1112" fmla="*/ 7926380 h 8339605"/>
                <a:gd name="connsiteX4-1113" fmla="*/ 3658604 w 8769583"/>
                <a:gd name="connsiteY4-1114" fmla="*/ 7946930 h 8339605"/>
                <a:gd name="connsiteX5-1115" fmla="*/ 1581232 w 8769583"/>
                <a:gd name="connsiteY5-1116" fmla="*/ 8263186 h 8339605"/>
                <a:gd name="connsiteX6-1117" fmla="*/ 12483 w 8769583"/>
                <a:gd name="connsiteY6-1118" fmla="*/ 6323191 h 8339605"/>
                <a:gd name="connsiteX7-1119" fmla="*/ 799077 w 8769583"/>
                <a:gd name="connsiteY7-1120" fmla="*/ 4599924 h 8339605"/>
                <a:gd name="connsiteX8-1121" fmla="*/ 607080 w 8769583"/>
                <a:gd name="connsiteY8-1122" fmla="*/ 2938845 h 8339605"/>
                <a:gd name="connsiteX9-1123" fmla="*/ 1074370 w 8769583"/>
                <a:gd name="connsiteY9-1124" fmla="*/ 1302736 h 8339605"/>
                <a:gd name="connsiteX10-1125" fmla="*/ 2836957 w 8769583"/>
                <a:gd name="connsiteY10-1126" fmla="*/ 440485 h 8339605"/>
                <a:gd name="connsiteX11-1127" fmla="*/ 6386802 w 8769583"/>
                <a:gd name="connsiteY11-1128" fmla="*/ 88100 h 8339605"/>
                <a:gd name="connsiteX0-1129" fmla="*/ 6386802 w 8769583"/>
                <a:gd name="connsiteY0-1130" fmla="*/ 85979 h 8337484"/>
                <a:gd name="connsiteX1-1131" fmla="*/ 8516146 w 8769583"/>
                <a:gd name="connsiteY1-1132" fmla="*/ 2755137 h 8337484"/>
                <a:gd name="connsiteX2-1133" fmla="*/ 8503771 w 8769583"/>
                <a:gd name="connsiteY2-1134" fmla="*/ 6559673 h 8337484"/>
                <a:gd name="connsiteX3-1135" fmla="*/ 6482342 w 8769583"/>
                <a:gd name="connsiteY3-1136" fmla="*/ 7924259 h 8337484"/>
                <a:gd name="connsiteX4-1137" fmla="*/ 3658604 w 8769583"/>
                <a:gd name="connsiteY4-1138" fmla="*/ 7944809 h 8337484"/>
                <a:gd name="connsiteX5-1139" fmla="*/ 1581232 w 8769583"/>
                <a:gd name="connsiteY5-1140" fmla="*/ 8261065 h 8337484"/>
                <a:gd name="connsiteX6-1141" fmla="*/ 12483 w 8769583"/>
                <a:gd name="connsiteY6-1142" fmla="*/ 6321070 h 8337484"/>
                <a:gd name="connsiteX7-1143" fmla="*/ 799077 w 8769583"/>
                <a:gd name="connsiteY7-1144" fmla="*/ 4597803 h 8337484"/>
                <a:gd name="connsiteX8-1145" fmla="*/ 607080 w 8769583"/>
                <a:gd name="connsiteY8-1146" fmla="*/ 2936724 h 8337484"/>
                <a:gd name="connsiteX9-1147" fmla="*/ 830530 w 8769583"/>
                <a:gd name="connsiteY9-1148" fmla="*/ 1194997 h 8337484"/>
                <a:gd name="connsiteX10-1149" fmla="*/ 2836957 w 8769583"/>
                <a:gd name="connsiteY10-1150" fmla="*/ 438364 h 8337484"/>
                <a:gd name="connsiteX11-1151" fmla="*/ 6386802 w 8769583"/>
                <a:gd name="connsiteY11-1152" fmla="*/ 85979 h 8337484"/>
                <a:gd name="connsiteX0-1153" fmla="*/ 6386802 w 8769583"/>
                <a:gd name="connsiteY0-1154" fmla="*/ 76718 h 8328223"/>
                <a:gd name="connsiteX1-1155" fmla="*/ 8516146 w 8769583"/>
                <a:gd name="connsiteY1-1156" fmla="*/ 2745876 h 8328223"/>
                <a:gd name="connsiteX2-1157" fmla="*/ 8503771 w 8769583"/>
                <a:gd name="connsiteY2-1158" fmla="*/ 6550412 h 8328223"/>
                <a:gd name="connsiteX3-1159" fmla="*/ 6482342 w 8769583"/>
                <a:gd name="connsiteY3-1160" fmla="*/ 7914998 h 8328223"/>
                <a:gd name="connsiteX4-1161" fmla="*/ 3658604 w 8769583"/>
                <a:gd name="connsiteY4-1162" fmla="*/ 7935548 h 8328223"/>
                <a:gd name="connsiteX5-1163" fmla="*/ 1581232 w 8769583"/>
                <a:gd name="connsiteY5-1164" fmla="*/ 8251804 h 8328223"/>
                <a:gd name="connsiteX6-1165" fmla="*/ 12483 w 8769583"/>
                <a:gd name="connsiteY6-1166" fmla="*/ 6311809 h 8328223"/>
                <a:gd name="connsiteX7-1167" fmla="*/ 799077 w 8769583"/>
                <a:gd name="connsiteY7-1168" fmla="*/ 4588542 h 8328223"/>
                <a:gd name="connsiteX8-1169" fmla="*/ 607080 w 8769583"/>
                <a:gd name="connsiteY8-1170" fmla="*/ 2927463 h 8328223"/>
                <a:gd name="connsiteX9-1171" fmla="*/ 830530 w 8769583"/>
                <a:gd name="connsiteY9-1172" fmla="*/ 1185736 h 8328223"/>
                <a:gd name="connsiteX10-1173" fmla="*/ 3050317 w 8769583"/>
                <a:gd name="connsiteY10-1174" fmla="*/ 763562 h 8328223"/>
                <a:gd name="connsiteX11-1175" fmla="*/ 6386802 w 8769583"/>
                <a:gd name="connsiteY11-1176" fmla="*/ 76718 h 8328223"/>
                <a:gd name="connsiteX0-1177" fmla="*/ 6386802 w 8769583"/>
                <a:gd name="connsiteY0-1178" fmla="*/ 137851 h 8389356"/>
                <a:gd name="connsiteX1-1179" fmla="*/ 8516146 w 8769583"/>
                <a:gd name="connsiteY1-1180" fmla="*/ 2807009 h 8389356"/>
                <a:gd name="connsiteX2-1181" fmla="*/ 8503771 w 8769583"/>
                <a:gd name="connsiteY2-1182" fmla="*/ 6611545 h 8389356"/>
                <a:gd name="connsiteX3-1183" fmla="*/ 6482342 w 8769583"/>
                <a:gd name="connsiteY3-1184" fmla="*/ 7976131 h 8389356"/>
                <a:gd name="connsiteX4-1185" fmla="*/ 3658604 w 8769583"/>
                <a:gd name="connsiteY4-1186" fmla="*/ 7996681 h 8389356"/>
                <a:gd name="connsiteX5-1187" fmla="*/ 1581232 w 8769583"/>
                <a:gd name="connsiteY5-1188" fmla="*/ 8312937 h 8389356"/>
                <a:gd name="connsiteX6-1189" fmla="*/ 12483 w 8769583"/>
                <a:gd name="connsiteY6-1190" fmla="*/ 6372942 h 8389356"/>
                <a:gd name="connsiteX7-1191" fmla="*/ 799077 w 8769583"/>
                <a:gd name="connsiteY7-1192" fmla="*/ 4649675 h 8389356"/>
                <a:gd name="connsiteX8-1193" fmla="*/ 607080 w 8769583"/>
                <a:gd name="connsiteY8-1194" fmla="*/ 2988596 h 8389356"/>
                <a:gd name="connsiteX9-1195" fmla="*/ 830530 w 8769583"/>
                <a:gd name="connsiteY9-1196" fmla="*/ 1246869 h 8389356"/>
                <a:gd name="connsiteX10-1197" fmla="*/ 3141757 w 8769583"/>
                <a:gd name="connsiteY10-1198" fmla="*/ 472633 h 8389356"/>
                <a:gd name="connsiteX11-1199" fmla="*/ 6386802 w 8769583"/>
                <a:gd name="connsiteY11-1200" fmla="*/ 137851 h 8389356"/>
                <a:gd name="connsiteX0-1201" fmla="*/ 6386802 w 8769583"/>
                <a:gd name="connsiteY0-1202" fmla="*/ 191742 h 8443247"/>
                <a:gd name="connsiteX1-1203" fmla="*/ 8516146 w 8769583"/>
                <a:gd name="connsiteY1-1204" fmla="*/ 2860900 h 8443247"/>
                <a:gd name="connsiteX2-1205" fmla="*/ 8503771 w 8769583"/>
                <a:gd name="connsiteY2-1206" fmla="*/ 6665436 h 8443247"/>
                <a:gd name="connsiteX3-1207" fmla="*/ 6482342 w 8769583"/>
                <a:gd name="connsiteY3-1208" fmla="*/ 8030022 h 8443247"/>
                <a:gd name="connsiteX4-1209" fmla="*/ 3658604 w 8769583"/>
                <a:gd name="connsiteY4-1210" fmla="*/ 8050572 h 8443247"/>
                <a:gd name="connsiteX5-1211" fmla="*/ 1581232 w 8769583"/>
                <a:gd name="connsiteY5-1212" fmla="*/ 8366828 h 8443247"/>
                <a:gd name="connsiteX6-1213" fmla="*/ 12483 w 8769583"/>
                <a:gd name="connsiteY6-1214" fmla="*/ 6426833 h 8443247"/>
                <a:gd name="connsiteX7-1215" fmla="*/ 799077 w 8769583"/>
                <a:gd name="connsiteY7-1216" fmla="*/ 4703566 h 8443247"/>
                <a:gd name="connsiteX8-1217" fmla="*/ 607080 w 8769583"/>
                <a:gd name="connsiteY8-1218" fmla="*/ 3042487 h 8443247"/>
                <a:gd name="connsiteX9-1219" fmla="*/ 830530 w 8769583"/>
                <a:gd name="connsiteY9-1220" fmla="*/ 1300760 h 8443247"/>
                <a:gd name="connsiteX10-1221" fmla="*/ 3187477 w 8769583"/>
                <a:gd name="connsiteY10-1222" fmla="*/ 332890 h 8443247"/>
                <a:gd name="connsiteX11-1223" fmla="*/ 6386802 w 8769583"/>
                <a:gd name="connsiteY11-1224" fmla="*/ 191742 h 8443247"/>
                <a:gd name="connsiteX0-1225" fmla="*/ 6386802 w 8769583"/>
                <a:gd name="connsiteY0-1226" fmla="*/ 141998 h 8393503"/>
                <a:gd name="connsiteX1-1227" fmla="*/ 8516146 w 8769583"/>
                <a:gd name="connsiteY1-1228" fmla="*/ 2811156 h 8393503"/>
                <a:gd name="connsiteX2-1229" fmla="*/ 8503771 w 8769583"/>
                <a:gd name="connsiteY2-1230" fmla="*/ 6615692 h 8393503"/>
                <a:gd name="connsiteX3-1231" fmla="*/ 6482342 w 8769583"/>
                <a:gd name="connsiteY3-1232" fmla="*/ 7980278 h 8393503"/>
                <a:gd name="connsiteX4-1233" fmla="*/ 3658604 w 8769583"/>
                <a:gd name="connsiteY4-1234" fmla="*/ 8000828 h 8393503"/>
                <a:gd name="connsiteX5-1235" fmla="*/ 1581232 w 8769583"/>
                <a:gd name="connsiteY5-1236" fmla="*/ 8317084 h 8393503"/>
                <a:gd name="connsiteX6-1237" fmla="*/ 12483 w 8769583"/>
                <a:gd name="connsiteY6-1238" fmla="*/ 6377089 h 8393503"/>
                <a:gd name="connsiteX7-1239" fmla="*/ 799077 w 8769583"/>
                <a:gd name="connsiteY7-1240" fmla="*/ 4653822 h 8393503"/>
                <a:gd name="connsiteX8-1241" fmla="*/ 607080 w 8769583"/>
                <a:gd name="connsiteY8-1242" fmla="*/ 2992743 h 8393503"/>
                <a:gd name="connsiteX9-1243" fmla="*/ 830530 w 8769583"/>
                <a:gd name="connsiteY9-1244" fmla="*/ 1251016 h 8393503"/>
                <a:gd name="connsiteX10-1245" fmla="*/ 3217957 w 8769583"/>
                <a:gd name="connsiteY10-1246" fmla="*/ 459177 h 8393503"/>
                <a:gd name="connsiteX11-1247" fmla="*/ 6386802 w 8769583"/>
                <a:gd name="connsiteY11-1248" fmla="*/ 141998 h 8393503"/>
                <a:gd name="connsiteX0-1249" fmla="*/ 6386802 w 8769583"/>
                <a:gd name="connsiteY0-1250" fmla="*/ 115283 h 8366788"/>
                <a:gd name="connsiteX1-1251" fmla="*/ 8516146 w 8769583"/>
                <a:gd name="connsiteY1-1252" fmla="*/ 2784441 h 8366788"/>
                <a:gd name="connsiteX2-1253" fmla="*/ 8503771 w 8769583"/>
                <a:gd name="connsiteY2-1254" fmla="*/ 6588977 h 8366788"/>
                <a:gd name="connsiteX3-1255" fmla="*/ 6482342 w 8769583"/>
                <a:gd name="connsiteY3-1256" fmla="*/ 7953563 h 8366788"/>
                <a:gd name="connsiteX4-1257" fmla="*/ 3658604 w 8769583"/>
                <a:gd name="connsiteY4-1258" fmla="*/ 7974113 h 8366788"/>
                <a:gd name="connsiteX5-1259" fmla="*/ 1581232 w 8769583"/>
                <a:gd name="connsiteY5-1260" fmla="*/ 8290369 h 8366788"/>
                <a:gd name="connsiteX6-1261" fmla="*/ 12483 w 8769583"/>
                <a:gd name="connsiteY6-1262" fmla="*/ 6350374 h 8366788"/>
                <a:gd name="connsiteX7-1263" fmla="*/ 799077 w 8769583"/>
                <a:gd name="connsiteY7-1264" fmla="*/ 4627107 h 8366788"/>
                <a:gd name="connsiteX8-1265" fmla="*/ 607080 w 8769583"/>
                <a:gd name="connsiteY8-1266" fmla="*/ 2966028 h 8366788"/>
                <a:gd name="connsiteX9-1267" fmla="*/ 830530 w 8769583"/>
                <a:gd name="connsiteY9-1268" fmla="*/ 1224301 h 8366788"/>
                <a:gd name="connsiteX10-1269" fmla="*/ 3217957 w 8769583"/>
                <a:gd name="connsiteY10-1270" fmla="*/ 432462 h 8366788"/>
                <a:gd name="connsiteX11-1271" fmla="*/ 6386802 w 8769583"/>
                <a:gd name="connsiteY11-1272" fmla="*/ 115283 h 8366788"/>
                <a:gd name="connsiteX0-1273" fmla="*/ 6386802 w 8769583"/>
                <a:gd name="connsiteY0-1274" fmla="*/ 84473 h 8335978"/>
                <a:gd name="connsiteX1-1275" fmla="*/ 8516146 w 8769583"/>
                <a:gd name="connsiteY1-1276" fmla="*/ 2753631 h 8335978"/>
                <a:gd name="connsiteX2-1277" fmla="*/ 8503771 w 8769583"/>
                <a:gd name="connsiteY2-1278" fmla="*/ 6558167 h 8335978"/>
                <a:gd name="connsiteX3-1279" fmla="*/ 6482342 w 8769583"/>
                <a:gd name="connsiteY3-1280" fmla="*/ 7922753 h 8335978"/>
                <a:gd name="connsiteX4-1281" fmla="*/ 3658604 w 8769583"/>
                <a:gd name="connsiteY4-1282" fmla="*/ 7943303 h 8335978"/>
                <a:gd name="connsiteX5-1283" fmla="*/ 1581232 w 8769583"/>
                <a:gd name="connsiteY5-1284" fmla="*/ 8259559 h 8335978"/>
                <a:gd name="connsiteX6-1285" fmla="*/ 12483 w 8769583"/>
                <a:gd name="connsiteY6-1286" fmla="*/ 6319564 h 8335978"/>
                <a:gd name="connsiteX7-1287" fmla="*/ 799077 w 8769583"/>
                <a:gd name="connsiteY7-1288" fmla="*/ 4596297 h 8335978"/>
                <a:gd name="connsiteX8-1289" fmla="*/ 607080 w 8769583"/>
                <a:gd name="connsiteY8-1290" fmla="*/ 2935218 h 8335978"/>
                <a:gd name="connsiteX9-1291" fmla="*/ 830530 w 8769583"/>
                <a:gd name="connsiteY9-1292" fmla="*/ 1193491 h 8335978"/>
                <a:gd name="connsiteX10-1293" fmla="*/ 3217957 w 8769583"/>
                <a:gd name="connsiteY10-1294" fmla="*/ 401652 h 8335978"/>
                <a:gd name="connsiteX11-1295" fmla="*/ 6386802 w 8769583"/>
                <a:gd name="connsiteY11-1296" fmla="*/ 84473 h 8335978"/>
                <a:gd name="connsiteX0-1297" fmla="*/ 6401306 w 8784087"/>
                <a:gd name="connsiteY0-1298" fmla="*/ 84473 h 8335978"/>
                <a:gd name="connsiteX1-1299" fmla="*/ 8530650 w 8784087"/>
                <a:gd name="connsiteY1-1300" fmla="*/ 2753631 h 8335978"/>
                <a:gd name="connsiteX2-1301" fmla="*/ 8518275 w 8784087"/>
                <a:gd name="connsiteY2-1302" fmla="*/ 6558167 h 8335978"/>
                <a:gd name="connsiteX3-1303" fmla="*/ 6496846 w 8784087"/>
                <a:gd name="connsiteY3-1304" fmla="*/ 7922753 h 8335978"/>
                <a:gd name="connsiteX4-1305" fmla="*/ 3673108 w 8784087"/>
                <a:gd name="connsiteY4-1306" fmla="*/ 7943303 h 8335978"/>
                <a:gd name="connsiteX5-1307" fmla="*/ 1595736 w 8784087"/>
                <a:gd name="connsiteY5-1308" fmla="*/ 8259559 h 8335978"/>
                <a:gd name="connsiteX6-1309" fmla="*/ 26987 w 8784087"/>
                <a:gd name="connsiteY6-1310" fmla="*/ 6319564 h 8335978"/>
                <a:gd name="connsiteX7-1311" fmla="*/ 813581 w 8784087"/>
                <a:gd name="connsiteY7-1312" fmla="*/ 4596297 h 8335978"/>
                <a:gd name="connsiteX8-1313" fmla="*/ 621584 w 8784087"/>
                <a:gd name="connsiteY8-1314" fmla="*/ 2935218 h 8335978"/>
                <a:gd name="connsiteX9-1315" fmla="*/ 845034 w 8784087"/>
                <a:gd name="connsiteY9-1316" fmla="*/ 1193491 h 8335978"/>
                <a:gd name="connsiteX10-1317" fmla="*/ 3232461 w 8784087"/>
                <a:gd name="connsiteY10-1318" fmla="*/ 401652 h 8335978"/>
                <a:gd name="connsiteX11-1319" fmla="*/ 6401306 w 8784087"/>
                <a:gd name="connsiteY11-1320" fmla="*/ 84473 h 8335978"/>
                <a:gd name="connsiteX0-1321" fmla="*/ 6629485 w 9012266"/>
                <a:gd name="connsiteY0-1322" fmla="*/ 84473 h 8335978"/>
                <a:gd name="connsiteX1-1323" fmla="*/ 8758829 w 9012266"/>
                <a:gd name="connsiteY1-1324" fmla="*/ 2753631 h 8335978"/>
                <a:gd name="connsiteX2-1325" fmla="*/ 8746454 w 9012266"/>
                <a:gd name="connsiteY2-1326" fmla="*/ 6558167 h 8335978"/>
                <a:gd name="connsiteX3-1327" fmla="*/ 6725025 w 9012266"/>
                <a:gd name="connsiteY3-1328" fmla="*/ 7922753 h 8335978"/>
                <a:gd name="connsiteX4-1329" fmla="*/ 3901287 w 9012266"/>
                <a:gd name="connsiteY4-1330" fmla="*/ 7943303 h 8335978"/>
                <a:gd name="connsiteX5-1331" fmla="*/ 1823915 w 9012266"/>
                <a:gd name="connsiteY5-1332" fmla="*/ 8259559 h 8335978"/>
                <a:gd name="connsiteX6-1333" fmla="*/ 255166 w 9012266"/>
                <a:gd name="connsiteY6-1334" fmla="*/ 6319564 h 8335978"/>
                <a:gd name="connsiteX7-1335" fmla="*/ 1041760 w 9012266"/>
                <a:gd name="connsiteY7-1336" fmla="*/ 4596297 h 8335978"/>
                <a:gd name="connsiteX8-1337" fmla="*/ 849763 w 9012266"/>
                <a:gd name="connsiteY8-1338" fmla="*/ 2935218 h 8335978"/>
                <a:gd name="connsiteX9-1339" fmla="*/ 1073213 w 9012266"/>
                <a:gd name="connsiteY9-1340" fmla="*/ 1193491 h 8335978"/>
                <a:gd name="connsiteX10-1341" fmla="*/ 3460640 w 9012266"/>
                <a:gd name="connsiteY10-1342" fmla="*/ 401652 h 8335978"/>
                <a:gd name="connsiteX11-1343" fmla="*/ 6629485 w 9012266"/>
                <a:gd name="connsiteY11-1344" fmla="*/ 84473 h 8335978"/>
                <a:gd name="connsiteX0-1345" fmla="*/ 6461006 w 8843787"/>
                <a:gd name="connsiteY0-1346" fmla="*/ 84473 h 8335978"/>
                <a:gd name="connsiteX1-1347" fmla="*/ 8590350 w 8843787"/>
                <a:gd name="connsiteY1-1348" fmla="*/ 2753631 h 8335978"/>
                <a:gd name="connsiteX2-1349" fmla="*/ 8577975 w 8843787"/>
                <a:gd name="connsiteY2-1350" fmla="*/ 6558167 h 8335978"/>
                <a:gd name="connsiteX3-1351" fmla="*/ 6556546 w 8843787"/>
                <a:gd name="connsiteY3-1352" fmla="*/ 7922753 h 8335978"/>
                <a:gd name="connsiteX4-1353" fmla="*/ 3732808 w 8843787"/>
                <a:gd name="connsiteY4-1354" fmla="*/ 7943303 h 8335978"/>
                <a:gd name="connsiteX5-1355" fmla="*/ 1655436 w 8843787"/>
                <a:gd name="connsiteY5-1356" fmla="*/ 8259559 h 8335978"/>
                <a:gd name="connsiteX6-1357" fmla="*/ 86687 w 8843787"/>
                <a:gd name="connsiteY6-1358" fmla="*/ 6319564 h 8335978"/>
                <a:gd name="connsiteX7-1359" fmla="*/ 873281 w 8843787"/>
                <a:gd name="connsiteY7-1360" fmla="*/ 4596297 h 8335978"/>
                <a:gd name="connsiteX8-1361" fmla="*/ 681284 w 8843787"/>
                <a:gd name="connsiteY8-1362" fmla="*/ 2935218 h 8335978"/>
                <a:gd name="connsiteX9-1363" fmla="*/ 904734 w 8843787"/>
                <a:gd name="connsiteY9-1364" fmla="*/ 1193491 h 8335978"/>
                <a:gd name="connsiteX10-1365" fmla="*/ 3292161 w 8843787"/>
                <a:gd name="connsiteY10-1366" fmla="*/ 401652 h 8335978"/>
                <a:gd name="connsiteX11-1367" fmla="*/ 6461006 w 8843787"/>
                <a:gd name="connsiteY11-1368" fmla="*/ 84473 h 8335978"/>
                <a:gd name="connsiteX0-1369" fmla="*/ 6382508 w 8765289"/>
                <a:gd name="connsiteY0-1370" fmla="*/ 84473 h 8335978"/>
                <a:gd name="connsiteX1-1371" fmla="*/ 8511852 w 8765289"/>
                <a:gd name="connsiteY1-1372" fmla="*/ 2753631 h 8335978"/>
                <a:gd name="connsiteX2-1373" fmla="*/ 8499477 w 8765289"/>
                <a:gd name="connsiteY2-1374" fmla="*/ 6558167 h 8335978"/>
                <a:gd name="connsiteX3-1375" fmla="*/ 6478048 w 8765289"/>
                <a:gd name="connsiteY3-1376" fmla="*/ 7922753 h 8335978"/>
                <a:gd name="connsiteX4-1377" fmla="*/ 3654310 w 8765289"/>
                <a:gd name="connsiteY4-1378" fmla="*/ 7943303 h 8335978"/>
                <a:gd name="connsiteX5-1379" fmla="*/ 1576938 w 8765289"/>
                <a:gd name="connsiteY5-1380" fmla="*/ 8259559 h 8335978"/>
                <a:gd name="connsiteX6-1381" fmla="*/ 8189 w 8765289"/>
                <a:gd name="connsiteY6-1382" fmla="*/ 6319564 h 8335978"/>
                <a:gd name="connsiteX7-1383" fmla="*/ 916703 w 8765289"/>
                <a:gd name="connsiteY7-1384" fmla="*/ 4244235 h 8335978"/>
                <a:gd name="connsiteX8-1385" fmla="*/ 602786 w 8765289"/>
                <a:gd name="connsiteY8-1386" fmla="*/ 2935218 h 8335978"/>
                <a:gd name="connsiteX9-1387" fmla="*/ 826236 w 8765289"/>
                <a:gd name="connsiteY9-1388" fmla="*/ 1193491 h 8335978"/>
                <a:gd name="connsiteX10-1389" fmla="*/ 3213663 w 8765289"/>
                <a:gd name="connsiteY10-1390" fmla="*/ 401652 h 8335978"/>
                <a:gd name="connsiteX11-1391" fmla="*/ 6382508 w 8765289"/>
                <a:gd name="connsiteY11-1392" fmla="*/ 84473 h 8335978"/>
                <a:gd name="connsiteX0-1393" fmla="*/ 6382508 w 8765289"/>
                <a:gd name="connsiteY0-1394" fmla="*/ 84473 h 8335978"/>
                <a:gd name="connsiteX1-1395" fmla="*/ 8511852 w 8765289"/>
                <a:gd name="connsiteY1-1396" fmla="*/ 2753631 h 8335978"/>
                <a:gd name="connsiteX2-1397" fmla="*/ 8499477 w 8765289"/>
                <a:gd name="connsiteY2-1398" fmla="*/ 6558167 h 8335978"/>
                <a:gd name="connsiteX3-1399" fmla="*/ 6478048 w 8765289"/>
                <a:gd name="connsiteY3-1400" fmla="*/ 7922753 h 8335978"/>
                <a:gd name="connsiteX4-1401" fmla="*/ 3654310 w 8765289"/>
                <a:gd name="connsiteY4-1402" fmla="*/ 7943303 h 8335978"/>
                <a:gd name="connsiteX5-1403" fmla="*/ 1576938 w 8765289"/>
                <a:gd name="connsiteY5-1404" fmla="*/ 8259559 h 8335978"/>
                <a:gd name="connsiteX6-1405" fmla="*/ 8189 w 8765289"/>
                <a:gd name="connsiteY6-1406" fmla="*/ 6319564 h 8335978"/>
                <a:gd name="connsiteX7-1407" fmla="*/ 916703 w 8765289"/>
                <a:gd name="connsiteY7-1408" fmla="*/ 4244235 h 8335978"/>
                <a:gd name="connsiteX8-1409" fmla="*/ 602786 w 8765289"/>
                <a:gd name="connsiteY8-1410" fmla="*/ 2935218 h 8335978"/>
                <a:gd name="connsiteX9-1411" fmla="*/ 826236 w 8765289"/>
                <a:gd name="connsiteY9-1412" fmla="*/ 1193491 h 8335978"/>
                <a:gd name="connsiteX10-1413" fmla="*/ 3213663 w 8765289"/>
                <a:gd name="connsiteY10-1414" fmla="*/ 401652 h 8335978"/>
                <a:gd name="connsiteX11-1415" fmla="*/ 6382508 w 8765289"/>
                <a:gd name="connsiteY11-1416" fmla="*/ 84473 h 8335978"/>
                <a:gd name="connsiteX0-1417" fmla="*/ 6379819 w 8762600"/>
                <a:gd name="connsiteY0-1418" fmla="*/ 84473 h 8335978"/>
                <a:gd name="connsiteX1-1419" fmla="*/ 8509163 w 8762600"/>
                <a:gd name="connsiteY1-1420" fmla="*/ 2753631 h 8335978"/>
                <a:gd name="connsiteX2-1421" fmla="*/ 8496788 w 8762600"/>
                <a:gd name="connsiteY2-1422" fmla="*/ 6558167 h 8335978"/>
                <a:gd name="connsiteX3-1423" fmla="*/ 6475359 w 8762600"/>
                <a:gd name="connsiteY3-1424" fmla="*/ 7922753 h 8335978"/>
                <a:gd name="connsiteX4-1425" fmla="*/ 3651621 w 8762600"/>
                <a:gd name="connsiteY4-1426" fmla="*/ 7943303 h 8335978"/>
                <a:gd name="connsiteX5-1427" fmla="*/ 1574249 w 8762600"/>
                <a:gd name="connsiteY5-1428" fmla="*/ 8259559 h 8335978"/>
                <a:gd name="connsiteX6-1429" fmla="*/ 5500 w 8762600"/>
                <a:gd name="connsiteY6-1430" fmla="*/ 6319564 h 8335978"/>
                <a:gd name="connsiteX7-1431" fmla="*/ 914014 w 8762600"/>
                <a:gd name="connsiteY7-1432" fmla="*/ 4244235 h 8335978"/>
                <a:gd name="connsiteX8-1433" fmla="*/ 600097 w 8762600"/>
                <a:gd name="connsiteY8-1434" fmla="*/ 2935218 h 8335978"/>
                <a:gd name="connsiteX9-1435" fmla="*/ 823547 w 8762600"/>
                <a:gd name="connsiteY9-1436" fmla="*/ 1193491 h 8335978"/>
                <a:gd name="connsiteX10-1437" fmla="*/ 3210974 w 8762600"/>
                <a:gd name="connsiteY10-1438" fmla="*/ 401652 h 8335978"/>
                <a:gd name="connsiteX11-1439" fmla="*/ 6379819 w 8762600"/>
                <a:gd name="connsiteY11-1440" fmla="*/ 84473 h 8335978"/>
                <a:gd name="connsiteX0-1441" fmla="*/ 6395575 w 8778356"/>
                <a:gd name="connsiteY0-1442" fmla="*/ 84473 h 8335978"/>
                <a:gd name="connsiteX1-1443" fmla="*/ 8524919 w 8778356"/>
                <a:gd name="connsiteY1-1444" fmla="*/ 2753631 h 8335978"/>
                <a:gd name="connsiteX2-1445" fmla="*/ 8512544 w 8778356"/>
                <a:gd name="connsiteY2-1446" fmla="*/ 6558167 h 8335978"/>
                <a:gd name="connsiteX3-1447" fmla="*/ 6491115 w 8778356"/>
                <a:gd name="connsiteY3-1448" fmla="*/ 7922753 h 8335978"/>
                <a:gd name="connsiteX4-1449" fmla="*/ 3667377 w 8778356"/>
                <a:gd name="connsiteY4-1450" fmla="*/ 7943303 h 8335978"/>
                <a:gd name="connsiteX5-1451" fmla="*/ 1590005 w 8778356"/>
                <a:gd name="connsiteY5-1452" fmla="*/ 8259559 h 8335978"/>
                <a:gd name="connsiteX6-1453" fmla="*/ 21256 w 8778356"/>
                <a:gd name="connsiteY6-1454" fmla="*/ 6319564 h 8335978"/>
                <a:gd name="connsiteX7-1455" fmla="*/ 929770 w 8778356"/>
                <a:gd name="connsiteY7-1456" fmla="*/ 4244235 h 8335978"/>
                <a:gd name="connsiteX8-1457" fmla="*/ 615853 w 8778356"/>
                <a:gd name="connsiteY8-1458" fmla="*/ 2935218 h 8335978"/>
                <a:gd name="connsiteX9-1459" fmla="*/ 839303 w 8778356"/>
                <a:gd name="connsiteY9-1460" fmla="*/ 1193491 h 8335978"/>
                <a:gd name="connsiteX10-1461" fmla="*/ 3226730 w 8778356"/>
                <a:gd name="connsiteY10-1462" fmla="*/ 401652 h 8335978"/>
                <a:gd name="connsiteX11-1463" fmla="*/ 6395575 w 8778356"/>
                <a:gd name="connsiteY11-1464" fmla="*/ 84473 h 8335978"/>
                <a:gd name="connsiteX0-1465" fmla="*/ 6388269 w 8771050"/>
                <a:gd name="connsiteY0-1466" fmla="*/ 84473 h 8335978"/>
                <a:gd name="connsiteX1-1467" fmla="*/ 8517613 w 8771050"/>
                <a:gd name="connsiteY1-1468" fmla="*/ 2753631 h 8335978"/>
                <a:gd name="connsiteX2-1469" fmla="*/ 8505238 w 8771050"/>
                <a:gd name="connsiteY2-1470" fmla="*/ 6558167 h 8335978"/>
                <a:gd name="connsiteX3-1471" fmla="*/ 6483809 w 8771050"/>
                <a:gd name="connsiteY3-1472" fmla="*/ 7922753 h 8335978"/>
                <a:gd name="connsiteX4-1473" fmla="*/ 3660071 w 8771050"/>
                <a:gd name="connsiteY4-1474" fmla="*/ 7943303 h 8335978"/>
                <a:gd name="connsiteX5-1475" fmla="*/ 1582699 w 8771050"/>
                <a:gd name="connsiteY5-1476" fmla="*/ 8259559 h 8335978"/>
                <a:gd name="connsiteX6-1477" fmla="*/ 13950 w 8771050"/>
                <a:gd name="connsiteY6-1478" fmla="*/ 6319564 h 8335978"/>
                <a:gd name="connsiteX7-1479" fmla="*/ 922464 w 8771050"/>
                <a:gd name="connsiteY7-1480" fmla="*/ 4244235 h 8335978"/>
                <a:gd name="connsiteX8-1481" fmla="*/ 608547 w 8771050"/>
                <a:gd name="connsiteY8-1482" fmla="*/ 2935218 h 8335978"/>
                <a:gd name="connsiteX9-1483" fmla="*/ 831997 w 8771050"/>
                <a:gd name="connsiteY9-1484" fmla="*/ 1193491 h 8335978"/>
                <a:gd name="connsiteX10-1485" fmla="*/ 3219424 w 8771050"/>
                <a:gd name="connsiteY10-1486" fmla="*/ 401652 h 8335978"/>
                <a:gd name="connsiteX11-1487" fmla="*/ 6388269 w 8771050"/>
                <a:gd name="connsiteY11-1488" fmla="*/ 84473 h 8335978"/>
                <a:gd name="connsiteX0-1489" fmla="*/ 6387966 w 8770747"/>
                <a:gd name="connsiteY0-1490" fmla="*/ 84473 h 8335978"/>
                <a:gd name="connsiteX1-1491" fmla="*/ 8517310 w 8770747"/>
                <a:gd name="connsiteY1-1492" fmla="*/ 2753631 h 8335978"/>
                <a:gd name="connsiteX2-1493" fmla="*/ 8504935 w 8770747"/>
                <a:gd name="connsiteY2-1494" fmla="*/ 6558167 h 8335978"/>
                <a:gd name="connsiteX3-1495" fmla="*/ 6483506 w 8770747"/>
                <a:gd name="connsiteY3-1496" fmla="*/ 7922753 h 8335978"/>
                <a:gd name="connsiteX4-1497" fmla="*/ 3659768 w 8770747"/>
                <a:gd name="connsiteY4-1498" fmla="*/ 7943303 h 8335978"/>
                <a:gd name="connsiteX5-1499" fmla="*/ 1582396 w 8770747"/>
                <a:gd name="connsiteY5-1500" fmla="*/ 8259559 h 8335978"/>
                <a:gd name="connsiteX6-1501" fmla="*/ 13647 w 8770747"/>
                <a:gd name="connsiteY6-1502" fmla="*/ 6319564 h 8335978"/>
                <a:gd name="connsiteX7-1503" fmla="*/ 922161 w 8770747"/>
                <a:gd name="connsiteY7-1504" fmla="*/ 4244235 h 8335978"/>
                <a:gd name="connsiteX8-1505" fmla="*/ 608244 w 8770747"/>
                <a:gd name="connsiteY8-1506" fmla="*/ 2935218 h 8335978"/>
                <a:gd name="connsiteX9-1507" fmla="*/ 831694 w 8770747"/>
                <a:gd name="connsiteY9-1508" fmla="*/ 1193491 h 8335978"/>
                <a:gd name="connsiteX10-1509" fmla="*/ 3219121 w 8770747"/>
                <a:gd name="connsiteY10-1510" fmla="*/ 401652 h 8335978"/>
                <a:gd name="connsiteX11-1511" fmla="*/ 6387966 w 8770747"/>
                <a:gd name="connsiteY11-1512" fmla="*/ 84473 h 8335978"/>
                <a:gd name="connsiteX0-1513" fmla="*/ 6383423 w 8766204"/>
                <a:gd name="connsiteY0-1514" fmla="*/ 84473 h 8335978"/>
                <a:gd name="connsiteX1-1515" fmla="*/ 8512767 w 8766204"/>
                <a:gd name="connsiteY1-1516" fmla="*/ 2753631 h 8335978"/>
                <a:gd name="connsiteX2-1517" fmla="*/ 8500392 w 8766204"/>
                <a:gd name="connsiteY2-1518" fmla="*/ 6558167 h 8335978"/>
                <a:gd name="connsiteX3-1519" fmla="*/ 6478963 w 8766204"/>
                <a:gd name="connsiteY3-1520" fmla="*/ 7922753 h 8335978"/>
                <a:gd name="connsiteX4-1521" fmla="*/ 3655225 w 8766204"/>
                <a:gd name="connsiteY4-1522" fmla="*/ 7943303 h 8335978"/>
                <a:gd name="connsiteX5-1523" fmla="*/ 1577853 w 8766204"/>
                <a:gd name="connsiteY5-1524" fmla="*/ 8259559 h 8335978"/>
                <a:gd name="connsiteX6-1525" fmla="*/ 9104 w 8766204"/>
                <a:gd name="connsiteY6-1526" fmla="*/ 6319564 h 8335978"/>
                <a:gd name="connsiteX7-1527" fmla="*/ 917618 w 8766204"/>
                <a:gd name="connsiteY7-1528" fmla="*/ 4244235 h 8335978"/>
                <a:gd name="connsiteX8-1529" fmla="*/ 588461 w 8766204"/>
                <a:gd name="connsiteY8-1530" fmla="*/ 2935219 h 8335978"/>
                <a:gd name="connsiteX9-1531" fmla="*/ 827151 w 8766204"/>
                <a:gd name="connsiteY9-1532" fmla="*/ 1193491 h 8335978"/>
                <a:gd name="connsiteX10-1533" fmla="*/ 3214578 w 8766204"/>
                <a:gd name="connsiteY10-1534" fmla="*/ 401652 h 8335978"/>
                <a:gd name="connsiteX11-1535" fmla="*/ 6383423 w 8766204"/>
                <a:gd name="connsiteY11-1536" fmla="*/ 84473 h 8335978"/>
                <a:gd name="connsiteX0-1537" fmla="*/ 6383423 w 8766204"/>
                <a:gd name="connsiteY0-1538" fmla="*/ 84473 h 8335978"/>
                <a:gd name="connsiteX1-1539" fmla="*/ 8512767 w 8766204"/>
                <a:gd name="connsiteY1-1540" fmla="*/ 2753631 h 8335978"/>
                <a:gd name="connsiteX2-1541" fmla="*/ 8500392 w 8766204"/>
                <a:gd name="connsiteY2-1542" fmla="*/ 6558167 h 8335978"/>
                <a:gd name="connsiteX3-1543" fmla="*/ 6478963 w 8766204"/>
                <a:gd name="connsiteY3-1544" fmla="*/ 7922753 h 8335978"/>
                <a:gd name="connsiteX4-1545" fmla="*/ 3655225 w 8766204"/>
                <a:gd name="connsiteY4-1546" fmla="*/ 7943303 h 8335978"/>
                <a:gd name="connsiteX5-1547" fmla="*/ 1577853 w 8766204"/>
                <a:gd name="connsiteY5-1548" fmla="*/ 8259559 h 8335978"/>
                <a:gd name="connsiteX6-1549" fmla="*/ 9104 w 8766204"/>
                <a:gd name="connsiteY6-1550" fmla="*/ 6319564 h 8335978"/>
                <a:gd name="connsiteX7-1551" fmla="*/ 917618 w 8766204"/>
                <a:gd name="connsiteY7-1552" fmla="*/ 4244235 h 8335978"/>
                <a:gd name="connsiteX8-1553" fmla="*/ 588461 w 8766204"/>
                <a:gd name="connsiteY8-1554" fmla="*/ 2935219 h 8335978"/>
                <a:gd name="connsiteX9-1555" fmla="*/ 827151 w 8766204"/>
                <a:gd name="connsiteY9-1556" fmla="*/ 1193491 h 8335978"/>
                <a:gd name="connsiteX10-1557" fmla="*/ 3214578 w 8766204"/>
                <a:gd name="connsiteY10-1558" fmla="*/ 401652 h 8335978"/>
                <a:gd name="connsiteX11-1559" fmla="*/ 6383423 w 8766204"/>
                <a:gd name="connsiteY11-1560" fmla="*/ 84473 h 8335978"/>
                <a:gd name="connsiteX0-1561" fmla="*/ 6383423 w 8766204"/>
                <a:gd name="connsiteY0-1562" fmla="*/ 84473 h 8335978"/>
                <a:gd name="connsiteX1-1563" fmla="*/ 8512767 w 8766204"/>
                <a:gd name="connsiteY1-1564" fmla="*/ 2753631 h 8335978"/>
                <a:gd name="connsiteX2-1565" fmla="*/ 8500392 w 8766204"/>
                <a:gd name="connsiteY2-1566" fmla="*/ 6558167 h 8335978"/>
                <a:gd name="connsiteX3-1567" fmla="*/ 6478963 w 8766204"/>
                <a:gd name="connsiteY3-1568" fmla="*/ 7922753 h 8335978"/>
                <a:gd name="connsiteX4-1569" fmla="*/ 3655225 w 8766204"/>
                <a:gd name="connsiteY4-1570" fmla="*/ 7943303 h 8335978"/>
                <a:gd name="connsiteX5-1571" fmla="*/ 1577853 w 8766204"/>
                <a:gd name="connsiteY5-1572" fmla="*/ 8259559 h 8335978"/>
                <a:gd name="connsiteX6-1573" fmla="*/ 9104 w 8766204"/>
                <a:gd name="connsiteY6-1574" fmla="*/ 6319564 h 8335978"/>
                <a:gd name="connsiteX7-1575" fmla="*/ 917618 w 8766204"/>
                <a:gd name="connsiteY7-1576" fmla="*/ 4244235 h 8335978"/>
                <a:gd name="connsiteX8-1577" fmla="*/ 588461 w 8766204"/>
                <a:gd name="connsiteY8-1578" fmla="*/ 2935219 h 8335978"/>
                <a:gd name="connsiteX9-1579" fmla="*/ 827151 w 8766204"/>
                <a:gd name="connsiteY9-1580" fmla="*/ 1193491 h 8335978"/>
                <a:gd name="connsiteX10-1581" fmla="*/ 3214578 w 8766204"/>
                <a:gd name="connsiteY10-1582" fmla="*/ 401652 h 8335978"/>
                <a:gd name="connsiteX11-1583" fmla="*/ 6383423 w 8766204"/>
                <a:gd name="connsiteY11-1584" fmla="*/ 84473 h 8335978"/>
                <a:gd name="connsiteX0-1585" fmla="*/ 6374345 w 8757126"/>
                <a:gd name="connsiteY0-1586" fmla="*/ 84473 h 8335978"/>
                <a:gd name="connsiteX1-1587" fmla="*/ 8503689 w 8757126"/>
                <a:gd name="connsiteY1-1588" fmla="*/ 2753631 h 8335978"/>
                <a:gd name="connsiteX2-1589" fmla="*/ 8491314 w 8757126"/>
                <a:gd name="connsiteY2-1590" fmla="*/ 6558167 h 8335978"/>
                <a:gd name="connsiteX3-1591" fmla="*/ 6469885 w 8757126"/>
                <a:gd name="connsiteY3-1592" fmla="*/ 7922753 h 8335978"/>
                <a:gd name="connsiteX4-1593" fmla="*/ 3646147 w 8757126"/>
                <a:gd name="connsiteY4-1594" fmla="*/ 7943303 h 8335978"/>
                <a:gd name="connsiteX5-1595" fmla="*/ 1568775 w 8757126"/>
                <a:gd name="connsiteY5-1596" fmla="*/ 8259559 h 8335978"/>
                <a:gd name="connsiteX6-1597" fmla="*/ 26 w 8757126"/>
                <a:gd name="connsiteY6-1598" fmla="*/ 6319564 h 8335978"/>
                <a:gd name="connsiteX7-1599" fmla="*/ 908540 w 8757126"/>
                <a:gd name="connsiteY7-1600" fmla="*/ 4244235 h 8335978"/>
                <a:gd name="connsiteX8-1601" fmla="*/ 579383 w 8757126"/>
                <a:gd name="connsiteY8-1602" fmla="*/ 2935219 h 8335978"/>
                <a:gd name="connsiteX9-1603" fmla="*/ 818073 w 8757126"/>
                <a:gd name="connsiteY9-1604" fmla="*/ 1193491 h 8335978"/>
                <a:gd name="connsiteX10-1605" fmla="*/ 3205500 w 8757126"/>
                <a:gd name="connsiteY10-1606" fmla="*/ 401652 h 8335978"/>
                <a:gd name="connsiteX11-1607" fmla="*/ 6374345 w 8757126"/>
                <a:gd name="connsiteY11-1608" fmla="*/ 84473 h 8335978"/>
                <a:gd name="connsiteX0-1609" fmla="*/ 6383735 w 8766516"/>
                <a:gd name="connsiteY0-1610" fmla="*/ 84473 h 8335978"/>
                <a:gd name="connsiteX1-1611" fmla="*/ 8513079 w 8766516"/>
                <a:gd name="connsiteY1-1612" fmla="*/ 2753631 h 8335978"/>
                <a:gd name="connsiteX2-1613" fmla="*/ 8500704 w 8766516"/>
                <a:gd name="connsiteY2-1614" fmla="*/ 6558167 h 8335978"/>
                <a:gd name="connsiteX3-1615" fmla="*/ 6479275 w 8766516"/>
                <a:gd name="connsiteY3-1616" fmla="*/ 7922753 h 8335978"/>
                <a:gd name="connsiteX4-1617" fmla="*/ 3655537 w 8766516"/>
                <a:gd name="connsiteY4-1618" fmla="*/ 7943303 h 8335978"/>
                <a:gd name="connsiteX5-1619" fmla="*/ 1578165 w 8766516"/>
                <a:gd name="connsiteY5-1620" fmla="*/ 8259559 h 8335978"/>
                <a:gd name="connsiteX6-1621" fmla="*/ 9416 w 8766516"/>
                <a:gd name="connsiteY6-1622" fmla="*/ 6319564 h 8335978"/>
                <a:gd name="connsiteX7-1623" fmla="*/ 917930 w 8766516"/>
                <a:gd name="connsiteY7-1624" fmla="*/ 4244235 h 8335978"/>
                <a:gd name="connsiteX8-1625" fmla="*/ 588773 w 8766516"/>
                <a:gd name="connsiteY8-1626" fmla="*/ 2935219 h 8335978"/>
                <a:gd name="connsiteX9-1627" fmla="*/ 827463 w 8766516"/>
                <a:gd name="connsiteY9-1628" fmla="*/ 1193491 h 8335978"/>
                <a:gd name="connsiteX10-1629" fmla="*/ 3214890 w 8766516"/>
                <a:gd name="connsiteY10-1630" fmla="*/ 401652 h 8335978"/>
                <a:gd name="connsiteX11-1631" fmla="*/ 6383735 w 8766516"/>
                <a:gd name="connsiteY11-1632" fmla="*/ 84473 h 8335978"/>
                <a:gd name="connsiteX0-1633" fmla="*/ 6377144 w 8759925"/>
                <a:gd name="connsiteY0-1634" fmla="*/ 84473 h 8335978"/>
                <a:gd name="connsiteX1-1635" fmla="*/ 8506488 w 8759925"/>
                <a:gd name="connsiteY1-1636" fmla="*/ 2753631 h 8335978"/>
                <a:gd name="connsiteX2-1637" fmla="*/ 8494113 w 8759925"/>
                <a:gd name="connsiteY2-1638" fmla="*/ 6558167 h 8335978"/>
                <a:gd name="connsiteX3-1639" fmla="*/ 6472684 w 8759925"/>
                <a:gd name="connsiteY3-1640" fmla="*/ 7922753 h 8335978"/>
                <a:gd name="connsiteX4-1641" fmla="*/ 3648946 w 8759925"/>
                <a:gd name="connsiteY4-1642" fmla="*/ 7943303 h 8335978"/>
                <a:gd name="connsiteX5-1643" fmla="*/ 1571574 w 8759925"/>
                <a:gd name="connsiteY5-1644" fmla="*/ 8259559 h 8335978"/>
                <a:gd name="connsiteX6-1645" fmla="*/ 2825 w 8759925"/>
                <a:gd name="connsiteY6-1646" fmla="*/ 6319564 h 8335978"/>
                <a:gd name="connsiteX7-1647" fmla="*/ 911339 w 8759925"/>
                <a:gd name="connsiteY7-1648" fmla="*/ 4244235 h 8335978"/>
                <a:gd name="connsiteX8-1649" fmla="*/ 582182 w 8759925"/>
                <a:gd name="connsiteY8-1650" fmla="*/ 2935219 h 8335978"/>
                <a:gd name="connsiteX9-1651" fmla="*/ 820872 w 8759925"/>
                <a:gd name="connsiteY9-1652" fmla="*/ 1193491 h 8335978"/>
                <a:gd name="connsiteX10-1653" fmla="*/ 3208299 w 8759925"/>
                <a:gd name="connsiteY10-1654" fmla="*/ 401652 h 8335978"/>
                <a:gd name="connsiteX11-1655" fmla="*/ 6377144 w 8759925"/>
                <a:gd name="connsiteY11-1656" fmla="*/ 84473 h 8335978"/>
                <a:gd name="connsiteX0-1657" fmla="*/ 6375507 w 8758288"/>
                <a:gd name="connsiteY0-1658" fmla="*/ 84473 h 8335978"/>
                <a:gd name="connsiteX1-1659" fmla="*/ 8504851 w 8758288"/>
                <a:gd name="connsiteY1-1660" fmla="*/ 2753631 h 8335978"/>
                <a:gd name="connsiteX2-1661" fmla="*/ 8492476 w 8758288"/>
                <a:gd name="connsiteY2-1662" fmla="*/ 6558167 h 8335978"/>
                <a:gd name="connsiteX3-1663" fmla="*/ 6471047 w 8758288"/>
                <a:gd name="connsiteY3-1664" fmla="*/ 7922753 h 8335978"/>
                <a:gd name="connsiteX4-1665" fmla="*/ 3647309 w 8758288"/>
                <a:gd name="connsiteY4-1666" fmla="*/ 7943303 h 8335978"/>
                <a:gd name="connsiteX5-1667" fmla="*/ 1569937 w 8758288"/>
                <a:gd name="connsiteY5-1668" fmla="*/ 8259559 h 8335978"/>
                <a:gd name="connsiteX6-1669" fmla="*/ 1188 w 8758288"/>
                <a:gd name="connsiteY6-1670" fmla="*/ 6319564 h 8335978"/>
                <a:gd name="connsiteX7-1671" fmla="*/ 909702 w 8758288"/>
                <a:gd name="connsiteY7-1672" fmla="*/ 4244235 h 8335978"/>
                <a:gd name="connsiteX8-1673" fmla="*/ 580545 w 8758288"/>
                <a:gd name="connsiteY8-1674" fmla="*/ 2935219 h 8335978"/>
                <a:gd name="connsiteX9-1675" fmla="*/ 819235 w 8758288"/>
                <a:gd name="connsiteY9-1676" fmla="*/ 1193491 h 8335978"/>
                <a:gd name="connsiteX10-1677" fmla="*/ 3206662 w 8758288"/>
                <a:gd name="connsiteY10-1678" fmla="*/ 401652 h 8335978"/>
                <a:gd name="connsiteX11-1679" fmla="*/ 6375507 w 8758288"/>
                <a:gd name="connsiteY11-1680" fmla="*/ 84473 h 83359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8758288" h="8335978">
                  <a:moveTo>
                    <a:pt x="6375507" y="84473"/>
                  </a:moveTo>
                  <a:cubicBezTo>
                    <a:pt x="7258539" y="476470"/>
                    <a:pt x="8152023" y="1674682"/>
                    <a:pt x="8504851" y="2753631"/>
                  </a:cubicBezTo>
                  <a:cubicBezTo>
                    <a:pt x="8857679" y="3832580"/>
                    <a:pt x="8831443" y="5696647"/>
                    <a:pt x="8492476" y="6558167"/>
                  </a:cubicBezTo>
                  <a:cubicBezTo>
                    <a:pt x="8153509" y="7419687"/>
                    <a:pt x="7278575" y="7691897"/>
                    <a:pt x="6471047" y="7922753"/>
                  </a:cubicBezTo>
                  <a:cubicBezTo>
                    <a:pt x="5663519" y="8153609"/>
                    <a:pt x="4464161" y="7887169"/>
                    <a:pt x="3647309" y="7943303"/>
                  </a:cubicBezTo>
                  <a:cubicBezTo>
                    <a:pt x="2830457" y="7999437"/>
                    <a:pt x="2177624" y="8530182"/>
                    <a:pt x="1569937" y="8259559"/>
                  </a:cubicBezTo>
                  <a:cubicBezTo>
                    <a:pt x="962250" y="7988936"/>
                    <a:pt x="-39244" y="7309652"/>
                    <a:pt x="1188" y="6319564"/>
                  </a:cubicBezTo>
                  <a:cubicBezTo>
                    <a:pt x="41620" y="5329476"/>
                    <a:pt x="813143" y="4808292"/>
                    <a:pt x="909702" y="4244235"/>
                  </a:cubicBezTo>
                  <a:cubicBezTo>
                    <a:pt x="1006261" y="3680178"/>
                    <a:pt x="732783" y="3549295"/>
                    <a:pt x="580545" y="2935219"/>
                  </a:cubicBezTo>
                  <a:cubicBezTo>
                    <a:pt x="428307" y="2321143"/>
                    <a:pt x="442509" y="1703768"/>
                    <a:pt x="819235" y="1193491"/>
                  </a:cubicBezTo>
                  <a:cubicBezTo>
                    <a:pt x="1195961" y="683214"/>
                    <a:pt x="1930097" y="-12018"/>
                    <a:pt x="3206662" y="401652"/>
                  </a:cubicBezTo>
                  <a:cubicBezTo>
                    <a:pt x="4483227" y="815322"/>
                    <a:pt x="5492475" y="-307524"/>
                    <a:pt x="6375507" y="84473"/>
                  </a:cubicBez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6" name="椭圆 35"/>
            <p:cNvSpPr/>
            <p:nvPr/>
          </p:nvSpPr>
          <p:spPr>
            <a:xfrm rot="21324025">
              <a:off x="3054366" y="2922226"/>
              <a:ext cx="98394" cy="47072"/>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324025">
              <a:off x="2818420" y="3177417"/>
              <a:ext cx="47471" cy="45719"/>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2720417" y="2176643"/>
            <a:ext cx="766292" cy="1568450"/>
          </a:xfrm>
          <a:prstGeom prst="rect">
            <a:avLst/>
          </a:prstGeom>
          <a:noFill/>
        </p:spPr>
        <p:txBody>
          <a:bodyPr wrap="square" rtlCol="0">
            <a:spAutoFit/>
          </a:bodyPr>
          <a:lstStyle/>
          <a:p>
            <a:pPr algn="l"/>
            <a:r>
              <a:rPr lang="en-US" altLang="zh-CN" sz="9600" b="1" i="1" dirty="0">
                <a:solidFill>
                  <a:schemeClr val="tx2">
                    <a:lumMod val="75000"/>
                  </a:schemeClr>
                </a:solidFill>
                <a:cs typeface="+mn-ea"/>
                <a:sym typeface="+mn-lt"/>
              </a:rPr>
              <a:t>4</a:t>
            </a:r>
            <a:endParaRPr lang="zh-CN" altLang="en-US" sz="9600" b="1" i="1" dirty="0">
              <a:solidFill>
                <a:schemeClr val="tx2">
                  <a:lumMod val="75000"/>
                </a:schemeClr>
              </a:solidFill>
              <a:cs typeface="+mn-ea"/>
              <a:sym typeface="+mn-lt"/>
            </a:endParaRPr>
          </a:p>
        </p:txBody>
      </p:sp>
      <p:sp>
        <p:nvSpPr>
          <p:cNvPr id="38" name="文本框 37"/>
          <p:cNvSpPr txBox="1"/>
          <p:nvPr/>
        </p:nvSpPr>
        <p:spPr>
          <a:xfrm>
            <a:off x="3709769" y="2585069"/>
            <a:ext cx="5663810" cy="922020"/>
          </a:xfrm>
          <a:prstGeom prst="rect">
            <a:avLst/>
          </a:prstGeom>
          <a:noFill/>
        </p:spPr>
        <p:txBody>
          <a:bodyPr wrap="square" rtlCol="0">
            <a:spAutoFit/>
          </a:bodyPr>
          <a:lstStyle/>
          <a:p>
            <a:pPr algn="l"/>
            <a:r>
              <a:rPr lang="zh-CN" altLang="en-US" sz="5400" b="1" dirty="0">
                <a:solidFill>
                  <a:schemeClr val="tx2">
                    <a:lumMod val="75000"/>
                  </a:schemeClr>
                </a:solidFill>
                <a:cs typeface="+mn-ea"/>
                <a:sym typeface="+mn-lt"/>
              </a:rPr>
              <a:t>实验</a:t>
            </a:r>
            <a:r>
              <a:rPr lang="zh-CN" altLang="en-US" sz="5400" b="1" dirty="0">
                <a:solidFill>
                  <a:schemeClr val="tx2">
                    <a:lumMod val="75000"/>
                  </a:schemeClr>
                </a:solidFill>
                <a:cs typeface="+mn-ea"/>
                <a:sym typeface="+mn-lt"/>
              </a:rPr>
              <a:t>分析</a:t>
            </a:r>
            <a:endParaRPr lang="zh-CN" altLang="en-US" sz="5400" b="1" dirty="0">
              <a:solidFill>
                <a:schemeClr val="tx2">
                  <a:lumMod val="75000"/>
                </a:schemeClr>
              </a:solidFill>
              <a:cs typeface="+mn-ea"/>
              <a:sym typeface="+mn-lt"/>
            </a:endParaRPr>
          </a:p>
        </p:txBody>
      </p:sp>
      <p:cxnSp>
        <p:nvCxnSpPr>
          <p:cNvPr id="51" name="直接连接符 50"/>
          <p:cNvCxnSpPr/>
          <p:nvPr/>
        </p:nvCxnSpPr>
        <p:spPr>
          <a:xfrm>
            <a:off x="2789897" y="3834779"/>
            <a:ext cx="6403537" cy="0"/>
          </a:xfrm>
          <a:prstGeom prst="line">
            <a:avLst/>
          </a:prstGeom>
          <a:ln w="28575">
            <a:gradFill flip="none" rotWithShape="1">
              <a:gsLst>
                <a:gs pos="0">
                  <a:schemeClr val="accent1">
                    <a:lumMod val="5000"/>
                    <a:lumOff val="95000"/>
                    <a:alpha val="0"/>
                  </a:schemeClr>
                </a:gs>
                <a:gs pos="100000">
                  <a:schemeClr val="accent1">
                    <a:lumMod val="5000"/>
                    <a:lumOff val="95000"/>
                    <a:alpha val="0"/>
                  </a:schemeClr>
                </a:gs>
                <a:gs pos="57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rot="549874">
            <a:off x="-193784" y="5809990"/>
            <a:ext cx="8925023" cy="1725529"/>
          </a:xfrm>
          <a:custGeom>
            <a:avLst/>
            <a:gdLst>
              <a:gd name="connsiteX0" fmla="*/ 8207330 w 8925023"/>
              <a:gd name="connsiteY0" fmla="*/ 9699 h 1725529"/>
              <a:gd name="connsiteX1" fmla="*/ 8320442 w 8925023"/>
              <a:gd name="connsiteY1" fmla="*/ 0 h 1725529"/>
              <a:gd name="connsiteX2" fmla="*/ 8872881 w 8925023"/>
              <a:gd name="connsiteY2" fmla="*/ 273269 h 1725529"/>
              <a:gd name="connsiteX3" fmla="*/ 8925023 w 8925023"/>
              <a:gd name="connsiteY3" fmla="*/ 330469 h 1725529"/>
              <a:gd name="connsiteX4" fmla="*/ 7507375 w 8925023"/>
              <a:gd name="connsiteY4" fmla="*/ 559178 h 1725529"/>
              <a:gd name="connsiteX5" fmla="*/ 7623460 w 8925023"/>
              <a:gd name="connsiteY5" fmla="*/ 431832 h 1725529"/>
              <a:gd name="connsiteX6" fmla="*/ 8207330 w 8925023"/>
              <a:gd name="connsiteY6" fmla="*/ 9699 h 1725529"/>
              <a:gd name="connsiteX7" fmla="*/ 0 w 8925023"/>
              <a:gd name="connsiteY7" fmla="*/ 3717 h 1725529"/>
              <a:gd name="connsiteX8" fmla="*/ 69769 w 8925023"/>
              <a:gd name="connsiteY8" fmla="*/ 9699 h 1725529"/>
              <a:gd name="connsiteX9" fmla="*/ 1350622 w 8925023"/>
              <a:gd name="connsiteY9" fmla="*/ 863665 h 1725529"/>
              <a:gd name="connsiteX10" fmla="*/ 2744586 w 8925023"/>
              <a:gd name="connsiteY10" fmla="*/ 0 h 1725529"/>
              <a:gd name="connsiteX11" fmla="*/ 4138550 w 8925023"/>
              <a:gd name="connsiteY11" fmla="*/ 863665 h 1725529"/>
              <a:gd name="connsiteX12" fmla="*/ 5532514 w 8925023"/>
              <a:gd name="connsiteY12" fmla="*/ 0 h 1725529"/>
              <a:gd name="connsiteX13" fmla="*/ 6450023 w 8925023"/>
              <a:gd name="connsiteY13" fmla="*/ 663352 h 1725529"/>
              <a:gd name="connsiteX14" fmla="*/ 6518209 w 8925023"/>
              <a:gd name="connsiteY14" fmla="*/ 718760 h 1725529"/>
              <a:gd name="connsiteX15" fmla="*/ 277780 w 8925023"/>
              <a:gd name="connsiteY15" fmla="*/ 1725529 h 17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25023" h="1725529">
                <a:moveTo>
                  <a:pt x="8207330" y="9699"/>
                </a:moveTo>
                <a:cubicBezTo>
                  <a:pt x="8243219" y="3374"/>
                  <a:pt x="8280840" y="0"/>
                  <a:pt x="8320442" y="0"/>
                </a:cubicBezTo>
                <a:cubicBezTo>
                  <a:pt x="8558054" y="0"/>
                  <a:pt x="8724378" y="121453"/>
                  <a:pt x="8872881" y="273269"/>
                </a:cubicBezTo>
                <a:lnTo>
                  <a:pt x="8925023" y="330469"/>
                </a:lnTo>
                <a:lnTo>
                  <a:pt x="7507375" y="559178"/>
                </a:lnTo>
                <a:lnTo>
                  <a:pt x="7623460" y="431832"/>
                </a:lnTo>
                <a:cubicBezTo>
                  <a:pt x="7789783" y="242906"/>
                  <a:pt x="7956106" y="53979"/>
                  <a:pt x="8207330" y="9699"/>
                </a:cubicBezTo>
                <a:close/>
                <a:moveTo>
                  <a:pt x="0" y="3717"/>
                </a:moveTo>
                <a:lnTo>
                  <a:pt x="69769" y="9699"/>
                </a:lnTo>
                <a:cubicBezTo>
                  <a:pt x="608098" y="104584"/>
                  <a:pt x="756604" y="863665"/>
                  <a:pt x="1350622" y="863665"/>
                </a:cubicBezTo>
                <a:cubicBezTo>
                  <a:pt x="1984241" y="863665"/>
                  <a:pt x="2110968" y="0"/>
                  <a:pt x="2744586" y="0"/>
                </a:cubicBezTo>
                <a:cubicBezTo>
                  <a:pt x="3378205" y="0"/>
                  <a:pt x="3504931" y="863665"/>
                  <a:pt x="4138550" y="863665"/>
                </a:cubicBezTo>
                <a:cubicBezTo>
                  <a:pt x="4772180" y="863665"/>
                  <a:pt x="4898884" y="0"/>
                  <a:pt x="5532514" y="0"/>
                </a:cubicBezTo>
                <a:cubicBezTo>
                  <a:pt x="5968134" y="0"/>
                  <a:pt x="6164153" y="408217"/>
                  <a:pt x="6450023" y="663352"/>
                </a:cubicBezTo>
                <a:lnTo>
                  <a:pt x="6518209" y="718760"/>
                </a:lnTo>
                <a:lnTo>
                  <a:pt x="277780" y="1725529"/>
                </a:lnTo>
                <a:close/>
              </a:path>
            </a:pathLst>
          </a:custGeom>
          <a:solidFill>
            <a:schemeClr val="accent2"/>
          </a:solidFill>
          <a:ln w="9525" cap="flat">
            <a:solidFill>
              <a:schemeClr val="accent1"/>
            </a:solidFill>
            <a:prstDash val="solid"/>
            <a:miter/>
          </a:ln>
          <a:effectLst>
            <a:innerShdw blurRad="330200" dist="76200" dir="10800000">
              <a:prstClr val="black">
                <a:alpha val="20000"/>
              </a:prstClr>
            </a:innerShdw>
          </a:effectLst>
        </p:spPr>
        <p:txBody>
          <a:bodyPr wrap="square" rtlCol="0" anchor="ctr">
            <a:noAutofit/>
          </a:bodyPr>
          <a:lstStyle/>
          <a:p>
            <a:endParaRPr lang="zh-CN" altLang="en-US" dirty="0">
              <a:cs typeface="+mn-ea"/>
              <a:sym typeface="+mn-lt"/>
            </a:endParaRPr>
          </a:p>
        </p:txBody>
      </p:sp>
      <p:sp>
        <p:nvSpPr>
          <p:cNvPr id="21" name="波形 20"/>
          <p:cNvSpPr/>
          <p:nvPr/>
        </p:nvSpPr>
        <p:spPr>
          <a:xfrm rot="2504427">
            <a:off x="1725738" y="1039588"/>
            <a:ext cx="1467281" cy="146613"/>
          </a:xfrm>
          <a:prstGeom prst="wave">
            <a:avLst>
              <a:gd name="adj1" fmla="val 20000"/>
              <a:gd name="adj2" fmla="val -10000"/>
            </a:avLst>
          </a:prstGeom>
          <a:gradFill flip="none" rotWithShape="1">
            <a:gsLst>
              <a:gs pos="100000">
                <a:schemeClr val="accent2">
                  <a:alpha val="0"/>
                </a:schemeClr>
              </a:gs>
              <a:gs pos="51000">
                <a:srgbClr val="63AA70">
                  <a:alpha val="51000"/>
                </a:srgbClr>
              </a:gs>
              <a:gs pos="16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波形 22"/>
          <p:cNvSpPr/>
          <p:nvPr/>
        </p:nvSpPr>
        <p:spPr>
          <a:xfrm rot="2504427">
            <a:off x="889168" y="3141354"/>
            <a:ext cx="1467281" cy="146613"/>
          </a:xfrm>
          <a:prstGeom prst="wave">
            <a:avLst>
              <a:gd name="adj1" fmla="val 20000"/>
              <a:gd name="adj2" fmla="val -10000"/>
            </a:avLst>
          </a:prstGeom>
          <a:gradFill flip="none" rotWithShape="1">
            <a:gsLst>
              <a:gs pos="0">
                <a:schemeClr val="accent2">
                  <a:alpha val="0"/>
                </a:schemeClr>
              </a:gs>
              <a:gs pos="50000">
                <a:srgbClr val="63AA70">
                  <a:alpha val="25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波形 23"/>
          <p:cNvSpPr/>
          <p:nvPr/>
        </p:nvSpPr>
        <p:spPr>
          <a:xfrm rot="2504427" flipV="1">
            <a:off x="5639550" y="1973861"/>
            <a:ext cx="940568" cy="93983"/>
          </a:xfrm>
          <a:prstGeom prst="wave">
            <a:avLst>
              <a:gd name="adj1" fmla="val 20000"/>
              <a:gd name="adj2" fmla="val -10000"/>
            </a:avLst>
          </a:prstGeom>
          <a:gradFill flip="none" rotWithShape="1">
            <a:gsLst>
              <a:gs pos="0">
                <a:srgbClr val="63AA70">
                  <a:alpha val="0"/>
                </a:srgbClr>
              </a:gs>
              <a:gs pos="100000">
                <a:schemeClr val="accent4">
                  <a:alpha val="81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波形 24"/>
          <p:cNvSpPr/>
          <p:nvPr/>
        </p:nvSpPr>
        <p:spPr>
          <a:xfrm rot="2955063">
            <a:off x="10168189" y="5286062"/>
            <a:ext cx="2305058" cy="230325"/>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波形 25"/>
          <p:cNvSpPr/>
          <p:nvPr/>
        </p:nvSpPr>
        <p:spPr>
          <a:xfrm rot="1517224">
            <a:off x="8767973" y="5459138"/>
            <a:ext cx="1467281" cy="146613"/>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波形 27"/>
          <p:cNvSpPr/>
          <p:nvPr/>
        </p:nvSpPr>
        <p:spPr>
          <a:xfrm rot="2504427">
            <a:off x="5584236" y="492226"/>
            <a:ext cx="577205" cy="57675"/>
          </a:xfrm>
          <a:prstGeom prst="wave">
            <a:avLst>
              <a:gd name="adj1" fmla="val 20000"/>
              <a:gd name="adj2" fmla="val -10000"/>
            </a:avLst>
          </a:prstGeom>
          <a:gradFill flip="none" rotWithShape="1">
            <a:gsLst>
              <a:gs pos="0">
                <a:schemeClr val="accent2">
                  <a:alpha val="0"/>
                </a:schemeClr>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波形 28"/>
          <p:cNvSpPr/>
          <p:nvPr/>
        </p:nvSpPr>
        <p:spPr>
          <a:xfrm rot="1200386" flipV="1">
            <a:off x="4544392" y="4664801"/>
            <a:ext cx="1440795" cy="143966"/>
          </a:xfrm>
          <a:prstGeom prst="wave">
            <a:avLst>
              <a:gd name="adj1" fmla="val 20000"/>
              <a:gd name="adj2" fmla="val -10000"/>
            </a:avLst>
          </a:prstGeom>
          <a:gradFill flip="none" rotWithShape="1">
            <a:gsLst>
              <a:gs pos="0">
                <a:schemeClr val="accent2"/>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14163" y="1716632"/>
            <a:ext cx="2147198" cy="368300"/>
          </a:xfrm>
          <a:prstGeom prst="rect">
            <a:avLst/>
          </a:prstGeom>
          <a:noFill/>
        </p:spPr>
        <p:txBody>
          <a:bodyPr wrap="square" rtlCol="0">
            <a:spAutoFit/>
          </a:bodyPr>
          <a:lstStyle/>
          <a:p>
            <a:pPr algn="l"/>
            <a:r>
              <a:rPr lang="zh-CN" altLang="en-US" dirty="0">
                <a:solidFill>
                  <a:schemeClr val="accent2"/>
                </a:solidFill>
                <a:cs typeface="+mn-ea"/>
                <a:sym typeface="+mn-lt"/>
              </a:rPr>
              <a:t>执行</a:t>
            </a:r>
            <a:r>
              <a:rPr lang="zh-CN" altLang="en-US" dirty="0">
                <a:solidFill>
                  <a:schemeClr val="accent2"/>
                </a:solidFill>
                <a:cs typeface="+mn-ea"/>
                <a:sym typeface="+mn-lt"/>
              </a:rPr>
              <a:t>效率</a:t>
            </a:r>
            <a:endParaRPr lang="zh-CN" altLang="en-US" dirty="0">
              <a:solidFill>
                <a:schemeClr val="accent2"/>
              </a:solidFill>
              <a:cs typeface="+mn-ea"/>
              <a:sym typeface="+mn-lt"/>
            </a:endParaRPr>
          </a:p>
        </p:txBody>
      </p:sp>
      <p:sp>
        <p:nvSpPr>
          <p:cNvPr id="18" name="文本框 17"/>
          <p:cNvSpPr txBox="1"/>
          <p:nvPr/>
        </p:nvSpPr>
        <p:spPr>
          <a:xfrm>
            <a:off x="1114163" y="2138330"/>
            <a:ext cx="9963674" cy="645160"/>
          </a:xfrm>
          <a:prstGeom prst="rect">
            <a:avLst/>
          </a:prstGeom>
          <a:noFill/>
        </p:spPr>
        <p:txBody>
          <a:bodyPr wrap="square" rtlCol="0">
            <a:spAutoFit/>
          </a:bodyPr>
          <a:lstStyle/>
          <a:p>
            <a:r>
              <a:rPr lang="zh-CN" altLang="en-US" dirty="0">
                <a:solidFill>
                  <a:schemeClr val="tx2"/>
                </a:solidFill>
                <a:cs typeface="+mn-ea"/>
                <a:sym typeface="+mn-lt"/>
              </a:rPr>
              <a:t>　</a:t>
            </a:r>
            <a:r>
              <a:rPr lang="en-US" altLang="zh-CN" dirty="0">
                <a:solidFill>
                  <a:schemeClr val="tx2"/>
                </a:solidFill>
                <a:cs typeface="+mn-ea"/>
                <a:sym typeface="+mn-lt"/>
              </a:rPr>
              <a:t>1.</a:t>
            </a:r>
            <a:r>
              <a:rPr lang="zh-CN" altLang="en-US" dirty="0">
                <a:solidFill>
                  <a:schemeClr val="tx2"/>
                </a:solidFill>
                <a:cs typeface="+mn-ea"/>
                <a:sym typeface="+mn-lt"/>
              </a:rPr>
              <a:t>增加访问树中属性的数量，加密所需时间也会增长，如下左图</a:t>
            </a:r>
            <a:r>
              <a:rPr lang="zh-CN" altLang="en-US" dirty="0">
                <a:solidFill>
                  <a:schemeClr val="tx2"/>
                </a:solidFill>
                <a:cs typeface="+mn-ea"/>
                <a:sym typeface="+mn-lt"/>
              </a:rPr>
              <a:t>所示。</a:t>
            </a:r>
            <a:endParaRPr lang="zh-CN" altLang="en-US" dirty="0">
              <a:solidFill>
                <a:schemeClr val="tx2"/>
              </a:solidFill>
              <a:cs typeface="+mn-ea"/>
              <a:sym typeface="+mn-lt"/>
            </a:endParaRPr>
          </a:p>
          <a:p>
            <a:pPr marL="0" lvl="0" indent="0">
              <a:buNone/>
            </a:pPr>
            <a:r>
              <a:rPr lang="en-US" altLang="zh-CN" dirty="0">
                <a:solidFill>
                  <a:schemeClr val="tx2"/>
                </a:solidFill>
                <a:cs typeface="+mn-ea"/>
                <a:sym typeface="+mn-lt"/>
              </a:rPr>
              <a:t>    2.</a:t>
            </a:r>
            <a:r>
              <a:rPr lang="zh-CN" altLang="en-US" dirty="0">
                <a:solidFill>
                  <a:schemeClr val="tx2"/>
                </a:solidFill>
                <a:cs typeface="+mn-ea"/>
                <a:sym typeface="+mn-lt"/>
              </a:rPr>
              <a:t>增加用户属性的数量，用户密钥生成所需时间以及解密所需时间也会增长，如下右图</a:t>
            </a:r>
            <a:r>
              <a:rPr lang="zh-CN" altLang="en-US" dirty="0">
                <a:solidFill>
                  <a:schemeClr val="tx2"/>
                </a:solidFill>
                <a:cs typeface="+mn-ea"/>
                <a:sym typeface="+mn-lt"/>
              </a:rPr>
              <a:t>所示。</a:t>
            </a:r>
            <a:endParaRPr lang="zh-CN" altLang="en-US" dirty="0">
              <a:solidFill>
                <a:schemeClr val="tx2"/>
              </a:solidFill>
              <a:cs typeface="+mn-ea"/>
              <a:sym typeface="+mn-lt"/>
            </a:endParaRPr>
          </a:p>
        </p:txBody>
      </p:sp>
      <p:sp>
        <p:nvSpPr>
          <p:cNvPr id="19" name="矩形 18"/>
          <p:cNvSpPr/>
          <p:nvPr/>
        </p:nvSpPr>
        <p:spPr>
          <a:xfrm>
            <a:off x="1114163" y="3208294"/>
            <a:ext cx="4875157" cy="2925806"/>
          </a:xfrm>
          <a:prstGeom prst="rect">
            <a:avLst/>
          </a:prstGeom>
          <a:pattFill prst="pct4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矩形 26"/>
          <p:cNvSpPr/>
          <p:nvPr/>
        </p:nvSpPr>
        <p:spPr>
          <a:xfrm>
            <a:off x="6202680" y="3208294"/>
            <a:ext cx="4875157" cy="2925806"/>
          </a:xfrm>
          <a:prstGeom prst="rect">
            <a:avLst/>
          </a:prstGeom>
          <a:pattFill prst="pct4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04</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0"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实验</a:t>
            </a:r>
            <a:r>
              <a:rPr lang="zh-CN" altLang="en-US" sz="3600" b="1" dirty="0">
                <a:solidFill>
                  <a:schemeClr val="bg1"/>
                </a:solidFill>
                <a:cs typeface="+mn-ea"/>
                <a:sym typeface="+mn-lt"/>
              </a:rPr>
              <a:t>分析</a:t>
            </a:r>
            <a:endParaRPr lang="zh-CN" altLang="en-US" sz="3600" b="1" dirty="0">
              <a:solidFill>
                <a:schemeClr val="bg1"/>
              </a:solidFill>
              <a:cs typeface="+mn-ea"/>
              <a:sym typeface="+mn-lt"/>
            </a:endParaRPr>
          </a:p>
        </p:txBody>
      </p:sp>
      <p:sp>
        <p:nvSpPr>
          <p:cNvPr id="11" name="文本框 10"/>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性能</a:t>
            </a:r>
            <a:r>
              <a:rPr lang="zh-CN" altLang="en-US" sz="2400" b="1" dirty="0">
                <a:solidFill>
                  <a:schemeClr val="accent2"/>
                </a:solidFill>
                <a:cs typeface="+mn-ea"/>
                <a:sym typeface="+mn-lt"/>
              </a:rPr>
              <a:t>测试</a:t>
            </a:r>
            <a:endParaRPr lang="zh-CN" altLang="en-US" sz="2400" b="1" dirty="0">
              <a:solidFill>
                <a:schemeClr val="accent2"/>
              </a:solidFill>
              <a:cs typeface="+mn-ea"/>
              <a:sym typeface="+mn-lt"/>
            </a:endParaRPr>
          </a:p>
        </p:txBody>
      </p:sp>
      <p:sp>
        <p:nvSpPr>
          <p:cNvPr id="2" name="文本框 1"/>
          <p:cNvSpPr txBox="1"/>
          <p:nvPr/>
        </p:nvSpPr>
        <p:spPr>
          <a:xfrm>
            <a:off x="660400" y="6451405"/>
            <a:ext cx="2588261" cy="230832"/>
          </a:xfrm>
          <a:prstGeom prst="rect">
            <a:avLst/>
          </a:prstGeom>
          <a:noFill/>
        </p:spPr>
        <p:txBody>
          <a:bodyPr wrap="square" rtlCol="0">
            <a:spAutoFit/>
          </a:bodyPr>
          <a:lstStyle/>
          <a:p>
            <a:pPr algn="dist"/>
            <a:r>
              <a:rPr lang="zh-CN" altLang="en-US" sz="900" dirty="0">
                <a:solidFill>
                  <a:schemeClr val="bg1">
                    <a:lumMod val="65000"/>
                  </a:schemeClr>
                </a:solidFill>
                <a:sym typeface="Wingdings" panose="05000000000000000000" pitchFamily="2" charset="2"/>
              </a:rPr>
              <a:t>重德</a:t>
            </a:r>
            <a:r>
              <a:rPr lang="en-US" altLang="zh-CN" sz="900" dirty="0">
                <a:solidFill>
                  <a:schemeClr val="bg1">
                    <a:lumMod val="65000"/>
                  </a:schemeClr>
                </a:solidFill>
                <a:sym typeface="Wingdings" panose="05000000000000000000" pitchFamily="2" charset="2"/>
              </a:rPr>
              <a:t> </a:t>
            </a:r>
            <a:r>
              <a:rPr lang="zh-CN" altLang="en-US" sz="900" dirty="0">
                <a:solidFill>
                  <a:schemeClr val="bg1">
                    <a:lumMod val="65000"/>
                  </a:schemeClr>
                </a:solidFill>
                <a:sym typeface="Wingdings" panose="05000000000000000000" pitchFamily="2" charset="2"/>
              </a:rPr>
              <a:t>博学</a:t>
            </a:r>
            <a:r>
              <a:rPr lang="en-US" altLang="zh-CN" sz="900" dirty="0">
                <a:solidFill>
                  <a:schemeClr val="bg1">
                    <a:lumMod val="65000"/>
                  </a:schemeClr>
                </a:solidFill>
                <a:sym typeface="Wingdings" panose="05000000000000000000" pitchFamily="2" charset="2"/>
              </a:rPr>
              <a:t> </a:t>
            </a:r>
            <a:r>
              <a:rPr lang="zh-CN" altLang="en-US" sz="900" dirty="0">
                <a:solidFill>
                  <a:schemeClr val="bg1">
                    <a:lumMod val="65000"/>
                  </a:schemeClr>
                </a:solidFill>
                <a:sym typeface="Wingdings" panose="05000000000000000000" pitchFamily="2" charset="2"/>
              </a:rPr>
              <a:t>务实</a:t>
            </a:r>
            <a:r>
              <a:rPr lang="en-US" altLang="zh-CN" sz="900" dirty="0">
                <a:solidFill>
                  <a:schemeClr val="bg1">
                    <a:lumMod val="65000"/>
                  </a:schemeClr>
                </a:solidFill>
                <a:sym typeface="Wingdings" panose="05000000000000000000" pitchFamily="2" charset="2"/>
              </a:rPr>
              <a:t> </a:t>
            </a:r>
            <a:r>
              <a:rPr lang="zh-CN" altLang="en-US" sz="900" dirty="0">
                <a:solidFill>
                  <a:schemeClr val="bg1">
                    <a:lumMod val="65000"/>
                  </a:schemeClr>
                </a:solidFill>
                <a:sym typeface="Wingdings" panose="05000000000000000000" pitchFamily="2" charset="2"/>
              </a:rPr>
              <a:t>尚美</a:t>
            </a:r>
            <a:endParaRPr lang="zh-CN" altLang="en-US" sz="900" dirty="0">
              <a:solidFill>
                <a:schemeClr val="bg1">
                  <a:lumMod val="65000"/>
                </a:schemeClr>
              </a:solidFill>
              <a:sym typeface="Wingdings" panose="05000000000000000000" pitchFamily="2" charset="2"/>
            </a:endParaRPr>
          </a:p>
        </p:txBody>
      </p:sp>
      <p:pic>
        <p:nvPicPr>
          <p:cNvPr id="3" name="图片 2" descr="encrypt_cost"/>
          <p:cNvPicPr>
            <a:picLocks noChangeAspect="1"/>
          </p:cNvPicPr>
          <p:nvPr/>
        </p:nvPicPr>
        <p:blipFill>
          <a:blip r:embed="rId2"/>
          <a:stretch>
            <a:fillRect/>
          </a:stretch>
        </p:blipFill>
        <p:spPr>
          <a:xfrm>
            <a:off x="1041400" y="3208020"/>
            <a:ext cx="4948555" cy="2969260"/>
          </a:xfrm>
          <a:prstGeom prst="rect">
            <a:avLst/>
          </a:prstGeom>
        </p:spPr>
      </p:pic>
      <p:pic>
        <p:nvPicPr>
          <p:cNvPr id="6" name="图片 5" descr="keygen_decrypt_cost"/>
          <p:cNvPicPr>
            <a:picLocks noChangeAspect="1"/>
          </p:cNvPicPr>
          <p:nvPr/>
        </p:nvPicPr>
        <p:blipFill>
          <a:blip r:embed="rId3"/>
          <a:stretch>
            <a:fillRect/>
          </a:stretch>
        </p:blipFill>
        <p:spPr>
          <a:xfrm>
            <a:off x="6141720" y="3200400"/>
            <a:ext cx="4936490" cy="29622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河边的城市&#10;&#10;描述已自动生成"/>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rcRect l="233" t="9615" r="233" b="15734"/>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2" name="任意多边形: 形状 41"/>
          <p:cNvSpPr/>
          <p:nvPr/>
        </p:nvSpPr>
        <p:spPr>
          <a:xfrm rot="537780">
            <a:off x="-242009" y="5506465"/>
            <a:ext cx="11883359" cy="2236677"/>
          </a:xfrm>
          <a:custGeom>
            <a:avLst/>
            <a:gdLst>
              <a:gd name="connsiteX0" fmla="*/ 132887 w 11883359"/>
              <a:gd name="connsiteY0" fmla="*/ 5563 h 2236677"/>
              <a:gd name="connsiteX1" fmla="*/ 241285 w 11883359"/>
              <a:gd name="connsiteY1" fmla="*/ 0 h 2236677"/>
              <a:gd name="connsiteX2" fmla="*/ 1577163 w 11883359"/>
              <a:gd name="connsiteY2" fmla="*/ 495377 h 2236677"/>
              <a:gd name="connsiteX3" fmla="*/ 2913039 w 11883359"/>
              <a:gd name="connsiteY3" fmla="*/ 0 h 2236677"/>
              <a:gd name="connsiteX4" fmla="*/ 4248917 w 11883359"/>
              <a:gd name="connsiteY4" fmla="*/ 495376 h 2236677"/>
              <a:gd name="connsiteX5" fmla="*/ 5584794 w 11883359"/>
              <a:gd name="connsiteY5" fmla="*/ 0 h 2236677"/>
              <a:gd name="connsiteX6" fmla="*/ 6920672 w 11883359"/>
              <a:gd name="connsiteY6" fmla="*/ 495376 h 2236677"/>
              <a:gd name="connsiteX7" fmla="*/ 8256549 w 11883359"/>
              <a:gd name="connsiteY7" fmla="*/ 0 h 2236677"/>
              <a:gd name="connsiteX8" fmla="*/ 9592427 w 11883359"/>
              <a:gd name="connsiteY8" fmla="*/ 495377 h 2236677"/>
              <a:gd name="connsiteX9" fmla="*/ 10928305 w 11883359"/>
              <a:gd name="connsiteY9" fmla="*/ 0 h 2236677"/>
              <a:gd name="connsiteX10" fmla="*/ 11734762 w 11883359"/>
              <a:gd name="connsiteY10" fmla="*/ 338637 h 2236677"/>
              <a:gd name="connsiteX11" fmla="*/ 11883359 w 11883359"/>
              <a:gd name="connsiteY11" fmla="*/ 417281 h 2236677"/>
              <a:gd name="connsiteX12" fmla="*/ 347940 w 11883359"/>
              <a:gd name="connsiteY12" fmla="*/ 2236677 h 2236677"/>
              <a:gd name="connsiteX13" fmla="*/ 0 w 11883359"/>
              <a:gd name="connsiteY13" fmla="*/ 30649 h 2236677"/>
              <a:gd name="connsiteX14" fmla="*/ 34452 w 11883359"/>
              <a:gd name="connsiteY14" fmla="*/ 21286 h 2236677"/>
              <a:gd name="connsiteX15" fmla="*/ 132887 w 11883359"/>
              <a:gd name="connsiteY15" fmla="*/ 5563 h 223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83359" h="2236677">
                <a:moveTo>
                  <a:pt x="132887" y="5563"/>
                </a:moveTo>
                <a:cubicBezTo>
                  <a:pt x="167280" y="1935"/>
                  <a:pt x="203334" y="0"/>
                  <a:pt x="241285" y="0"/>
                </a:cubicBezTo>
                <a:cubicBezTo>
                  <a:pt x="848501" y="0"/>
                  <a:pt x="969946" y="495376"/>
                  <a:pt x="1577163" y="495377"/>
                </a:cubicBezTo>
                <a:cubicBezTo>
                  <a:pt x="2184378" y="495377"/>
                  <a:pt x="2305823" y="0"/>
                  <a:pt x="2913039" y="0"/>
                </a:cubicBezTo>
                <a:cubicBezTo>
                  <a:pt x="3520255" y="0"/>
                  <a:pt x="3641701" y="495377"/>
                  <a:pt x="4248917" y="495376"/>
                </a:cubicBezTo>
                <a:cubicBezTo>
                  <a:pt x="4856143" y="495377"/>
                  <a:pt x="4977568" y="0"/>
                  <a:pt x="5584794" y="0"/>
                </a:cubicBezTo>
                <a:cubicBezTo>
                  <a:pt x="6192021" y="0"/>
                  <a:pt x="6313445" y="495376"/>
                  <a:pt x="6920672" y="495376"/>
                </a:cubicBezTo>
                <a:cubicBezTo>
                  <a:pt x="7527898" y="495377"/>
                  <a:pt x="7649323" y="0"/>
                  <a:pt x="8256549" y="0"/>
                </a:cubicBezTo>
                <a:cubicBezTo>
                  <a:pt x="8863776" y="0"/>
                  <a:pt x="8985200" y="495377"/>
                  <a:pt x="9592427" y="495377"/>
                </a:cubicBezTo>
                <a:cubicBezTo>
                  <a:pt x="10199653" y="495376"/>
                  <a:pt x="10321077" y="0"/>
                  <a:pt x="10928305" y="0"/>
                </a:cubicBezTo>
                <a:cubicBezTo>
                  <a:pt x="11307821" y="0"/>
                  <a:pt x="11497571" y="193507"/>
                  <a:pt x="11734762" y="338637"/>
                </a:cubicBezTo>
                <a:lnTo>
                  <a:pt x="11883359" y="417281"/>
                </a:lnTo>
                <a:lnTo>
                  <a:pt x="347940" y="2236677"/>
                </a:lnTo>
                <a:lnTo>
                  <a:pt x="0" y="30649"/>
                </a:lnTo>
                <a:lnTo>
                  <a:pt x="34452" y="21286"/>
                </a:lnTo>
                <a:cubicBezTo>
                  <a:pt x="65761" y="14513"/>
                  <a:pt x="98494" y="9192"/>
                  <a:pt x="132887" y="5563"/>
                </a:cubicBezTo>
                <a:close/>
              </a:path>
            </a:pathLst>
          </a:custGeom>
          <a:solidFill>
            <a:schemeClr val="accent1"/>
          </a:solidFill>
          <a:ln w="9525" cap="flat">
            <a:solidFill>
              <a:schemeClr val="accent6"/>
            </a:solidFill>
            <a:prstDash val="solid"/>
            <a:miter/>
          </a:ln>
          <a:effectLst>
            <a:innerShdw blurRad="279400" dist="50800" dir="8100000">
              <a:prstClr val="black">
                <a:alpha val="41000"/>
              </a:prstClr>
            </a:innerShdw>
          </a:effectLst>
        </p:spPr>
        <p:txBody>
          <a:bodyPr wrap="square" rtlCol="0" anchor="ctr">
            <a:noAutofit/>
          </a:bodyPr>
          <a:lstStyle/>
          <a:p>
            <a:endParaRPr lang="zh-CN" altLang="en-US">
              <a:cs typeface="+mn-ea"/>
              <a:sym typeface="+mn-lt"/>
            </a:endParaRPr>
          </a:p>
        </p:txBody>
      </p:sp>
      <p:sp>
        <p:nvSpPr>
          <p:cNvPr id="40" name="任意多边形: 形状 39"/>
          <p:cNvSpPr/>
          <p:nvPr/>
        </p:nvSpPr>
        <p:spPr>
          <a:xfrm rot="13234801">
            <a:off x="6926215" y="-1034835"/>
            <a:ext cx="6717777" cy="3779592"/>
          </a:xfrm>
          <a:custGeom>
            <a:avLst/>
            <a:gdLst>
              <a:gd name="connsiteX0" fmla="*/ 6717777 w 6717777"/>
              <a:gd name="connsiteY0" fmla="*/ 138606 h 3779592"/>
              <a:gd name="connsiteX1" fmla="*/ 2466765 w 6717777"/>
              <a:gd name="connsiteY1" fmla="*/ 3779592 h 3779592"/>
              <a:gd name="connsiteX2" fmla="*/ 0 w 6717777"/>
              <a:gd name="connsiteY2" fmla="*/ 899536 h 3779592"/>
              <a:gd name="connsiteX3" fmla="*/ 107709 w 6717777"/>
              <a:gd name="connsiteY3" fmla="*/ 906242 h 3779592"/>
              <a:gd name="connsiteX4" fmla="*/ 2122426 w 6717777"/>
              <a:gd name="connsiteY4" fmla="*/ 0 h 3779592"/>
              <a:gd name="connsiteX5" fmla="*/ 4137143 w 6717777"/>
              <a:gd name="connsiteY5" fmla="*/ 906242 h 3779592"/>
              <a:gd name="connsiteX6" fmla="*/ 6151859 w 6717777"/>
              <a:gd name="connsiteY6" fmla="*/ 0 h 3779592"/>
              <a:gd name="connsiteX7" fmla="*/ 6599379 w 6717777"/>
              <a:gd name="connsiteY7" fmla="*/ 83633 h 377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777" h="3779592">
                <a:moveTo>
                  <a:pt x="6717777" y="138606"/>
                </a:moveTo>
                <a:lnTo>
                  <a:pt x="2466765" y="3779592"/>
                </a:lnTo>
                <a:lnTo>
                  <a:pt x="0" y="899536"/>
                </a:lnTo>
                <a:lnTo>
                  <a:pt x="107709" y="906242"/>
                </a:lnTo>
                <a:cubicBezTo>
                  <a:pt x="1023488" y="906241"/>
                  <a:pt x="1206648" y="0"/>
                  <a:pt x="2122426" y="0"/>
                </a:cubicBezTo>
                <a:cubicBezTo>
                  <a:pt x="3038205" y="0"/>
                  <a:pt x="3221364" y="906241"/>
                  <a:pt x="4137143" y="906242"/>
                </a:cubicBezTo>
                <a:cubicBezTo>
                  <a:pt x="5052936" y="906242"/>
                  <a:pt x="5236065" y="0"/>
                  <a:pt x="6151859" y="0"/>
                </a:cubicBezTo>
                <a:cubicBezTo>
                  <a:pt x="6323570" y="0"/>
                  <a:pt x="6469524" y="31860"/>
                  <a:pt x="6599379" y="83633"/>
                </a:cubicBezTo>
                <a:close/>
              </a:path>
            </a:pathLst>
          </a:custGeom>
          <a:solidFill>
            <a:schemeClr val="accent1"/>
          </a:solidFill>
          <a:ln w="9525" cap="flat">
            <a:solidFill>
              <a:schemeClr val="accent6"/>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9" name="任意多边形: 形状 38"/>
          <p:cNvSpPr/>
          <p:nvPr/>
        </p:nvSpPr>
        <p:spPr>
          <a:xfrm rot="13234801">
            <a:off x="7808196" y="-914092"/>
            <a:ext cx="5493095" cy="3083551"/>
          </a:xfrm>
          <a:custGeom>
            <a:avLst/>
            <a:gdLst>
              <a:gd name="connsiteX0" fmla="*/ 5493095 w 5493095"/>
              <a:gd name="connsiteY0" fmla="*/ 15806 h 3083551"/>
              <a:gd name="connsiteX1" fmla="*/ 1911368 w 5493095"/>
              <a:gd name="connsiteY1" fmla="*/ 3083551 h 3083551"/>
              <a:gd name="connsiteX2" fmla="*/ 0 w 5493095"/>
              <a:gd name="connsiteY2" fmla="*/ 851945 h 3083551"/>
              <a:gd name="connsiteX3" fmla="*/ 88996 w 5493095"/>
              <a:gd name="connsiteY3" fmla="*/ 822609 h 3083551"/>
              <a:gd name="connsiteX4" fmla="*/ 1656197 w 5493095"/>
              <a:gd name="connsiteY4" fmla="*/ 0 h 3083551"/>
              <a:gd name="connsiteX5" fmla="*/ 3670914 w 5493095"/>
              <a:gd name="connsiteY5" fmla="*/ 906241 h 3083551"/>
              <a:gd name="connsiteX6" fmla="*/ 5373689 w 5493095"/>
              <a:gd name="connsiteY6" fmla="*/ 38940 h 30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095" h="3083551">
                <a:moveTo>
                  <a:pt x="5493095" y="15806"/>
                </a:moveTo>
                <a:lnTo>
                  <a:pt x="1911368" y="3083551"/>
                </a:lnTo>
                <a:lnTo>
                  <a:pt x="0" y="851945"/>
                </a:lnTo>
                <a:lnTo>
                  <a:pt x="88996" y="822609"/>
                </a:lnTo>
                <a:cubicBezTo>
                  <a:pt x="651700" y="598261"/>
                  <a:pt x="912127" y="0"/>
                  <a:pt x="1656197" y="0"/>
                </a:cubicBezTo>
                <a:cubicBezTo>
                  <a:pt x="2571976" y="0"/>
                  <a:pt x="2755135" y="906242"/>
                  <a:pt x="3670914" y="906241"/>
                </a:cubicBezTo>
                <a:cubicBezTo>
                  <a:pt x="4472234" y="906241"/>
                  <a:pt x="4712606" y="212400"/>
                  <a:pt x="5373689" y="38940"/>
                </a:cubicBezTo>
                <a:close/>
              </a:path>
            </a:pathLst>
          </a:custGeom>
          <a:solidFill>
            <a:schemeClr val="accent2"/>
          </a:solidFill>
          <a:ln w="9525" cap="flat">
            <a:solidFill>
              <a:schemeClr val="accent1"/>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3" name="任意多边形: 形状 32"/>
          <p:cNvSpPr/>
          <p:nvPr/>
        </p:nvSpPr>
        <p:spPr>
          <a:xfrm rot="13234801">
            <a:off x="10189934" y="-230211"/>
            <a:ext cx="2717984" cy="2024775"/>
          </a:xfrm>
          <a:custGeom>
            <a:avLst/>
            <a:gdLst>
              <a:gd name="connsiteX0" fmla="*/ 2717984 w 2717984"/>
              <a:gd name="connsiteY0" fmla="*/ 878272 h 2024775"/>
              <a:gd name="connsiteX1" fmla="*/ 1379391 w 2717984"/>
              <a:gd name="connsiteY1" fmla="*/ 2024775 h 2024775"/>
              <a:gd name="connsiteX2" fmla="*/ 0 w 2717984"/>
              <a:gd name="connsiteY2" fmla="*/ 414275 h 2024775"/>
              <a:gd name="connsiteX3" fmla="*/ 160136 w 2717984"/>
              <a:gd name="connsiteY3" fmla="*/ 286741 h 2024775"/>
              <a:gd name="connsiteX4" fmla="*/ 958582 w 2717984"/>
              <a:gd name="connsiteY4" fmla="*/ 0 h 2024775"/>
              <a:gd name="connsiteX5" fmla="*/ 2661361 w 2717984"/>
              <a:gd name="connsiteY5" fmla="*/ 867301 h 20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984" h="2024775">
                <a:moveTo>
                  <a:pt x="2717984" y="878272"/>
                </a:moveTo>
                <a:lnTo>
                  <a:pt x="1379391" y="2024775"/>
                </a:lnTo>
                <a:lnTo>
                  <a:pt x="0" y="414275"/>
                </a:lnTo>
                <a:lnTo>
                  <a:pt x="160136" y="286741"/>
                </a:lnTo>
                <a:cubicBezTo>
                  <a:pt x="374773" y="127440"/>
                  <a:pt x="615165" y="0"/>
                  <a:pt x="958582" y="0"/>
                </a:cubicBezTo>
                <a:cubicBezTo>
                  <a:pt x="1759888" y="0"/>
                  <a:pt x="2000283" y="693842"/>
                  <a:pt x="2661361" y="867301"/>
                </a:cubicBezTo>
                <a:close/>
              </a:path>
            </a:pathLst>
          </a:custGeom>
          <a:solidFill>
            <a:schemeClr val="accent3">
              <a:lumMod val="75000"/>
            </a:schemeClr>
          </a:solidFill>
          <a:ln w="9525" cap="flat">
            <a:solidFill>
              <a:schemeClr val="accent2"/>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1" name="任意多边形: 形状 30"/>
          <p:cNvSpPr/>
          <p:nvPr/>
        </p:nvSpPr>
        <p:spPr>
          <a:xfrm rot="13234801">
            <a:off x="11063990" y="-87208"/>
            <a:ext cx="1624158" cy="1158265"/>
          </a:xfrm>
          <a:custGeom>
            <a:avLst/>
            <a:gdLst>
              <a:gd name="connsiteX0" fmla="*/ 1624158 w 1624158"/>
              <a:gd name="connsiteY0" fmla="*/ 531285 h 1158265"/>
              <a:gd name="connsiteX1" fmla="*/ 892131 w 1624158"/>
              <a:gd name="connsiteY1" fmla="*/ 1158265 h 1158265"/>
              <a:gd name="connsiteX2" fmla="*/ 0 w 1624158"/>
              <a:gd name="connsiteY2" fmla="*/ 116663 h 1158265"/>
              <a:gd name="connsiteX3" fmla="*/ 71138 w 1624158"/>
              <a:gd name="connsiteY3" fmla="*/ 83633 h 1158265"/>
              <a:gd name="connsiteX4" fmla="*/ 518654 w 1624158"/>
              <a:gd name="connsiteY4" fmla="*/ 0 h 1158265"/>
              <a:gd name="connsiteX5" fmla="*/ 1526012 w 1624158"/>
              <a:gd name="connsiteY5" fmla="*/ 453121 h 1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4158" h="1158265">
                <a:moveTo>
                  <a:pt x="1624158" y="531285"/>
                </a:moveTo>
                <a:lnTo>
                  <a:pt x="892131" y="1158265"/>
                </a:lnTo>
                <a:lnTo>
                  <a:pt x="0" y="116663"/>
                </a:lnTo>
                <a:lnTo>
                  <a:pt x="71138" y="83633"/>
                </a:lnTo>
                <a:cubicBezTo>
                  <a:pt x="200993" y="31860"/>
                  <a:pt x="346945" y="1"/>
                  <a:pt x="518654" y="0"/>
                </a:cubicBezTo>
                <a:cubicBezTo>
                  <a:pt x="976543" y="0"/>
                  <a:pt x="1251278" y="226560"/>
                  <a:pt x="1526012" y="453121"/>
                </a:cubicBezTo>
                <a:close/>
              </a:path>
            </a:pathLst>
          </a:custGeom>
          <a:solidFill>
            <a:schemeClr val="accent4">
              <a:lumMod val="75000"/>
            </a:schemeClr>
          </a:solidFill>
          <a:ln w="9525" cap="flat">
            <a:solidFill>
              <a:schemeClr val="accent3">
                <a:lumMod val="75000"/>
              </a:schemeClr>
            </a:solidFill>
            <a:prstDash val="solid"/>
            <a:miter/>
          </a:ln>
          <a:effectLst>
            <a:innerShdw blurRad="2540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0" name="任意多边形: 形状 29"/>
          <p:cNvSpPr/>
          <p:nvPr/>
        </p:nvSpPr>
        <p:spPr>
          <a:xfrm rot="13234801">
            <a:off x="11758929" y="-16944"/>
            <a:ext cx="659423" cy="452124"/>
          </a:xfrm>
          <a:custGeom>
            <a:avLst/>
            <a:gdLst>
              <a:gd name="connsiteX0" fmla="*/ 659423 w 659423"/>
              <a:gd name="connsiteY0" fmla="*/ 219003 h 452124"/>
              <a:gd name="connsiteX1" fmla="*/ 387243 w 659423"/>
              <a:gd name="connsiteY1" fmla="*/ 452124 h 452124"/>
              <a:gd name="connsiteX2" fmla="*/ 0 w 659423"/>
              <a:gd name="connsiteY2" fmla="*/ 0 h 452124"/>
              <a:gd name="connsiteX3" fmla="*/ 117534 w 659423"/>
              <a:gd name="connsiteY3" fmla="*/ 7318 h 452124"/>
              <a:gd name="connsiteX4" fmla="*/ 642674 w 659423"/>
              <a:gd name="connsiteY4" fmla="*/ 207328 h 4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423" h="452124">
                <a:moveTo>
                  <a:pt x="659423" y="219003"/>
                </a:moveTo>
                <a:lnTo>
                  <a:pt x="387243" y="452124"/>
                </a:lnTo>
                <a:lnTo>
                  <a:pt x="0" y="0"/>
                </a:lnTo>
                <a:lnTo>
                  <a:pt x="117534" y="7318"/>
                </a:lnTo>
                <a:cubicBezTo>
                  <a:pt x="325015" y="33868"/>
                  <a:pt x="492430" y="109978"/>
                  <a:pt x="642674" y="207328"/>
                </a:cubicBezTo>
                <a:close/>
              </a:path>
            </a:pathLst>
          </a:custGeom>
          <a:solidFill>
            <a:schemeClr val="accent4"/>
          </a:solidFill>
          <a:ln w="9525" cap="flat">
            <a:solidFill>
              <a:schemeClr val="accent4">
                <a:lumMod val="75000"/>
              </a:schemeClr>
            </a:solidFill>
            <a:prstDash val="solid"/>
            <a:miter/>
          </a:ln>
          <a:effectLst>
            <a:innerShdw blurRad="279400" dist="50800" dir="8100000">
              <a:prstClr val="black">
                <a:alpha val="50000"/>
              </a:prstClr>
            </a:innerShdw>
          </a:effectLst>
        </p:spPr>
        <p:txBody>
          <a:bodyPr wrap="square" rtlCol="0" anchor="ctr">
            <a:noAutofit/>
          </a:bodyPr>
          <a:lstStyle/>
          <a:p>
            <a:endParaRPr lang="zh-CN" altLang="en-US">
              <a:cs typeface="+mn-ea"/>
              <a:sym typeface="+mn-lt"/>
            </a:endParaRPr>
          </a:p>
        </p:txBody>
      </p:sp>
      <p:grpSp>
        <p:nvGrpSpPr>
          <p:cNvPr id="2" name="组合 1"/>
          <p:cNvGrpSpPr/>
          <p:nvPr/>
        </p:nvGrpSpPr>
        <p:grpSpPr>
          <a:xfrm>
            <a:off x="2796617" y="2948128"/>
            <a:ext cx="576995" cy="504363"/>
            <a:chOff x="2818420" y="2922226"/>
            <a:chExt cx="606627" cy="530265"/>
          </a:xfrm>
        </p:grpSpPr>
        <p:sp>
          <p:nvSpPr>
            <p:cNvPr id="35" name="图形 8"/>
            <p:cNvSpPr/>
            <p:nvPr/>
          </p:nvSpPr>
          <p:spPr>
            <a:xfrm>
              <a:off x="2819478" y="2953496"/>
              <a:ext cx="605569" cy="498995"/>
            </a:xfrm>
            <a:custGeom>
              <a:avLst/>
              <a:gdLst>
                <a:gd name="connsiteX0" fmla="*/ 4096547 w 5567984"/>
                <a:gd name="connsiteY0" fmla="*/ 768700 h 8005496"/>
                <a:gd name="connsiteX1" fmla="*/ 4564731 w 5567984"/>
                <a:gd name="connsiteY1" fmla="*/ 2873978 h 8005496"/>
                <a:gd name="connsiteX2" fmla="*/ 5542956 w 5567984"/>
                <a:gd name="connsiteY2" fmla="*/ 4529674 h 8005496"/>
                <a:gd name="connsiteX3" fmla="*/ 4877887 w 5567984"/>
                <a:gd name="connsiteY3" fmla="*/ 6183820 h 8005496"/>
                <a:gd name="connsiteX4" fmla="*/ 3273349 w 5567984"/>
                <a:gd name="connsiteY4" fmla="*/ 7575970 h 8005496"/>
                <a:gd name="connsiteX5" fmla="*/ 1195977 w 5567984"/>
                <a:gd name="connsiteY5" fmla="*/ 7892226 h 8005496"/>
                <a:gd name="connsiteX6" fmla="*/ 84428 w 5567984"/>
                <a:gd name="connsiteY6" fmla="*/ 6205524 h 8005496"/>
                <a:gd name="connsiteX7" fmla="*/ 276662 w 5567984"/>
                <a:gd name="connsiteY7" fmla="*/ 4270778 h 8005496"/>
                <a:gd name="connsiteX8" fmla="*/ 8465 w 5567984"/>
                <a:gd name="connsiteY8" fmla="*/ 2811966 h 8005496"/>
                <a:gd name="connsiteX9" fmla="*/ 963435 w 5567984"/>
                <a:gd name="connsiteY9" fmla="*/ 1596549 h 8005496"/>
                <a:gd name="connsiteX10" fmla="*/ 2451702 w 5567984"/>
                <a:gd name="connsiteY10" fmla="*/ 69525 h 8005496"/>
                <a:gd name="connsiteX11" fmla="*/ 4096547 w 5567984"/>
                <a:gd name="connsiteY11" fmla="*/ 768700 h 8005496"/>
                <a:gd name="connsiteX0-1" fmla="*/ 5940587 w 5981347"/>
                <a:gd name="connsiteY0-2" fmla="*/ 390172 h 8160368"/>
                <a:gd name="connsiteX1-3" fmla="*/ 4564731 w 5981347"/>
                <a:gd name="connsiteY1-4" fmla="*/ 3028850 h 8160368"/>
                <a:gd name="connsiteX2-5" fmla="*/ 5542956 w 5981347"/>
                <a:gd name="connsiteY2-6" fmla="*/ 4684546 h 8160368"/>
                <a:gd name="connsiteX3-7" fmla="*/ 4877887 w 5981347"/>
                <a:gd name="connsiteY3-8" fmla="*/ 6338692 h 8160368"/>
                <a:gd name="connsiteX4-9" fmla="*/ 3273349 w 5981347"/>
                <a:gd name="connsiteY4-10" fmla="*/ 7730842 h 8160368"/>
                <a:gd name="connsiteX5-11" fmla="*/ 1195977 w 5981347"/>
                <a:gd name="connsiteY5-12" fmla="*/ 8047098 h 8160368"/>
                <a:gd name="connsiteX6-13" fmla="*/ 84428 w 5981347"/>
                <a:gd name="connsiteY6-14" fmla="*/ 6360396 h 8160368"/>
                <a:gd name="connsiteX7-15" fmla="*/ 276662 w 5981347"/>
                <a:gd name="connsiteY7-16" fmla="*/ 4425650 h 8160368"/>
                <a:gd name="connsiteX8-17" fmla="*/ 8465 w 5981347"/>
                <a:gd name="connsiteY8-18" fmla="*/ 2966838 h 8160368"/>
                <a:gd name="connsiteX9-19" fmla="*/ 963435 w 5981347"/>
                <a:gd name="connsiteY9-20" fmla="*/ 1751421 h 8160368"/>
                <a:gd name="connsiteX10-21" fmla="*/ 2451702 w 5981347"/>
                <a:gd name="connsiteY10-22" fmla="*/ 224397 h 8160368"/>
                <a:gd name="connsiteX11-23" fmla="*/ 5940587 w 5981347"/>
                <a:gd name="connsiteY11-24" fmla="*/ 390172 h 8160368"/>
                <a:gd name="connsiteX0-25" fmla="*/ 6454653 w 6495413"/>
                <a:gd name="connsiteY0-26" fmla="*/ 390172 h 8160364"/>
                <a:gd name="connsiteX1-27" fmla="*/ 5078797 w 6495413"/>
                <a:gd name="connsiteY1-28" fmla="*/ 3028850 h 8160364"/>
                <a:gd name="connsiteX2-29" fmla="*/ 6057022 w 6495413"/>
                <a:gd name="connsiteY2-30" fmla="*/ 4684546 h 8160364"/>
                <a:gd name="connsiteX3-31" fmla="*/ 5391953 w 6495413"/>
                <a:gd name="connsiteY3-32" fmla="*/ 6338692 h 8160364"/>
                <a:gd name="connsiteX4-33" fmla="*/ 3787415 w 6495413"/>
                <a:gd name="connsiteY4-34" fmla="*/ 7730842 h 8160364"/>
                <a:gd name="connsiteX5-35" fmla="*/ 1710043 w 6495413"/>
                <a:gd name="connsiteY5-36" fmla="*/ 8047098 h 8160364"/>
                <a:gd name="connsiteX6-37" fmla="*/ 4134 w 6495413"/>
                <a:gd name="connsiteY6-38" fmla="*/ 6177516 h 8160364"/>
                <a:gd name="connsiteX7-39" fmla="*/ 790728 w 6495413"/>
                <a:gd name="connsiteY7-40" fmla="*/ 4425650 h 8160364"/>
                <a:gd name="connsiteX8-41" fmla="*/ 522531 w 6495413"/>
                <a:gd name="connsiteY8-42" fmla="*/ 2966838 h 8160364"/>
                <a:gd name="connsiteX9-43" fmla="*/ 1477501 w 6495413"/>
                <a:gd name="connsiteY9-44" fmla="*/ 1751421 h 8160364"/>
                <a:gd name="connsiteX10-45" fmla="*/ 2965768 w 6495413"/>
                <a:gd name="connsiteY10-46" fmla="*/ 224397 h 8160364"/>
                <a:gd name="connsiteX11-47" fmla="*/ 6454653 w 6495413"/>
                <a:gd name="connsiteY11-48" fmla="*/ 390172 h 8160364"/>
                <a:gd name="connsiteX0-49" fmla="*/ 6454653 w 6934729"/>
                <a:gd name="connsiteY0-50" fmla="*/ 390172 h 8160364"/>
                <a:gd name="connsiteX1-51" fmla="*/ 6922837 w 6934729"/>
                <a:gd name="connsiteY1-52" fmla="*/ 3013610 h 8160364"/>
                <a:gd name="connsiteX2-53" fmla="*/ 6057022 w 6934729"/>
                <a:gd name="connsiteY2-54" fmla="*/ 4684546 h 8160364"/>
                <a:gd name="connsiteX3-55" fmla="*/ 5391953 w 6934729"/>
                <a:gd name="connsiteY3-56" fmla="*/ 6338692 h 8160364"/>
                <a:gd name="connsiteX4-57" fmla="*/ 3787415 w 6934729"/>
                <a:gd name="connsiteY4-58" fmla="*/ 7730842 h 8160364"/>
                <a:gd name="connsiteX5-59" fmla="*/ 1710043 w 6934729"/>
                <a:gd name="connsiteY5-60" fmla="*/ 8047098 h 8160364"/>
                <a:gd name="connsiteX6-61" fmla="*/ 4134 w 6934729"/>
                <a:gd name="connsiteY6-62" fmla="*/ 6177516 h 8160364"/>
                <a:gd name="connsiteX7-63" fmla="*/ 790728 w 6934729"/>
                <a:gd name="connsiteY7-64" fmla="*/ 4425650 h 8160364"/>
                <a:gd name="connsiteX8-65" fmla="*/ 522531 w 6934729"/>
                <a:gd name="connsiteY8-66" fmla="*/ 2966838 h 8160364"/>
                <a:gd name="connsiteX9-67" fmla="*/ 1477501 w 6934729"/>
                <a:gd name="connsiteY9-68" fmla="*/ 1751421 h 8160364"/>
                <a:gd name="connsiteX10-69" fmla="*/ 2965768 w 6934729"/>
                <a:gd name="connsiteY10-70" fmla="*/ 224397 h 8160364"/>
                <a:gd name="connsiteX11-71" fmla="*/ 6454653 w 6934729"/>
                <a:gd name="connsiteY11-72" fmla="*/ 390172 h 8160364"/>
                <a:gd name="connsiteX0-73" fmla="*/ 6454653 w 7046920"/>
                <a:gd name="connsiteY0-74" fmla="*/ 390172 h 8160364"/>
                <a:gd name="connsiteX1-75" fmla="*/ 6922837 w 7046920"/>
                <a:gd name="connsiteY1-76" fmla="*/ 3013610 h 8160364"/>
                <a:gd name="connsiteX2-77" fmla="*/ 6910462 w 7046920"/>
                <a:gd name="connsiteY2-78" fmla="*/ 5004586 h 8160364"/>
                <a:gd name="connsiteX3-79" fmla="*/ 5391953 w 7046920"/>
                <a:gd name="connsiteY3-80" fmla="*/ 6338692 h 8160364"/>
                <a:gd name="connsiteX4-81" fmla="*/ 3787415 w 7046920"/>
                <a:gd name="connsiteY4-82" fmla="*/ 7730842 h 8160364"/>
                <a:gd name="connsiteX5-83" fmla="*/ 1710043 w 7046920"/>
                <a:gd name="connsiteY5-84" fmla="*/ 8047098 h 8160364"/>
                <a:gd name="connsiteX6-85" fmla="*/ 4134 w 7046920"/>
                <a:gd name="connsiteY6-86" fmla="*/ 6177516 h 8160364"/>
                <a:gd name="connsiteX7-87" fmla="*/ 790728 w 7046920"/>
                <a:gd name="connsiteY7-88" fmla="*/ 4425650 h 8160364"/>
                <a:gd name="connsiteX8-89" fmla="*/ 522531 w 7046920"/>
                <a:gd name="connsiteY8-90" fmla="*/ 2966838 h 8160364"/>
                <a:gd name="connsiteX9-91" fmla="*/ 1477501 w 7046920"/>
                <a:gd name="connsiteY9-92" fmla="*/ 1751421 h 8160364"/>
                <a:gd name="connsiteX10-93" fmla="*/ 2965768 w 7046920"/>
                <a:gd name="connsiteY10-94" fmla="*/ 224397 h 8160364"/>
                <a:gd name="connsiteX11-95" fmla="*/ 6454653 w 7046920"/>
                <a:gd name="connsiteY11-96" fmla="*/ 390172 h 8160364"/>
                <a:gd name="connsiteX0-97" fmla="*/ 6454653 w 8648225"/>
                <a:gd name="connsiteY0-98" fmla="*/ 390172 h 8160364"/>
                <a:gd name="connsiteX1-99" fmla="*/ 8644957 w 8648225"/>
                <a:gd name="connsiteY1-100" fmla="*/ 2541170 h 8160364"/>
                <a:gd name="connsiteX2-101" fmla="*/ 6910462 w 8648225"/>
                <a:gd name="connsiteY2-102" fmla="*/ 5004586 h 8160364"/>
                <a:gd name="connsiteX3-103" fmla="*/ 5391953 w 8648225"/>
                <a:gd name="connsiteY3-104" fmla="*/ 6338692 h 8160364"/>
                <a:gd name="connsiteX4-105" fmla="*/ 3787415 w 8648225"/>
                <a:gd name="connsiteY4-106" fmla="*/ 7730842 h 8160364"/>
                <a:gd name="connsiteX5-107" fmla="*/ 1710043 w 8648225"/>
                <a:gd name="connsiteY5-108" fmla="*/ 8047098 h 8160364"/>
                <a:gd name="connsiteX6-109" fmla="*/ 4134 w 8648225"/>
                <a:gd name="connsiteY6-110" fmla="*/ 6177516 h 8160364"/>
                <a:gd name="connsiteX7-111" fmla="*/ 790728 w 8648225"/>
                <a:gd name="connsiteY7-112" fmla="*/ 4425650 h 8160364"/>
                <a:gd name="connsiteX8-113" fmla="*/ 522531 w 8648225"/>
                <a:gd name="connsiteY8-114" fmla="*/ 2966838 h 8160364"/>
                <a:gd name="connsiteX9-115" fmla="*/ 1477501 w 8648225"/>
                <a:gd name="connsiteY9-116" fmla="*/ 1751421 h 8160364"/>
                <a:gd name="connsiteX10-117" fmla="*/ 2965768 w 8648225"/>
                <a:gd name="connsiteY10-118" fmla="*/ 224397 h 8160364"/>
                <a:gd name="connsiteX11-119" fmla="*/ 6454653 w 8648225"/>
                <a:gd name="connsiteY11-120" fmla="*/ 390172 h 8160364"/>
                <a:gd name="connsiteX0-121" fmla="*/ 7201413 w 8646414"/>
                <a:gd name="connsiteY0-122" fmla="*/ 275375 h 8411327"/>
                <a:gd name="connsiteX1-123" fmla="*/ 8644957 w 8646414"/>
                <a:gd name="connsiteY1-124" fmla="*/ 2792133 h 8411327"/>
                <a:gd name="connsiteX2-125" fmla="*/ 6910462 w 8646414"/>
                <a:gd name="connsiteY2-126" fmla="*/ 5255549 h 8411327"/>
                <a:gd name="connsiteX3-127" fmla="*/ 5391953 w 8646414"/>
                <a:gd name="connsiteY3-128" fmla="*/ 6589655 h 8411327"/>
                <a:gd name="connsiteX4-129" fmla="*/ 3787415 w 8646414"/>
                <a:gd name="connsiteY4-130" fmla="*/ 7981805 h 8411327"/>
                <a:gd name="connsiteX5-131" fmla="*/ 1710043 w 8646414"/>
                <a:gd name="connsiteY5-132" fmla="*/ 8298061 h 8411327"/>
                <a:gd name="connsiteX6-133" fmla="*/ 4134 w 8646414"/>
                <a:gd name="connsiteY6-134" fmla="*/ 6428479 h 8411327"/>
                <a:gd name="connsiteX7-135" fmla="*/ 790728 w 8646414"/>
                <a:gd name="connsiteY7-136" fmla="*/ 4676613 h 8411327"/>
                <a:gd name="connsiteX8-137" fmla="*/ 522531 w 8646414"/>
                <a:gd name="connsiteY8-138" fmla="*/ 3217801 h 8411327"/>
                <a:gd name="connsiteX9-139" fmla="*/ 1477501 w 8646414"/>
                <a:gd name="connsiteY9-140" fmla="*/ 2002384 h 8411327"/>
                <a:gd name="connsiteX10-141" fmla="*/ 2965768 w 8646414"/>
                <a:gd name="connsiteY10-142" fmla="*/ 475360 h 8411327"/>
                <a:gd name="connsiteX11-143" fmla="*/ 7201413 w 8646414"/>
                <a:gd name="connsiteY11-144" fmla="*/ 275375 h 8411327"/>
                <a:gd name="connsiteX0-145" fmla="*/ 7201413 w 8648523"/>
                <a:gd name="connsiteY0-146" fmla="*/ 275375 h 8411327"/>
                <a:gd name="connsiteX1-147" fmla="*/ 8644957 w 8648523"/>
                <a:gd name="connsiteY1-148" fmla="*/ 2792133 h 8411327"/>
                <a:gd name="connsiteX2-149" fmla="*/ 6910462 w 8648523"/>
                <a:gd name="connsiteY2-150" fmla="*/ 5255549 h 8411327"/>
                <a:gd name="connsiteX3-151" fmla="*/ 5391953 w 8648523"/>
                <a:gd name="connsiteY3-152" fmla="*/ 6589655 h 8411327"/>
                <a:gd name="connsiteX4-153" fmla="*/ 3787415 w 8648523"/>
                <a:gd name="connsiteY4-154" fmla="*/ 7981805 h 8411327"/>
                <a:gd name="connsiteX5-155" fmla="*/ 1710043 w 8648523"/>
                <a:gd name="connsiteY5-156" fmla="*/ 8298061 h 8411327"/>
                <a:gd name="connsiteX6-157" fmla="*/ 4134 w 8648523"/>
                <a:gd name="connsiteY6-158" fmla="*/ 6428479 h 8411327"/>
                <a:gd name="connsiteX7-159" fmla="*/ 790728 w 8648523"/>
                <a:gd name="connsiteY7-160" fmla="*/ 4676613 h 8411327"/>
                <a:gd name="connsiteX8-161" fmla="*/ 522531 w 8648523"/>
                <a:gd name="connsiteY8-162" fmla="*/ 3217801 h 8411327"/>
                <a:gd name="connsiteX9-163" fmla="*/ 1477501 w 8648523"/>
                <a:gd name="connsiteY9-164" fmla="*/ 2002384 h 8411327"/>
                <a:gd name="connsiteX10-165" fmla="*/ 2965768 w 8648523"/>
                <a:gd name="connsiteY10-166" fmla="*/ 475360 h 8411327"/>
                <a:gd name="connsiteX11-167" fmla="*/ 7201413 w 8648523"/>
                <a:gd name="connsiteY11-168" fmla="*/ 275375 h 8411327"/>
                <a:gd name="connsiteX0-169" fmla="*/ 7201413 w 8648523"/>
                <a:gd name="connsiteY0-170" fmla="*/ 227973 h 8363925"/>
                <a:gd name="connsiteX1-171" fmla="*/ 8644957 w 8648523"/>
                <a:gd name="connsiteY1-172" fmla="*/ 2744731 h 8363925"/>
                <a:gd name="connsiteX2-173" fmla="*/ 6910462 w 8648523"/>
                <a:gd name="connsiteY2-174" fmla="*/ 5208147 h 8363925"/>
                <a:gd name="connsiteX3-175" fmla="*/ 5391953 w 8648523"/>
                <a:gd name="connsiteY3-176" fmla="*/ 6542253 h 8363925"/>
                <a:gd name="connsiteX4-177" fmla="*/ 3787415 w 8648523"/>
                <a:gd name="connsiteY4-178" fmla="*/ 7934403 h 8363925"/>
                <a:gd name="connsiteX5-179" fmla="*/ 1710043 w 8648523"/>
                <a:gd name="connsiteY5-180" fmla="*/ 8250659 h 8363925"/>
                <a:gd name="connsiteX6-181" fmla="*/ 4134 w 8648523"/>
                <a:gd name="connsiteY6-182" fmla="*/ 6381077 h 8363925"/>
                <a:gd name="connsiteX7-183" fmla="*/ 790728 w 8648523"/>
                <a:gd name="connsiteY7-184" fmla="*/ 4629211 h 8363925"/>
                <a:gd name="connsiteX8-185" fmla="*/ 522531 w 8648523"/>
                <a:gd name="connsiteY8-186" fmla="*/ 3170399 h 8363925"/>
                <a:gd name="connsiteX9-187" fmla="*/ 1477501 w 8648523"/>
                <a:gd name="connsiteY9-188" fmla="*/ 1954982 h 8363925"/>
                <a:gd name="connsiteX10-189" fmla="*/ 2965768 w 8648523"/>
                <a:gd name="connsiteY10-190" fmla="*/ 427958 h 8363925"/>
                <a:gd name="connsiteX11-191" fmla="*/ 7201413 w 8648523"/>
                <a:gd name="connsiteY11-192" fmla="*/ 227973 h 8363925"/>
                <a:gd name="connsiteX0-193" fmla="*/ 7201413 w 8648523"/>
                <a:gd name="connsiteY0-194" fmla="*/ 132501 h 8268453"/>
                <a:gd name="connsiteX1-195" fmla="*/ 8644957 w 8648523"/>
                <a:gd name="connsiteY1-196" fmla="*/ 2649259 h 8268453"/>
                <a:gd name="connsiteX2-197" fmla="*/ 6910462 w 8648523"/>
                <a:gd name="connsiteY2-198" fmla="*/ 5112675 h 8268453"/>
                <a:gd name="connsiteX3-199" fmla="*/ 5391953 w 8648523"/>
                <a:gd name="connsiteY3-200" fmla="*/ 6446781 h 8268453"/>
                <a:gd name="connsiteX4-201" fmla="*/ 3787415 w 8648523"/>
                <a:gd name="connsiteY4-202" fmla="*/ 7838931 h 8268453"/>
                <a:gd name="connsiteX5-203" fmla="*/ 1710043 w 8648523"/>
                <a:gd name="connsiteY5-204" fmla="*/ 8155187 h 8268453"/>
                <a:gd name="connsiteX6-205" fmla="*/ 4134 w 8648523"/>
                <a:gd name="connsiteY6-206" fmla="*/ 6285605 h 8268453"/>
                <a:gd name="connsiteX7-207" fmla="*/ 790728 w 8648523"/>
                <a:gd name="connsiteY7-208" fmla="*/ 4533739 h 8268453"/>
                <a:gd name="connsiteX8-209" fmla="*/ 522531 w 8648523"/>
                <a:gd name="connsiteY8-210" fmla="*/ 3074927 h 8268453"/>
                <a:gd name="connsiteX9-211" fmla="*/ 1477501 w 8648523"/>
                <a:gd name="connsiteY9-212" fmla="*/ 1859510 h 8268453"/>
                <a:gd name="connsiteX10-213" fmla="*/ 2965768 w 8648523"/>
                <a:gd name="connsiteY10-214" fmla="*/ 332486 h 8268453"/>
                <a:gd name="connsiteX11-215" fmla="*/ 7201413 w 8648523"/>
                <a:gd name="connsiteY11-216" fmla="*/ 132501 h 8268453"/>
                <a:gd name="connsiteX0-217" fmla="*/ 7475733 w 8664887"/>
                <a:gd name="connsiteY0-218" fmla="*/ 122472 h 8304144"/>
                <a:gd name="connsiteX1-219" fmla="*/ 8644957 w 8664887"/>
                <a:gd name="connsiteY1-220" fmla="*/ 2684950 h 8304144"/>
                <a:gd name="connsiteX2-221" fmla="*/ 6910462 w 8664887"/>
                <a:gd name="connsiteY2-222" fmla="*/ 5148366 h 8304144"/>
                <a:gd name="connsiteX3-223" fmla="*/ 5391953 w 8664887"/>
                <a:gd name="connsiteY3-224" fmla="*/ 6482472 h 8304144"/>
                <a:gd name="connsiteX4-225" fmla="*/ 3787415 w 8664887"/>
                <a:gd name="connsiteY4-226" fmla="*/ 7874622 h 8304144"/>
                <a:gd name="connsiteX5-227" fmla="*/ 1710043 w 8664887"/>
                <a:gd name="connsiteY5-228" fmla="*/ 8190878 h 8304144"/>
                <a:gd name="connsiteX6-229" fmla="*/ 4134 w 8664887"/>
                <a:gd name="connsiteY6-230" fmla="*/ 6321296 h 8304144"/>
                <a:gd name="connsiteX7-231" fmla="*/ 790728 w 8664887"/>
                <a:gd name="connsiteY7-232" fmla="*/ 4569430 h 8304144"/>
                <a:gd name="connsiteX8-233" fmla="*/ 522531 w 8664887"/>
                <a:gd name="connsiteY8-234" fmla="*/ 3110618 h 8304144"/>
                <a:gd name="connsiteX9-235" fmla="*/ 1477501 w 8664887"/>
                <a:gd name="connsiteY9-236" fmla="*/ 1895201 h 8304144"/>
                <a:gd name="connsiteX10-237" fmla="*/ 2965768 w 8664887"/>
                <a:gd name="connsiteY10-238" fmla="*/ 368177 h 8304144"/>
                <a:gd name="connsiteX11-239" fmla="*/ 7475733 w 8664887"/>
                <a:gd name="connsiteY11-240" fmla="*/ 122472 h 8304144"/>
                <a:gd name="connsiteX0-241" fmla="*/ 6515613 w 8647442"/>
                <a:gd name="connsiteY0-242" fmla="*/ 103625 h 8391977"/>
                <a:gd name="connsiteX1-243" fmla="*/ 8644957 w 8647442"/>
                <a:gd name="connsiteY1-244" fmla="*/ 2772783 h 8391977"/>
                <a:gd name="connsiteX2-245" fmla="*/ 6910462 w 8647442"/>
                <a:gd name="connsiteY2-246" fmla="*/ 5236199 h 8391977"/>
                <a:gd name="connsiteX3-247" fmla="*/ 5391953 w 8647442"/>
                <a:gd name="connsiteY3-248" fmla="*/ 6570305 h 8391977"/>
                <a:gd name="connsiteX4-249" fmla="*/ 3787415 w 8647442"/>
                <a:gd name="connsiteY4-250" fmla="*/ 7962455 h 8391977"/>
                <a:gd name="connsiteX5-251" fmla="*/ 1710043 w 8647442"/>
                <a:gd name="connsiteY5-252" fmla="*/ 8278711 h 8391977"/>
                <a:gd name="connsiteX6-253" fmla="*/ 4134 w 8647442"/>
                <a:gd name="connsiteY6-254" fmla="*/ 6409129 h 8391977"/>
                <a:gd name="connsiteX7-255" fmla="*/ 790728 w 8647442"/>
                <a:gd name="connsiteY7-256" fmla="*/ 4657263 h 8391977"/>
                <a:gd name="connsiteX8-257" fmla="*/ 522531 w 8647442"/>
                <a:gd name="connsiteY8-258" fmla="*/ 3198451 h 8391977"/>
                <a:gd name="connsiteX9-259" fmla="*/ 1477501 w 8647442"/>
                <a:gd name="connsiteY9-260" fmla="*/ 1983034 h 8391977"/>
                <a:gd name="connsiteX10-261" fmla="*/ 2965768 w 8647442"/>
                <a:gd name="connsiteY10-262" fmla="*/ 456010 h 8391977"/>
                <a:gd name="connsiteX11-263" fmla="*/ 6515613 w 8647442"/>
                <a:gd name="connsiteY11-264" fmla="*/ 103625 h 8391977"/>
                <a:gd name="connsiteX0-265" fmla="*/ 6515613 w 8977179"/>
                <a:gd name="connsiteY0-266" fmla="*/ 103625 h 8391977"/>
                <a:gd name="connsiteX1-267" fmla="*/ 8644957 w 8977179"/>
                <a:gd name="connsiteY1-268" fmla="*/ 2772783 h 8391977"/>
                <a:gd name="connsiteX2-269" fmla="*/ 8632582 w 8977179"/>
                <a:gd name="connsiteY2-270" fmla="*/ 6577319 h 8391977"/>
                <a:gd name="connsiteX3-271" fmla="*/ 5391953 w 8977179"/>
                <a:gd name="connsiteY3-272" fmla="*/ 6570305 h 8391977"/>
                <a:gd name="connsiteX4-273" fmla="*/ 3787415 w 8977179"/>
                <a:gd name="connsiteY4-274" fmla="*/ 7962455 h 8391977"/>
                <a:gd name="connsiteX5-275" fmla="*/ 1710043 w 8977179"/>
                <a:gd name="connsiteY5-276" fmla="*/ 8278711 h 8391977"/>
                <a:gd name="connsiteX6-277" fmla="*/ 4134 w 8977179"/>
                <a:gd name="connsiteY6-278" fmla="*/ 6409129 h 8391977"/>
                <a:gd name="connsiteX7-279" fmla="*/ 790728 w 8977179"/>
                <a:gd name="connsiteY7-280" fmla="*/ 4657263 h 8391977"/>
                <a:gd name="connsiteX8-281" fmla="*/ 522531 w 8977179"/>
                <a:gd name="connsiteY8-282" fmla="*/ 3198451 h 8391977"/>
                <a:gd name="connsiteX9-283" fmla="*/ 1477501 w 8977179"/>
                <a:gd name="connsiteY9-284" fmla="*/ 1983034 h 8391977"/>
                <a:gd name="connsiteX10-285" fmla="*/ 2965768 w 8977179"/>
                <a:gd name="connsiteY10-286" fmla="*/ 456010 h 8391977"/>
                <a:gd name="connsiteX11-287" fmla="*/ 6515613 w 8977179"/>
                <a:gd name="connsiteY11-288" fmla="*/ 103625 h 8391977"/>
                <a:gd name="connsiteX0-289" fmla="*/ 6515613 w 8898394"/>
                <a:gd name="connsiteY0-290" fmla="*/ 103625 h 8350632"/>
                <a:gd name="connsiteX1-291" fmla="*/ 8644957 w 8898394"/>
                <a:gd name="connsiteY1-292" fmla="*/ 2772783 h 8350632"/>
                <a:gd name="connsiteX2-293" fmla="*/ 8632582 w 8898394"/>
                <a:gd name="connsiteY2-294" fmla="*/ 6577319 h 8350632"/>
                <a:gd name="connsiteX3-295" fmla="*/ 6611153 w 8898394"/>
                <a:gd name="connsiteY3-296" fmla="*/ 7941905 h 8350632"/>
                <a:gd name="connsiteX4-297" fmla="*/ 3787415 w 8898394"/>
                <a:gd name="connsiteY4-298" fmla="*/ 7962455 h 8350632"/>
                <a:gd name="connsiteX5-299" fmla="*/ 1710043 w 8898394"/>
                <a:gd name="connsiteY5-300" fmla="*/ 8278711 h 8350632"/>
                <a:gd name="connsiteX6-301" fmla="*/ 4134 w 8898394"/>
                <a:gd name="connsiteY6-302" fmla="*/ 6409129 h 8350632"/>
                <a:gd name="connsiteX7-303" fmla="*/ 790728 w 8898394"/>
                <a:gd name="connsiteY7-304" fmla="*/ 4657263 h 8350632"/>
                <a:gd name="connsiteX8-305" fmla="*/ 522531 w 8898394"/>
                <a:gd name="connsiteY8-306" fmla="*/ 3198451 h 8350632"/>
                <a:gd name="connsiteX9-307" fmla="*/ 1477501 w 8898394"/>
                <a:gd name="connsiteY9-308" fmla="*/ 1983034 h 8350632"/>
                <a:gd name="connsiteX10-309" fmla="*/ 2965768 w 8898394"/>
                <a:gd name="connsiteY10-310" fmla="*/ 456010 h 8350632"/>
                <a:gd name="connsiteX11-311" fmla="*/ 6515613 w 8898394"/>
                <a:gd name="connsiteY11-312" fmla="*/ 103625 h 8350632"/>
                <a:gd name="connsiteX0-313" fmla="*/ 6515613 w 8898394"/>
                <a:gd name="connsiteY0-314" fmla="*/ 103625 h 8350632"/>
                <a:gd name="connsiteX1-315" fmla="*/ 8644957 w 8898394"/>
                <a:gd name="connsiteY1-316" fmla="*/ 2772783 h 8350632"/>
                <a:gd name="connsiteX2-317" fmla="*/ 8632582 w 8898394"/>
                <a:gd name="connsiteY2-318" fmla="*/ 6577319 h 8350632"/>
                <a:gd name="connsiteX3-319" fmla="*/ 6611153 w 8898394"/>
                <a:gd name="connsiteY3-320" fmla="*/ 7941905 h 8350632"/>
                <a:gd name="connsiteX4-321" fmla="*/ 3787415 w 8898394"/>
                <a:gd name="connsiteY4-322" fmla="*/ 7962455 h 8350632"/>
                <a:gd name="connsiteX5-323" fmla="*/ 1710043 w 8898394"/>
                <a:gd name="connsiteY5-324" fmla="*/ 8278711 h 8350632"/>
                <a:gd name="connsiteX6-325" fmla="*/ 4134 w 8898394"/>
                <a:gd name="connsiteY6-326" fmla="*/ 6409129 h 8350632"/>
                <a:gd name="connsiteX7-327" fmla="*/ 790728 w 8898394"/>
                <a:gd name="connsiteY7-328" fmla="*/ 4657263 h 8350632"/>
                <a:gd name="connsiteX8-329" fmla="*/ 705411 w 8898394"/>
                <a:gd name="connsiteY8-330" fmla="*/ 3274651 h 8350632"/>
                <a:gd name="connsiteX9-331" fmla="*/ 1477501 w 8898394"/>
                <a:gd name="connsiteY9-332" fmla="*/ 1983034 h 8350632"/>
                <a:gd name="connsiteX10-333" fmla="*/ 2965768 w 8898394"/>
                <a:gd name="connsiteY10-334" fmla="*/ 456010 h 8350632"/>
                <a:gd name="connsiteX11-335" fmla="*/ 6515613 w 8898394"/>
                <a:gd name="connsiteY11-336" fmla="*/ 103625 h 8350632"/>
                <a:gd name="connsiteX0-337" fmla="*/ 6515613 w 8898394"/>
                <a:gd name="connsiteY0-338" fmla="*/ 90861 h 8337868"/>
                <a:gd name="connsiteX1-339" fmla="*/ 8644957 w 8898394"/>
                <a:gd name="connsiteY1-340" fmla="*/ 2760019 h 8337868"/>
                <a:gd name="connsiteX2-341" fmla="*/ 8632582 w 8898394"/>
                <a:gd name="connsiteY2-342" fmla="*/ 6564555 h 8337868"/>
                <a:gd name="connsiteX3-343" fmla="*/ 6611153 w 8898394"/>
                <a:gd name="connsiteY3-344" fmla="*/ 7929141 h 8337868"/>
                <a:gd name="connsiteX4-345" fmla="*/ 3787415 w 8898394"/>
                <a:gd name="connsiteY4-346" fmla="*/ 7949691 h 8337868"/>
                <a:gd name="connsiteX5-347" fmla="*/ 1710043 w 8898394"/>
                <a:gd name="connsiteY5-348" fmla="*/ 8265947 h 8337868"/>
                <a:gd name="connsiteX6-349" fmla="*/ 4134 w 8898394"/>
                <a:gd name="connsiteY6-350" fmla="*/ 6396365 h 8337868"/>
                <a:gd name="connsiteX7-351" fmla="*/ 790728 w 8898394"/>
                <a:gd name="connsiteY7-352" fmla="*/ 4644499 h 8337868"/>
                <a:gd name="connsiteX8-353" fmla="*/ 705411 w 8898394"/>
                <a:gd name="connsiteY8-354" fmla="*/ 3261887 h 8337868"/>
                <a:gd name="connsiteX9-355" fmla="*/ 1568941 w 8898394"/>
                <a:gd name="connsiteY9-356" fmla="*/ 1436870 h 8337868"/>
                <a:gd name="connsiteX10-357" fmla="*/ 2965768 w 8898394"/>
                <a:gd name="connsiteY10-358" fmla="*/ 443246 h 8337868"/>
                <a:gd name="connsiteX11-359" fmla="*/ 6515613 w 8898394"/>
                <a:gd name="connsiteY11-360" fmla="*/ 90861 h 8337868"/>
                <a:gd name="connsiteX0-361" fmla="*/ 6515613 w 8898394"/>
                <a:gd name="connsiteY0-362" fmla="*/ 91854 h 8338861"/>
                <a:gd name="connsiteX1-363" fmla="*/ 8644957 w 8898394"/>
                <a:gd name="connsiteY1-364" fmla="*/ 2761012 h 8338861"/>
                <a:gd name="connsiteX2-365" fmla="*/ 8632582 w 8898394"/>
                <a:gd name="connsiteY2-366" fmla="*/ 6565548 h 8338861"/>
                <a:gd name="connsiteX3-367" fmla="*/ 6611153 w 8898394"/>
                <a:gd name="connsiteY3-368" fmla="*/ 7930134 h 8338861"/>
                <a:gd name="connsiteX4-369" fmla="*/ 3787415 w 8898394"/>
                <a:gd name="connsiteY4-370" fmla="*/ 7950684 h 8338861"/>
                <a:gd name="connsiteX5-371" fmla="*/ 1710043 w 8898394"/>
                <a:gd name="connsiteY5-372" fmla="*/ 8266940 h 8338861"/>
                <a:gd name="connsiteX6-373" fmla="*/ 4134 w 8898394"/>
                <a:gd name="connsiteY6-374" fmla="*/ 6397358 h 8338861"/>
                <a:gd name="connsiteX7-375" fmla="*/ 790728 w 8898394"/>
                <a:gd name="connsiteY7-376" fmla="*/ 4645492 h 8338861"/>
                <a:gd name="connsiteX8-377" fmla="*/ 705411 w 8898394"/>
                <a:gd name="connsiteY8-378" fmla="*/ 3262880 h 8338861"/>
                <a:gd name="connsiteX9-379" fmla="*/ 1706101 w 8898394"/>
                <a:gd name="connsiteY9-380" fmla="*/ 1483583 h 8338861"/>
                <a:gd name="connsiteX10-381" fmla="*/ 2965768 w 8898394"/>
                <a:gd name="connsiteY10-382" fmla="*/ 444239 h 8338861"/>
                <a:gd name="connsiteX11-383" fmla="*/ 6515613 w 8898394"/>
                <a:gd name="connsiteY11-384" fmla="*/ 91854 h 8338861"/>
                <a:gd name="connsiteX0-385" fmla="*/ 6515613 w 8898394"/>
                <a:gd name="connsiteY0-386" fmla="*/ 91854 h 8338861"/>
                <a:gd name="connsiteX1-387" fmla="*/ 8644957 w 8898394"/>
                <a:gd name="connsiteY1-388" fmla="*/ 2761012 h 8338861"/>
                <a:gd name="connsiteX2-389" fmla="*/ 8632582 w 8898394"/>
                <a:gd name="connsiteY2-390" fmla="*/ 6565548 h 8338861"/>
                <a:gd name="connsiteX3-391" fmla="*/ 6611153 w 8898394"/>
                <a:gd name="connsiteY3-392" fmla="*/ 7930134 h 8338861"/>
                <a:gd name="connsiteX4-393" fmla="*/ 3787415 w 8898394"/>
                <a:gd name="connsiteY4-394" fmla="*/ 7950684 h 8338861"/>
                <a:gd name="connsiteX5-395" fmla="*/ 1710043 w 8898394"/>
                <a:gd name="connsiteY5-396" fmla="*/ 8266940 h 8338861"/>
                <a:gd name="connsiteX6-397" fmla="*/ 4134 w 8898394"/>
                <a:gd name="connsiteY6-398" fmla="*/ 6397358 h 8338861"/>
                <a:gd name="connsiteX7-399" fmla="*/ 790728 w 8898394"/>
                <a:gd name="connsiteY7-400" fmla="*/ 4645492 h 8338861"/>
                <a:gd name="connsiteX8-401" fmla="*/ 705411 w 8898394"/>
                <a:gd name="connsiteY8-402" fmla="*/ 3262880 h 8338861"/>
                <a:gd name="connsiteX9-403" fmla="*/ 1706101 w 8898394"/>
                <a:gd name="connsiteY9-404" fmla="*/ 1483583 h 8338861"/>
                <a:gd name="connsiteX10-405" fmla="*/ 2965768 w 8898394"/>
                <a:gd name="connsiteY10-406" fmla="*/ 444239 h 8338861"/>
                <a:gd name="connsiteX11-407" fmla="*/ 6515613 w 8898394"/>
                <a:gd name="connsiteY11-408" fmla="*/ 91854 h 8338861"/>
                <a:gd name="connsiteX0-409" fmla="*/ 6515613 w 8898394"/>
                <a:gd name="connsiteY0-410" fmla="*/ 91854 h 8338861"/>
                <a:gd name="connsiteX1-411" fmla="*/ 8644957 w 8898394"/>
                <a:gd name="connsiteY1-412" fmla="*/ 2761012 h 8338861"/>
                <a:gd name="connsiteX2-413" fmla="*/ 8632582 w 8898394"/>
                <a:gd name="connsiteY2-414" fmla="*/ 6565548 h 8338861"/>
                <a:gd name="connsiteX3-415" fmla="*/ 6611153 w 8898394"/>
                <a:gd name="connsiteY3-416" fmla="*/ 7930134 h 8338861"/>
                <a:gd name="connsiteX4-417" fmla="*/ 3787415 w 8898394"/>
                <a:gd name="connsiteY4-418" fmla="*/ 7950684 h 8338861"/>
                <a:gd name="connsiteX5-419" fmla="*/ 1710043 w 8898394"/>
                <a:gd name="connsiteY5-420" fmla="*/ 8266940 h 8338861"/>
                <a:gd name="connsiteX6-421" fmla="*/ 4134 w 8898394"/>
                <a:gd name="connsiteY6-422" fmla="*/ 6397358 h 8338861"/>
                <a:gd name="connsiteX7-423" fmla="*/ 790728 w 8898394"/>
                <a:gd name="connsiteY7-424" fmla="*/ 4645492 h 8338861"/>
                <a:gd name="connsiteX8-425" fmla="*/ 705411 w 8898394"/>
                <a:gd name="connsiteY8-426" fmla="*/ 3262880 h 8338861"/>
                <a:gd name="connsiteX9-427" fmla="*/ 1706101 w 8898394"/>
                <a:gd name="connsiteY9-428" fmla="*/ 1483583 h 8338861"/>
                <a:gd name="connsiteX10-429" fmla="*/ 2965768 w 8898394"/>
                <a:gd name="connsiteY10-430" fmla="*/ 444239 h 8338861"/>
                <a:gd name="connsiteX11-431" fmla="*/ 6515613 w 8898394"/>
                <a:gd name="connsiteY11-432" fmla="*/ 91854 h 8338861"/>
                <a:gd name="connsiteX0-433" fmla="*/ 6515613 w 8898394"/>
                <a:gd name="connsiteY0-434" fmla="*/ 91854 h 8338861"/>
                <a:gd name="connsiteX1-435" fmla="*/ 8644957 w 8898394"/>
                <a:gd name="connsiteY1-436" fmla="*/ 2761012 h 8338861"/>
                <a:gd name="connsiteX2-437" fmla="*/ 8632582 w 8898394"/>
                <a:gd name="connsiteY2-438" fmla="*/ 6565548 h 8338861"/>
                <a:gd name="connsiteX3-439" fmla="*/ 6611153 w 8898394"/>
                <a:gd name="connsiteY3-440" fmla="*/ 7930134 h 8338861"/>
                <a:gd name="connsiteX4-441" fmla="*/ 3787415 w 8898394"/>
                <a:gd name="connsiteY4-442" fmla="*/ 7950684 h 8338861"/>
                <a:gd name="connsiteX5-443" fmla="*/ 1710043 w 8898394"/>
                <a:gd name="connsiteY5-444" fmla="*/ 8266940 h 8338861"/>
                <a:gd name="connsiteX6-445" fmla="*/ 4134 w 8898394"/>
                <a:gd name="connsiteY6-446" fmla="*/ 6397358 h 8338861"/>
                <a:gd name="connsiteX7-447" fmla="*/ 790728 w 8898394"/>
                <a:gd name="connsiteY7-448" fmla="*/ 4645492 h 8338861"/>
                <a:gd name="connsiteX8-449" fmla="*/ 705411 w 8898394"/>
                <a:gd name="connsiteY8-450" fmla="*/ 3262880 h 8338861"/>
                <a:gd name="connsiteX9-451" fmla="*/ 1706101 w 8898394"/>
                <a:gd name="connsiteY9-452" fmla="*/ 1483583 h 8338861"/>
                <a:gd name="connsiteX10-453" fmla="*/ 2965768 w 8898394"/>
                <a:gd name="connsiteY10-454" fmla="*/ 444239 h 8338861"/>
                <a:gd name="connsiteX11-455" fmla="*/ 6515613 w 8898394"/>
                <a:gd name="connsiteY11-456" fmla="*/ 91854 h 8338861"/>
                <a:gd name="connsiteX0-457" fmla="*/ 6515613 w 8898394"/>
                <a:gd name="connsiteY0-458" fmla="*/ 91854 h 8338861"/>
                <a:gd name="connsiteX1-459" fmla="*/ 8644957 w 8898394"/>
                <a:gd name="connsiteY1-460" fmla="*/ 2761012 h 8338861"/>
                <a:gd name="connsiteX2-461" fmla="*/ 8632582 w 8898394"/>
                <a:gd name="connsiteY2-462" fmla="*/ 6565548 h 8338861"/>
                <a:gd name="connsiteX3-463" fmla="*/ 6611153 w 8898394"/>
                <a:gd name="connsiteY3-464" fmla="*/ 7930134 h 8338861"/>
                <a:gd name="connsiteX4-465" fmla="*/ 3787415 w 8898394"/>
                <a:gd name="connsiteY4-466" fmla="*/ 7950684 h 8338861"/>
                <a:gd name="connsiteX5-467" fmla="*/ 1710043 w 8898394"/>
                <a:gd name="connsiteY5-468" fmla="*/ 8266940 h 8338861"/>
                <a:gd name="connsiteX6-469" fmla="*/ 4134 w 8898394"/>
                <a:gd name="connsiteY6-470" fmla="*/ 6397358 h 8338861"/>
                <a:gd name="connsiteX7-471" fmla="*/ 790728 w 8898394"/>
                <a:gd name="connsiteY7-472" fmla="*/ 4645492 h 8338861"/>
                <a:gd name="connsiteX8-473" fmla="*/ 705411 w 8898394"/>
                <a:gd name="connsiteY8-474" fmla="*/ 3262880 h 8338861"/>
                <a:gd name="connsiteX9-475" fmla="*/ 1706101 w 8898394"/>
                <a:gd name="connsiteY9-476" fmla="*/ 1483583 h 8338861"/>
                <a:gd name="connsiteX10-477" fmla="*/ 2965768 w 8898394"/>
                <a:gd name="connsiteY10-478" fmla="*/ 444239 h 8338861"/>
                <a:gd name="connsiteX11-479" fmla="*/ 6515613 w 8898394"/>
                <a:gd name="connsiteY11-480" fmla="*/ 91854 h 8338861"/>
                <a:gd name="connsiteX0-481" fmla="*/ 6515613 w 8898394"/>
                <a:gd name="connsiteY0-482" fmla="*/ 91854 h 8338861"/>
                <a:gd name="connsiteX1-483" fmla="*/ 8644957 w 8898394"/>
                <a:gd name="connsiteY1-484" fmla="*/ 2761012 h 8338861"/>
                <a:gd name="connsiteX2-485" fmla="*/ 8632582 w 8898394"/>
                <a:gd name="connsiteY2-486" fmla="*/ 6565548 h 8338861"/>
                <a:gd name="connsiteX3-487" fmla="*/ 6611153 w 8898394"/>
                <a:gd name="connsiteY3-488" fmla="*/ 7930134 h 8338861"/>
                <a:gd name="connsiteX4-489" fmla="*/ 3787415 w 8898394"/>
                <a:gd name="connsiteY4-490" fmla="*/ 7950684 h 8338861"/>
                <a:gd name="connsiteX5-491" fmla="*/ 1710043 w 8898394"/>
                <a:gd name="connsiteY5-492" fmla="*/ 8266940 h 8338861"/>
                <a:gd name="connsiteX6-493" fmla="*/ 4134 w 8898394"/>
                <a:gd name="connsiteY6-494" fmla="*/ 6397358 h 8338861"/>
                <a:gd name="connsiteX7-495" fmla="*/ 790728 w 8898394"/>
                <a:gd name="connsiteY7-496" fmla="*/ 4645492 h 8338861"/>
                <a:gd name="connsiteX8-497" fmla="*/ 705411 w 8898394"/>
                <a:gd name="connsiteY8-498" fmla="*/ 3262880 h 8338861"/>
                <a:gd name="connsiteX9-499" fmla="*/ 1706101 w 8898394"/>
                <a:gd name="connsiteY9-500" fmla="*/ 1483583 h 8338861"/>
                <a:gd name="connsiteX10-501" fmla="*/ 2965768 w 8898394"/>
                <a:gd name="connsiteY10-502" fmla="*/ 444239 h 8338861"/>
                <a:gd name="connsiteX11-503" fmla="*/ 6515613 w 8898394"/>
                <a:gd name="connsiteY11-504" fmla="*/ 91854 h 8338861"/>
                <a:gd name="connsiteX0-505" fmla="*/ 6515613 w 8898394"/>
                <a:gd name="connsiteY0-506" fmla="*/ 91854 h 8338861"/>
                <a:gd name="connsiteX1-507" fmla="*/ 8644957 w 8898394"/>
                <a:gd name="connsiteY1-508" fmla="*/ 2761012 h 8338861"/>
                <a:gd name="connsiteX2-509" fmla="*/ 8632582 w 8898394"/>
                <a:gd name="connsiteY2-510" fmla="*/ 6565548 h 8338861"/>
                <a:gd name="connsiteX3-511" fmla="*/ 6611153 w 8898394"/>
                <a:gd name="connsiteY3-512" fmla="*/ 7930134 h 8338861"/>
                <a:gd name="connsiteX4-513" fmla="*/ 3787415 w 8898394"/>
                <a:gd name="connsiteY4-514" fmla="*/ 7950684 h 8338861"/>
                <a:gd name="connsiteX5-515" fmla="*/ 1710043 w 8898394"/>
                <a:gd name="connsiteY5-516" fmla="*/ 8266940 h 8338861"/>
                <a:gd name="connsiteX6-517" fmla="*/ 4134 w 8898394"/>
                <a:gd name="connsiteY6-518" fmla="*/ 6397358 h 8338861"/>
                <a:gd name="connsiteX7-519" fmla="*/ 790728 w 8898394"/>
                <a:gd name="connsiteY7-520" fmla="*/ 4645492 h 8338861"/>
                <a:gd name="connsiteX8-521" fmla="*/ 705411 w 8898394"/>
                <a:gd name="connsiteY8-522" fmla="*/ 3262880 h 8338861"/>
                <a:gd name="connsiteX9-523" fmla="*/ 1706101 w 8898394"/>
                <a:gd name="connsiteY9-524" fmla="*/ 1483583 h 8338861"/>
                <a:gd name="connsiteX10-525" fmla="*/ 2965768 w 8898394"/>
                <a:gd name="connsiteY10-526" fmla="*/ 444239 h 8338861"/>
                <a:gd name="connsiteX11-527" fmla="*/ 6515613 w 8898394"/>
                <a:gd name="connsiteY11-528" fmla="*/ 91854 h 8338861"/>
                <a:gd name="connsiteX0-529" fmla="*/ 6515613 w 8898394"/>
                <a:gd name="connsiteY0-530" fmla="*/ 91854 h 8338861"/>
                <a:gd name="connsiteX1-531" fmla="*/ 8644957 w 8898394"/>
                <a:gd name="connsiteY1-532" fmla="*/ 2761012 h 8338861"/>
                <a:gd name="connsiteX2-533" fmla="*/ 8632582 w 8898394"/>
                <a:gd name="connsiteY2-534" fmla="*/ 6565548 h 8338861"/>
                <a:gd name="connsiteX3-535" fmla="*/ 6611153 w 8898394"/>
                <a:gd name="connsiteY3-536" fmla="*/ 7930134 h 8338861"/>
                <a:gd name="connsiteX4-537" fmla="*/ 3787415 w 8898394"/>
                <a:gd name="connsiteY4-538" fmla="*/ 7950684 h 8338861"/>
                <a:gd name="connsiteX5-539" fmla="*/ 1710043 w 8898394"/>
                <a:gd name="connsiteY5-540" fmla="*/ 8266940 h 8338861"/>
                <a:gd name="connsiteX6-541" fmla="*/ 4134 w 8898394"/>
                <a:gd name="connsiteY6-542" fmla="*/ 6397358 h 8338861"/>
                <a:gd name="connsiteX7-543" fmla="*/ 790728 w 8898394"/>
                <a:gd name="connsiteY7-544" fmla="*/ 4645492 h 8338861"/>
                <a:gd name="connsiteX8-545" fmla="*/ 705411 w 8898394"/>
                <a:gd name="connsiteY8-546" fmla="*/ 3262880 h 8338861"/>
                <a:gd name="connsiteX9-547" fmla="*/ 1706101 w 8898394"/>
                <a:gd name="connsiteY9-548" fmla="*/ 1483583 h 8338861"/>
                <a:gd name="connsiteX10-549" fmla="*/ 2965768 w 8898394"/>
                <a:gd name="connsiteY10-550" fmla="*/ 444239 h 8338861"/>
                <a:gd name="connsiteX11-551" fmla="*/ 6515613 w 8898394"/>
                <a:gd name="connsiteY11-552" fmla="*/ 91854 h 8338861"/>
                <a:gd name="connsiteX0-553" fmla="*/ 6514930 w 8897711"/>
                <a:gd name="connsiteY0-554" fmla="*/ 91854 h 8338861"/>
                <a:gd name="connsiteX1-555" fmla="*/ 8644274 w 8897711"/>
                <a:gd name="connsiteY1-556" fmla="*/ 2761012 h 8338861"/>
                <a:gd name="connsiteX2-557" fmla="*/ 8631899 w 8897711"/>
                <a:gd name="connsiteY2-558" fmla="*/ 6565548 h 8338861"/>
                <a:gd name="connsiteX3-559" fmla="*/ 6610470 w 8897711"/>
                <a:gd name="connsiteY3-560" fmla="*/ 7930134 h 8338861"/>
                <a:gd name="connsiteX4-561" fmla="*/ 3786732 w 8897711"/>
                <a:gd name="connsiteY4-562" fmla="*/ 7950684 h 8338861"/>
                <a:gd name="connsiteX5-563" fmla="*/ 1709360 w 8897711"/>
                <a:gd name="connsiteY5-564" fmla="*/ 8266940 h 8338861"/>
                <a:gd name="connsiteX6-565" fmla="*/ 3451 w 8897711"/>
                <a:gd name="connsiteY6-566" fmla="*/ 6397358 h 8338861"/>
                <a:gd name="connsiteX7-567" fmla="*/ 972925 w 8897711"/>
                <a:gd name="connsiteY7-568" fmla="*/ 4234012 h 8338861"/>
                <a:gd name="connsiteX8-569" fmla="*/ 704728 w 8897711"/>
                <a:gd name="connsiteY8-570" fmla="*/ 3262880 h 8338861"/>
                <a:gd name="connsiteX9-571" fmla="*/ 1705418 w 8897711"/>
                <a:gd name="connsiteY9-572" fmla="*/ 1483583 h 8338861"/>
                <a:gd name="connsiteX10-573" fmla="*/ 2965085 w 8897711"/>
                <a:gd name="connsiteY10-574" fmla="*/ 444239 h 8338861"/>
                <a:gd name="connsiteX11-575" fmla="*/ 6514930 w 8897711"/>
                <a:gd name="connsiteY11-576" fmla="*/ 91854 h 8338861"/>
                <a:gd name="connsiteX0-577" fmla="*/ 6514930 w 8897711"/>
                <a:gd name="connsiteY0-578" fmla="*/ 91854 h 8338861"/>
                <a:gd name="connsiteX1-579" fmla="*/ 8644274 w 8897711"/>
                <a:gd name="connsiteY1-580" fmla="*/ 2761012 h 8338861"/>
                <a:gd name="connsiteX2-581" fmla="*/ 8631899 w 8897711"/>
                <a:gd name="connsiteY2-582" fmla="*/ 6565548 h 8338861"/>
                <a:gd name="connsiteX3-583" fmla="*/ 6610470 w 8897711"/>
                <a:gd name="connsiteY3-584" fmla="*/ 7930134 h 8338861"/>
                <a:gd name="connsiteX4-585" fmla="*/ 3786732 w 8897711"/>
                <a:gd name="connsiteY4-586" fmla="*/ 7950684 h 8338861"/>
                <a:gd name="connsiteX5-587" fmla="*/ 1709360 w 8897711"/>
                <a:gd name="connsiteY5-588" fmla="*/ 8266940 h 8338861"/>
                <a:gd name="connsiteX6-589" fmla="*/ 3451 w 8897711"/>
                <a:gd name="connsiteY6-590" fmla="*/ 6397358 h 8338861"/>
                <a:gd name="connsiteX7-591" fmla="*/ 972925 w 8897711"/>
                <a:gd name="connsiteY7-592" fmla="*/ 4234012 h 8338861"/>
                <a:gd name="connsiteX8-593" fmla="*/ 704728 w 8897711"/>
                <a:gd name="connsiteY8-594" fmla="*/ 2958080 h 8338861"/>
                <a:gd name="connsiteX9-595" fmla="*/ 1705418 w 8897711"/>
                <a:gd name="connsiteY9-596" fmla="*/ 1483583 h 8338861"/>
                <a:gd name="connsiteX10-597" fmla="*/ 2965085 w 8897711"/>
                <a:gd name="connsiteY10-598" fmla="*/ 444239 h 8338861"/>
                <a:gd name="connsiteX11-599" fmla="*/ 6514930 w 8897711"/>
                <a:gd name="connsiteY11-600" fmla="*/ 91854 h 8338861"/>
                <a:gd name="connsiteX0-601" fmla="*/ 6514930 w 8897711"/>
                <a:gd name="connsiteY0-602" fmla="*/ 91854 h 8338861"/>
                <a:gd name="connsiteX1-603" fmla="*/ 8644274 w 8897711"/>
                <a:gd name="connsiteY1-604" fmla="*/ 2761012 h 8338861"/>
                <a:gd name="connsiteX2-605" fmla="*/ 8631899 w 8897711"/>
                <a:gd name="connsiteY2-606" fmla="*/ 6565548 h 8338861"/>
                <a:gd name="connsiteX3-607" fmla="*/ 6610470 w 8897711"/>
                <a:gd name="connsiteY3-608" fmla="*/ 7930134 h 8338861"/>
                <a:gd name="connsiteX4-609" fmla="*/ 3786732 w 8897711"/>
                <a:gd name="connsiteY4-610" fmla="*/ 7950684 h 8338861"/>
                <a:gd name="connsiteX5-611" fmla="*/ 1709360 w 8897711"/>
                <a:gd name="connsiteY5-612" fmla="*/ 8266940 h 8338861"/>
                <a:gd name="connsiteX6-613" fmla="*/ 3451 w 8897711"/>
                <a:gd name="connsiteY6-614" fmla="*/ 6397358 h 8338861"/>
                <a:gd name="connsiteX7-615" fmla="*/ 972925 w 8897711"/>
                <a:gd name="connsiteY7-616" fmla="*/ 4234012 h 8338861"/>
                <a:gd name="connsiteX8-617" fmla="*/ 719968 w 8897711"/>
                <a:gd name="connsiteY8-618" fmla="*/ 2927600 h 8338861"/>
                <a:gd name="connsiteX9-619" fmla="*/ 1705418 w 8897711"/>
                <a:gd name="connsiteY9-620" fmla="*/ 1483583 h 8338861"/>
                <a:gd name="connsiteX10-621" fmla="*/ 2965085 w 8897711"/>
                <a:gd name="connsiteY10-622" fmla="*/ 444239 h 8338861"/>
                <a:gd name="connsiteX11-623" fmla="*/ 6514930 w 8897711"/>
                <a:gd name="connsiteY11-624" fmla="*/ 91854 h 8338861"/>
                <a:gd name="connsiteX0-625" fmla="*/ 6514930 w 8897711"/>
                <a:gd name="connsiteY0-626" fmla="*/ 98950 h 8345957"/>
                <a:gd name="connsiteX1-627" fmla="*/ 8644274 w 8897711"/>
                <a:gd name="connsiteY1-628" fmla="*/ 2768108 h 8345957"/>
                <a:gd name="connsiteX2-629" fmla="*/ 8631899 w 8897711"/>
                <a:gd name="connsiteY2-630" fmla="*/ 6572644 h 8345957"/>
                <a:gd name="connsiteX3-631" fmla="*/ 6610470 w 8897711"/>
                <a:gd name="connsiteY3-632" fmla="*/ 7937230 h 8345957"/>
                <a:gd name="connsiteX4-633" fmla="*/ 3786732 w 8897711"/>
                <a:gd name="connsiteY4-634" fmla="*/ 7957780 h 8345957"/>
                <a:gd name="connsiteX5-635" fmla="*/ 1709360 w 8897711"/>
                <a:gd name="connsiteY5-636" fmla="*/ 8274036 h 8345957"/>
                <a:gd name="connsiteX6-637" fmla="*/ 3451 w 8897711"/>
                <a:gd name="connsiteY6-638" fmla="*/ 6404454 h 8345957"/>
                <a:gd name="connsiteX7-639" fmla="*/ 972925 w 8897711"/>
                <a:gd name="connsiteY7-640" fmla="*/ 4241108 h 8345957"/>
                <a:gd name="connsiteX8-641" fmla="*/ 719968 w 8897711"/>
                <a:gd name="connsiteY8-642" fmla="*/ 2934696 h 8345957"/>
                <a:gd name="connsiteX9-643" fmla="*/ 2375978 w 8897711"/>
                <a:gd name="connsiteY9-644" fmla="*/ 1795479 h 8345957"/>
                <a:gd name="connsiteX10-645" fmla="*/ 2965085 w 8897711"/>
                <a:gd name="connsiteY10-646" fmla="*/ 451335 h 8345957"/>
                <a:gd name="connsiteX11-647" fmla="*/ 6514930 w 8897711"/>
                <a:gd name="connsiteY11-648" fmla="*/ 98950 h 8345957"/>
                <a:gd name="connsiteX0-649" fmla="*/ 6514930 w 8897711"/>
                <a:gd name="connsiteY0-650" fmla="*/ 91190 h 8338197"/>
                <a:gd name="connsiteX1-651" fmla="*/ 8644274 w 8897711"/>
                <a:gd name="connsiteY1-652" fmla="*/ 2760348 h 8338197"/>
                <a:gd name="connsiteX2-653" fmla="*/ 8631899 w 8897711"/>
                <a:gd name="connsiteY2-654" fmla="*/ 6564884 h 8338197"/>
                <a:gd name="connsiteX3-655" fmla="*/ 6610470 w 8897711"/>
                <a:gd name="connsiteY3-656" fmla="*/ 7929470 h 8338197"/>
                <a:gd name="connsiteX4-657" fmla="*/ 3786732 w 8897711"/>
                <a:gd name="connsiteY4-658" fmla="*/ 7950020 h 8338197"/>
                <a:gd name="connsiteX5-659" fmla="*/ 1709360 w 8897711"/>
                <a:gd name="connsiteY5-660" fmla="*/ 8266276 h 8338197"/>
                <a:gd name="connsiteX6-661" fmla="*/ 3451 w 8897711"/>
                <a:gd name="connsiteY6-662" fmla="*/ 6396694 h 8338197"/>
                <a:gd name="connsiteX7-663" fmla="*/ 972925 w 8897711"/>
                <a:gd name="connsiteY7-664" fmla="*/ 4233348 h 8338197"/>
                <a:gd name="connsiteX8-665" fmla="*/ 719968 w 8897711"/>
                <a:gd name="connsiteY8-666" fmla="*/ 2926936 h 8338197"/>
                <a:gd name="connsiteX9-667" fmla="*/ 1918778 w 8897711"/>
                <a:gd name="connsiteY9-668" fmla="*/ 1452439 h 8338197"/>
                <a:gd name="connsiteX10-669" fmla="*/ 2965085 w 8897711"/>
                <a:gd name="connsiteY10-670" fmla="*/ 443575 h 8338197"/>
                <a:gd name="connsiteX11-671" fmla="*/ 6514930 w 8897711"/>
                <a:gd name="connsiteY11-672" fmla="*/ 91190 h 8338197"/>
                <a:gd name="connsiteX0-673" fmla="*/ 6514930 w 8897711"/>
                <a:gd name="connsiteY0-674" fmla="*/ 89562 h 8336569"/>
                <a:gd name="connsiteX1-675" fmla="*/ 8644274 w 8897711"/>
                <a:gd name="connsiteY1-676" fmla="*/ 2758720 h 8336569"/>
                <a:gd name="connsiteX2-677" fmla="*/ 8631899 w 8897711"/>
                <a:gd name="connsiteY2-678" fmla="*/ 6563256 h 8336569"/>
                <a:gd name="connsiteX3-679" fmla="*/ 6610470 w 8897711"/>
                <a:gd name="connsiteY3-680" fmla="*/ 7927842 h 8336569"/>
                <a:gd name="connsiteX4-681" fmla="*/ 3786732 w 8897711"/>
                <a:gd name="connsiteY4-682" fmla="*/ 7948392 h 8336569"/>
                <a:gd name="connsiteX5-683" fmla="*/ 1709360 w 8897711"/>
                <a:gd name="connsiteY5-684" fmla="*/ 8264648 h 8336569"/>
                <a:gd name="connsiteX6-685" fmla="*/ 3451 w 8897711"/>
                <a:gd name="connsiteY6-686" fmla="*/ 6395066 h 8336569"/>
                <a:gd name="connsiteX7-687" fmla="*/ 972925 w 8897711"/>
                <a:gd name="connsiteY7-688" fmla="*/ 4231720 h 8336569"/>
                <a:gd name="connsiteX8-689" fmla="*/ 719968 w 8897711"/>
                <a:gd name="connsiteY8-690" fmla="*/ 2925308 h 8336569"/>
                <a:gd name="connsiteX9-691" fmla="*/ 1385378 w 8897711"/>
                <a:gd name="connsiteY9-692" fmla="*/ 1374611 h 8336569"/>
                <a:gd name="connsiteX10-693" fmla="*/ 2965085 w 8897711"/>
                <a:gd name="connsiteY10-694" fmla="*/ 441947 h 8336569"/>
                <a:gd name="connsiteX11-695" fmla="*/ 6514930 w 8897711"/>
                <a:gd name="connsiteY11-696" fmla="*/ 89562 h 8336569"/>
                <a:gd name="connsiteX0-697" fmla="*/ 6514930 w 8897711"/>
                <a:gd name="connsiteY0-698" fmla="*/ 89562 h 8336569"/>
                <a:gd name="connsiteX1-699" fmla="*/ 8644274 w 8897711"/>
                <a:gd name="connsiteY1-700" fmla="*/ 2758720 h 8336569"/>
                <a:gd name="connsiteX2-701" fmla="*/ 8631899 w 8897711"/>
                <a:gd name="connsiteY2-702" fmla="*/ 6563256 h 8336569"/>
                <a:gd name="connsiteX3-703" fmla="*/ 6610470 w 8897711"/>
                <a:gd name="connsiteY3-704" fmla="*/ 7927842 h 8336569"/>
                <a:gd name="connsiteX4-705" fmla="*/ 3786732 w 8897711"/>
                <a:gd name="connsiteY4-706" fmla="*/ 7948392 h 8336569"/>
                <a:gd name="connsiteX5-707" fmla="*/ 1709360 w 8897711"/>
                <a:gd name="connsiteY5-708" fmla="*/ 8264648 h 8336569"/>
                <a:gd name="connsiteX6-709" fmla="*/ 3451 w 8897711"/>
                <a:gd name="connsiteY6-710" fmla="*/ 6395066 h 8336569"/>
                <a:gd name="connsiteX7-711" fmla="*/ 972925 w 8897711"/>
                <a:gd name="connsiteY7-712" fmla="*/ 4231720 h 8336569"/>
                <a:gd name="connsiteX8-713" fmla="*/ 826648 w 8897711"/>
                <a:gd name="connsiteY8-714" fmla="*/ 2940548 h 8336569"/>
                <a:gd name="connsiteX9-715" fmla="*/ 1385378 w 8897711"/>
                <a:gd name="connsiteY9-716" fmla="*/ 1374611 h 8336569"/>
                <a:gd name="connsiteX10-717" fmla="*/ 2965085 w 8897711"/>
                <a:gd name="connsiteY10-718" fmla="*/ 441947 h 8336569"/>
                <a:gd name="connsiteX11-719" fmla="*/ 6514930 w 8897711"/>
                <a:gd name="connsiteY11-720" fmla="*/ 89562 h 8336569"/>
                <a:gd name="connsiteX0-721" fmla="*/ 6514930 w 8897711"/>
                <a:gd name="connsiteY0-722" fmla="*/ 89562 h 8336569"/>
                <a:gd name="connsiteX1-723" fmla="*/ 8644274 w 8897711"/>
                <a:gd name="connsiteY1-724" fmla="*/ 2758720 h 8336569"/>
                <a:gd name="connsiteX2-725" fmla="*/ 8631899 w 8897711"/>
                <a:gd name="connsiteY2-726" fmla="*/ 6563256 h 8336569"/>
                <a:gd name="connsiteX3-727" fmla="*/ 6610470 w 8897711"/>
                <a:gd name="connsiteY3-728" fmla="*/ 7927842 h 8336569"/>
                <a:gd name="connsiteX4-729" fmla="*/ 3786732 w 8897711"/>
                <a:gd name="connsiteY4-730" fmla="*/ 7948392 h 8336569"/>
                <a:gd name="connsiteX5-731" fmla="*/ 1709360 w 8897711"/>
                <a:gd name="connsiteY5-732" fmla="*/ 8264648 h 8336569"/>
                <a:gd name="connsiteX6-733" fmla="*/ 3451 w 8897711"/>
                <a:gd name="connsiteY6-734" fmla="*/ 6395066 h 8336569"/>
                <a:gd name="connsiteX7-735" fmla="*/ 972925 w 8897711"/>
                <a:gd name="connsiteY7-736" fmla="*/ 4231720 h 8336569"/>
                <a:gd name="connsiteX8-737" fmla="*/ 826648 w 8897711"/>
                <a:gd name="connsiteY8-738" fmla="*/ 2940548 h 8336569"/>
                <a:gd name="connsiteX9-739" fmla="*/ 1385378 w 8897711"/>
                <a:gd name="connsiteY9-740" fmla="*/ 1374611 h 8336569"/>
                <a:gd name="connsiteX10-741" fmla="*/ 2965085 w 8897711"/>
                <a:gd name="connsiteY10-742" fmla="*/ 441947 h 8336569"/>
                <a:gd name="connsiteX11-743" fmla="*/ 6514930 w 8897711"/>
                <a:gd name="connsiteY11-744" fmla="*/ 89562 h 8336569"/>
                <a:gd name="connsiteX0-745" fmla="*/ 6514930 w 8897711"/>
                <a:gd name="connsiteY0-746" fmla="*/ 89562 h 8336569"/>
                <a:gd name="connsiteX1-747" fmla="*/ 8644274 w 8897711"/>
                <a:gd name="connsiteY1-748" fmla="*/ 2758720 h 8336569"/>
                <a:gd name="connsiteX2-749" fmla="*/ 8631899 w 8897711"/>
                <a:gd name="connsiteY2-750" fmla="*/ 6563256 h 8336569"/>
                <a:gd name="connsiteX3-751" fmla="*/ 6610470 w 8897711"/>
                <a:gd name="connsiteY3-752" fmla="*/ 7927842 h 8336569"/>
                <a:gd name="connsiteX4-753" fmla="*/ 3786732 w 8897711"/>
                <a:gd name="connsiteY4-754" fmla="*/ 7948392 h 8336569"/>
                <a:gd name="connsiteX5-755" fmla="*/ 1709360 w 8897711"/>
                <a:gd name="connsiteY5-756" fmla="*/ 8264648 h 8336569"/>
                <a:gd name="connsiteX6-757" fmla="*/ 3451 w 8897711"/>
                <a:gd name="connsiteY6-758" fmla="*/ 6395066 h 8336569"/>
                <a:gd name="connsiteX7-759" fmla="*/ 972925 w 8897711"/>
                <a:gd name="connsiteY7-760" fmla="*/ 4231720 h 8336569"/>
                <a:gd name="connsiteX8-761" fmla="*/ 826648 w 8897711"/>
                <a:gd name="connsiteY8-762" fmla="*/ 2940548 h 8336569"/>
                <a:gd name="connsiteX9-763" fmla="*/ 1385378 w 8897711"/>
                <a:gd name="connsiteY9-764" fmla="*/ 1374611 h 8336569"/>
                <a:gd name="connsiteX10-765" fmla="*/ 2965085 w 8897711"/>
                <a:gd name="connsiteY10-766" fmla="*/ 441947 h 8336569"/>
                <a:gd name="connsiteX11-767" fmla="*/ 6514930 w 8897711"/>
                <a:gd name="connsiteY11-768" fmla="*/ 89562 h 8336569"/>
                <a:gd name="connsiteX0-769" fmla="*/ 6514930 w 8897711"/>
                <a:gd name="connsiteY0-770" fmla="*/ 89562 h 8336569"/>
                <a:gd name="connsiteX1-771" fmla="*/ 8644274 w 8897711"/>
                <a:gd name="connsiteY1-772" fmla="*/ 2758720 h 8336569"/>
                <a:gd name="connsiteX2-773" fmla="*/ 8631899 w 8897711"/>
                <a:gd name="connsiteY2-774" fmla="*/ 6563256 h 8336569"/>
                <a:gd name="connsiteX3-775" fmla="*/ 6610470 w 8897711"/>
                <a:gd name="connsiteY3-776" fmla="*/ 7927842 h 8336569"/>
                <a:gd name="connsiteX4-777" fmla="*/ 3786732 w 8897711"/>
                <a:gd name="connsiteY4-778" fmla="*/ 7948392 h 8336569"/>
                <a:gd name="connsiteX5-779" fmla="*/ 1709360 w 8897711"/>
                <a:gd name="connsiteY5-780" fmla="*/ 8264648 h 8336569"/>
                <a:gd name="connsiteX6-781" fmla="*/ 3451 w 8897711"/>
                <a:gd name="connsiteY6-782" fmla="*/ 6395066 h 8336569"/>
                <a:gd name="connsiteX7-783" fmla="*/ 972925 w 8897711"/>
                <a:gd name="connsiteY7-784" fmla="*/ 4231720 h 8336569"/>
                <a:gd name="connsiteX8-785" fmla="*/ 857128 w 8897711"/>
                <a:gd name="connsiteY8-786" fmla="*/ 2757668 h 8336569"/>
                <a:gd name="connsiteX9-787" fmla="*/ 1385378 w 8897711"/>
                <a:gd name="connsiteY9-788" fmla="*/ 1374611 h 8336569"/>
                <a:gd name="connsiteX10-789" fmla="*/ 2965085 w 8897711"/>
                <a:gd name="connsiteY10-790" fmla="*/ 441947 h 8336569"/>
                <a:gd name="connsiteX11-791" fmla="*/ 6514930 w 8897711"/>
                <a:gd name="connsiteY11-792" fmla="*/ 89562 h 8336569"/>
                <a:gd name="connsiteX0-793" fmla="*/ 6514930 w 8897711"/>
                <a:gd name="connsiteY0-794" fmla="*/ 89562 h 8336569"/>
                <a:gd name="connsiteX1-795" fmla="*/ 8644274 w 8897711"/>
                <a:gd name="connsiteY1-796" fmla="*/ 2758720 h 8336569"/>
                <a:gd name="connsiteX2-797" fmla="*/ 8631899 w 8897711"/>
                <a:gd name="connsiteY2-798" fmla="*/ 6563256 h 8336569"/>
                <a:gd name="connsiteX3-799" fmla="*/ 6610470 w 8897711"/>
                <a:gd name="connsiteY3-800" fmla="*/ 7927842 h 8336569"/>
                <a:gd name="connsiteX4-801" fmla="*/ 3786732 w 8897711"/>
                <a:gd name="connsiteY4-802" fmla="*/ 7948392 h 8336569"/>
                <a:gd name="connsiteX5-803" fmla="*/ 1709360 w 8897711"/>
                <a:gd name="connsiteY5-804" fmla="*/ 8264648 h 8336569"/>
                <a:gd name="connsiteX6-805" fmla="*/ 3451 w 8897711"/>
                <a:gd name="connsiteY6-806" fmla="*/ 6395066 h 8336569"/>
                <a:gd name="connsiteX7-807" fmla="*/ 972925 w 8897711"/>
                <a:gd name="connsiteY7-808" fmla="*/ 4231720 h 8336569"/>
                <a:gd name="connsiteX8-809" fmla="*/ 628528 w 8897711"/>
                <a:gd name="connsiteY8-810" fmla="*/ 3169148 h 8336569"/>
                <a:gd name="connsiteX9-811" fmla="*/ 1385378 w 8897711"/>
                <a:gd name="connsiteY9-812" fmla="*/ 1374611 h 8336569"/>
                <a:gd name="connsiteX10-813" fmla="*/ 2965085 w 8897711"/>
                <a:gd name="connsiteY10-814" fmla="*/ 441947 h 8336569"/>
                <a:gd name="connsiteX11-815" fmla="*/ 6514930 w 8897711"/>
                <a:gd name="connsiteY11-816" fmla="*/ 89562 h 8336569"/>
                <a:gd name="connsiteX0-817" fmla="*/ 6514930 w 8897711"/>
                <a:gd name="connsiteY0-818" fmla="*/ 89562 h 8336569"/>
                <a:gd name="connsiteX1-819" fmla="*/ 8644274 w 8897711"/>
                <a:gd name="connsiteY1-820" fmla="*/ 2758720 h 8336569"/>
                <a:gd name="connsiteX2-821" fmla="*/ 8631899 w 8897711"/>
                <a:gd name="connsiteY2-822" fmla="*/ 6563256 h 8336569"/>
                <a:gd name="connsiteX3-823" fmla="*/ 6610470 w 8897711"/>
                <a:gd name="connsiteY3-824" fmla="*/ 7927842 h 8336569"/>
                <a:gd name="connsiteX4-825" fmla="*/ 3786732 w 8897711"/>
                <a:gd name="connsiteY4-826" fmla="*/ 7948392 h 8336569"/>
                <a:gd name="connsiteX5-827" fmla="*/ 1709360 w 8897711"/>
                <a:gd name="connsiteY5-828" fmla="*/ 8264648 h 8336569"/>
                <a:gd name="connsiteX6-829" fmla="*/ 3451 w 8897711"/>
                <a:gd name="connsiteY6-830" fmla="*/ 6395066 h 8336569"/>
                <a:gd name="connsiteX7-831" fmla="*/ 972925 w 8897711"/>
                <a:gd name="connsiteY7-832" fmla="*/ 4231720 h 8336569"/>
                <a:gd name="connsiteX8-833" fmla="*/ 628528 w 8897711"/>
                <a:gd name="connsiteY8-834" fmla="*/ 3169148 h 8336569"/>
                <a:gd name="connsiteX9-835" fmla="*/ 1385378 w 8897711"/>
                <a:gd name="connsiteY9-836" fmla="*/ 1374611 h 8336569"/>
                <a:gd name="connsiteX10-837" fmla="*/ 2965085 w 8897711"/>
                <a:gd name="connsiteY10-838" fmla="*/ 441947 h 8336569"/>
                <a:gd name="connsiteX11-839" fmla="*/ 6514930 w 8897711"/>
                <a:gd name="connsiteY11-840" fmla="*/ 89562 h 8336569"/>
                <a:gd name="connsiteX0-841" fmla="*/ 6378259 w 8761040"/>
                <a:gd name="connsiteY0-842" fmla="*/ 89562 h 8341067"/>
                <a:gd name="connsiteX1-843" fmla="*/ 8507603 w 8761040"/>
                <a:gd name="connsiteY1-844" fmla="*/ 2758720 h 8341067"/>
                <a:gd name="connsiteX2-845" fmla="*/ 8495228 w 8761040"/>
                <a:gd name="connsiteY2-846" fmla="*/ 6563256 h 8341067"/>
                <a:gd name="connsiteX3-847" fmla="*/ 6473799 w 8761040"/>
                <a:gd name="connsiteY3-848" fmla="*/ 7927842 h 8341067"/>
                <a:gd name="connsiteX4-849" fmla="*/ 3650061 w 8761040"/>
                <a:gd name="connsiteY4-850" fmla="*/ 7948392 h 8341067"/>
                <a:gd name="connsiteX5-851" fmla="*/ 1572689 w 8761040"/>
                <a:gd name="connsiteY5-852" fmla="*/ 8264648 h 8341067"/>
                <a:gd name="connsiteX6-853" fmla="*/ 3940 w 8761040"/>
                <a:gd name="connsiteY6-854" fmla="*/ 6324653 h 8341067"/>
                <a:gd name="connsiteX7-855" fmla="*/ 836254 w 8761040"/>
                <a:gd name="connsiteY7-856" fmla="*/ 4231720 h 8341067"/>
                <a:gd name="connsiteX8-857" fmla="*/ 491857 w 8761040"/>
                <a:gd name="connsiteY8-858" fmla="*/ 3169148 h 8341067"/>
                <a:gd name="connsiteX9-859" fmla="*/ 1248707 w 8761040"/>
                <a:gd name="connsiteY9-860" fmla="*/ 1374611 h 8341067"/>
                <a:gd name="connsiteX10-861" fmla="*/ 2828414 w 8761040"/>
                <a:gd name="connsiteY10-862" fmla="*/ 441947 h 8341067"/>
                <a:gd name="connsiteX11-863" fmla="*/ 6378259 w 8761040"/>
                <a:gd name="connsiteY11-864" fmla="*/ 89562 h 8341067"/>
                <a:gd name="connsiteX0-865" fmla="*/ 6433805 w 8816586"/>
                <a:gd name="connsiteY0-866" fmla="*/ 89562 h 8341067"/>
                <a:gd name="connsiteX1-867" fmla="*/ 8563149 w 8816586"/>
                <a:gd name="connsiteY1-868" fmla="*/ 2758720 h 8341067"/>
                <a:gd name="connsiteX2-869" fmla="*/ 8550774 w 8816586"/>
                <a:gd name="connsiteY2-870" fmla="*/ 6563256 h 8341067"/>
                <a:gd name="connsiteX3-871" fmla="*/ 6529345 w 8816586"/>
                <a:gd name="connsiteY3-872" fmla="*/ 7927842 h 8341067"/>
                <a:gd name="connsiteX4-873" fmla="*/ 3705607 w 8816586"/>
                <a:gd name="connsiteY4-874" fmla="*/ 7948392 h 8341067"/>
                <a:gd name="connsiteX5-875" fmla="*/ 1628235 w 8816586"/>
                <a:gd name="connsiteY5-876" fmla="*/ 8264648 h 8341067"/>
                <a:gd name="connsiteX6-877" fmla="*/ 59486 w 8816586"/>
                <a:gd name="connsiteY6-878" fmla="*/ 6324653 h 8341067"/>
                <a:gd name="connsiteX7-879" fmla="*/ 891800 w 8816586"/>
                <a:gd name="connsiteY7-880" fmla="*/ 4231720 h 8341067"/>
                <a:gd name="connsiteX8-881" fmla="*/ 547403 w 8816586"/>
                <a:gd name="connsiteY8-882" fmla="*/ 3169148 h 8341067"/>
                <a:gd name="connsiteX9-883" fmla="*/ 1304253 w 8816586"/>
                <a:gd name="connsiteY9-884" fmla="*/ 1374611 h 8341067"/>
                <a:gd name="connsiteX10-885" fmla="*/ 2883960 w 8816586"/>
                <a:gd name="connsiteY10-886" fmla="*/ 441947 h 8341067"/>
                <a:gd name="connsiteX11-887" fmla="*/ 6433805 w 8816586"/>
                <a:gd name="connsiteY11-888" fmla="*/ 89562 h 8341067"/>
                <a:gd name="connsiteX0-889" fmla="*/ 6433805 w 8816586"/>
                <a:gd name="connsiteY0-890" fmla="*/ 89562 h 8341067"/>
                <a:gd name="connsiteX1-891" fmla="*/ 8563149 w 8816586"/>
                <a:gd name="connsiteY1-892" fmla="*/ 2758720 h 8341067"/>
                <a:gd name="connsiteX2-893" fmla="*/ 8550774 w 8816586"/>
                <a:gd name="connsiteY2-894" fmla="*/ 6563256 h 8341067"/>
                <a:gd name="connsiteX3-895" fmla="*/ 6529345 w 8816586"/>
                <a:gd name="connsiteY3-896" fmla="*/ 7927842 h 8341067"/>
                <a:gd name="connsiteX4-897" fmla="*/ 3705607 w 8816586"/>
                <a:gd name="connsiteY4-898" fmla="*/ 7948392 h 8341067"/>
                <a:gd name="connsiteX5-899" fmla="*/ 1628235 w 8816586"/>
                <a:gd name="connsiteY5-900" fmla="*/ 8264648 h 8341067"/>
                <a:gd name="connsiteX6-901" fmla="*/ 59486 w 8816586"/>
                <a:gd name="connsiteY6-902" fmla="*/ 6324653 h 8341067"/>
                <a:gd name="connsiteX7-903" fmla="*/ 891800 w 8816586"/>
                <a:gd name="connsiteY7-904" fmla="*/ 4231720 h 8341067"/>
                <a:gd name="connsiteX8-905" fmla="*/ 547403 w 8816586"/>
                <a:gd name="connsiteY8-906" fmla="*/ 3169148 h 8341067"/>
                <a:gd name="connsiteX9-907" fmla="*/ 1304253 w 8816586"/>
                <a:gd name="connsiteY9-908" fmla="*/ 1374611 h 8341067"/>
                <a:gd name="connsiteX10-909" fmla="*/ 2883960 w 8816586"/>
                <a:gd name="connsiteY10-910" fmla="*/ 441947 h 8341067"/>
                <a:gd name="connsiteX11-911" fmla="*/ 6433805 w 8816586"/>
                <a:gd name="connsiteY11-912" fmla="*/ 89562 h 8341067"/>
                <a:gd name="connsiteX0-913" fmla="*/ 6386817 w 8769598"/>
                <a:gd name="connsiteY0-914" fmla="*/ 89562 h 8341067"/>
                <a:gd name="connsiteX1-915" fmla="*/ 8516161 w 8769598"/>
                <a:gd name="connsiteY1-916" fmla="*/ 2758720 h 8341067"/>
                <a:gd name="connsiteX2-917" fmla="*/ 8503786 w 8769598"/>
                <a:gd name="connsiteY2-918" fmla="*/ 6563256 h 8341067"/>
                <a:gd name="connsiteX3-919" fmla="*/ 6482357 w 8769598"/>
                <a:gd name="connsiteY3-920" fmla="*/ 7927842 h 8341067"/>
                <a:gd name="connsiteX4-921" fmla="*/ 3658619 w 8769598"/>
                <a:gd name="connsiteY4-922" fmla="*/ 7948392 h 8341067"/>
                <a:gd name="connsiteX5-923" fmla="*/ 1581247 w 8769598"/>
                <a:gd name="connsiteY5-924" fmla="*/ 8264648 h 8341067"/>
                <a:gd name="connsiteX6-925" fmla="*/ 12498 w 8769598"/>
                <a:gd name="connsiteY6-926" fmla="*/ 6324653 h 8341067"/>
                <a:gd name="connsiteX7-927" fmla="*/ 844812 w 8769598"/>
                <a:gd name="connsiteY7-928" fmla="*/ 4231720 h 8341067"/>
                <a:gd name="connsiteX8-929" fmla="*/ 500415 w 8769598"/>
                <a:gd name="connsiteY8-930" fmla="*/ 3169148 h 8341067"/>
                <a:gd name="connsiteX9-931" fmla="*/ 1257265 w 8769598"/>
                <a:gd name="connsiteY9-932" fmla="*/ 1374611 h 8341067"/>
                <a:gd name="connsiteX10-933" fmla="*/ 2836972 w 8769598"/>
                <a:gd name="connsiteY10-934" fmla="*/ 441947 h 8341067"/>
                <a:gd name="connsiteX11-935" fmla="*/ 6386817 w 8769598"/>
                <a:gd name="connsiteY11-936" fmla="*/ 89562 h 8341067"/>
                <a:gd name="connsiteX0-937" fmla="*/ 6386817 w 8769598"/>
                <a:gd name="connsiteY0-938" fmla="*/ 89562 h 8341067"/>
                <a:gd name="connsiteX1-939" fmla="*/ 8516161 w 8769598"/>
                <a:gd name="connsiteY1-940" fmla="*/ 2758720 h 8341067"/>
                <a:gd name="connsiteX2-941" fmla="*/ 8503786 w 8769598"/>
                <a:gd name="connsiteY2-942" fmla="*/ 6563256 h 8341067"/>
                <a:gd name="connsiteX3-943" fmla="*/ 6482357 w 8769598"/>
                <a:gd name="connsiteY3-944" fmla="*/ 7927842 h 8341067"/>
                <a:gd name="connsiteX4-945" fmla="*/ 3658619 w 8769598"/>
                <a:gd name="connsiteY4-946" fmla="*/ 7948392 h 8341067"/>
                <a:gd name="connsiteX5-947" fmla="*/ 1581247 w 8769598"/>
                <a:gd name="connsiteY5-948" fmla="*/ 8264648 h 8341067"/>
                <a:gd name="connsiteX6-949" fmla="*/ 12498 w 8769598"/>
                <a:gd name="connsiteY6-950" fmla="*/ 6324653 h 8341067"/>
                <a:gd name="connsiteX7-951" fmla="*/ 844812 w 8769598"/>
                <a:gd name="connsiteY7-952" fmla="*/ 4231720 h 8341067"/>
                <a:gd name="connsiteX8-953" fmla="*/ 607095 w 8769598"/>
                <a:gd name="connsiteY8-954" fmla="*/ 2940307 h 8341067"/>
                <a:gd name="connsiteX9-955" fmla="*/ 1257265 w 8769598"/>
                <a:gd name="connsiteY9-956" fmla="*/ 1374611 h 8341067"/>
                <a:gd name="connsiteX10-957" fmla="*/ 2836972 w 8769598"/>
                <a:gd name="connsiteY10-958" fmla="*/ 441947 h 8341067"/>
                <a:gd name="connsiteX11-959" fmla="*/ 6386817 w 8769598"/>
                <a:gd name="connsiteY11-960" fmla="*/ 89562 h 8341067"/>
                <a:gd name="connsiteX0-961" fmla="*/ 6386817 w 8769598"/>
                <a:gd name="connsiteY0-962" fmla="*/ 89562 h 8341067"/>
                <a:gd name="connsiteX1-963" fmla="*/ 8516161 w 8769598"/>
                <a:gd name="connsiteY1-964" fmla="*/ 2758720 h 8341067"/>
                <a:gd name="connsiteX2-965" fmla="*/ 8503786 w 8769598"/>
                <a:gd name="connsiteY2-966" fmla="*/ 6563256 h 8341067"/>
                <a:gd name="connsiteX3-967" fmla="*/ 6482357 w 8769598"/>
                <a:gd name="connsiteY3-968" fmla="*/ 7927842 h 8341067"/>
                <a:gd name="connsiteX4-969" fmla="*/ 3658619 w 8769598"/>
                <a:gd name="connsiteY4-970" fmla="*/ 7948392 h 8341067"/>
                <a:gd name="connsiteX5-971" fmla="*/ 1581247 w 8769598"/>
                <a:gd name="connsiteY5-972" fmla="*/ 8264648 h 8341067"/>
                <a:gd name="connsiteX6-973" fmla="*/ 12498 w 8769598"/>
                <a:gd name="connsiteY6-974" fmla="*/ 6324653 h 8341067"/>
                <a:gd name="connsiteX7-975" fmla="*/ 844812 w 8769598"/>
                <a:gd name="connsiteY7-976" fmla="*/ 4231720 h 8341067"/>
                <a:gd name="connsiteX8-977" fmla="*/ 607095 w 8769598"/>
                <a:gd name="connsiteY8-978" fmla="*/ 2940307 h 8341067"/>
                <a:gd name="connsiteX9-979" fmla="*/ 1257265 w 8769598"/>
                <a:gd name="connsiteY9-980" fmla="*/ 1374611 h 8341067"/>
                <a:gd name="connsiteX10-981" fmla="*/ 2836972 w 8769598"/>
                <a:gd name="connsiteY10-982" fmla="*/ 441947 h 8341067"/>
                <a:gd name="connsiteX11-983" fmla="*/ 6386817 w 8769598"/>
                <a:gd name="connsiteY11-984" fmla="*/ 89562 h 8341067"/>
                <a:gd name="connsiteX0-985" fmla="*/ 6386817 w 8769598"/>
                <a:gd name="connsiteY0-986" fmla="*/ 89562 h 8341067"/>
                <a:gd name="connsiteX1-987" fmla="*/ 8516161 w 8769598"/>
                <a:gd name="connsiteY1-988" fmla="*/ 2758720 h 8341067"/>
                <a:gd name="connsiteX2-989" fmla="*/ 8503786 w 8769598"/>
                <a:gd name="connsiteY2-990" fmla="*/ 6563256 h 8341067"/>
                <a:gd name="connsiteX3-991" fmla="*/ 6482357 w 8769598"/>
                <a:gd name="connsiteY3-992" fmla="*/ 7927842 h 8341067"/>
                <a:gd name="connsiteX4-993" fmla="*/ 3658619 w 8769598"/>
                <a:gd name="connsiteY4-994" fmla="*/ 7948392 h 8341067"/>
                <a:gd name="connsiteX5-995" fmla="*/ 1581247 w 8769598"/>
                <a:gd name="connsiteY5-996" fmla="*/ 8264648 h 8341067"/>
                <a:gd name="connsiteX6-997" fmla="*/ 12498 w 8769598"/>
                <a:gd name="connsiteY6-998" fmla="*/ 6324653 h 8341067"/>
                <a:gd name="connsiteX7-999" fmla="*/ 844812 w 8769598"/>
                <a:gd name="connsiteY7-1000" fmla="*/ 4231720 h 8341067"/>
                <a:gd name="connsiteX8-1001" fmla="*/ 607095 w 8769598"/>
                <a:gd name="connsiteY8-1002" fmla="*/ 2940307 h 8341067"/>
                <a:gd name="connsiteX9-1003" fmla="*/ 1257265 w 8769598"/>
                <a:gd name="connsiteY9-1004" fmla="*/ 1374611 h 8341067"/>
                <a:gd name="connsiteX10-1005" fmla="*/ 2836972 w 8769598"/>
                <a:gd name="connsiteY10-1006" fmla="*/ 441947 h 8341067"/>
                <a:gd name="connsiteX11-1007" fmla="*/ 6386817 w 8769598"/>
                <a:gd name="connsiteY11-1008" fmla="*/ 89562 h 8341067"/>
                <a:gd name="connsiteX0-1009" fmla="*/ 6386817 w 8769598"/>
                <a:gd name="connsiteY0-1010" fmla="*/ 89562 h 8341067"/>
                <a:gd name="connsiteX1-1011" fmla="*/ 8516161 w 8769598"/>
                <a:gd name="connsiteY1-1012" fmla="*/ 2758720 h 8341067"/>
                <a:gd name="connsiteX2-1013" fmla="*/ 8503786 w 8769598"/>
                <a:gd name="connsiteY2-1014" fmla="*/ 6563256 h 8341067"/>
                <a:gd name="connsiteX3-1015" fmla="*/ 6482357 w 8769598"/>
                <a:gd name="connsiteY3-1016" fmla="*/ 7927842 h 8341067"/>
                <a:gd name="connsiteX4-1017" fmla="*/ 3658619 w 8769598"/>
                <a:gd name="connsiteY4-1018" fmla="*/ 7948392 h 8341067"/>
                <a:gd name="connsiteX5-1019" fmla="*/ 1581247 w 8769598"/>
                <a:gd name="connsiteY5-1020" fmla="*/ 8264648 h 8341067"/>
                <a:gd name="connsiteX6-1021" fmla="*/ 12498 w 8769598"/>
                <a:gd name="connsiteY6-1022" fmla="*/ 6324653 h 8341067"/>
                <a:gd name="connsiteX7-1023" fmla="*/ 844812 w 8769598"/>
                <a:gd name="connsiteY7-1024" fmla="*/ 4231720 h 8341067"/>
                <a:gd name="connsiteX8-1025" fmla="*/ 607095 w 8769598"/>
                <a:gd name="connsiteY8-1026" fmla="*/ 2940307 h 8341067"/>
                <a:gd name="connsiteX9-1027" fmla="*/ 1257265 w 8769598"/>
                <a:gd name="connsiteY9-1028" fmla="*/ 1374611 h 8341067"/>
                <a:gd name="connsiteX10-1029" fmla="*/ 2836972 w 8769598"/>
                <a:gd name="connsiteY10-1030" fmla="*/ 441947 h 8341067"/>
                <a:gd name="connsiteX11-1031" fmla="*/ 6386817 w 8769598"/>
                <a:gd name="connsiteY11-1032" fmla="*/ 89562 h 8341067"/>
                <a:gd name="connsiteX0-1033" fmla="*/ 6386817 w 8769598"/>
                <a:gd name="connsiteY0-1034" fmla="*/ 89562 h 8341067"/>
                <a:gd name="connsiteX1-1035" fmla="*/ 8516161 w 8769598"/>
                <a:gd name="connsiteY1-1036" fmla="*/ 2758720 h 8341067"/>
                <a:gd name="connsiteX2-1037" fmla="*/ 8503786 w 8769598"/>
                <a:gd name="connsiteY2-1038" fmla="*/ 6563256 h 8341067"/>
                <a:gd name="connsiteX3-1039" fmla="*/ 6482357 w 8769598"/>
                <a:gd name="connsiteY3-1040" fmla="*/ 7927842 h 8341067"/>
                <a:gd name="connsiteX4-1041" fmla="*/ 3658619 w 8769598"/>
                <a:gd name="connsiteY4-1042" fmla="*/ 7948392 h 8341067"/>
                <a:gd name="connsiteX5-1043" fmla="*/ 1581247 w 8769598"/>
                <a:gd name="connsiteY5-1044" fmla="*/ 8264648 h 8341067"/>
                <a:gd name="connsiteX6-1045" fmla="*/ 12498 w 8769598"/>
                <a:gd name="connsiteY6-1046" fmla="*/ 6324653 h 8341067"/>
                <a:gd name="connsiteX7-1047" fmla="*/ 844812 w 8769598"/>
                <a:gd name="connsiteY7-1048" fmla="*/ 4231720 h 8341067"/>
                <a:gd name="connsiteX8-1049" fmla="*/ 607095 w 8769598"/>
                <a:gd name="connsiteY8-1050" fmla="*/ 2940307 h 8341067"/>
                <a:gd name="connsiteX9-1051" fmla="*/ 1257265 w 8769598"/>
                <a:gd name="connsiteY9-1052" fmla="*/ 1374611 h 8341067"/>
                <a:gd name="connsiteX10-1053" fmla="*/ 2836972 w 8769598"/>
                <a:gd name="connsiteY10-1054" fmla="*/ 441947 h 8341067"/>
                <a:gd name="connsiteX11-1055" fmla="*/ 6386817 w 8769598"/>
                <a:gd name="connsiteY11-1056" fmla="*/ 89562 h 8341067"/>
                <a:gd name="connsiteX0-1057" fmla="*/ 6386802 w 8769583"/>
                <a:gd name="connsiteY0-1058" fmla="*/ 89562 h 8341067"/>
                <a:gd name="connsiteX1-1059" fmla="*/ 8516146 w 8769583"/>
                <a:gd name="connsiteY1-1060" fmla="*/ 2758720 h 8341067"/>
                <a:gd name="connsiteX2-1061" fmla="*/ 8503771 w 8769583"/>
                <a:gd name="connsiteY2-1062" fmla="*/ 6563256 h 8341067"/>
                <a:gd name="connsiteX3-1063" fmla="*/ 6482342 w 8769583"/>
                <a:gd name="connsiteY3-1064" fmla="*/ 7927842 h 8341067"/>
                <a:gd name="connsiteX4-1065" fmla="*/ 3658604 w 8769583"/>
                <a:gd name="connsiteY4-1066" fmla="*/ 7948392 h 8341067"/>
                <a:gd name="connsiteX5-1067" fmla="*/ 1581232 w 8769583"/>
                <a:gd name="connsiteY5-1068" fmla="*/ 8264648 h 8341067"/>
                <a:gd name="connsiteX6-1069" fmla="*/ 12483 w 8769583"/>
                <a:gd name="connsiteY6-1070" fmla="*/ 6324653 h 8341067"/>
                <a:gd name="connsiteX7-1071" fmla="*/ 799077 w 8769583"/>
                <a:gd name="connsiteY7-1072" fmla="*/ 4601386 h 8341067"/>
                <a:gd name="connsiteX8-1073" fmla="*/ 607080 w 8769583"/>
                <a:gd name="connsiteY8-1074" fmla="*/ 2940307 h 8341067"/>
                <a:gd name="connsiteX9-1075" fmla="*/ 1257250 w 8769583"/>
                <a:gd name="connsiteY9-1076" fmla="*/ 1374611 h 8341067"/>
                <a:gd name="connsiteX10-1077" fmla="*/ 2836957 w 8769583"/>
                <a:gd name="connsiteY10-1078" fmla="*/ 441947 h 8341067"/>
                <a:gd name="connsiteX11-1079" fmla="*/ 6386802 w 8769583"/>
                <a:gd name="connsiteY11-1080" fmla="*/ 89562 h 8341067"/>
                <a:gd name="connsiteX0-1081" fmla="*/ 6386802 w 8769583"/>
                <a:gd name="connsiteY0-1082" fmla="*/ 97926 h 8349431"/>
                <a:gd name="connsiteX1-1083" fmla="*/ 8516146 w 8769583"/>
                <a:gd name="connsiteY1-1084" fmla="*/ 2767084 h 8349431"/>
                <a:gd name="connsiteX2-1085" fmla="*/ 8503771 w 8769583"/>
                <a:gd name="connsiteY2-1086" fmla="*/ 6571620 h 8349431"/>
                <a:gd name="connsiteX3-1087" fmla="*/ 6482342 w 8769583"/>
                <a:gd name="connsiteY3-1088" fmla="*/ 7936206 h 8349431"/>
                <a:gd name="connsiteX4-1089" fmla="*/ 3658604 w 8769583"/>
                <a:gd name="connsiteY4-1090" fmla="*/ 7956756 h 8349431"/>
                <a:gd name="connsiteX5-1091" fmla="*/ 1581232 w 8769583"/>
                <a:gd name="connsiteY5-1092" fmla="*/ 8273012 h 8349431"/>
                <a:gd name="connsiteX6-1093" fmla="*/ 12483 w 8769583"/>
                <a:gd name="connsiteY6-1094" fmla="*/ 6333017 h 8349431"/>
                <a:gd name="connsiteX7-1095" fmla="*/ 799077 w 8769583"/>
                <a:gd name="connsiteY7-1096" fmla="*/ 4609750 h 8349431"/>
                <a:gd name="connsiteX8-1097" fmla="*/ 607080 w 8769583"/>
                <a:gd name="connsiteY8-1098" fmla="*/ 2948671 h 8349431"/>
                <a:gd name="connsiteX9-1099" fmla="*/ 1714450 w 8769583"/>
                <a:gd name="connsiteY9-1100" fmla="*/ 1752641 h 8349431"/>
                <a:gd name="connsiteX10-1101" fmla="*/ 2836957 w 8769583"/>
                <a:gd name="connsiteY10-1102" fmla="*/ 450311 h 8349431"/>
                <a:gd name="connsiteX11-1103" fmla="*/ 6386802 w 8769583"/>
                <a:gd name="connsiteY11-1104" fmla="*/ 97926 h 8349431"/>
                <a:gd name="connsiteX0-1105" fmla="*/ 6386802 w 8769583"/>
                <a:gd name="connsiteY0-1106" fmla="*/ 88100 h 8339605"/>
                <a:gd name="connsiteX1-1107" fmla="*/ 8516146 w 8769583"/>
                <a:gd name="connsiteY1-1108" fmla="*/ 2757258 h 8339605"/>
                <a:gd name="connsiteX2-1109" fmla="*/ 8503771 w 8769583"/>
                <a:gd name="connsiteY2-1110" fmla="*/ 6561794 h 8339605"/>
                <a:gd name="connsiteX3-1111" fmla="*/ 6482342 w 8769583"/>
                <a:gd name="connsiteY3-1112" fmla="*/ 7926380 h 8339605"/>
                <a:gd name="connsiteX4-1113" fmla="*/ 3658604 w 8769583"/>
                <a:gd name="connsiteY4-1114" fmla="*/ 7946930 h 8339605"/>
                <a:gd name="connsiteX5-1115" fmla="*/ 1581232 w 8769583"/>
                <a:gd name="connsiteY5-1116" fmla="*/ 8263186 h 8339605"/>
                <a:gd name="connsiteX6-1117" fmla="*/ 12483 w 8769583"/>
                <a:gd name="connsiteY6-1118" fmla="*/ 6323191 h 8339605"/>
                <a:gd name="connsiteX7-1119" fmla="*/ 799077 w 8769583"/>
                <a:gd name="connsiteY7-1120" fmla="*/ 4599924 h 8339605"/>
                <a:gd name="connsiteX8-1121" fmla="*/ 607080 w 8769583"/>
                <a:gd name="connsiteY8-1122" fmla="*/ 2938845 h 8339605"/>
                <a:gd name="connsiteX9-1123" fmla="*/ 1074370 w 8769583"/>
                <a:gd name="connsiteY9-1124" fmla="*/ 1302736 h 8339605"/>
                <a:gd name="connsiteX10-1125" fmla="*/ 2836957 w 8769583"/>
                <a:gd name="connsiteY10-1126" fmla="*/ 440485 h 8339605"/>
                <a:gd name="connsiteX11-1127" fmla="*/ 6386802 w 8769583"/>
                <a:gd name="connsiteY11-1128" fmla="*/ 88100 h 8339605"/>
                <a:gd name="connsiteX0-1129" fmla="*/ 6386802 w 8769583"/>
                <a:gd name="connsiteY0-1130" fmla="*/ 85979 h 8337484"/>
                <a:gd name="connsiteX1-1131" fmla="*/ 8516146 w 8769583"/>
                <a:gd name="connsiteY1-1132" fmla="*/ 2755137 h 8337484"/>
                <a:gd name="connsiteX2-1133" fmla="*/ 8503771 w 8769583"/>
                <a:gd name="connsiteY2-1134" fmla="*/ 6559673 h 8337484"/>
                <a:gd name="connsiteX3-1135" fmla="*/ 6482342 w 8769583"/>
                <a:gd name="connsiteY3-1136" fmla="*/ 7924259 h 8337484"/>
                <a:gd name="connsiteX4-1137" fmla="*/ 3658604 w 8769583"/>
                <a:gd name="connsiteY4-1138" fmla="*/ 7944809 h 8337484"/>
                <a:gd name="connsiteX5-1139" fmla="*/ 1581232 w 8769583"/>
                <a:gd name="connsiteY5-1140" fmla="*/ 8261065 h 8337484"/>
                <a:gd name="connsiteX6-1141" fmla="*/ 12483 w 8769583"/>
                <a:gd name="connsiteY6-1142" fmla="*/ 6321070 h 8337484"/>
                <a:gd name="connsiteX7-1143" fmla="*/ 799077 w 8769583"/>
                <a:gd name="connsiteY7-1144" fmla="*/ 4597803 h 8337484"/>
                <a:gd name="connsiteX8-1145" fmla="*/ 607080 w 8769583"/>
                <a:gd name="connsiteY8-1146" fmla="*/ 2936724 h 8337484"/>
                <a:gd name="connsiteX9-1147" fmla="*/ 830530 w 8769583"/>
                <a:gd name="connsiteY9-1148" fmla="*/ 1194997 h 8337484"/>
                <a:gd name="connsiteX10-1149" fmla="*/ 2836957 w 8769583"/>
                <a:gd name="connsiteY10-1150" fmla="*/ 438364 h 8337484"/>
                <a:gd name="connsiteX11-1151" fmla="*/ 6386802 w 8769583"/>
                <a:gd name="connsiteY11-1152" fmla="*/ 85979 h 8337484"/>
                <a:gd name="connsiteX0-1153" fmla="*/ 6386802 w 8769583"/>
                <a:gd name="connsiteY0-1154" fmla="*/ 76718 h 8328223"/>
                <a:gd name="connsiteX1-1155" fmla="*/ 8516146 w 8769583"/>
                <a:gd name="connsiteY1-1156" fmla="*/ 2745876 h 8328223"/>
                <a:gd name="connsiteX2-1157" fmla="*/ 8503771 w 8769583"/>
                <a:gd name="connsiteY2-1158" fmla="*/ 6550412 h 8328223"/>
                <a:gd name="connsiteX3-1159" fmla="*/ 6482342 w 8769583"/>
                <a:gd name="connsiteY3-1160" fmla="*/ 7914998 h 8328223"/>
                <a:gd name="connsiteX4-1161" fmla="*/ 3658604 w 8769583"/>
                <a:gd name="connsiteY4-1162" fmla="*/ 7935548 h 8328223"/>
                <a:gd name="connsiteX5-1163" fmla="*/ 1581232 w 8769583"/>
                <a:gd name="connsiteY5-1164" fmla="*/ 8251804 h 8328223"/>
                <a:gd name="connsiteX6-1165" fmla="*/ 12483 w 8769583"/>
                <a:gd name="connsiteY6-1166" fmla="*/ 6311809 h 8328223"/>
                <a:gd name="connsiteX7-1167" fmla="*/ 799077 w 8769583"/>
                <a:gd name="connsiteY7-1168" fmla="*/ 4588542 h 8328223"/>
                <a:gd name="connsiteX8-1169" fmla="*/ 607080 w 8769583"/>
                <a:gd name="connsiteY8-1170" fmla="*/ 2927463 h 8328223"/>
                <a:gd name="connsiteX9-1171" fmla="*/ 830530 w 8769583"/>
                <a:gd name="connsiteY9-1172" fmla="*/ 1185736 h 8328223"/>
                <a:gd name="connsiteX10-1173" fmla="*/ 3050317 w 8769583"/>
                <a:gd name="connsiteY10-1174" fmla="*/ 763562 h 8328223"/>
                <a:gd name="connsiteX11-1175" fmla="*/ 6386802 w 8769583"/>
                <a:gd name="connsiteY11-1176" fmla="*/ 76718 h 8328223"/>
                <a:gd name="connsiteX0-1177" fmla="*/ 6386802 w 8769583"/>
                <a:gd name="connsiteY0-1178" fmla="*/ 137851 h 8389356"/>
                <a:gd name="connsiteX1-1179" fmla="*/ 8516146 w 8769583"/>
                <a:gd name="connsiteY1-1180" fmla="*/ 2807009 h 8389356"/>
                <a:gd name="connsiteX2-1181" fmla="*/ 8503771 w 8769583"/>
                <a:gd name="connsiteY2-1182" fmla="*/ 6611545 h 8389356"/>
                <a:gd name="connsiteX3-1183" fmla="*/ 6482342 w 8769583"/>
                <a:gd name="connsiteY3-1184" fmla="*/ 7976131 h 8389356"/>
                <a:gd name="connsiteX4-1185" fmla="*/ 3658604 w 8769583"/>
                <a:gd name="connsiteY4-1186" fmla="*/ 7996681 h 8389356"/>
                <a:gd name="connsiteX5-1187" fmla="*/ 1581232 w 8769583"/>
                <a:gd name="connsiteY5-1188" fmla="*/ 8312937 h 8389356"/>
                <a:gd name="connsiteX6-1189" fmla="*/ 12483 w 8769583"/>
                <a:gd name="connsiteY6-1190" fmla="*/ 6372942 h 8389356"/>
                <a:gd name="connsiteX7-1191" fmla="*/ 799077 w 8769583"/>
                <a:gd name="connsiteY7-1192" fmla="*/ 4649675 h 8389356"/>
                <a:gd name="connsiteX8-1193" fmla="*/ 607080 w 8769583"/>
                <a:gd name="connsiteY8-1194" fmla="*/ 2988596 h 8389356"/>
                <a:gd name="connsiteX9-1195" fmla="*/ 830530 w 8769583"/>
                <a:gd name="connsiteY9-1196" fmla="*/ 1246869 h 8389356"/>
                <a:gd name="connsiteX10-1197" fmla="*/ 3141757 w 8769583"/>
                <a:gd name="connsiteY10-1198" fmla="*/ 472633 h 8389356"/>
                <a:gd name="connsiteX11-1199" fmla="*/ 6386802 w 8769583"/>
                <a:gd name="connsiteY11-1200" fmla="*/ 137851 h 8389356"/>
                <a:gd name="connsiteX0-1201" fmla="*/ 6386802 w 8769583"/>
                <a:gd name="connsiteY0-1202" fmla="*/ 191742 h 8443247"/>
                <a:gd name="connsiteX1-1203" fmla="*/ 8516146 w 8769583"/>
                <a:gd name="connsiteY1-1204" fmla="*/ 2860900 h 8443247"/>
                <a:gd name="connsiteX2-1205" fmla="*/ 8503771 w 8769583"/>
                <a:gd name="connsiteY2-1206" fmla="*/ 6665436 h 8443247"/>
                <a:gd name="connsiteX3-1207" fmla="*/ 6482342 w 8769583"/>
                <a:gd name="connsiteY3-1208" fmla="*/ 8030022 h 8443247"/>
                <a:gd name="connsiteX4-1209" fmla="*/ 3658604 w 8769583"/>
                <a:gd name="connsiteY4-1210" fmla="*/ 8050572 h 8443247"/>
                <a:gd name="connsiteX5-1211" fmla="*/ 1581232 w 8769583"/>
                <a:gd name="connsiteY5-1212" fmla="*/ 8366828 h 8443247"/>
                <a:gd name="connsiteX6-1213" fmla="*/ 12483 w 8769583"/>
                <a:gd name="connsiteY6-1214" fmla="*/ 6426833 h 8443247"/>
                <a:gd name="connsiteX7-1215" fmla="*/ 799077 w 8769583"/>
                <a:gd name="connsiteY7-1216" fmla="*/ 4703566 h 8443247"/>
                <a:gd name="connsiteX8-1217" fmla="*/ 607080 w 8769583"/>
                <a:gd name="connsiteY8-1218" fmla="*/ 3042487 h 8443247"/>
                <a:gd name="connsiteX9-1219" fmla="*/ 830530 w 8769583"/>
                <a:gd name="connsiteY9-1220" fmla="*/ 1300760 h 8443247"/>
                <a:gd name="connsiteX10-1221" fmla="*/ 3187477 w 8769583"/>
                <a:gd name="connsiteY10-1222" fmla="*/ 332890 h 8443247"/>
                <a:gd name="connsiteX11-1223" fmla="*/ 6386802 w 8769583"/>
                <a:gd name="connsiteY11-1224" fmla="*/ 191742 h 8443247"/>
                <a:gd name="connsiteX0-1225" fmla="*/ 6386802 w 8769583"/>
                <a:gd name="connsiteY0-1226" fmla="*/ 141998 h 8393503"/>
                <a:gd name="connsiteX1-1227" fmla="*/ 8516146 w 8769583"/>
                <a:gd name="connsiteY1-1228" fmla="*/ 2811156 h 8393503"/>
                <a:gd name="connsiteX2-1229" fmla="*/ 8503771 w 8769583"/>
                <a:gd name="connsiteY2-1230" fmla="*/ 6615692 h 8393503"/>
                <a:gd name="connsiteX3-1231" fmla="*/ 6482342 w 8769583"/>
                <a:gd name="connsiteY3-1232" fmla="*/ 7980278 h 8393503"/>
                <a:gd name="connsiteX4-1233" fmla="*/ 3658604 w 8769583"/>
                <a:gd name="connsiteY4-1234" fmla="*/ 8000828 h 8393503"/>
                <a:gd name="connsiteX5-1235" fmla="*/ 1581232 w 8769583"/>
                <a:gd name="connsiteY5-1236" fmla="*/ 8317084 h 8393503"/>
                <a:gd name="connsiteX6-1237" fmla="*/ 12483 w 8769583"/>
                <a:gd name="connsiteY6-1238" fmla="*/ 6377089 h 8393503"/>
                <a:gd name="connsiteX7-1239" fmla="*/ 799077 w 8769583"/>
                <a:gd name="connsiteY7-1240" fmla="*/ 4653822 h 8393503"/>
                <a:gd name="connsiteX8-1241" fmla="*/ 607080 w 8769583"/>
                <a:gd name="connsiteY8-1242" fmla="*/ 2992743 h 8393503"/>
                <a:gd name="connsiteX9-1243" fmla="*/ 830530 w 8769583"/>
                <a:gd name="connsiteY9-1244" fmla="*/ 1251016 h 8393503"/>
                <a:gd name="connsiteX10-1245" fmla="*/ 3217957 w 8769583"/>
                <a:gd name="connsiteY10-1246" fmla="*/ 459177 h 8393503"/>
                <a:gd name="connsiteX11-1247" fmla="*/ 6386802 w 8769583"/>
                <a:gd name="connsiteY11-1248" fmla="*/ 141998 h 8393503"/>
                <a:gd name="connsiteX0-1249" fmla="*/ 6386802 w 8769583"/>
                <a:gd name="connsiteY0-1250" fmla="*/ 115283 h 8366788"/>
                <a:gd name="connsiteX1-1251" fmla="*/ 8516146 w 8769583"/>
                <a:gd name="connsiteY1-1252" fmla="*/ 2784441 h 8366788"/>
                <a:gd name="connsiteX2-1253" fmla="*/ 8503771 w 8769583"/>
                <a:gd name="connsiteY2-1254" fmla="*/ 6588977 h 8366788"/>
                <a:gd name="connsiteX3-1255" fmla="*/ 6482342 w 8769583"/>
                <a:gd name="connsiteY3-1256" fmla="*/ 7953563 h 8366788"/>
                <a:gd name="connsiteX4-1257" fmla="*/ 3658604 w 8769583"/>
                <a:gd name="connsiteY4-1258" fmla="*/ 7974113 h 8366788"/>
                <a:gd name="connsiteX5-1259" fmla="*/ 1581232 w 8769583"/>
                <a:gd name="connsiteY5-1260" fmla="*/ 8290369 h 8366788"/>
                <a:gd name="connsiteX6-1261" fmla="*/ 12483 w 8769583"/>
                <a:gd name="connsiteY6-1262" fmla="*/ 6350374 h 8366788"/>
                <a:gd name="connsiteX7-1263" fmla="*/ 799077 w 8769583"/>
                <a:gd name="connsiteY7-1264" fmla="*/ 4627107 h 8366788"/>
                <a:gd name="connsiteX8-1265" fmla="*/ 607080 w 8769583"/>
                <a:gd name="connsiteY8-1266" fmla="*/ 2966028 h 8366788"/>
                <a:gd name="connsiteX9-1267" fmla="*/ 830530 w 8769583"/>
                <a:gd name="connsiteY9-1268" fmla="*/ 1224301 h 8366788"/>
                <a:gd name="connsiteX10-1269" fmla="*/ 3217957 w 8769583"/>
                <a:gd name="connsiteY10-1270" fmla="*/ 432462 h 8366788"/>
                <a:gd name="connsiteX11-1271" fmla="*/ 6386802 w 8769583"/>
                <a:gd name="connsiteY11-1272" fmla="*/ 115283 h 8366788"/>
                <a:gd name="connsiteX0-1273" fmla="*/ 6386802 w 8769583"/>
                <a:gd name="connsiteY0-1274" fmla="*/ 84473 h 8335978"/>
                <a:gd name="connsiteX1-1275" fmla="*/ 8516146 w 8769583"/>
                <a:gd name="connsiteY1-1276" fmla="*/ 2753631 h 8335978"/>
                <a:gd name="connsiteX2-1277" fmla="*/ 8503771 w 8769583"/>
                <a:gd name="connsiteY2-1278" fmla="*/ 6558167 h 8335978"/>
                <a:gd name="connsiteX3-1279" fmla="*/ 6482342 w 8769583"/>
                <a:gd name="connsiteY3-1280" fmla="*/ 7922753 h 8335978"/>
                <a:gd name="connsiteX4-1281" fmla="*/ 3658604 w 8769583"/>
                <a:gd name="connsiteY4-1282" fmla="*/ 7943303 h 8335978"/>
                <a:gd name="connsiteX5-1283" fmla="*/ 1581232 w 8769583"/>
                <a:gd name="connsiteY5-1284" fmla="*/ 8259559 h 8335978"/>
                <a:gd name="connsiteX6-1285" fmla="*/ 12483 w 8769583"/>
                <a:gd name="connsiteY6-1286" fmla="*/ 6319564 h 8335978"/>
                <a:gd name="connsiteX7-1287" fmla="*/ 799077 w 8769583"/>
                <a:gd name="connsiteY7-1288" fmla="*/ 4596297 h 8335978"/>
                <a:gd name="connsiteX8-1289" fmla="*/ 607080 w 8769583"/>
                <a:gd name="connsiteY8-1290" fmla="*/ 2935218 h 8335978"/>
                <a:gd name="connsiteX9-1291" fmla="*/ 830530 w 8769583"/>
                <a:gd name="connsiteY9-1292" fmla="*/ 1193491 h 8335978"/>
                <a:gd name="connsiteX10-1293" fmla="*/ 3217957 w 8769583"/>
                <a:gd name="connsiteY10-1294" fmla="*/ 401652 h 8335978"/>
                <a:gd name="connsiteX11-1295" fmla="*/ 6386802 w 8769583"/>
                <a:gd name="connsiteY11-1296" fmla="*/ 84473 h 8335978"/>
                <a:gd name="connsiteX0-1297" fmla="*/ 6401306 w 8784087"/>
                <a:gd name="connsiteY0-1298" fmla="*/ 84473 h 8335978"/>
                <a:gd name="connsiteX1-1299" fmla="*/ 8530650 w 8784087"/>
                <a:gd name="connsiteY1-1300" fmla="*/ 2753631 h 8335978"/>
                <a:gd name="connsiteX2-1301" fmla="*/ 8518275 w 8784087"/>
                <a:gd name="connsiteY2-1302" fmla="*/ 6558167 h 8335978"/>
                <a:gd name="connsiteX3-1303" fmla="*/ 6496846 w 8784087"/>
                <a:gd name="connsiteY3-1304" fmla="*/ 7922753 h 8335978"/>
                <a:gd name="connsiteX4-1305" fmla="*/ 3673108 w 8784087"/>
                <a:gd name="connsiteY4-1306" fmla="*/ 7943303 h 8335978"/>
                <a:gd name="connsiteX5-1307" fmla="*/ 1595736 w 8784087"/>
                <a:gd name="connsiteY5-1308" fmla="*/ 8259559 h 8335978"/>
                <a:gd name="connsiteX6-1309" fmla="*/ 26987 w 8784087"/>
                <a:gd name="connsiteY6-1310" fmla="*/ 6319564 h 8335978"/>
                <a:gd name="connsiteX7-1311" fmla="*/ 813581 w 8784087"/>
                <a:gd name="connsiteY7-1312" fmla="*/ 4596297 h 8335978"/>
                <a:gd name="connsiteX8-1313" fmla="*/ 621584 w 8784087"/>
                <a:gd name="connsiteY8-1314" fmla="*/ 2935218 h 8335978"/>
                <a:gd name="connsiteX9-1315" fmla="*/ 845034 w 8784087"/>
                <a:gd name="connsiteY9-1316" fmla="*/ 1193491 h 8335978"/>
                <a:gd name="connsiteX10-1317" fmla="*/ 3232461 w 8784087"/>
                <a:gd name="connsiteY10-1318" fmla="*/ 401652 h 8335978"/>
                <a:gd name="connsiteX11-1319" fmla="*/ 6401306 w 8784087"/>
                <a:gd name="connsiteY11-1320" fmla="*/ 84473 h 8335978"/>
                <a:gd name="connsiteX0-1321" fmla="*/ 6629485 w 9012266"/>
                <a:gd name="connsiteY0-1322" fmla="*/ 84473 h 8335978"/>
                <a:gd name="connsiteX1-1323" fmla="*/ 8758829 w 9012266"/>
                <a:gd name="connsiteY1-1324" fmla="*/ 2753631 h 8335978"/>
                <a:gd name="connsiteX2-1325" fmla="*/ 8746454 w 9012266"/>
                <a:gd name="connsiteY2-1326" fmla="*/ 6558167 h 8335978"/>
                <a:gd name="connsiteX3-1327" fmla="*/ 6725025 w 9012266"/>
                <a:gd name="connsiteY3-1328" fmla="*/ 7922753 h 8335978"/>
                <a:gd name="connsiteX4-1329" fmla="*/ 3901287 w 9012266"/>
                <a:gd name="connsiteY4-1330" fmla="*/ 7943303 h 8335978"/>
                <a:gd name="connsiteX5-1331" fmla="*/ 1823915 w 9012266"/>
                <a:gd name="connsiteY5-1332" fmla="*/ 8259559 h 8335978"/>
                <a:gd name="connsiteX6-1333" fmla="*/ 255166 w 9012266"/>
                <a:gd name="connsiteY6-1334" fmla="*/ 6319564 h 8335978"/>
                <a:gd name="connsiteX7-1335" fmla="*/ 1041760 w 9012266"/>
                <a:gd name="connsiteY7-1336" fmla="*/ 4596297 h 8335978"/>
                <a:gd name="connsiteX8-1337" fmla="*/ 849763 w 9012266"/>
                <a:gd name="connsiteY8-1338" fmla="*/ 2935218 h 8335978"/>
                <a:gd name="connsiteX9-1339" fmla="*/ 1073213 w 9012266"/>
                <a:gd name="connsiteY9-1340" fmla="*/ 1193491 h 8335978"/>
                <a:gd name="connsiteX10-1341" fmla="*/ 3460640 w 9012266"/>
                <a:gd name="connsiteY10-1342" fmla="*/ 401652 h 8335978"/>
                <a:gd name="connsiteX11-1343" fmla="*/ 6629485 w 9012266"/>
                <a:gd name="connsiteY11-1344" fmla="*/ 84473 h 8335978"/>
                <a:gd name="connsiteX0-1345" fmla="*/ 6461006 w 8843787"/>
                <a:gd name="connsiteY0-1346" fmla="*/ 84473 h 8335978"/>
                <a:gd name="connsiteX1-1347" fmla="*/ 8590350 w 8843787"/>
                <a:gd name="connsiteY1-1348" fmla="*/ 2753631 h 8335978"/>
                <a:gd name="connsiteX2-1349" fmla="*/ 8577975 w 8843787"/>
                <a:gd name="connsiteY2-1350" fmla="*/ 6558167 h 8335978"/>
                <a:gd name="connsiteX3-1351" fmla="*/ 6556546 w 8843787"/>
                <a:gd name="connsiteY3-1352" fmla="*/ 7922753 h 8335978"/>
                <a:gd name="connsiteX4-1353" fmla="*/ 3732808 w 8843787"/>
                <a:gd name="connsiteY4-1354" fmla="*/ 7943303 h 8335978"/>
                <a:gd name="connsiteX5-1355" fmla="*/ 1655436 w 8843787"/>
                <a:gd name="connsiteY5-1356" fmla="*/ 8259559 h 8335978"/>
                <a:gd name="connsiteX6-1357" fmla="*/ 86687 w 8843787"/>
                <a:gd name="connsiteY6-1358" fmla="*/ 6319564 h 8335978"/>
                <a:gd name="connsiteX7-1359" fmla="*/ 873281 w 8843787"/>
                <a:gd name="connsiteY7-1360" fmla="*/ 4596297 h 8335978"/>
                <a:gd name="connsiteX8-1361" fmla="*/ 681284 w 8843787"/>
                <a:gd name="connsiteY8-1362" fmla="*/ 2935218 h 8335978"/>
                <a:gd name="connsiteX9-1363" fmla="*/ 904734 w 8843787"/>
                <a:gd name="connsiteY9-1364" fmla="*/ 1193491 h 8335978"/>
                <a:gd name="connsiteX10-1365" fmla="*/ 3292161 w 8843787"/>
                <a:gd name="connsiteY10-1366" fmla="*/ 401652 h 8335978"/>
                <a:gd name="connsiteX11-1367" fmla="*/ 6461006 w 8843787"/>
                <a:gd name="connsiteY11-1368" fmla="*/ 84473 h 8335978"/>
                <a:gd name="connsiteX0-1369" fmla="*/ 6382508 w 8765289"/>
                <a:gd name="connsiteY0-1370" fmla="*/ 84473 h 8335978"/>
                <a:gd name="connsiteX1-1371" fmla="*/ 8511852 w 8765289"/>
                <a:gd name="connsiteY1-1372" fmla="*/ 2753631 h 8335978"/>
                <a:gd name="connsiteX2-1373" fmla="*/ 8499477 w 8765289"/>
                <a:gd name="connsiteY2-1374" fmla="*/ 6558167 h 8335978"/>
                <a:gd name="connsiteX3-1375" fmla="*/ 6478048 w 8765289"/>
                <a:gd name="connsiteY3-1376" fmla="*/ 7922753 h 8335978"/>
                <a:gd name="connsiteX4-1377" fmla="*/ 3654310 w 8765289"/>
                <a:gd name="connsiteY4-1378" fmla="*/ 7943303 h 8335978"/>
                <a:gd name="connsiteX5-1379" fmla="*/ 1576938 w 8765289"/>
                <a:gd name="connsiteY5-1380" fmla="*/ 8259559 h 8335978"/>
                <a:gd name="connsiteX6-1381" fmla="*/ 8189 w 8765289"/>
                <a:gd name="connsiteY6-1382" fmla="*/ 6319564 h 8335978"/>
                <a:gd name="connsiteX7-1383" fmla="*/ 916703 w 8765289"/>
                <a:gd name="connsiteY7-1384" fmla="*/ 4244235 h 8335978"/>
                <a:gd name="connsiteX8-1385" fmla="*/ 602786 w 8765289"/>
                <a:gd name="connsiteY8-1386" fmla="*/ 2935218 h 8335978"/>
                <a:gd name="connsiteX9-1387" fmla="*/ 826236 w 8765289"/>
                <a:gd name="connsiteY9-1388" fmla="*/ 1193491 h 8335978"/>
                <a:gd name="connsiteX10-1389" fmla="*/ 3213663 w 8765289"/>
                <a:gd name="connsiteY10-1390" fmla="*/ 401652 h 8335978"/>
                <a:gd name="connsiteX11-1391" fmla="*/ 6382508 w 8765289"/>
                <a:gd name="connsiteY11-1392" fmla="*/ 84473 h 8335978"/>
                <a:gd name="connsiteX0-1393" fmla="*/ 6382508 w 8765289"/>
                <a:gd name="connsiteY0-1394" fmla="*/ 84473 h 8335978"/>
                <a:gd name="connsiteX1-1395" fmla="*/ 8511852 w 8765289"/>
                <a:gd name="connsiteY1-1396" fmla="*/ 2753631 h 8335978"/>
                <a:gd name="connsiteX2-1397" fmla="*/ 8499477 w 8765289"/>
                <a:gd name="connsiteY2-1398" fmla="*/ 6558167 h 8335978"/>
                <a:gd name="connsiteX3-1399" fmla="*/ 6478048 w 8765289"/>
                <a:gd name="connsiteY3-1400" fmla="*/ 7922753 h 8335978"/>
                <a:gd name="connsiteX4-1401" fmla="*/ 3654310 w 8765289"/>
                <a:gd name="connsiteY4-1402" fmla="*/ 7943303 h 8335978"/>
                <a:gd name="connsiteX5-1403" fmla="*/ 1576938 w 8765289"/>
                <a:gd name="connsiteY5-1404" fmla="*/ 8259559 h 8335978"/>
                <a:gd name="connsiteX6-1405" fmla="*/ 8189 w 8765289"/>
                <a:gd name="connsiteY6-1406" fmla="*/ 6319564 h 8335978"/>
                <a:gd name="connsiteX7-1407" fmla="*/ 916703 w 8765289"/>
                <a:gd name="connsiteY7-1408" fmla="*/ 4244235 h 8335978"/>
                <a:gd name="connsiteX8-1409" fmla="*/ 602786 w 8765289"/>
                <a:gd name="connsiteY8-1410" fmla="*/ 2935218 h 8335978"/>
                <a:gd name="connsiteX9-1411" fmla="*/ 826236 w 8765289"/>
                <a:gd name="connsiteY9-1412" fmla="*/ 1193491 h 8335978"/>
                <a:gd name="connsiteX10-1413" fmla="*/ 3213663 w 8765289"/>
                <a:gd name="connsiteY10-1414" fmla="*/ 401652 h 8335978"/>
                <a:gd name="connsiteX11-1415" fmla="*/ 6382508 w 8765289"/>
                <a:gd name="connsiteY11-1416" fmla="*/ 84473 h 8335978"/>
                <a:gd name="connsiteX0-1417" fmla="*/ 6379819 w 8762600"/>
                <a:gd name="connsiteY0-1418" fmla="*/ 84473 h 8335978"/>
                <a:gd name="connsiteX1-1419" fmla="*/ 8509163 w 8762600"/>
                <a:gd name="connsiteY1-1420" fmla="*/ 2753631 h 8335978"/>
                <a:gd name="connsiteX2-1421" fmla="*/ 8496788 w 8762600"/>
                <a:gd name="connsiteY2-1422" fmla="*/ 6558167 h 8335978"/>
                <a:gd name="connsiteX3-1423" fmla="*/ 6475359 w 8762600"/>
                <a:gd name="connsiteY3-1424" fmla="*/ 7922753 h 8335978"/>
                <a:gd name="connsiteX4-1425" fmla="*/ 3651621 w 8762600"/>
                <a:gd name="connsiteY4-1426" fmla="*/ 7943303 h 8335978"/>
                <a:gd name="connsiteX5-1427" fmla="*/ 1574249 w 8762600"/>
                <a:gd name="connsiteY5-1428" fmla="*/ 8259559 h 8335978"/>
                <a:gd name="connsiteX6-1429" fmla="*/ 5500 w 8762600"/>
                <a:gd name="connsiteY6-1430" fmla="*/ 6319564 h 8335978"/>
                <a:gd name="connsiteX7-1431" fmla="*/ 914014 w 8762600"/>
                <a:gd name="connsiteY7-1432" fmla="*/ 4244235 h 8335978"/>
                <a:gd name="connsiteX8-1433" fmla="*/ 600097 w 8762600"/>
                <a:gd name="connsiteY8-1434" fmla="*/ 2935218 h 8335978"/>
                <a:gd name="connsiteX9-1435" fmla="*/ 823547 w 8762600"/>
                <a:gd name="connsiteY9-1436" fmla="*/ 1193491 h 8335978"/>
                <a:gd name="connsiteX10-1437" fmla="*/ 3210974 w 8762600"/>
                <a:gd name="connsiteY10-1438" fmla="*/ 401652 h 8335978"/>
                <a:gd name="connsiteX11-1439" fmla="*/ 6379819 w 8762600"/>
                <a:gd name="connsiteY11-1440" fmla="*/ 84473 h 8335978"/>
                <a:gd name="connsiteX0-1441" fmla="*/ 6395575 w 8778356"/>
                <a:gd name="connsiteY0-1442" fmla="*/ 84473 h 8335978"/>
                <a:gd name="connsiteX1-1443" fmla="*/ 8524919 w 8778356"/>
                <a:gd name="connsiteY1-1444" fmla="*/ 2753631 h 8335978"/>
                <a:gd name="connsiteX2-1445" fmla="*/ 8512544 w 8778356"/>
                <a:gd name="connsiteY2-1446" fmla="*/ 6558167 h 8335978"/>
                <a:gd name="connsiteX3-1447" fmla="*/ 6491115 w 8778356"/>
                <a:gd name="connsiteY3-1448" fmla="*/ 7922753 h 8335978"/>
                <a:gd name="connsiteX4-1449" fmla="*/ 3667377 w 8778356"/>
                <a:gd name="connsiteY4-1450" fmla="*/ 7943303 h 8335978"/>
                <a:gd name="connsiteX5-1451" fmla="*/ 1590005 w 8778356"/>
                <a:gd name="connsiteY5-1452" fmla="*/ 8259559 h 8335978"/>
                <a:gd name="connsiteX6-1453" fmla="*/ 21256 w 8778356"/>
                <a:gd name="connsiteY6-1454" fmla="*/ 6319564 h 8335978"/>
                <a:gd name="connsiteX7-1455" fmla="*/ 929770 w 8778356"/>
                <a:gd name="connsiteY7-1456" fmla="*/ 4244235 h 8335978"/>
                <a:gd name="connsiteX8-1457" fmla="*/ 615853 w 8778356"/>
                <a:gd name="connsiteY8-1458" fmla="*/ 2935218 h 8335978"/>
                <a:gd name="connsiteX9-1459" fmla="*/ 839303 w 8778356"/>
                <a:gd name="connsiteY9-1460" fmla="*/ 1193491 h 8335978"/>
                <a:gd name="connsiteX10-1461" fmla="*/ 3226730 w 8778356"/>
                <a:gd name="connsiteY10-1462" fmla="*/ 401652 h 8335978"/>
                <a:gd name="connsiteX11-1463" fmla="*/ 6395575 w 8778356"/>
                <a:gd name="connsiteY11-1464" fmla="*/ 84473 h 8335978"/>
                <a:gd name="connsiteX0-1465" fmla="*/ 6388269 w 8771050"/>
                <a:gd name="connsiteY0-1466" fmla="*/ 84473 h 8335978"/>
                <a:gd name="connsiteX1-1467" fmla="*/ 8517613 w 8771050"/>
                <a:gd name="connsiteY1-1468" fmla="*/ 2753631 h 8335978"/>
                <a:gd name="connsiteX2-1469" fmla="*/ 8505238 w 8771050"/>
                <a:gd name="connsiteY2-1470" fmla="*/ 6558167 h 8335978"/>
                <a:gd name="connsiteX3-1471" fmla="*/ 6483809 w 8771050"/>
                <a:gd name="connsiteY3-1472" fmla="*/ 7922753 h 8335978"/>
                <a:gd name="connsiteX4-1473" fmla="*/ 3660071 w 8771050"/>
                <a:gd name="connsiteY4-1474" fmla="*/ 7943303 h 8335978"/>
                <a:gd name="connsiteX5-1475" fmla="*/ 1582699 w 8771050"/>
                <a:gd name="connsiteY5-1476" fmla="*/ 8259559 h 8335978"/>
                <a:gd name="connsiteX6-1477" fmla="*/ 13950 w 8771050"/>
                <a:gd name="connsiteY6-1478" fmla="*/ 6319564 h 8335978"/>
                <a:gd name="connsiteX7-1479" fmla="*/ 922464 w 8771050"/>
                <a:gd name="connsiteY7-1480" fmla="*/ 4244235 h 8335978"/>
                <a:gd name="connsiteX8-1481" fmla="*/ 608547 w 8771050"/>
                <a:gd name="connsiteY8-1482" fmla="*/ 2935218 h 8335978"/>
                <a:gd name="connsiteX9-1483" fmla="*/ 831997 w 8771050"/>
                <a:gd name="connsiteY9-1484" fmla="*/ 1193491 h 8335978"/>
                <a:gd name="connsiteX10-1485" fmla="*/ 3219424 w 8771050"/>
                <a:gd name="connsiteY10-1486" fmla="*/ 401652 h 8335978"/>
                <a:gd name="connsiteX11-1487" fmla="*/ 6388269 w 8771050"/>
                <a:gd name="connsiteY11-1488" fmla="*/ 84473 h 8335978"/>
                <a:gd name="connsiteX0-1489" fmla="*/ 6387966 w 8770747"/>
                <a:gd name="connsiteY0-1490" fmla="*/ 84473 h 8335978"/>
                <a:gd name="connsiteX1-1491" fmla="*/ 8517310 w 8770747"/>
                <a:gd name="connsiteY1-1492" fmla="*/ 2753631 h 8335978"/>
                <a:gd name="connsiteX2-1493" fmla="*/ 8504935 w 8770747"/>
                <a:gd name="connsiteY2-1494" fmla="*/ 6558167 h 8335978"/>
                <a:gd name="connsiteX3-1495" fmla="*/ 6483506 w 8770747"/>
                <a:gd name="connsiteY3-1496" fmla="*/ 7922753 h 8335978"/>
                <a:gd name="connsiteX4-1497" fmla="*/ 3659768 w 8770747"/>
                <a:gd name="connsiteY4-1498" fmla="*/ 7943303 h 8335978"/>
                <a:gd name="connsiteX5-1499" fmla="*/ 1582396 w 8770747"/>
                <a:gd name="connsiteY5-1500" fmla="*/ 8259559 h 8335978"/>
                <a:gd name="connsiteX6-1501" fmla="*/ 13647 w 8770747"/>
                <a:gd name="connsiteY6-1502" fmla="*/ 6319564 h 8335978"/>
                <a:gd name="connsiteX7-1503" fmla="*/ 922161 w 8770747"/>
                <a:gd name="connsiteY7-1504" fmla="*/ 4244235 h 8335978"/>
                <a:gd name="connsiteX8-1505" fmla="*/ 608244 w 8770747"/>
                <a:gd name="connsiteY8-1506" fmla="*/ 2935218 h 8335978"/>
                <a:gd name="connsiteX9-1507" fmla="*/ 831694 w 8770747"/>
                <a:gd name="connsiteY9-1508" fmla="*/ 1193491 h 8335978"/>
                <a:gd name="connsiteX10-1509" fmla="*/ 3219121 w 8770747"/>
                <a:gd name="connsiteY10-1510" fmla="*/ 401652 h 8335978"/>
                <a:gd name="connsiteX11-1511" fmla="*/ 6387966 w 8770747"/>
                <a:gd name="connsiteY11-1512" fmla="*/ 84473 h 8335978"/>
                <a:gd name="connsiteX0-1513" fmla="*/ 6383423 w 8766204"/>
                <a:gd name="connsiteY0-1514" fmla="*/ 84473 h 8335978"/>
                <a:gd name="connsiteX1-1515" fmla="*/ 8512767 w 8766204"/>
                <a:gd name="connsiteY1-1516" fmla="*/ 2753631 h 8335978"/>
                <a:gd name="connsiteX2-1517" fmla="*/ 8500392 w 8766204"/>
                <a:gd name="connsiteY2-1518" fmla="*/ 6558167 h 8335978"/>
                <a:gd name="connsiteX3-1519" fmla="*/ 6478963 w 8766204"/>
                <a:gd name="connsiteY3-1520" fmla="*/ 7922753 h 8335978"/>
                <a:gd name="connsiteX4-1521" fmla="*/ 3655225 w 8766204"/>
                <a:gd name="connsiteY4-1522" fmla="*/ 7943303 h 8335978"/>
                <a:gd name="connsiteX5-1523" fmla="*/ 1577853 w 8766204"/>
                <a:gd name="connsiteY5-1524" fmla="*/ 8259559 h 8335978"/>
                <a:gd name="connsiteX6-1525" fmla="*/ 9104 w 8766204"/>
                <a:gd name="connsiteY6-1526" fmla="*/ 6319564 h 8335978"/>
                <a:gd name="connsiteX7-1527" fmla="*/ 917618 w 8766204"/>
                <a:gd name="connsiteY7-1528" fmla="*/ 4244235 h 8335978"/>
                <a:gd name="connsiteX8-1529" fmla="*/ 588461 w 8766204"/>
                <a:gd name="connsiteY8-1530" fmla="*/ 2935219 h 8335978"/>
                <a:gd name="connsiteX9-1531" fmla="*/ 827151 w 8766204"/>
                <a:gd name="connsiteY9-1532" fmla="*/ 1193491 h 8335978"/>
                <a:gd name="connsiteX10-1533" fmla="*/ 3214578 w 8766204"/>
                <a:gd name="connsiteY10-1534" fmla="*/ 401652 h 8335978"/>
                <a:gd name="connsiteX11-1535" fmla="*/ 6383423 w 8766204"/>
                <a:gd name="connsiteY11-1536" fmla="*/ 84473 h 8335978"/>
                <a:gd name="connsiteX0-1537" fmla="*/ 6383423 w 8766204"/>
                <a:gd name="connsiteY0-1538" fmla="*/ 84473 h 8335978"/>
                <a:gd name="connsiteX1-1539" fmla="*/ 8512767 w 8766204"/>
                <a:gd name="connsiteY1-1540" fmla="*/ 2753631 h 8335978"/>
                <a:gd name="connsiteX2-1541" fmla="*/ 8500392 w 8766204"/>
                <a:gd name="connsiteY2-1542" fmla="*/ 6558167 h 8335978"/>
                <a:gd name="connsiteX3-1543" fmla="*/ 6478963 w 8766204"/>
                <a:gd name="connsiteY3-1544" fmla="*/ 7922753 h 8335978"/>
                <a:gd name="connsiteX4-1545" fmla="*/ 3655225 w 8766204"/>
                <a:gd name="connsiteY4-1546" fmla="*/ 7943303 h 8335978"/>
                <a:gd name="connsiteX5-1547" fmla="*/ 1577853 w 8766204"/>
                <a:gd name="connsiteY5-1548" fmla="*/ 8259559 h 8335978"/>
                <a:gd name="connsiteX6-1549" fmla="*/ 9104 w 8766204"/>
                <a:gd name="connsiteY6-1550" fmla="*/ 6319564 h 8335978"/>
                <a:gd name="connsiteX7-1551" fmla="*/ 917618 w 8766204"/>
                <a:gd name="connsiteY7-1552" fmla="*/ 4244235 h 8335978"/>
                <a:gd name="connsiteX8-1553" fmla="*/ 588461 w 8766204"/>
                <a:gd name="connsiteY8-1554" fmla="*/ 2935219 h 8335978"/>
                <a:gd name="connsiteX9-1555" fmla="*/ 827151 w 8766204"/>
                <a:gd name="connsiteY9-1556" fmla="*/ 1193491 h 8335978"/>
                <a:gd name="connsiteX10-1557" fmla="*/ 3214578 w 8766204"/>
                <a:gd name="connsiteY10-1558" fmla="*/ 401652 h 8335978"/>
                <a:gd name="connsiteX11-1559" fmla="*/ 6383423 w 8766204"/>
                <a:gd name="connsiteY11-1560" fmla="*/ 84473 h 8335978"/>
                <a:gd name="connsiteX0-1561" fmla="*/ 6383423 w 8766204"/>
                <a:gd name="connsiteY0-1562" fmla="*/ 84473 h 8335978"/>
                <a:gd name="connsiteX1-1563" fmla="*/ 8512767 w 8766204"/>
                <a:gd name="connsiteY1-1564" fmla="*/ 2753631 h 8335978"/>
                <a:gd name="connsiteX2-1565" fmla="*/ 8500392 w 8766204"/>
                <a:gd name="connsiteY2-1566" fmla="*/ 6558167 h 8335978"/>
                <a:gd name="connsiteX3-1567" fmla="*/ 6478963 w 8766204"/>
                <a:gd name="connsiteY3-1568" fmla="*/ 7922753 h 8335978"/>
                <a:gd name="connsiteX4-1569" fmla="*/ 3655225 w 8766204"/>
                <a:gd name="connsiteY4-1570" fmla="*/ 7943303 h 8335978"/>
                <a:gd name="connsiteX5-1571" fmla="*/ 1577853 w 8766204"/>
                <a:gd name="connsiteY5-1572" fmla="*/ 8259559 h 8335978"/>
                <a:gd name="connsiteX6-1573" fmla="*/ 9104 w 8766204"/>
                <a:gd name="connsiteY6-1574" fmla="*/ 6319564 h 8335978"/>
                <a:gd name="connsiteX7-1575" fmla="*/ 917618 w 8766204"/>
                <a:gd name="connsiteY7-1576" fmla="*/ 4244235 h 8335978"/>
                <a:gd name="connsiteX8-1577" fmla="*/ 588461 w 8766204"/>
                <a:gd name="connsiteY8-1578" fmla="*/ 2935219 h 8335978"/>
                <a:gd name="connsiteX9-1579" fmla="*/ 827151 w 8766204"/>
                <a:gd name="connsiteY9-1580" fmla="*/ 1193491 h 8335978"/>
                <a:gd name="connsiteX10-1581" fmla="*/ 3214578 w 8766204"/>
                <a:gd name="connsiteY10-1582" fmla="*/ 401652 h 8335978"/>
                <a:gd name="connsiteX11-1583" fmla="*/ 6383423 w 8766204"/>
                <a:gd name="connsiteY11-1584" fmla="*/ 84473 h 8335978"/>
                <a:gd name="connsiteX0-1585" fmla="*/ 6374345 w 8757126"/>
                <a:gd name="connsiteY0-1586" fmla="*/ 84473 h 8335978"/>
                <a:gd name="connsiteX1-1587" fmla="*/ 8503689 w 8757126"/>
                <a:gd name="connsiteY1-1588" fmla="*/ 2753631 h 8335978"/>
                <a:gd name="connsiteX2-1589" fmla="*/ 8491314 w 8757126"/>
                <a:gd name="connsiteY2-1590" fmla="*/ 6558167 h 8335978"/>
                <a:gd name="connsiteX3-1591" fmla="*/ 6469885 w 8757126"/>
                <a:gd name="connsiteY3-1592" fmla="*/ 7922753 h 8335978"/>
                <a:gd name="connsiteX4-1593" fmla="*/ 3646147 w 8757126"/>
                <a:gd name="connsiteY4-1594" fmla="*/ 7943303 h 8335978"/>
                <a:gd name="connsiteX5-1595" fmla="*/ 1568775 w 8757126"/>
                <a:gd name="connsiteY5-1596" fmla="*/ 8259559 h 8335978"/>
                <a:gd name="connsiteX6-1597" fmla="*/ 26 w 8757126"/>
                <a:gd name="connsiteY6-1598" fmla="*/ 6319564 h 8335978"/>
                <a:gd name="connsiteX7-1599" fmla="*/ 908540 w 8757126"/>
                <a:gd name="connsiteY7-1600" fmla="*/ 4244235 h 8335978"/>
                <a:gd name="connsiteX8-1601" fmla="*/ 579383 w 8757126"/>
                <a:gd name="connsiteY8-1602" fmla="*/ 2935219 h 8335978"/>
                <a:gd name="connsiteX9-1603" fmla="*/ 818073 w 8757126"/>
                <a:gd name="connsiteY9-1604" fmla="*/ 1193491 h 8335978"/>
                <a:gd name="connsiteX10-1605" fmla="*/ 3205500 w 8757126"/>
                <a:gd name="connsiteY10-1606" fmla="*/ 401652 h 8335978"/>
                <a:gd name="connsiteX11-1607" fmla="*/ 6374345 w 8757126"/>
                <a:gd name="connsiteY11-1608" fmla="*/ 84473 h 8335978"/>
                <a:gd name="connsiteX0-1609" fmla="*/ 6383735 w 8766516"/>
                <a:gd name="connsiteY0-1610" fmla="*/ 84473 h 8335978"/>
                <a:gd name="connsiteX1-1611" fmla="*/ 8513079 w 8766516"/>
                <a:gd name="connsiteY1-1612" fmla="*/ 2753631 h 8335978"/>
                <a:gd name="connsiteX2-1613" fmla="*/ 8500704 w 8766516"/>
                <a:gd name="connsiteY2-1614" fmla="*/ 6558167 h 8335978"/>
                <a:gd name="connsiteX3-1615" fmla="*/ 6479275 w 8766516"/>
                <a:gd name="connsiteY3-1616" fmla="*/ 7922753 h 8335978"/>
                <a:gd name="connsiteX4-1617" fmla="*/ 3655537 w 8766516"/>
                <a:gd name="connsiteY4-1618" fmla="*/ 7943303 h 8335978"/>
                <a:gd name="connsiteX5-1619" fmla="*/ 1578165 w 8766516"/>
                <a:gd name="connsiteY5-1620" fmla="*/ 8259559 h 8335978"/>
                <a:gd name="connsiteX6-1621" fmla="*/ 9416 w 8766516"/>
                <a:gd name="connsiteY6-1622" fmla="*/ 6319564 h 8335978"/>
                <a:gd name="connsiteX7-1623" fmla="*/ 917930 w 8766516"/>
                <a:gd name="connsiteY7-1624" fmla="*/ 4244235 h 8335978"/>
                <a:gd name="connsiteX8-1625" fmla="*/ 588773 w 8766516"/>
                <a:gd name="connsiteY8-1626" fmla="*/ 2935219 h 8335978"/>
                <a:gd name="connsiteX9-1627" fmla="*/ 827463 w 8766516"/>
                <a:gd name="connsiteY9-1628" fmla="*/ 1193491 h 8335978"/>
                <a:gd name="connsiteX10-1629" fmla="*/ 3214890 w 8766516"/>
                <a:gd name="connsiteY10-1630" fmla="*/ 401652 h 8335978"/>
                <a:gd name="connsiteX11-1631" fmla="*/ 6383735 w 8766516"/>
                <a:gd name="connsiteY11-1632" fmla="*/ 84473 h 8335978"/>
                <a:gd name="connsiteX0-1633" fmla="*/ 6377144 w 8759925"/>
                <a:gd name="connsiteY0-1634" fmla="*/ 84473 h 8335978"/>
                <a:gd name="connsiteX1-1635" fmla="*/ 8506488 w 8759925"/>
                <a:gd name="connsiteY1-1636" fmla="*/ 2753631 h 8335978"/>
                <a:gd name="connsiteX2-1637" fmla="*/ 8494113 w 8759925"/>
                <a:gd name="connsiteY2-1638" fmla="*/ 6558167 h 8335978"/>
                <a:gd name="connsiteX3-1639" fmla="*/ 6472684 w 8759925"/>
                <a:gd name="connsiteY3-1640" fmla="*/ 7922753 h 8335978"/>
                <a:gd name="connsiteX4-1641" fmla="*/ 3648946 w 8759925"/>
                <a:gd name="connsiteY4-1642" fmla="*/ 7943303 h 8335978"/>
                <a:gd name="connsiteX5-1643" fmla="*/ 1571574 w 8759925"/>
                <a:gd name="connsiteY5-1644" fmla="*/ 8259559 h 8335978"/>
                <a:gd name="connsiteX6-1645" fmla="*/ 2825 w 8759925"/>
                <a:gd name="connsiteY6-1646" fmla="*/ 6319564 h 8335978"/>
                <a:gd name="connsiteX7-1647" fmla="*/ 911339 w 8759925"/>
                <a:gd name="connsiteY7-1648" fmla="*/ 4244235 h 8335978"/>
                <a:gd name="connsiteX8-1649" fmla="*/ 582182 w 8759925"/>
                <a:gd name="connsiteY8-1650" fmla="*/ 2935219 h 8335978"/>
                <a:gd name="connsiteX9-1651" fmla="*/ 820872 w 8759925"/>
                <a:gd name="connsiteY9-1652" fmla="*/ 1193491 h 8335978"/>
                <a:gd name="connsiteX10-1653" fmla="*/ 3208299 w 8759925"/>
                <a:gd name="connsiteY10-1654" fmla="*/ 401652 h 8335978"/>
                <a:gd name="connsiteX11-1655" fmla="*/ 6377144 w 8759925"/>
                <a:gd name="connsiteY11-1656" fmla="*/ 84473 h 8335978"/>
                <a:gd name="connsiteX0-1657" fmla="*/ 6375507 w 8758288"/>
                <a:gd name="connsiteY0-1658" fmla="*/ 84473 h 8335978"/>
                <a:gd name="connsiteX1-1659" fmla="*/ 8504851 w 8758288"/>
                <a:gd name="connsiteY1-1660" fmla="*/ 2753631 h 8335978"/>
                <a:gd name="connsiteX2-1661" fmla="*/ 8492476 w 8758288"/>
                <a:gd name="connsiteY2-1662" fmla="*/ 6558167 h 8335978"/>
                <a:gd name="connsiteX3-1663" fmla="*/ 6471047 w 8758288"/>
                <a:gd name="connsiteY3-1664" fmla="*/ 7922753 h 8335978"/>
                <a:gd name="connsiteX4-1665" fmla="*/ 3647309 w 8758288"/>
                <a:gd name="connsiteY4-1666" fmla="*/ 7943303 h 8335978"/>
                <a:gd name="connsiteX5-1667" fmla="*/ 1569937 w 8758288"/>
                <a:gd name="connsiteY5-1668" fmla="*/ 8259559 h 8335978"/>
                <a:gd name="connsiteX6-1669" fmla="*/ 1188 w 8758288"/>
                <a:gd name="connsiteY6-1670" fmla="*/ 6319564 h 8335978"/>
                <a:gd name="connsiteX7-1671" fmla="*/ 909702 w 8758288"/>
                <a:gd name="connsiteY7-1672" fmla="*/ 4244235 h 8335978"/>
                <a:gd name="connsiteX8-1673" fmla="*/ 580545 w 8758288"/>
                <a:gd name="connsiteY8-1674" fmla="*/ 2935219 h 8335978"/>
                <a:gd name="connsiteX9-1675" fmla="*/ 819235 w 8758288"/>
                <a:gd name="connsiteY9-1676" fmla="*/ 1193491 h 8335978"/>
                <a:gd name="connsiteX10-1677" fmla="*/ 3206662 w 8758288"/>
                <a:gd name="connsiteY10-1678" fmla="*/ 401652 h 8335978"/>
                <a:gd name="connsiteX11-1679" fmla="*/ 6375507 w 8758288"/>
                <a:gd name="connsiteY11-1680" fmla="*/ 84473 h 83359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8758288" h="8335978">
                  <a:moveTo>
                    <a:pt x="6375507" y="84473"/>
                  </a:moveTo>
                  <a:cubicBezTo>
                    <a:pt x="7258539" y="476470"/>
                    <a:pt x="8152023" y="1674682"/>
                    <a:pt x="8504851" y="2753631"/>
                  </a:cubicBezTo>
                  <a:cubicBezTo>
                    <a:pt x="8857679" y="3832580"/>
                    <a:pt x="8831443" y="5696647"/>
                    <a:pt x="8492476" y="6558167"/>
                  </a:cubicBezTo>
                  <a:cubicBezTo>
                    <a:pt x="8153509" y="7419687"/>
                    <a:pt x="7278575" y="7691897"/>
                    <a:pt x="6471047" y="7922753"/>
                  </a:cubicBezTo>
                  <a:cubicBezTo>
                    <a:pt x="5663519" y="8153609"/>
                    <a:pt x="4464161" y="7887169"/>
                    <a:pt x="3647309" y="7943303"/>
                  </a:cubicBezTo>
                  <a:cubicBezTo>
                    <a:pt x="2830457" y="7999437"/>
                    <a:pt x="2177624" y="8530182"/>
                    <a:pt x="1569937" y="8259559"/>
                  </a:cubicBezTo>
                  <a:cubicBezTo>
                    <a:pt x="962250" y="7988936"/>
                    <a:pt x="-39244" y="7309652"/>
                    <a:pt x="1188" y="6319564"/>
                  </a:cubicBezTo>
                  <a:cubicBezTo>
                    <a:pt x="41620" y="5329476"/>
                    <a:pt x="813143" y="4808292"/>
                    <a:pt x="909702" y="4244235"/>
                  </a:cubicBezTo>
                  <a:cubicBezTo>
                    <a:pt x="1006261" y="3680178"/>
                    <a:pt x="732783" y="3549295"/>
                    <a:pt x="580545" y="2935219"/>
                  </a:cubicBezTo>
                  <a:cubicBezTo>
                    <a:pt x="428307" y="2321143"/>
                    <a:pt x="442509" y="1703768"/>
                    <a:pt x="819235" y="1193491"/>
                  </a:cubicBezTo>
                  <a:cubicBezTo>
                    <a:pt x="1195961" y="683214"/>
                    <a:pt x="1930097" y="-12018"/>
                    <a:pt x="3206662" y="401652"/>
                  </a:cubicBezTo>
                  <a:cubicBezTo>
                    <a:pt x="4483227" y="815322"/>
                    <a:pt x="5492475" y="-307524"/>
                    <a:pt x="6375507" y="84473"/>
                  </a:cubicBez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6" name="椭圆 35"/>
            <p:cNvSpPr/>
            <p:nvPr/>
          </p:nvSpPr>
          <p:spPr>
            <a:xfrm rot="21324025">
              <a:off x="3054366" y="2922226"/>
              <a:ext cx="98394" cy="47072"/>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324025">
              <a:off x="2818420" y="3177417"/>
              <a:ext cx="47471" cy="45719"/>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2720417" y="2176643"/>
            <a:ext cx="766292" cy="1568450"/>
          </a:xfrm>
          <a:prstGeom prst="rect">
            <a:avLst/>
          </a:prstGeom>
          <a:noFill/>
        </p:spPr>
        <p:txBody>
          <a:bodyPr wrap="square" rtlCol="0">
            <a:spAutoFit/>
          </a:bodyPr>
          <a:lstStyle/>
          <a:p>
            <a:pPr algn="l"/>
            <a:r>
              <a:rPr lang="en-US" altLang="zh-CN" sz="9600" b="1" i="1" dirty="0">
                <a:solidFill>
                  <a:schemeClr val="tx2">
                    <a:lumMod val="75000"/>
                  </a:schemeClr>
                </a:solidFill>
                <a:cs typeface="+mn-ea"/>
                <a:sym typeface="+mn-lt"/>
              </a:rPr>
              <a:t>5</a:t>
            </a:r>
            <a:endParaRPr lang="zh-CN" altLang="en-US" sz="9600" b="1" i="1" dirty="0">
              <a:solidFill>
                <a:schemeClr val="tx2">
                  <a:lumMod val="75000"/>
                </a:schemeClr>
              </a:solidFill>
              <a:cs typeface="+mn-ea"/>
              <a:sym typeface="+mn-lt"/>
            </a:endParaRPr>
          </a:p>
        </p:txBody>
      </p:sp>
      <p:sp>
        <p:nvSpPr>
          <p:cNvPr id="38" name="文本框 37"/>
          <p:cNvSpPr txBox="1"/>
          <p:nvPr/>
        </p:nvSpPr>
        <p:spPr>
          <a:xfrm>
            <a:off x="3709769" y="2585069"/>
            <a:ext cx="5663810" cy="922020"/>
          </a:xfrm>
          <a:prstGeom prst="rect">
            <a:avLst/>
          </a:prstGeom>
          <a:noFill/>
        </p:spPr>
        <p:txBody>
          <a:bodyPr wrap="square" rtlCol="0">
            <a:spAutoFit/>
          </a:bodyPr>
          <a:lstStyle/>
          <a:p>
            <a:pPr algn="l"/>
            <a:r>
              <a:rPr lang="zh-CN" altLang="en-US" sz="5400" b="1" dirty="0">
                <a:solidFill>
                  <a:schemeClr val="tx2">
                    <a:lumMod val="75000"/>
                  </a:schemeClr>
                </a:solidFill>
                <a:cs typeface="+mn-ea"/>
                <a:sym typeface="+mn-lt"/>
              </a:rPr>
              <a:t>总结</a:t>
            </a:r>
            <a:endParaRPr lang="zh-CN" altLang="en-US" sz="5400" b="1" dirty="0">
              <a:solidFill>
                <a:schemeClr val="tx2">
                  <a:lumMod val="75000"/>
                </a:schemeClr>
              </a:solidFill>
              <a:cs typeface="+mn-ea"/>
              <a:sym typeface="+mn-lt"/>
            </a:endParaRPr>
          </a:p>
        </p:txBody>
      </p:sp>
      <p:cxnSp>
        <p:nvCxnSpPr>
          <p:cNvPr id="51" name="直接连接符 50"/>
          <p:cNvCxnSpPr/>
          <p:nvPr/>
        </p:nvCxnSpPr>
        <p:spPr>
          <a:xfrm>
            <a:off x="2789897" y="3834779"/>
            <a:ext cx="6403537" cy="0"/>
          </a:xfrm>
          <a:prstGeom prst="line">
            <a:avLst/>
          </a:prstGeom>
          <a:ln w="28575">
            <a:gradFill flip="none" rotWithShape="1">
              <a:gsLst>
                <a:gs pos="0">
                  <a:schemeClr val="accent1">
                    <a:lumMod val="5000"/>
                    <a:lumOff val="95000"/>
                    <a:alpha val="0"/>
                  </a:schemeClr>
                </a:gs>
                <a:gs pos="100000">
                  <a:schemeClr val="accent1">
                    <a:lumMod val="5000"/>
                    <a:lumOff val="95000"/>
                    <a:alpha val="0"/>
                  </a:schemeClr>
                </a:gs>
                <a:gs pos="57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rot="549874">
            <a:off x="-193784" y="5809990"/>
            <a:ext cx="8925023" cy="1725529"/>
          </a:xfrm>
          <a:custGeom>
            <a:avLst/>
            <a:gdLst>
              <a:gd name="connsiteX0" fmla="*/ 8207330 w 8925023"/>
              <a:gd name="connsiteY0" fmla="*/ 9699 h 1725529"/>
              <a:gd name="connsiteX1" fmla="*/ 8320442 w 8925023"/>
              <a:gd name="connsiteY1" fmla="*/ 0 h 1725529"/>
              <a:gd name="connsiteX2" fmla="*/ 8872881 w 8925023"/>
              <a:gd name="connsiteY2" fmla="*/ 273269 h 1725529"/>
              <a:gd name="connsiteX3" fmla="*/ 8925023 w 8925023"/>
              <a:gd name="connsiteY3" fmla="*/ 330469 h 1725529"/>
              <a:gd name="connsiteX4" fmla="*/ 7507375 w 8925023"/>
              <a:gd name="connsiteY4" fmla="*/ 559178 h 1725529"/>
              <a:gd name="connsiteX5" fmla="*/ 7623460 w 8925023"/>
              <a:gd name="connsiteY5" fmla="*/ 431832 h 1725529"/>
              <a:gd name="connsiteX6" fmla="*/ 8207330 w 8925023"/>
              <a:gd name="connsiteY6" fmla="*/ 9699 h 1725529"/>
              <a:gd name="connsiteX7" fmla="*/ 0 w 8925023"/>
              <a:gd name="connsiteY7" fmla="*/ 3717 h 1725529"/>
              <a:gd name="connsiteX8" fmla="*/ 69769 w 8925023"/>
              <a:gd name="connsiteY8" fmla="*/ 9699 h 1725529"/>
              <a:gd name="connsiteX9" fmla="*/ 1350622 w 8925023"/>
              <a:gd name="connsiteY9" fmla="*/ 863665 h 1725529"/>
              <a:gd name="connsiteX10" fmla="*/ 2744586 w 8925023"/>
              <a:gd name="connsiteY10" fmla="*/ 0 h 1725529"/>
              <a:gd name="connsiteX11" fmla="*/ 4138550 w 8925023"/>
              <a:gd name="connsiteY11" fmla="*/ 863665 h 1725529"/>
              <a:gd name="connsiteX12" fmla="*/ 5532514 w 8925023"/>
              <a:gd name="connsiteY12" fmla="*/ 0 h 1725529"/>
              <a:gd name="connsiteX13" fmla="*/ 6450023 w 8925023"/>
              <a:gd name="connsiteY13" fmla="*/ 663352 h 1725529"/>
              <a:gd name="connsiteX14" fmla="*/ 6518209 w 8925023"/>
              <a:gd name="connsiteY14" fmla="*/ 718760 h 1725529"/>
              <a:gd name="connsiteX15" fmla="*/ 277780 w 8925023"/>
              <a:gd name="connsiteY15" fmla="*/ 1725529 h 17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25023" h="1725529">
                <a:moveTo>
                  <a:pt x="8207330" y="9699"/>
                </a:moveTo>
                <a:cubicBezTo>
                  <a:pt x="8243219" y="3374"/>
                  <a:pt x="8280840" y="0"/>
                  <a:pt x="8320442" y="0"/>
                </a:cubicBezTo>
                <a:cubicBezTo>
                  <a:pt x="8558054" y="0"/>
                  <a:pt x="8724378" y="121453"/>
                  <a:pt x="8872881" y="273269"/>
                </a:cubicBezTo>
                <a:lnTo>
                  <a:pt x="8925023" y="330469"/>
                </a:lnTo>
                <a:lnTo>
                  <a:pt x="7507375" y="559178"/>
                </a:lnTo>
                <a:lnTo>
                  <a:pt x="7623460" y="431832"/>
                </a:lnTo>
                <a:cubicBezTo>
                  <a:pt x="7789783" y="242906"/>
                  <a:pt x="7956106" y="53979"/>
                  <a:pt x="8207330" y="9699"/>
                </a:cubicBezTo>
                <a:close/>
                <a:moveTo>
                  <a:pt x="0" y="3717"/>
                </a:moveTo>
                <a:lnTo>
                  <a:pt x="69769" y="9699"/>
                </a:lnTo>
                <a:cubicBezTo>
                  <a:pt x="608098" y="104584"/>
                  <a:pt x="756604" y="863665"/>
                  <a:pt x="1350622" y="863665"/>
                </a:cubicBezTo>
                <a:cubicBezTo>
                  <a:pt x="1984241" y="863665"/>
                  <a:pt x="2110968" y="0"/>
                  <a:pt x="2744586" y="0"/>
                </a:cubicBezTo>
                <a:cubicBezTo>
                  <a:pt x="3378205" y="0"/>
                  <a:pt x="3504931" y="863665"/>
                  <a:pt x="4138550" y="863665"/>
                </a:cubicBezTo>
                <a:cubicBezTo>
                  <a:pt x="4772180" y="863665"/>
                  <a:pt x="4898884" y="0"/>
                  <a:pt x="5532514" y="0"/>
                </a:cubicBezTo>
                <a:cubicBezTo>
                  <a:pt x="5968134" y="0"/>
                  <a:pt x="6164153" y="408217"/>
                  <a:pt x="6450023" y="663352"/>
                </a:cubicBezTo>
                <a:lnTo>
                  <a:pt x="6518209" y="718760"/>
                </a:lnTo>
                <a:lnTo>
                  <a:pt x="277780" y="1725529"/>
                </a:lnTo>
                <a:close/>
              </a:path>
            </a:pathLst>
          </a:custGeom>
          <a:solidFill>
            <a:schemeClr val="accent2"/>
          </a:solidFill>
          <a:ln w="9525" cap="flat">
            <a:solidFill>
              <a:schemeClr val="accent1"/>
            </a:solidFill>
            <a:prstDash val="solid"/>
            <a:miter/>
          </a:ln>
          <a:effectLst>
            <a:innerShdw blurRad="330200" dist="76200" dir="10800000">
              <a:prstClr val="black">
                <a:alpha val="20000"/>
              </a:prstClr>
            </a:innerShdw>
          </a:effectLst>
        </p:spPr>
        <p:txBody>
          <a:bodyPr wrap="square" rtlCol="0" anchor="ctr">
            <a:noAutofit/>
          </a:bodyPr>
          <a:lstStyle/>
          <a:p>
            <a:endParaRPr lang="zh-CN" altLang="en-US" dirty="0">
              <a:cs typeface="+mn-ea"/>
              <a:sym typeface="+mn-lt"/>
            </a:endParaRPr>
          </a:p>
        </p:txBody>
      </p:sp>
      <p:sp>
        <p:nvSpPr>
          <p:cNvPr id="21" name="波形 20"/>
          <p:cNvSpPr/>
          <p:nvPr/>
        </p:nvSpPr>
        <p:spPr>
          <a:xfrm rot="2504427">
            <a:off x="1725738" y="1039588"/>
            <a:ext cx="1467281" cy="146613"/>
          </a:xfrm>
          <a:prstGeom prst="wave">
            <a:avLst>
              <a:gd name="adj1" fmla="val 20000"/>
              <a:gd name="adj2" fmla="val -10000"/>
            </a:avLst>
          </a:prstGeom>
          <a:gradFill flip="none" rotWithShape="1">
            <a:gsLst>
              <a:gs pos="100000">
                <a:schemeClr val="accent2">
                  <a:alpha val="0"/>
                </a:schemeClr>
              </a:gs>
              <a:gs pos="51000">
                <a:srgbClr val="63AA70">
                  <a:alpha val="51000"/>
                </a:srgbClr>
              </a:gs>
              <a:gs pos="16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波形 22"/>
          <p:cNvSpPr/>
          <p:nvPr/>
        </p:nvSpPr>
        <p:spPr>
          <a:xfrm rot="2504427">
            <a:off x="889168" y="3141354"/>
            <a:ext cx="1467281" cy="146613"/>
          </a:xfrm>
          <a:prstGeom prst="wave">
            <a:avLst>
              <a:gd name="adj1" fmla="val 20000"/>
              <a:gd name="adj2" fmla="val -10000"/>
            </a:avLst>
          </a:prstGeom>
          <a:gradFill flip="none" rotWithShape="1">
            <a:gsLst>
              <a:gs pos="0">
                <a:schemeClr val="accent2">
                  <a:alpha val="0"/>
                </a:schemeClr>
              </a:gs>
              <a:gs pos="50000">
                <a:srgbClr val="63AA70">
                  <a:alpha val="25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波形 23"/>
          <p:cNvSpPr/>
          <p:nvPr/>
        </p:nvSpPr>
        <p:spPr>
          <a:xfrm rot="2504427" flipV="1">
            <a:off x="5639550" y="1973861"/>
            <a:ext cx="940568" cy="93983"/>
          </a:xfrm>
          <a:prstGeom prst="wave">
            <a:avLst>
              <a:gd name="adj1" fmla="val 20000"/>
              <a:gd name="adj2" fmla="val -10000"/>
            </a:avLst>
          </a:prstGeom>
          <a:gradFill flip="none" rotWithShape="1">
            <a:gsLst>
              <a:gs pos="0">
                <a:srgbClr val="63AA70">
                  <a:alpha val="0"/>
                </a:srgbClr>
              </a:gs>
              <a:gs pos="100000">
                <a:schemeClr val="accent4">
                  <a:alpha val="81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波形 24"/>
          <p:cNvSpPr/>
          <p:nvPr/>
        </p:nvSpPr>
        <p:spPr>
          <a:xfrm rot="2955063">
            <a:off x="10168189" y="5286062"/>
            <a:ext cx="2305058" cy="230325"/>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波形 25"/>
          <p:cNvSpPr/>
          <p:nvPr/>
        </p:nvSpPr>
        <p:spPr>
          <a:xfrm rot="1517224">
            <a:off x="8767973" y="5459138"/>
            <a:ext cx="1467281" cy="146613"/>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波形 27"/>
          <p:cNvSpPr/>
          <p:nvPr/>
        </p:nvSpPr>
        <p:spPr>
          <a:xfrm rot="2504427">
            <a:off x="5584236" y="492226"/>
            <a:ext cx="577205" cy="57675"/>
          </a:xfrm>
          <a:prstGeom prst="wave">
            <a:avLst>
              <a:gd name="adj1" fmla="val 20000"/>
              <a:gd name="adj2" fmla="val -10000"/>
            </a:avLst>
          </a:prstGeom>
          <a:gradFill flip="none" rotWithShape="1">
            <a:gsLst>
              <a:gs pos="0">
                <a:schemeClr val="accent2">
                  <a:alpha val="0"/>
                </a:schemeClr>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波形 28"/>
          <p:cNvSpPr/>
          <p:nvPr/>
        </p:nvSpPr>
        <p:spPr>
          <a:xfrm rot="1200386" flipV="1">
            <a:off x="4544392" y="4664801"/>
            <a:ext cx="1440795" cy="143966"/>
          </a:xfrm>
          <a:prstGeom prst="wave">
            <a:avLst>
              <a:gd name="adj1" fmla="val 20000"/>
              <a:gd name="adj2" fmla="val -10000"/>
            </a:avLst>
          </a:prstGeom>
          <a:gradFill flip="none" rotWithShape="1">
            <a:gsLst>
              <a:gs pos="0">
                <a:schemeClr val="accent2"/>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1118" y="1187042"/>
            <a:ext cx="2147198" cy="368300"/>
          </a:xfrm>
          <a:prstGeom prst="rect">
            <a:avLst/>
          </a:prstGeom>
          <a:noFill/>
        </p:spPr>
        <p:txBody>
          <a:bodyPr wrap="square" rtlCol="0">
            <a:spAutoFit/>
          </a:bodyPr>
          <a:lstStyle/>
          <a:p>
            <a:pPr algn="l"/>
            <a:r>
              <a:rPr lang="zh-CN" altLang="en-US" dirty="0">
                <a:solidFill>
                  <a:schemeClr val="accent2"/>
                </a:solidFill>
                <a:cs typeface="+mn-ea"/>
                <a:sym typeface="+mn-lt"/>
              </a:rPr>
              <a:t>总结</a:t>
            </a:r>
            <a:endParaRPr lang="zh-CN" altLang="en-US" dirty="0">
              <a:solidFill>
                <a:schemeClr val="accent2"/>
              </a:solidFill>
              <a:cs typeface="+mn-ea"/>
              <a:sym typeface="+mn-lt"/>
            </a:endParaRPr>
          </a:p>
        </p:txBody>
      </p:sp>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05</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0"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总结</a:t>
            </a:r>
            <a:endParaRPr lang="zh-CN" altLang="en-US" sz="3600" b="1" dirty="0">
              <a:solidFill>
                <a:schemeClr val="bg1"/>
              </a:solidFill>
              <a:cs typeface="+mn-ea"/>
              <a:sym typeface="+mn-lt"/>
            </a:endParaRPr>
          </a:p>
        </p:txBody>
      </p:sp>
      <p:sp>
        <p:nvSpPr>
          <p:cNvPr id="17" name="矩形: 圆角 16"/>
          <p:cNvSpPr/>
          <p:nvPr/>
        </p:nvSpPr>
        <p:spPr>
          <a:xfrm>
            <a:off x="996315" y="1786255"/>
            <a:ext cx="10615930" cy="2069465"/>
          </a:xfrm>
          <a:prstGeom prst="roundRect">
            <a:avLst>
              <a:gd name="adj" fmla="val 12257"/>
            </a:avLst>
          </a:prstGeom>
          <a:solidFill>
            <a:schemeClr val="bg1"/>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文本框 6"/>
          <p:cNvSpPr txBox="1"/>
          <p:nvPr/>
        </p:nvSpPr>
        <p:spPr>
          <a:xfrm>
            <a:off x="1204139" y="1943564"/>
            <a:ext cx="9975152" cy="1751965"/>
          </a:xfrm>
          <a:prstGeom prst="rect">
            <a:avLst/>
          </a:prstGeom>
          <a:noFill/>
        </p:spPr>
        <p:txBody>
          <a:bodyPr wrap="square" rtlCol="0">
            <a:spAutoFit/>
          </a:bodyPr>
          <a:p>
            <a:pPr indent="467995" algn="just">
              <a:lnSpc>
                <a:spcPct val="120000"/>
              </a:lnSpc>
            </a:pPr>
            <a:r>
              <a:rPr dirty="0">
                <a:solidFill>
                  <a:schemeClr val="tx2"/>
                </a:solidFill>
                <a:cs typeface="+mn-ea"/>
                <a:sym typeface="+mn-lt"/>
              </a:rPr>
              <a:t>本文提出了一个基</a:t>
            </a:r>
            <a:r>
              <a:rPr lang="zh-CN" altLang="en-US" dirty="0">
                <a:solidFill>
                  <a:schemeClr val="tx2"/>
                </a:solidFill>
                <a:latin typeface="Cambria Math" panose="02040503050406030204" charset="0"/>
                <a:cs typeface="Cambria Math" panose="02040503050406030204" charset="0"/>
                <a:sym typeface="+mn-lt"/>
              </a:rPr>
              <a:t>于区块链的云文件安全共享方案，将共享数据</a:t>
            </a:r>
            <a:r>
              <a:rPr lang="zh-CN" altLang="en-US" dirty="0">
                <a:solidFill>
                  <a:schemeClr val="tx2"/>
                </a:solidFill>
                <a:latin typeface="Cambria Math" panose="02040503050406030204" charset="0"/>
                <a:cs typeface="Cambria Math" panose="02040503050406030204" charset="0"/>
                <a:sym typeface="+mn-lt"/>
              </a:rPr>
              <a:t>密文上传到 IPFS 中，保证数据的机密性；通过属性授权机构向用户生成密钥，只有当用户属性满足数据所有者指定的访问策略时，用户才能从密文中恢复明文，实现了对共享数据的细粒度共享；通过区块链存储数据元信息密文，借助区块链验证数据的完整性。同时，该方案实现了一个对加密关键词搜索的功能，进一步提高了整个系统的隐私性和安全性。</a:t>
            </a:r>
            <a:endParaRPr lang="zh-CN" altLang="en-US" dirty="0">
              <a:solidFill>
                <a:schemeClr val="tx2"/>
              </a:solidFill>
              <a:latin typeface="Cambria Math" panose="02040503050406030204" charset="0"/>
              <a:cs typeface="Cambria Math" panose="02040503050406030204" charset="0"/>
              <a:sym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0" name="图片 39" descr="人的雕塑&#10;&#10;描述已自动生成"/>
          <p:cNvPicPr>
            <a:picLocks noChangeAspect="1"/>
          </p:cNvPicPr>
          <p:nvPr/>
        </p:nvPicPr>
        <p:blipFill>
          <a:blip r:embed="rId1">
            <a:extLst>
              <a:ext uri="{28A0092B-C50C-407E-A947-70E740481C1C}">
                <a14:useLocalDpi xmlns:a14="http://schemas.microsoft.com/office/drawing/2010/main" val="0"/>
              </a:ext>
            </a:extLst>
          </a:blip>
          <a:srcRect b="25000"/>
          <a:stretch>
            <a:fillRect/>
          </a:stretch>
        </p:blipFill>
        <p:spPr>
          <a:xfrm>
            <a:off x="1"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p:spPr>
      </p:pic>
      <p:sp>
        <p:nvSpPr>
          <p:cNvPr id="16" name="矩形 15"/>
          <p:cNvSpPr/>
          <p:nvPr/>
        </p:nvSpPr>
        <p:spPr>
          <a:xfrm>
            <a:off x="0" y="0"/>
            <a:ext cx="12192000" cy="6858000"/>
          </a:xfrm>
          <a:prstGeom prst="rect">
            <a:avLst/>
          </a:prstGeom>
          <a:gradFill flip="none" rotWithShape="1">
            <a:gsLst>
              <a:gs pos="0">
                <a:schemeClr val="accent1">
                  <a:alpha val="7500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138622" y="2105092"/>
            <a:ext cx="5914758" cy="1323439"/>
          </a:xfrm>
          <a:prstGeom prst="rect">
            <a:avLst/>
          </a:prstGeom>
          <a:noFill/>
        </p:spPr>
        <p:txBody>
          <a:bodyPr wrap="square" rtlCol="0">
            <a:spAutoFit/>
          </a:bodyPr>
          <a:lstStyle/>
          <a:p>
            <a:pPr algn="dist"/>
            <a:r>
              <a:rPr lang="zh-CN" altLang="en-US" sz="8000" b="1" dirty="0">
                <a:solidFill>
                  <a:schemeClr val="bg1"/>
                </a:solidFill>
                <a:cs typeface="+mn-ea"/>
                <a:sym typeface="+mn-lt"/>
              </a:rPr>
              <a:t>感谢聆听</a:t>
            </a:r>
            <a:endParaRPr lang="zh-CN" altLang="en-US" sz="8000" b="1" dirty="0">
              <a:solidFill>
                <a:schemeClr val="bg1"/>
              </a:solidFill>
              <a:cs typeface="+mn-ea"/>
              <a:sym typeface="+mn-lt"/>
            </a:endParaRPr>
          </a:p>
        </p:txBody>
      </p:sp>
      <p:grpSp>
        <p:nvGrpSpPr>
          <p:cNvPr id="2" name="组合 1"/>
          <p:cNvGrpSpPr/>
          <p:nvPr/>
        </p:nvGrpSpPr>
        <p:grpSpPr>
          <a:xfrm>
            <a:off x="5164736" y="5283962"/>
            <a:ext cx="1862528" cy="561202"/>
            <a:chOff x="9648446" y="5596744"/>
            <a:chExt cx="1862528" cy="561202"/>
          </a:xfrm>
        </p:grpSpPr>
        <p:sp>
          <p:nvSpPr>
            <p:cNvPr id="22" name="矩形: 圆角 21"/>
            <p:cNvSpPr/>
            <p:nvPr/>
          </p:nvSpPr>
          <p:spPr>
            <a:xfrm>
              <a:off x="9648446" y="5675494"/>
              <a:ext cx="1862528" cy="449620"/>
            </a:xfrm>
            <a:prstGeom prst="roundRect">
              <a:avLst>
                <a:gd name="adj" fmla="val 19121"/>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9765934" y="5596744"/>
              <a:ext cx="1687442" cy="561202"/>
              <a:chOff x="6203813" y="1909558"/>
              <a:chExt cx="5508126" cy="1831861"/>
            </a:xfrm>
          </p:grpSpPr>
          <p:pic>
            <p:nvPicPr>
              <p:cNvPr id="24" name="图片 23" descr="图片包含 游戏机, 钟表&#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3813" y="2358899"/>
                <a:ext cx="1108847" cy="1103879"/>
              </a:xfrm>
              <a:prstGeom prst="rect">
                <a:avLst/>
              </a:prstGeom>
            </p:spPr>
          </p:pic>
          <p:pic>
            <p:nvPicPr>
              <p:cNvPr id="25" name="图片 24" descr="图片包含 游戏机, 食物&#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1965"/>
              <a:stretch>
                <a:fillRect/>
              </a:stretch>
            </p:blipFill>
            <p:spPr>
              <a:xfrm>
                <a:off x="7379352" y="1909558"/>
                <a:ext cx="4332587" cy="1831861"/>
              </a:xfrm>
              <a:prstGeom prst="rect">
                <a:avLst/>
              </a:prstGeom>
            </p:spPr>
          </p:pic>
        </p:grpSp>
      </p:grpSp>
      <p:grpSp>
        <p:nvGrpSpPr>
          <p:cNvPr id="27" name="组合 26"/>
          <p:cNvGrpSpPr/>
          <p:nvPr/>
        </p:nvGrpSpPr>
        <p:grpSpPr>
          <a:xfrm>
            <a:off x="5048614" y="4144751"/>
            <a:ext cx="2094773" cy="368300"/>
            <a:chOff x="4401377" y="4837317"/>
            <a:chExt cx="2094773" cy="368300"/>
          </a:xfrm>
        </p:grpSpPr>
        <p:sp>
          <p:nvSpPr>
            <p:cNvPr id="31" name="iconfont-1187-868307"/>
            <p:cNvSpPr>
              <a:spLocks noChangeAspect="1"/>
            </p:cNvSpPr>
            <p:nvPr/>
          </p:nvSpPr>
          <p:spPr bwMode="auto">
            <a:xfrm>
              <a:off x="4401377" y="4862697"/>
              <a:ext cx="299157" cy="318572"/>
            </a:xfrm>
            <a:custGeom>
              <a:avLst/>
              <a:gdLst>
                <a:gd name="connsiteX0" fmla="*/ 259627 w 568475"/>
                <a:gd name="connsiteY0" fmla="*/ 574975 h 605368"/>
                <a:gd name="connsiteX1" fmla="*/ 257135 w 568475"/>
                <a:gd name="connsiteY1" fmla="*/ 587594 h 605368"/>
                <a:gd name="connsiteX2" fmla="*/ 272266 w 568475"/>
                <a:gd name="connsiteY2" fmla="*/ 587594 h 605368"/>
                <a:gd name="connsiteX3" fmla="*/ 267549 w 568475"/>
                <a:gd name="connsiteY3" fmla="*/ 535518 h 605368"/>
                <a:gd name="connsiteX4" fmla="*/ 263900 w 568475"/>
                <a:gd name="connsiteY4" fmla="*/ 554002 h 605368"/>
                <a:gd name="connsiteX5" fmla="*/ 297455 w 568475"/>
                <a:gd name="connsiteY5" fmla="*/ 587594 h 605368"/>
                <a:gd name="connsiteX6" fmla="*/ 311339 w 568475"/>
                <a:gd name="connsiteY6" fmla="*/ 587594 h 605368"/>
                <a:gd name="connsiteX7" fmla="*/ 309292 w 568475"/>
                <a:gd name="connsiteY7" fmla="*/ 577108 h 605368"/>
                <a:gd name="connsiteX8" fmla="*/ 272622 w 568475"/>
                <a:gd name="connsiteY8" fmla="*/ 510457 h 605368"/>
                <a:gd name="connsiteX9" fmla="*/ 271732 w 568475"/>
                <a:gd name="connsiteY9" fmla="*/ 514545 h 605368"/>
                <a:gd name="connsiteX10" fmla="*/ 302973 w 568475"/>
                <a:gd name="connsiteY10" fmla="*/ 545738 h 605368"/>
                <a:gd name="connsiteX11" fmla="*/ 295941 w 568475"/>
                <a:gd name="connsiteY11" fmla="*/ 510457 h 605368"/>
                <a:gd name="connsiteX12" fmla="*/ 293716 w 568475"/>
                <a:gd name="connsiteY12" fmla="*/ 510546 h 605368"/>
                <a:gd name="connsiteX13" fmla="*/ 274758 w 568475"/>
                <a:gd name="connsiteY13" fmla="*/ 510546 h 605368"/>
                <a:gd name="connsiteX14" fmla="*/ 272622 w 568475"/>
                <a:gd name="connsiteY14" fmla="*/ 510457 h 605368"/>
                <a:gd name="connsiteX15" fmla="*/ 275648 w 568475"/>
                <a:gd name="connsiteY15" fmla="*/ 467267 h 605368"/>
                <a:gd name="connsiteX16" fmla="*/ 264523 w 568475"/>
                <a:gd name="connsiteY16" fmla="*/ 481131 h 605368"/>
                <a:gd name="connsiteX17" fmla="*/ 264701 w 568475"/>
                <a:gd name="connsiteY17" fmla="*/ 482730 h 605368"/>
                <a:gd name="connsiteX18" fmla="*/ 274758 w 568475"/>
                <a:gd name="connsiteY18" fmla="*/ 492772 h 605368"/>
                <a:gd name="connsiteX19" fmla="*/ 293716 w 568475"/>
                <a:gd name="connsiteY19" fmla="*/ 492772 h 605368"/>
                <a:gd name="connsiteX20" fmla="*/ 303863 w 568475"/>
                <a:gd name="connsiteY20" fmla="*/ 482730 h 605368"/>
                <a:gd name="connsiteX21" fmla="*/ 304041 w 568475"/>
                <a:gd name="connsiteY21" fmla="*/ 481131 h 605368"/>
                <a:gd name="connsiteX22" fmla="*/ 292826 w 568475"/>
                <a:gd name="connsiteY22" fmla="*/ 467267 h 605368"/>
                <a:gd name="connsiteX23" fmla="*/ 291046 w 568475"/>
                <a:gd name="connsiteY23" fmla="*/ 469489 h 605368"/>
                <a:gd name="connsiteX24" fmla="*/ 284282 w 568475"/>
                <a:gd name="connsiteY24" fmla="*/ 472599 h 605368"/>
                <a:gd name="connsiteX25" fmla="*/ 277428 w 568475"/>
                <a:gd name="connsiteY25" fmla="*/ 469489 h 605368"/>
                <a:gd name="connsiteX26" fmla="*/ 275648 w 568475"/>
                <a:gd name="connsiteY26" fmla="*/ 467267 h 605368"/>
                <a:gd name="connsiteX27" fmla="*/ 531627 w 568475"/>
                <a:gd name="connsiteY27" fmla="*/ 466290 h 605368"/>
                <a:gd name="connsiteX28" fmla="*/ 502701 w 568475"/>
                <a:gd name="connsiteY28" fmla="*/ 495172 h 605368"/>
                <a:gd name="connsiteX29" fmla="*/ 483030 w 568475"/>
                <a:gd name="connsiteY29" fmla="*/ 542538 h 605368"/>
                <a:gd name="connsiteX30" fmla="*/ 483030 w 568475"/>
                <a:gd name="connsiteY30" fmla="*/ 587594 h 605368"/>
                <a:gd name="connsiteX31" fmla="*/ 531093 w 568475"/>
                <a:gd name="connsiteY31" fmla="*/ 587594 h 605368"/>
                <a:gd name="connsiteX32" fmla="*/ 550674 w 568475"/>
                <a:gd name="connsiteY32" fmla="*/ 571509 h 605368"/>
                <a:gd name="connsiteX33" fmla="*/ 550674 w 568475"/>
                <a:gd name="connsiteY33" fmla="*/ 519611 h 605368"/>
                <a:gd name="connsiteX34" fmla="*/ 531627 w 568475"/>
                <a:gd name="connsiteY34" fmla="*/ 466290 h 605368"/>
                <a:gd name="connsiteX35" fmla="*/ 36937 w 568475"/>
                <a:gd name="connsiteY35" fmla="*/ 466290 h 605368"/>
                <a:gd name="connsiteX36" fmla="*/ 17801 w 568475"/>
                <a:gd name="connsiteY36" fmla="*/ 519611 h 605368"/>
                <a:gd name="connsiteX37" fmla="*/ 17801 w 568475"/>
                <a:gd name="connsiteY37" fmla="*/ 571509 h 605368"/>
                <a:gd name="connsiteX38" fmla="*/ 37382 w 568475"/>
                <a:gd name="connsiteY38" fmla="*/ 587594 h 605368"/>
                <a:gd name="connsiteX39" fmla="*/ 85445 w 568475"/>
                <a:gd name="connsiteY39" fmla="*/ 587594 h 605368"/>
                <a:gd name="connsiteX40" fmla="*/ 85445 w 568475"/>
                <a:gd name="connsiteY40" fmla="*/ 542538 h 605368"/>
                <a:gd name="connsiteX41" fmla="*/ 65863 w 568475"/>
                <a:gd name="connsiteY41" fmla="*/ 495172 h 605368"/>
                <a:gd name="connsiteX42" fmla="*/ 409868 w 568475"/>
                <a:gd name="connsiteY42" fmla="*/ 425766 h 605368"/>
                <a:gd name="connsiteX43" fmla="*/ 355041 w 568475"/>
                <a:gd name="connsiteY43" fmla="*/ 506636 h 605368"/>
                <a:gd name="connsiteX44" fmla="*/ 341601 w 568475"/>
                <a:gd name="connsiteY44" fmla="*/ 514634 h 605368"/>
                <a:gd name="connsiteX45" fmla="*/ 339821 w 568475"/>
                <a:gd name="connsiteY45" fmla="*/ 514723 h 605368"/>
                <a:gd name="connsiteX46" fmla="*/ 326826 w 568475"/>
                <a:gd name="connsiteY46" fmla="*/ 509302 h 605368"/>
                <a:gd name="connsiteX47" fmla="*/ 326203 w 568475"/>
                <a:gd name="connsiteY47" fmla="*/ 508591 h 605368"/>
                <a:gd name="connsiteX48" fmla="*/ 317303 w 568475"/>
                <a:gd name="connsiteY48" fmla="*/ 497571 h 605368"/>
                <a:gd name="connsiteX49" fmla="*/ 312674 w 568475"/>
                <a:gd name="connsiteY49" fmla="*/ 503170 h 605368"/>
                <a:gd name="connsiteX50" fmla="*/ 326203 w 568475"/>
                <a:gd name="connsiteY50" fmla="*/ 571065 h 605368"/>
                <a:gd name="connsiteX51" fmla="*/ 329496 w 568475"/>
                <a:gd name="connsiteY51" fmla="*/ 587594 h 605368"/>
                <a:gd name="connsiteX52" fmla="*/ 465229 w 568475"/>
                <a:gd name="connsiteY52" fmla="*/ 587594 h 605368"/>
                <a:gd name="connsiteX53" fmla="*/ 465229 w 568475"/>
                <a:gd name="connsiteY53" fmla="*/ 542538 h 605368"/>
                <a:gd name="connsiteX54" fmla="*/ 490062 w 568475"/>
                <a:gd name="connsiteY54" fmla="*/ 482642 h 605368"/>
                <a:gd name="connsiteX55" fmla="*/ 518899 w 568475"/>
                <a:gd name="connsiteY55" fmla="*/ 453848 h 605368"/>
                <a:gd name="connsiteX56" fmla="*/ 494690 w 568475"/>
                <a:gd name="connsiteY56" fmla="*/ 441585 h 605368"/>
                <a:gd name="connsiteX57" fmla="*/ 158607 w 568475"/>
                <a:gd name="connsiteY57" fmla="*/ 425766 h 605368"/>
                <a:gd name="connsiteX58" fmla="*/ 73785 w 568475"/>
                <a:gd name="connsiteY58" fmla="*/ 441585 h 605368"/>
                <a:gd name="connsiteX59" fmla="*/ 49576 w 568475"/>
                <a:gd name="connsiteY59" fmla="*/ 453848 h 605368"/>
                <a:gd name="connsiteX60" fmla="*/ 78413 w 568475"/>
                <a:gd name="connsiteY60" fmla="*/ 482642 h 605368"/>
                <a:gd name="connsiteX61" fmla="*/ 103246 w 568475"/>
                <a:gd name="connsiteY61" fmla="*/ 542538 h 605368"/>
                <a:gd name="connsiteX62" fmla="*/ 103246 w 568475"/>
                <a:gd name="connsiteY62" fmla="*/ 587594 h 605368"/>
                <a:gd name="connsiteX63" fmla="*/ 238978 w 568475"/>
                <a:gd name="connsiteY63" fmla="*/ 587594 h 605368"/>
                <a:gd name="connsiteX64" fmla="*/ 255889 w 568475"/>
                <a:gd name="connsiteY64" fmla="*/ 503170 h 605368"/>
                <a:gd name="connsiteX65" fmla="*/ 251261 w 568475"/>
                <a:gd name="connsiteY65" fmla="*/ 497571 h 605368"/>
                <a:gd name="connsiteX66" fmla="*/ 242360 w 568475"/>
                <a:gd name="connsiteY66" fmla="*/ 508591 h 605368"/>
                <a:gd name="connsiteX67" fmla="*/ 241737 w 568475"/>
                <a:gd name="connsiteY67" fmla="*/ 509302 h 605368"/>
                <a:gd name="connsiteX68" fmla="*/ 228743 w 568475"/>
                <a:gd name="connsiteY68" fmla="*/ 514723 h 605368"/>
                <a:gd name="connsiteX69" fmla="*/ 226963 w 568475"/>
                <a:gd name="connsiteY69" fmla="*/ 514634 h 605368"/>
                <a:gd name="connsiteX70" fmla="*/ 213523 w 568475"/>
                <a:gd name="connsiteY70" fmla="*/ 506636 h 605368"/>
                <a:gd name="connsiteX71" fmla="*/ 367947 w 568475"/>
                <a:gd name="connsiteY71" fmla="*/ 381421 h 605368"/>
                <a:gd name="connsiteX72" fmla="*/ 317392 w 568475"/>
                <a:gd name="connsiteY72" fmla="*/ 410747 h 605368"/>
                <a:gd name="connsiteX73" fmla="*/ 303062 w 568475"/>
                <a:gd name="connsiteY73" fmla="*/ 451627 h 605368"/>
                <a:gd name="connsiteX74" fmla="*/ 339554 w 568475"/>
                <a:gd name="connsiteY74" fmla="*/ 496860 h 605368"/>
                <a:gd name="connsiteX75" fmla="*/ 339910 w 568475"/>
                <a:gd name="connsiteY75" fmla="*/ 496949 h 605368"/>
                <a:gd name="connsiteX76" fmla="*/ 340266 w 568475"/>
                <a:gd name="connsiteY76" fmla="*/ 496683 h 605368"/>
                <a:gd name="connsiteX77" fmla="*/ 394648 w 568475"/>
                <a:gd name="connsiteY77" fmla="*/ 416613 h 605368"/>
                <a:gd name="connsiteX78" fmla="*/ 200617 w 568475"/>
                <a:gd name="connsiteY78" fmla="*/ 381332 h 605368"/>
                <a:gd name="connsiteX79" fmla="*/ 173916 w 568475"/>
                <a:gd name="connsiteY79" fmla="*/ 416613 h 605368"/>
                <a:gd name="connsiteX80" fmla="*/ 228209 w 568475"/>
                <a:gd name="connsiteY80" fmla="*/ 496683 h 605368"/>
                <a:gd name="connsiteX81" fmla="*/ 228654 w 568475"/>
                <a:gd name="connsiteY81" fmla="*/ 496949 h 605368"/>
                <a:gd name="connsiteX82" fmla="*/ 229010 w 568475"/>
                <a:gd name="connsiteY82" fmla="*/ 496860 h 605368"/>
                <a:gd name="connsiteX83" fmla="*/ 265413 w 568475"/>
                <a:gd name="connsiteY83" fmla="*/ 451627 h 605368"/>
                <a:gd name="connsiteX84" fmla="*/ 251172 w 568475"/>
                <a:gd name="connsiteY84" fmla="*/ 410747 h 605368"/>
                <a:gd name="connsiteX85" fmla="*/ 200617 w 568475"/>
                <a:gd name="connsiteY85" fmla="*/ 381332 h 605368"/>
                <a:gd name="connsiteX86" fmla="*/ 264612 w 568475"/>
                <a:gd name="connsiteY86" fmla="*/ 368358 h 605368"/>
                <a:gd name="connsiteX87" fmla="*/ 284282 w 568475"/>
                <a:gd name="connsiteY87" fmla="*/ 448605 h 605368"/>
                <a:gd name="connsiteX88" fmla="*/ 303952 w 568475"/>
                <a:gd name="connsiteY88" fmla="*/ 368358 h 605368"/>
                <a:gd name="connsiteX89" fmla="*/ 268138 w 568475"/>
                <a:gd name="connsiteY89" fmla="*/ 309521 h 605368"/>
                <a:gd name="connsiteX90" fmla="*/ 284308 w 568475"/>
                <a:gd name="connsiteY90" fmla="*/ 311377 h 605368"/>
                <a:gd name="connsiteX91" fmla="*/ 314844 w 568475"/>
                <a:gd name="connsiteY91" fmla="*/ 313333 h 605368"/>
                <a:gd name="connsiteX92" fmla="*/ 324904 w 568475"/>
                <a:gd name="connsiteY92" fmla="*/ 315911 h 605368"/>
                <a:gd name="connsiteX93" fmla="*/ 337368 w 568475"/>
                <a:gd name="connsiteY93" fmla="*/ 314666 h 605368"/>
                <a:gd name="connsiteX94" fmla="*/ 338703 w 568475"/>
                <a:gd name="connsiteY94" fmla="*/ 327113 h 605368"/>
                <a:gd name="connsiteX95" fmla="*/ 324726 w 568475"/>
                <a:gd name="connsiteY95" fmla="*/ 333692 h 605368"/>
                <a:gd name="connsiteX96" fmla="*/ 309057 w 568475"/>
                <a:gd name="connsiteY96" fmla="*/ 330225 h 605368"/>
                <a:gd name="connsiteX97" fmla="*/ 289471 w 568475"/>
                <a:gd name="connsiteY97" fmla="*/ 328802 h 605368"/>
                <a:gd name="connsiteX98" fmla="*/ 289293 w 568475"/>
                <a:gd name="connsiteY98" fmla="*/ 328891 h 605368"/>
                <a:gd name="connsiteX99" fmla="*/ 288759 w 568475"/>
                <a:gd name="connsiteY99" fmla="*/ 329158 h 605368"/>
                <a:gd name="connsiteX100" fmla="*/ 288492 w 568475"/>
                <a:gd name="connsiteY100" fmla="*/ 329336 h 605368"/>
                <a:gd name="connsiteX101" fmla="*/ 288047 w 568475"/>
                <a:gd name="connsiteY101" fmla="*/ 329602 h 605368"/>
                <a:gd name="connsiteX102" fmla="*/ 287602 w 568475"/>
                <a:gd name="connsiteY102" fmla="*/ 329780 h 605368"/>
                <a:gd name="connsiteX103" fmla="*/ 287246 w 568475"/>
                <a:gd name="connsiteY103" fmla="*/ 329869 h 605368"/>
                <a:gd name="connsiteX104" fmla="*/ 286800 w 568475"/>
                <a:gd name="connsiteY104" fmla="*/ 330047 h 605368"/>
                <a:gd name="connsiteX105" fmla="*/ 286444 w 568475"/>
                <a:gd name="connsiteY105" fmla="*/ 330136 h 605368"/>
                <a:gd name="connsiteX106" fmla="*/ 285910 w 568475"/>
                <a:gd name="connsiteY106" fmla="*/ 330225 h 605368"/>
                <a:gd name="connsiteX107" fmla="*/ 285643 w 568475"/>
                <a:gd name="connsiteY107" fmla="*/ 330314 h 605368"/>
                <a:gd name="connsiteX108" fmla="*/ 285109 w 568475"/>
                <a:gd name="connsiteY108" fmla="*/ 330403 h 605368"/>
                <a:gd name="connsiteX109" fmla="*/ 284753 w 568475"/>
                <a:gd name="connsiteY109" fmla="*/ 330403 h 605368"/>
                <a:gd name="connsiteX110" fmla="*/ 284308 w 568475"/>
                <a:gd name="connsiteY110" fmla="*/ 330403 h 605368"/>
                <a:gd name="connsiteX111" fmla="*/ 283863 w 568475"/>
                <a:gd name="connsiteY111" fmla="*/ 330403 h 605368"/>
                <a:gd name="connsiteX112" fmla="*/ 283417 w 568475"/>
                <a:gd name="connsiteY112" fmla="*/ 330403 h 605368"/>
                <a:gd name="connsiteX113" fmla="*/ 282972 w 568475"/>
                <a:gd name="connsiteY113" fmla="*/ 330314 h 605368"/>
                <a:gd name="connsiteX114" fmla="*/ 282616 w 568475"/>
                <a:gd name="connsiteY114" fmla="*/ 330225 h 605368"/>
                <a:gd name="connsiteX115" fmla="*/ 282171 w 568475"/>
                <a:gd name="connsiteY115" fmla="*/ 330136 h 605368"/>
                <a:gd name="connsiteX116" fmla="*/ 281815 w 568475"/>
                <a:gd name="connsiteY116" fmla="*/ 330047 h 605368"/>
                <a:gd name="connsiteX117" fmla="*/ 281370 w 568475"/>
                <a:gd name="connsiteY117" fmla="*/ 329958 h 605368"/>
                <a:gd name="connsiteX118" fmla="*/ 280925 w 568475"/>
                <a:gd name="connsiteY118" fmla="*/ 329780 h 605368"/>
                <a:gd name="connsiteX119" fmla="*/ 280569 w 568475"/>
                <a:gd name="connsiteY119" fmla="*/ 329602 h 605368"/>
                <a:gd name="connsiteX120" fmla="*/ 280124 w 568475"/>
                <a:gd name="connsiteY120" fmla="*/ 329336 h 605368"/>
                <a:gd name="connsiteX121" fmla="*/ 279767 w 568475"/>
                <a:gd name="connsiteY121" fmla="*/ 329158 h 605368"/>
                <a:gd name="connsiteX122" fmla="*/ 279322 w 568475"/>
                <a:gd name="connsiteY122" fmla="*/ 328891 h 605368"/>
                <a:gd name="connsiteX123" fmla="*/ 279144 w 568475"/>
                <a:gd name="connsiteY123" fmla="*/ 328802 h 605368"/>
                <a:gd name="connsiteX124" fmla="*/ 259469 w 568475"/>
                <a:gd name="connsiteY124" fmla="*/ 330225 h 605368"/>
                <a:gd name="connsiteX125" fmla="*/ 243801 w 568475"/>
                <a:gd name="connsiteY125" fmla="*/ 333692 h 605368"/>
                <a:gd name="connsiteX126" fmla="*/ 229913 w 568475"/>
                <a:gd name="connsiteY126" fmla="*/ 327113 h 605368"/>
                <a:gd name="connsiteX127" fmla="*/ 231159 w 568475"/>
                <a:gd name="connsiteY127" fmla="*/ 314666 h 605368"/>
                <a:gd name="connsiteX128" fmla="*/ 243712 w 568475"/>
                <a:gd name="connsiteY128" fmla="*/ 315911 h 605368"/>
                <a:gd name="connsiteX129" fmla="*/ 253772 w 568475"/>
                <a:gd name="connsiteY129" fmla="*/ 313333 h 605368"/>
                <a:gd name="connsiteX130" fmla="*/ 268138 w 568475"/>
                <a:gd name="connsiteY130" fmla="*/ 309521 h 605368"/>
                <a:gd name="connsiteX131" fmla="*/ 474130 w 568475"/>
                <a:gd name="connsiteY131" fmla="*/ 245098 h 605368"/>
                <a:gd name="connsiteX132" fmla="*/ 464072 w 568475"/>
                <a:gd name="connsiteY132" fmla="*/ 255229 h 605368"/>
                <a:gd name="connsiteX133" fmla="*/ 464072 w 568475"/>
                <a:gd name="connsiteY133" fmla="*/ 280112 h 605368"/>
                <a:gd name="connsiteX134" fmla="*/ 484187 w 568475"/>
                <a:gd name="connsiteY134" fmla="*/ 280112 h 605368"/>
                <a:gd name="connsiteX135" fmla="*/ 484187 w 568475"/>
                <a:gd name="connsiteY135" fmla="*/ 255229 h 605368"/>
                <a:gd name="connsiteX136" fmla="*/ 474130 w 568475"/>
                <a:gd name="connsiteY136" fmla="*/ 245098 h 605368"/>
                <a:gd name="connsiteX137" fmla="*/ 350700 w 568475"/>
                <a:gd name="connsiteY137" fmla="*/ 236805 h 605368"/>
                <a:gd name="connsiteX138" fmla="*/ 359601 w 568475"/>
                <a:gd name="connsiteY138" fmla="*/ 245700 h 605368"/>
                <a:gd name="connsiteX139" fmla="*/ 341265 w 568475"/>
                <a:gd name="connsiteY139" fmla="*/ 264114 h 605368"/>
                <a:gd name="connsiteX140" fmla="*/ 332363 w 568475"/>
                <a:gd name="connsiteY140" fmla="*/ 255219 h 605368"/>
                <a:gd name="connsiteX141" fmla="*/ 341265 w 568475"/>
                <a:gd name="connsiteY141" fmla="*/ 246323 h 605368"/>
                <a:gd name="connsiteX142" fmla="*/ 341799 w 568475"/>
                <a:gd name="connsiteY142" fmla="*/ 245700 h 605368"/>
                <a:gd name="connsiteX143" fmla="*/ 350700 w 568475"/>
                <a:gd name="connsiteY143" fmla="*/ 236805 h 605368"/>
                <a:gd name="connsiteX144" fmla="*/ 236807 w 568475"/>
                <a:gd name="connsiteY144" fmla="*/ 236805 h 605368"/>
                <a:gd name="connsiteX145" fmla="*/ 245709 w 568475"/>
                <a:gd name="connsiteY145" fmla="*/ 245700 h 605368"/>
                <a:gd name="connsiteX146" fmla="*/ 227372 w 568475"/>
                <a:gd name="connsiteY146" fmla="*/ 264114 h 605368"/>
                <a:gd name="connsiteX147" fmla="*/ 218471 w 568475"/>
                <a:gd name="connsiteY147" fmla="*/ 255219 h 605368"/>
                <a:gd name="connsiteX148" fmla="*/ 227372 w 568475"/>
                <a:gd name="connsiteY148" fmla="*/ 246323 h 605368"/>
                <a:gd name="connsiteX149" fmla="*/ 227906 w 568475"/>
                <a:gd name="connsiteY149" fmla="*/ 245700 h 605368"/>
                <a:gd name="connsiteX150" fmla="*/ 236807 w 568475"/>
                <a:gd name="connsiteY150" fmla="*/ 236805 h 605368"/>
                <a:gd name="connsiteX151" fmla="*/ 284282 w 568475"/>
                <a:gd name="connsiteY151" fmla="*/ 235678 h 605368"/>
                <a:gd name="connsiteX152" fmla="*/ 274135 w 568475"/>
                <a:gd name="connsiteY152" fmla="*/ 245720 h 605368"/>
                <a:gd name="connsiteX153" fmla="*/ 227319 w 568475"/>
                <a:gd name="connsiteY153" fmla="*/ 292553 h 605368"/>
                <a:gd name="connsiteX154" fmla="*/ 180413 w 568475"/>
                <a:gd name="connsiteY154" fmla="*/ 245720 h 605368"/>
                <a:gd name="connsiteX155" fmla="*/ 180413 w 568475"/>
                <a:gd name="connsiteY155" fmla="*/ 245098 h 605368"/>
                <a:gd name="connsiteX156" fmla="*/ 159942 w 568475"/>
                <a:gd name="connsiteY156" fmla="*/ 245098 h 605368"/>
                <a:gd name="connsiteX157" fmla="*/ 159942 w 568475"/>
                <a:gd name="connsiteY157" fmla="*/ 245453 h 605368"/>
                <a:gd name="connsiteX158" fmla="*/ 188512 w 568475"/>
                <a:gd name="connsiteY158" fmla="*/ 339920 h 605368"/>
                <a:gd name="connsiteX159" fmla="*/ 248057 w 568475"/>
                <a:gd name="connsiteY159" fmla="*/ 390752 h 605368"/>
                <a:gd name="connsiteX160" fmla="*/ 246989 w 568475"/>
                <a:gd name="connsiteY160" fmla="*/ 358938 h 605368"/>
                <a:gd name="connsiteX161" fmla="*/ 255800 w 568475"/>
                <a:gd name="connsiteY161" fmla="*/ 350584 h 605368"/>
                <a:gd name="connsiteX162" fmla="*/ 312674 w 568475"/>
                <a:gd name="connsiteY162" fmla="*/ 350584 h 605368"/>
                <a:gd name="connsiteX163" fmla="*/ 321575 w 568475"/>
                <a:gd name="connsiteY163" fmla="*/ 358938 h 605368"/>
                <a:gd name="connsiteX164" fmla="*/ 320507 w 568475"/>
                <a:gd name="connsiteY164" fmla="*/ 390841 h 605368"/>
                <a:gd name="connsiteX165" fmla="*/ 379963 w 568475"/>
                <a:gd name="connsiteY165" fmla="*/ 340098 h 605368"/>
                <a:gd name="connsiteX166" fmla="*/ 408533 w 568475"/>
                <a:gd name="connsiteY166" fmla="*/ 245453 h 605368"/>
                <a:gd name="connsiteX167" fmla="*/ 408533 w 568475"/>
                <a:gd name="connsiteY167" fmla="*/ 245098 h 605368"/>
                <a:gd name="connsiteX168" fmla="*/ 388062 w 568475"/>
                <a:gd name="connsiteY168" fmla="*/ 245098 h 605368"/>
                <a:gd name="connsiteX169" fmla="*/ 388062 w 568475"/>
                <a:gd name="connsiteY169" fmla="*/ 245720 h 605368"/>
                <a:gd name="connsiteX170" fmla="*/ 341245 w 568475"/>
                <a:gd name="connsiteY170" fmla="*/ 292553 h 605368"/>
                <a:gd name="connsiteX171" fmla="*/ 294339 w 568475"/>
                <a:gd name="connsiteY171" fmla="*/ 245720 h 605368"/>
                <a:gd name="connsiteX172" fmla="*/ 284282 w 568475"/>
                <a:gd name="connsiteY172" fmla="*/ 235678 h 605368"/>
                <a:gd name="connsiteX173" fmla="*/ 341245 w 568475"/>
                <a:gd name="connsiteY173" fmla="*/ 216660 h 605368"/>
                <a:gd name="connsiteX174" fmla="*/ 312140 w 568475"/>
                <a:gd name="connsiteY174" fmla="*/ 245720 h 605368"/>
                <a:gd name="connsiteX175" fmla="*/ 341245 w 568475"/>
                <a:gd name="connsiteY175" fmla="*/ 274780 h 605368"/>
                <a:gd name="connsiteX176" fmla="*/ 370261 w 568475"/>
                <a:gd name="connsiteY176" fmla="*/ 245720 h 605368"/>
                <a:gd name="connsiteX177" fmla="*/ 341245 w 568475"/>
                <a:gd name="connsiteY177" fmla="*/ 216660 h 605368"/>
                <a:gd name="connsiteX178" fmla="*/ 227319 w 568475"/>
                <a:gd name="connsiteY178" fmla="*/ 216660 h 605368"/>
                <a:gd name="connsiteX179" fmla="*/ 198214 w 568475"/>
                <a:gd name="connsiteY179" fmla="*/ 245720 h 605368"/>
                <a:gd name="connsiteX180" fmla="*/ 227319 w 568475"/>
                <a:gd name="connsiteY180" fmla="*/ 274780 h 605368"/>
                <a:gd name="connsiteX181" fmla="*/ 256334 w 568475"/>
                <a:gd name="connsiteY181" fmla="*/ 245720 h 605368"/>
                <a:gd name="connsiteX182" fmla="*/ 227319 w 568475"/>
                <a:gd name="connsiteY182" fmla="*/ 216660 h 605368"/>
                <a:gd name="connsiteX183" fmla="*/ 284282 w 568475"/>
                <a:gd name="connsiteY183" fmla="*/ 178802 h 605368"/>
                <a:gd name="connsiteX184" fmla="*/ 192696 w 568475"/>
                <a:gd name="connsiteY184" fmla="*/ 189555 h 605368"/>
                <a:gd name="connsiteX185" fmla="*/ 160209 w 568475"/>
                <a:gd name="connsiteY185" fmla="*/ 207773 h 605368"/>
                <a:gd name="connsiteX186" fmla="*/ 159942 w 568475"/>
                <a:gd name="connsiteY186" fmla="*/ 210084 h 605368"/>
                <a:gd name="connsiteX187" fmla="*/ 159942 w 568475"/>
                <a:gd name="connsiteY187" fmla="*/ 227324 h 605368"/>
                <a:gd name="connsiteX188" fmla="*/ 184151 w 568475"/>
                <a:gd name="connsiteY188" fmla="*/ 227324 h 605368"/>
                <a:gd name="connsiteX189" fmla="*/ 227319 w 568475"/>
                <a:gd name="connsiteY189" fmla="*/ 198887 h 605368"/>
                <a:gd name="connsiteX190" fmla="*/ 268261 w 568475"/>
                <a:gd name="connsiteY190" fmla="*/ 222970 h 605368"/>
                <a:gd name="connsiteX191" fmla="*/ 284282 w 568475"/>
                <a:gd name="connsiteY191" fmla="*/ 217904 h 605368"/>
                <a:gd name="connsiteX192" fmla="*/ 300303 w 568475"/>
                <a:gd name="connsiteY192" fmla="*/ 222970 h 605368"/>
                <a:gd name="connsiteX193" fmla="*/ 341245 w 568475"/>
                <a:gd name="connsiteY193" fmla="*/ 198887 h 605368"/>
                <a:gd name="connsiteX194" fmla="*/ 384324 w 568475"/>
                <a:gd name="connsiteY194" fmla="*/ 227324 h 605368"/>
                <a:gd name="connsiteX195" fmla="*/ 408533 w 568475"/>
                <a:gd name="connsiteY195" fmla="*/ 227324 h 605368"/>
                <a:gd name="connsiteX196" fmla="*/ 408533 w 568475"/>
                <a:gd name="connsiteY196" fmla="*/ 209728 h 605368"/>
                <a:gd name="connsiteX197" fmla="*/ 408266 w 568475"/>
                <a:gd name="connsiteY197" fmla="*/ 207773 h 605368"/>
                <a:gd name="connsiteX198" fmla="*/ 375779 w 568475"/>
                <a:gd name="connsiteY198" fmla="*/ 189555 h 605368"/>
                <a:gd name="connsiteX199" fmla="*/ 284282 w 568475"/>
                <a:gd name="connsiteY199" fmla="*/ 178802 h 605368"/>
                <a:gd name="connsiteX200" fmla="*/ 284282 w 568475"/>
                <a:gd name="connsiteY200" fmla="*/ 140856 h 605368"/>
                <a:gd name="connsiteX201" fmla="*/ 192696 w 568475"/>
                <a:gd name="connsiteY201" fmla="*/ 151609 h 605368"/>
                <a:gd name="connsiteX202" fmla="*/ 160209 w 568475"/>
                <a:gd name="connsiteY202" fmla="*/ 169916 h 605368"/>
                <a:gd name="connsiteX203" fmla="*/ 159942 w 568475"/>
                <a:gd name="connsiteY203" fmla="*/ 172137 h 605368"/>
                <a:gd name="connsiteX204" fmla="*/ 159942 w 568475"/>
                <a:gd name="connsiteY204" fmla="*/ 183690 h 605368"/>
                <a:gd name="connsiteX205" fmla="*/ 187800 w 568475"/>
                <a:gd name="connsiteY205" fmla="*/ 172404 h 605368"/>
                <a:gd name="connsiteX206" fmla="*/ 284282 w 568475"/>
                <a:gd name="connsiteY206" fmla="*/ 161029 h 605368"/>
                <a:gd name="connsiteX207" fmla="*/ 380675 w 568475"/>
                <a:gd name="connsiteY207" fmla="*/ 172404 h 605368"/>
                <a:gd name="connsiteX208" fmla="*/ 408533 w 568475"/>
                <a:gd name="connsiteY208" fmla="*/ 183601 h 605368"/>
                <a:gd name="connsiteX209" fmla="*/ 408533 w 568475"/>
                <a:gd name="connsiteY209" fmla="*/ 171871 h 605368"/>
                <a:gd name="connsiteX210" fmla="*/ 408266 w 568475"/>
                <a:gd name="connsiteY210" fmla="*/ 169916 h 605368"/>
                <a:gd name="connsiteX211" fmla="*/ 375779 w 568475"/>
                <a:gd name="connsiteY211" fmla="*/ 151609 h 605368"/>
                <a:gd name="connsiteX212" fmla="*/ 284282 w 568475"/>
                <a:gd name="connsiteY212" fmla="*/ 140856 h 605368"/>
                <a:gd name="connsiteX213" fmla="*/ 284282 w 568475"/>
                <a:gd name="connsiteY213" fmla="*/ 74472 h 605368"/>
                <a:gd name="connsiteX214" fmla="*/ 192696 w 568475"/>
                <a:gd name="connsiteY214" fmla="*/ 85225 h 605368"/>
                <a:gd name="connsiteX215" fmla="*/ 160209 w 568475"/>
                <a:gd name="connsiteY215" fmla="*/ 103531 h 605368"/>
                <a:gd name="connsiteX216" fmla="*/ 159942 w 568475"/>
                <a:gd name="connsiteY216" fmla="*/ 105753 h 605368"/>
                <a:gd name="connsiteX217" fmla="*/ 159942 w 568475"/>
                <a:gd name="connsiteY217" fmla="*/ 138279 h 605368"/>
                <a:gd name="connsiteX218" fmla="*/ 159942 w 568475"/>
                <a:gd name="connsiteY218" fmla="*/ 143078 h 605368"/>
                <a:gd name="connsiteX219" fmla="*/ 159942 w 568475"/>
                <a:gd name="connsiteY219" fmla="*/ 145744 h 605368"/>
                <a:gd name="connsiteX220" fmla="*/ 187800 w 568475"/>
                <a:gd name="connsiteY220" fmla="*/ 134546 h 605368"/>
                <a:gd name="connsiteX221" fmla="*/ 284282 w 568475"/>
                <a:gd name="connsiteY221" fmla="*/ 123082 h 605368"/>
                <a:gd name="connsiteX222" fmla="*/ 380675 w 568475"/>
                <a:gd name="connsiteY222" fmla="*/ 134546 h 605368"/>
                <a:gd name="connsiteX223" fmla="*/ 408533 w 568475"/>
                <a:gd name="connsiteY223" fmla="*/ 145655 h 605368"/>
                <a:gd name="connsiteX224" fmla="*/ 408533 w 568475"/>
                <a:gd name="connsiteY224" fmla="*/ 139345 h 605368"/>
                <a:gd name="connsiteX225" fmla="*/ 408533 w 568475"/>
                <a:gd name="connsiteY225" fmla="*/ 135435 h 605368"/>
                <a:gd name="connsiteX226" fmla="*/ 408533 w 568475"/>
                <a:gd name="connsiteY226" fmla="*/ 105486 h 605368"/>
                <a:gd name="connsiteX227" fmla="*/ 408266 w 568475"/>
                <a:gd name="connsiteY227" fmla="*/ 103531 h 605368"/>
                <a:gd name="connsiteX228" fmla="*/ 375779 w 568475"/>
                <a:gd name="connsiteY228" fmla="*/ 85225 h 605368"/>
                <a:gd name="connsiteX229" fmla="*/ 284282 w 568475"/>
                <a:gd name="connsiteY229" fmla="*/ 74472 h 605368"/>
                <a:gd name="connsiteX230" fmla="*/ 279431 w 568475"/>
                <a:gd name="connsiteY230" fmla="*/ 17729 h 605368"/>
                <a:gd name="connsiteX231" fmla="*/ 252952 w 568475"/>
                <a:gd name="connsiteY231" fmla="*/ 22128 h 605368"/>
                <a:gd name="connsiteX232" fmla="*/ 59811 w 568475"/>
                <a:gd name="connsiteY232" fmla="*/ 88246 h 605368"/>
                <a:gd name="connsiteX233" fmla="*/ 55628 w 568475"/>
                <a:gd name="connsiteY233" fmla="*/ 94111 h 605368"/>
                <a:gd name="connsiteX234" fmla="*/ 59811 w 568475"/>
                <a:gd name="connsiteY234" fmla="*/ 99977 h 605368"/>
                <a:gd name="connsiteX235" fmla="*/ 142141 w 568475"/>
                <a:gd name="connsiteY235" fmla="*/ 128148 h 605368"/>
                <a:gd name="connsiteX236" fmla="*/ 142141 w 568475"/>
                <a:gd name="connsiteY236" fmla="*/ 103531 h 605368"/>
                <a:gd name="connsiteX237" fmla="*/ 142675 w 568475"/>
                <a:gd name="connsiteY237" fmla="*/ 100599 h 605368"/>
                <a:gd name="connsiteX238" fmla="*/ 187800 w 568475"/>
                <a:gd name="connsiteY238" fmla="*/ 68162 h 605368"/>
                <a:gd name="connsiteX239" fmla="*/ 284282 w 568475"/>
                <a:gd name="connsiteY239" fmla="*/ 56698 h 605368"/>
                <a:gd name="connsiteX240" fmla="*/ 380675 w 568475"/>
                <a:gd name="connsiteY240" fmla="*/ 68162 h 605368"/>
                <a:gd name="connsiteX241" fmla="*/ 425889 w 568475"/>
                <a:gd name="connsiteY241" fmla="*/ 100954 h 605368"/>
                <a:gd name="connsiteX242" fmla="*/ 426334 w 568475"/>
                <a:gd name="connsiteY242" fmla="*/ 103531 h 605368"/>
                <a:gd name="connsiteX243" fmla="*/ 426334 w 568475"/>
                <a:gd name="connsiteY243" fmla="*/ 124860 h 605368"/>
                <a:gd name="connsiteX244" fmla="*/ 499051 w 568475"/>
                <a:gd name="connsiteY244" fmla="*/ 99977 h 605368"/>
                <a:gd name="connsiteX245" fmla="*/ 503235 w 568475"/>
                <a:gd name="connsiteY245" fmla="*/ 94111 h 605368"/>
                <a:gd name="connsiteX246" fmla="*/ 499051 w 568475"/>
                <a:gd name="connsiteY246" fmla="*/ 88246 h 605368"/>
                <a:gd name="connsiteX247" fmla="*/ 305910 w 568475"/>
                <a:gd name="connsiteY247" fmla="*/ 22128 h 605368"/>
                <a:gd name="connsiteX248" fmla="*/ 279431 w 568475"/>
                <a:gd name="connsiteY248" fmla="*/ 17729 h 605368"/>
                <a:gd name="connsiteX249" fmla="*/ 279431 w 568475"/>
                <a:gd name="connsiteY249" fmla="*/ 0 h 605368"/>
                <a:gd name="connsiteX250" fmla="*/ 311695 w 568475"/>
                <a:gd name="connsiteY250" fmla="*/ 5332 h 605368"/>
                <a:gd name="connsiteX251" fmla="*/ 504837 w 568475"/>
                <a:gd name="connsiteY251" fmla="*/ 71450 h 605368"/>
                <a:gd name="connsiteX252" fmla="*/ 521036 w 568475"/>
                <a:gd name="connsiteY252" fmla="*/ 94111 h 605368"/>
                <a:gd name="connsiteX253" fmla="*/ 504837 w 568475"/>
                <a:gd name="connsiteY253" fmla="*/ 116773 h 605368"/>
                <a:gd name="connsiteX254" fmla="*/ 483030 w 568475"/>
                <a:gd name="connsiteY254" fmla="*/ 124238 h 605368"/>
                <a:gd name="connsiteX255" fmla="*/ 483030 w 568475"/>
                <a:gd name="connsiteY255" fmla="*/ 228835 h 605368"/>
                <a:gd name="connsiteX256" fmla="*/ 501988 w 568475"/>
                <a:gd name="connsiteY256" fmla="*/ 255229 h 605368"/>
                <a:gd name="connsiteX257" fmla="*/ 501988 w 568475"/>
                <a:gd name="connsiteY257" fmla="*/ 288999 h 605368"/>
                <a:gd name="connsiteX258" fmla="*/ 493088 w 568475"/>
                <a:gd name="connsiteY258" fmla="*/ 297885 h 605368"/>
                <a:gd name="connsiteX259" fmla="*/ 455172 w 568475"/>
                <a:gd name="connsiteY259" fmla="*/ 297885 h 605368"/>
                <a:gd name="connsiteX260" fmla="*/ 446271 w 568475"/>
                <a:gd name="connsiteY260" fmla="*/ 288999 h 605368"/>
                <a:gd name="connsiteX261" fmla="*/ 446271 w 568475"/>
                <a:gd name="connsiteY261" fmla="*/ 255229 h 605368"/>
                <a:gd name="connsiteX262" fmla="*/ 465229 w 568475"/>
                <a:gd name="connsiteY262" fmla="*/ 228835 h 605368"/>
                <a:gd name="connsiteX263" fmla="*/ 465229 w 568475"/>
                <a:gd name="connsiteY263" fmla="*/ 130281 h 605368"/>
                <a:gd name="connsiteX264" fmla="*/ 426334 w 568475"/>
                <a:gd name="connsiteY264" fmla="*/ 143611 h 605368"/>
                <a:gd name="connsiteX265" fmla="*/ 426334 w 568475"/>
                <a:gd name="connsiteY265" fmla="*/ 245453 h 605368"/>
                <a:gd name="connsiteX266" fmla="*/ 380586 w 568475"/>
                <a:gd name="connsiteY266" fmla="*/ 368535 h 605368"/>
                <a:gd name="connsiteX267" fmla="*/ 410224 w 568475"/>
                <a:gd name="connsiteY267" fmla="*/ 407815 h 605368"/>
                <a:gd name="connsiteX268" fmla="*/ 498339 w 568475"/>
                <a:gd name="connsiteY268" fmla="*/ 424255 h 605368"/>
                <a:gd name="connsiteX269" fmla="*/ 499140 w 568475"/>
                <a:gd name="connsiteY269" fmla="*/ 424433 h 605368"/>
                <a:gd name="connsiteX270" fmla="*/ 550407 w 568475"/>
                <a:gd name="connsiteY270" fmla="*/ 461758 h 605368"/>
                <a:gd name="connsiteX271" fmla="*/ 568475 w 568475"/>
                <a:gd name="connsiteY271" fmla="*/ 519611 h 605368"/>
                <a:gd name="connsiteX272" fmla="*/ 568475 w 568475"/>
                <a:gd name="connsiteY272" fmla="*/ 571509 h 605368"/>
                <a:gd name="connsiteX273" fmla="*/ 531093 w 568475"/>
                <a:gd name="connsiteY273" fmla="*/ 605368 h 605368"/>
                <a:gd name="connsiteX274" fmla="*/ 322287 w 568475"/>
                <a:gd name="connsiteY274" fmla="*/ 605368 h 605368"/>
                <a:gd name="connsiteX275" fmla="*/ 322198 w 568475"/>
                <a:gd name="connsiteY275" fmla="*/ 605368 h 605368"/>
                <a:gd name="connsiteX276" fmla="*/ 246366 w 568475"/>
                <a:gd name="connsiteY276" fmla="*/ 605368 h 605368"/>
                <a:gd name="connsiteX277" fmla="*/ 246277 w 568475"/>
                <a:gd name="connsiteY277" fmla="*/ 605368 h 605368"/>
                <a:gd name="connsiteX278" fmla="*/ 37382 w 568475"/>
                <a:gd name="connsiteY278" fmla="*/ 605368 h 605368"/>
                <a:gd name="connsiteX279" fmla="*/ 0 w 568475"/>
                <a:gd name="connsiteY279" fmla="*/ 571509 h 605368"/>
                <a:gd name="connsiteX280" fmla="*/ 0 w 568475"/>
                <a:gd name="connsiteY280" fmla="*/ 519611 h 605368"/>
                <a:gd name="connsiteX281" fmla="*/ 18068 w 568475"/>
                <a:gd name="connsiteY281" fmla="*/ 461758 h 605368"/>
                <a:gd name="connsiteX282" fmla="*/ 69424 w 568475"/>
                <a:gd name="connsiteY282" fmla="*/ 424433 h 605368"/>
                <a:gd name="connsiteX283" fmla="*/ 70136 w 568475"/>
                <a:gd name="connsiteY283" fmla="*/ 424255 h 605368"/>
                <a:gd name="connsiteX284" fmla="*/ 158340 w 568475"/>
                <a:gd name="connsiteY284" fmla="*/ 407815 h 605368"/>
                <a:gd name="connsiteX285" fmla="*/ 187978 w 568475"/>
                <a:gd name="connsiteY285" fmla="*/ 368535 h 605368"/>
                <a:gd name="connsiteX286" fmla="*/ 142141 w 568475"/>
                <a:gd name="connsiteY286" fmla="*/ 245453 h 605368"/>
                <a:gd name="connsiteX287" fmla="*/ 142141 w 568475"/>
                <a:gd name="connsiteY287" fmla="*/ 146899 h 605368"/>
                <a:gd name="connsiteX288" fmla="*/ 54026 w 568475"/>
                <a:gd name="connsiteY288" fmla="*/ 116773 h 605368"/>
                <a:gd name="connsiteX289" fmla="*/ 37827 w 568475"/>
                <a:gd name="connsiteY289" fmla="*/ 94111 h 605368"/>
                <a:gd name="connsiteX290" fmla="*/ 54026 w 568475"/>
                <a:gd name="connsiteY290" fmla="*/ 71450 h 605368"/>
                <a:gd name="connsiteX291" fmla="*/ 247167 w 568475"/>
                <a:gd name="connsiteY291" fmla="*/ 5332 h 605368"/>
                <a:gd name="connsiteX292" fmla="*/ 279431 w 568475"/>
                <a:gd name="connsiteY292" fmla="*/ 0 h 6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568475" h="605368">
                  <a:moveTo>
                    <a:pt x="259627" y="574975"/>
                  </a:moveTo>
                  <a:lnTo>
                    <a:pt x="257135" y="587594"/>
                  </a:lnTo>
                  <a:lnTo>
                    <a:pt x="272266" y="587594"/>
                  </a:lnTo>
                  <a:close/>
                  <a:moveTo>
                    <a:pt x="267549" y="535518"/>
                  </a:moveTo>
                  <a:lnTo>
                    <a:pt x="263900" y="554002"/>
                  </a:lnTo>
                  <a:lnTo>
                    <a:pt x="297455" y="587594"/>
                  </a:lnTo>
                  <a:lnTo>
                    <a:pt x="311339" y="587594"/>
                  </a:lnTo>
                  <a:lnTo>
                    <a:pt x="309292" y="577108"/>
                  </a:lnTo>
                  <a:close/>
                  <a:moveTo>
                    <a:pt x="272622" y="510457"/>
                  </a:moveTo>
                  <a:lnTo>
                    <a:pt x="271732" y="514545"/>
                  </a:lnTo>
                  <a:lnTo>
                    <a:pt x="302973" y="545738"/>
                  </a:lnTo>
                  <a:lnTo>
                    <a:pt x="295941" y="510457"/>
                  </a:lnTo>
                  <a:cubicBezTo>
                    <a:pt x="295229" y="510546"/>
                    <a:pt x="294517" y="510546"/>
                    <a:pt x="293716" y="510546"/>
                  </a:cubicBezTo>
                  <a:lnTo>
                    <a:pt x="274758" y="510546"/>
                  </a:lnTo>
                  <a:cubicBezTo>
                    <a:pt x="274046" y="510546"/>
                    <a:pt x="273334" y="510546"/>
                    <a:pt x="272622" y="510457"/>
                  </a:cubicBezTo>
                  <a:close/>
                  <a:moveTo>
                    <a:pt x="275648" y="467267"/>
                  </a:moveTo>
                  <a:lnTo>
                    <a:pt x="264523" y="481131"/>
                  </a:lnTo>
                  <a:cubicBezTo>
                    <a:pt x="264612" y="481664"/>
                    <a:pt x="264701" y="482197"/>
                    <a:pt x="264701" y="482730"/>
                  </a:cubicBezTo>
                  <a:cubicBezTo>
                    <a:pt x="264701" y="488240"/>
                    <a:pt x="269240" y="492772"/>
                    <a:pt x="274758" y="492772"/>
                  </a:cubicBezTo>
                  <a:lnTo>
                    <a:pt x="293716" y="492772"/>
                  </a:lnTo>
                  <a:cubicBezTo>
                    <a:pt x="299324" y="492772"/>
                    <a:pt x="303863" y="488240"/>
                    <a:pt x="303863" y="482730"/>
                  </a:cubicBezTo>
                  <a:cubicBezTo>
                    <a:pt x="303863" y="482197"/>
                    <a:pt x="303863" y="481664"/>
                    <a:pt x="304041" y="481131"/>
                  </a:cubicBezTo>
                  <a:lnTo>
                    <a:pt x="292826" y="467267"/>
                  </a:lnTo>
                  <a:cubicBezTo>
                    <a:pt x="292292" y="467978"/>
                    <a:pt x="291669" y="468778"/>
                    <a:pt x="291046" y="469489"/>
                  </a:cubicBezTo>
                  <a:cubicBezTo>
                    <a:pt x="289355" y="471444"/>
                    <a:pt x="286863" y="472599"/>
                    <a:pt x="284282" y="472599"/>
                  </a:cubicBezTo>
                  <a:cubicBezTo>
                    <a:pt x="281612" y="472599"/>
                    <a:pt x="279119" y="471444"/>
                    <a:pt x="277428" y="469489"/>
                  </a:cubicBezTo>
                  <a:cubicBezTo>
                    <a:pt x="276894" y="468778"/>
                    <a:pt x="276271" y="467978"/>
                    <a:pt x="275648" y="467267"/>
                  </a:cubicBezTo>
                  <a:close/>
                  <a:moveTo>
                    <a:pt x="531627" y="466290"/>
                  </a:moveTo>
                  <a:lnTo>
                    <a:pt x="502701" y="495172"/>
                  </a:lnTo>
                  <a:cubicBezTo>
                    <a:pt x="490062" y="507880"/>
                    <a:pt x="483030" y="524676"/>
                    <a:pt x="483030" y="542538"/>
                  </a:cubicBezTo>
                  <a:lnTo>
                    <a:pt x="483030" y="587594"/>
                  </a:lnTo>
                  <a:lnTo>
                    <a:pt x="531093" y="587594"/>
                  </a:lnTo>
                  <a:cubicBezTo>
                    <a:pt x="541863" y="587594"/>
                    <a:pt x="550674" y="580396"/>
                    <a:pt x="550674" y="571509"/>
                  </a:cubicBezTo>
                  <a:lnTo>
                    <a:pt x="550674" y="519611"/>
                  </a:lnTo>
                  <a:cubicBezTo>
                    <a:pt x="550674" y="501659"/>
                    <a:pt x="544177" y="481842"/>
                    <a:pt x="531627" y="466290"/>
                  </a:cubicBezTo>
                  <a:close/>
                  <a:moveTo>
                    <a:pt x="36937" y="466290"/>
                  </a:moveTo>
                  <a:cubicBezTo>
                    <a:pt x="24298" y="481842"/>
                    <a:pt x="17801" y="501659"/>
                    <a:pt x="17801" y="519611"/>
                  </a:cubicBezTo>
                  <a:lnTo>
                    <a:pt x="17801" y="571509"/>
                  </a:lnTo>
                  <a:cubicBezTo>
                    <a:pt x="17801" y="580396"/>
                    <a:pt x="26612" y="587594"/>
                    <a:pt x="37382" y="587594"/>
                  </a:cubicBezTo>
                  <a:lnTo>
                    <a:pt x="85445" y="587594"/>
                  </a:lnTo>
                  <a:lnTo>
                    <a:pt x="85445" y="542538"/>
                  </a:lnTo>
                  <a:cubicBezTo>
                    <a:pt x="85445" y="524676"/>
                    <a:pt x="78502" y="507880"/>
                    <a:pt x="65863" y="495172"/>
                  </a:cubicBezTo>
                  <a:close/>
                  <a:moveTo>
                    <a:pt x="409868" y="425766"/>
                  </a:moveTo>
                  <a:lnTo>
                    <a:pt x="355041" y="506636"/>
                  </a:lnTo>
                  <a:cubicBezTo>
                    <a:pt x="351926" y="511168"/>
                    <a:pt x="347031" y="514101"/>
                    <a:pt x="341601" y="514634"/>
                  </a:cubicBezTo>
                  <a:cubicBezTo>
                    <a:pt x="340978" y="514634"/>
                    <a:pt x="340355" y="514723"/>
                    <a:pt x="339821" y="514723"/>
                  </a:cubicBezTo>
                  <a:cubicBezTo>
                    <a:pt x="334926" y="514723"/>
                    <a:pt x="330297" y="512768"/>
                    <a:pt x="326826" y="509302"/>
                  </a:cubicBezTo>
                  <a:cubicBezTo>
                    <a:pt x="326559" y="509035"/>
                    <a:pt x="326381" y="508858"/>
                    <a:pt x="326203" y="508591"/>
                  </a:cubicBezTo>
                  <a:lnTo>
                    <a:pt x="317303" y="497571"/>
                  </a:lnTo>
                  <a:cubicBezTo>
                    <a:pt x="315968" y="499615"/>
                    <a:pt x="314454" y="501570"/>
                    <a:pt x="312674" y="503170"/>
                  </a:cubicBezTo>
                  <a:lnTo>
                    <a:pt x="326203" y="571065"/>
                  </a:lnTo>
                  <a:lnTo>
                    <a:pt x="329496" y="587594"/>
                  </a:lnTo>
                  <a:lnTo>
                    <a:pt x="465229" y="587594"/>
                  </a:lnTo>
                  <a:lnTo>
                    <a:pt x="465229" y="542538"/>
                  </a:lnTo>
                  <a:cubicBezTo>
                    <a:pt x="465229" y="519877"/>
                    <a:pt x="474041" y="498638"/>
                    <a:pt x="490062" y="482642"/>
                  </a:cubicBezTo>
                  <a:lnTo>
                    <a:pt x="518899" y="453848"/>
                  </a:lnTo>
                  <a:cubicBezTo>
                    <a:pt x="511957" y="448516"/>
                    <a:pt x="503858" y="444251"/>
                    <a:pt x="494690" y="441585"/>
                  </a:cubicBezTo>
                  <a:close/>
                  <a:moveTo>
                    <a:pt x="158607" y="425766"/>
                  </a:moveTo>
                  <a:lnTo>
                    <a:pt x="73785" y="441585"/>
                  </a:lnTo>
                  <a:cubicBezTo>
                    <a:pt x="64617" y="444251"/>
                    <a:pt x="56607" y="448516"/>
                    <a:pt x="49576" y="453848"/>
                  </a:cubicBezTo>
                  <a:lnTo>
                    <a:pt x="78413" y="482642"/>
                  </a:lnTo>
                  <a:cubicBezTo>
                    <a:pt x="94434" y="498638"/>
                    <a:pt x="103246" y="519877"/>
                    <a:pt x="103246" y="542538"/>
                  </a:cubicBezTo>
                  <a:lnTo>
                    <a:pt x="103246" y="587594"/>
                  </a:lnTo>
                  <a:lnTo>
                    <a:pt x="238978" y="587594"/>
                  </a:lnTo>
                  <a:lnTo>
                    <a:pt x="255889" y="503170"/>
                  </a:lnTo>
                  <a:cubicBezTo>
                    <a:pt x="254109" y="501570"/>
                    <a:pt x="252507" y="499615"/>
                    <a:pt x="251261" y="497571"/>
                  </a:cubicBezTo>
                  <a:lnTo>
                    <a:pt x="242360" y="508591"/>
                  </a:lnTo>
                  <a:cubicBezTo>
                    <a:pt x="242182" y="508858"/>
                    <a:pt x="241915" y="509124"/>
                    <a:pt x="241737" y="509302"/>
                  </a:cubicBezTo>
                  <a:cubicBezTo>
                    <a:pt x="238266" y="512768"/>
                    <a:pt x="233549" y="514723"/>
                    <a:pt x="228743" y="514723"/>
                  </a:cubicBezTo>
                  <a:cubicBezTo>
                    <a:pt x="228120" y="514723"/>
                    <a:pt x="227586" y="514634"/>
                    <a:pt x="226963" y="514634"/>
                  </a:cubicBezTo>
                  <a:cubicBezTo>
                    <a:pt x="221533" y="514101"/>
                    <a:pt x="216549" y="511168"/>
                    <a:pt x="213523" y="506636"/>
                  </a:cubicBezTo>
                  <a:close/>
                  <a:moveTo>
                    <a:pt x="367947" y="381421"/>
                  </a:moveTo>
                  <a:cubicBezTo>
                    <a:pt x="352994" y="394929"/>
                    <a:pt x="335905" y="405149"/>
                    <a:pt x="317392" y="410747"/>
                  </a:cubicBezTo>
                  <a:cubicBezTo>
                    <a:pt x="314632" y="424167"/>
                    <a:pt x="310182" y="438474"/>
                    <a:pt x="303062" y="451627"/>
                  </a:cubicBezTo>
                  <a:lnTo>
                    <a:pt x="339554" y="496860"/>
                  </a:lnTo>
                  <a:cubicBezTo>
                    <a:pt x="339643" y="496860"/>
                    <a:pt x="339732" y="496949"/>
                    <a:pt x="339910" y="496949"/>
                  </a:cubicBezTo>
                  <a:cubicBezTo>
                    <a:pt x="340177" y="496860"/>
                    <a:pt x="340266" y="496683"/>
                    <a:pt x="340266" y="496683"/>
                  </a:cubicBezTo>
                  <a:lnTo>
                    <a:pt x="394648" y="416613"/>
                  </a:lnTo>
                  <a:close/>
                  <a:moveTo>
                    <a:pt x="200617" y="381332"/>
                  </a:moveTo>
                  <a:lnTo>
                    <a:pt x="173916" y="416613"/>
                  </a:lnTo>
                  <a:lnTo>
                    <a:pt x="228209" y="496683"/>
                  </a:lnTo>
                  <a:cubicBezTo>
                    <a:pt x="228298" y="496683"/>
                    <a:pt x="228387" y="496860"/>
                    <a:pt x="228654" y="496949"/>
                  </a:cubicBezTo>
                  <a:cubicBezTo>
                    <a:pt x="228832" y="496949"/>
                    <a:pt x="228921" y="496860"/>
                    <a:pt x="229010" y="496860"/>
                  </a:cubicBezTo>
                  <a:lnTo>
                    <a:pt x="265413" y="451627"/>
                  </a:lnTo>
                  <a:cubicBezTo>
                    <a:pt x="258381" y="438385"/>
                    <a:pt x="253931" y="424078"/>
                    <a:pt x="251172" y="410747"/>
                  </a:cubicBezTo>
                  <a:cubicBezTo>
                    <a:pt x="232659" y="405060"/>
                    <a:pt x="215570" y="394840"/>
                    <a:pt x="200617" y="381332"/>
                  </a:cubicBezTo>
                  <a:close/>
                  <a:moveTo>
                    <a:pt x="264612" y="368358"/>
                  </a:moveTo>
                  <a:cubicBezTo>
                    <a:pt x="264790" y="384620"/>
                    <a:pt x="267193" y="421323"/>
                    <a:pt x="284282" y="448605"/>
                  </a:cubicBezTo>
                  <a:cubicBezTo>
                    <a:pt x="301371" y="421323"/>
                    <a:pt x="303774" y="384620"/>
                    <a:pt x="303952" y="368358"/>
                  </a:cubicBezTo>
                  <a:close/>
                  <a:moveTo>
                    <a:pt x="268138" y="309521"/>
                  </a:moveTo>
                  <a:cubicBezTo>
                    <a:pt x="273358" y="308799"/>
                    <a:pt x="278877" y="309021"/>
                    <a:pt x="284308" y="311377"/>
                  </a:cubicBezTo>
                  <a:cubicBezTo>
                    <a:pt x="295169" y="306665"/>
                    <a:pt x="306386" y="310488"/>
                    <a:pt x="314844" y="313333"/>
                  </a:cubicBezTo>
                  <a:cubicBezTo>
                    <a:pt x="317960" y="314400"/>
                    <a:pt x="323123" y="316178"/>
                    <a:pt x="324904" y="315911"/>
                  </a:cubicBezTo>
                  <a:cubicBezTo>
                    <a:pt x="328020" y="312177"/>
                    <a:pt x="333540" y="311644"/>
                    <a:pt x="337368" y="314666"/>
                  </a:cubicBezTo>
                  <a:cubicBezTo>
                    <a:pt x="341196" y="317778"/>
                    <a:pt x="341819" y="323379"/>
                    <a:pt x="338703" y="327113"/>
                  </a:cubicBezTo>
                  <a:cubicBezTo>
                    <a:pt x="334697" y="332092"/>
                    <a:pt x="329800" y="333692"/>
                    <a:pt x="324726" y="333692"/>
                  </a:cubicBezTo>
                  <a:cubicBezTo>
                    <a:pt x="319295" y="333692"/>
                    <a:pt x="313775" y="331825"/>
                    <a:pt x="309057" y="330225"/>
                  </a:cubicBezTo>
                  <a:cubicBezTo>
                    <a:pt x="299976" y="327113"/>
                    <a:pt x="294101" y="325513"/>
                    <a:pt x="289471" y="328802"/>
                  </a:cubicBezTo>
                  <a:cubicBezTo>
                    <a:pt x="289382" y="328802"/>
                    <a:pt x="289293" y="328891"/>
                    <a:pt x="289293" y="328891"/>
                  </a:cubicBezTo>
                  <a:cubicBezTo>
                    <a:pt x="289115" y="328980"/>
                    <a:pt x="288937" y="329069"/>
                    <a:pt x="288759" y="329158"/>
                  </a:cubicBezTo>
                  <a:cubicBezTo>
                    <a:pt x="288670" y="329247"/>
                    <a:pt x="288581" y="329336"/>
                    <a:pt x="288492" y="329336"/>
                  </a:cubicBezTo>
                  <a:cubicBezTo>
                    <a:pt x="288314" y="329425"/>
                    <a:pt x="288225" y="329514"/>
                    <a:pt x="288047" y="329602"/>
                  </a:cubicBezTo>
                  <a:cubicBezTo>
                    <a:pt x="287869" y="329691"/>
                    <a:pt x="287780" y="329691"/>
                    <a:pt x="287602" y="329780"/>
                  </a:cubicBezTo>
                  <a:cubicBezTo>
                    <a:pt x="287513" y="329780"/>
                    <a:pt x="287424" y="329869"/>
                    <a:pt x="287246" y="329869"/>
                  </a:cubicBezTo>
                  <a:cubicBezTo>
                    <a:pt x="287068" y="329958"/>
                    <a:pt x="286979" y="330047"/>
                    <a:pt x="286800" y="330047"/>
                  </a:cubicBezTo>
                  <a:cubicBezTo>
                    <a:pt x="286711" y="330136"/>
                    <a:pt x="286533" y="330136"/>
                    <a:pt x="286444" y="330136"/>
                  </a:cubicBezTo>
                  <a:cubicBezTo>
                    <a:pt x="286266" y="330225"/>
                    <a:pt x="286088" y="330225"/>
                    <a:pt x="285910" y="330225"/>
                  </a:cubicBezTo>
                  <a:cubicBezTo>
                    <a:pt x="285821" y="330314"/>
                    <a:pt x="285732" y="330314"/>
                    <a:pt x="285643" y="330314"/>
                  </a:cubicBezTo>
                  <a:cubicBezTo>
                    <a:pt x="285465" y="330314"/>
                    <a:pt x="285287" y="330403"/>
                    <a:pt x="285109" y="330403"/>
                  </a:cubicBezTo>
                  <a:cubicBezTo>
                    <a:pt x="285020" y="330403"/>
                    <a:pt x="284842" y="330403"/>
                    <a:pt x="284753" y="330403"/>
                  </a:cubicBezTo>
                  <a:cubicBezTo>
                    <a:pt x="284575" y="330403"/>
                    <a:pt x="284397" y="330403"/>
                    <a:pt x="284308" y="330403"/>
                  </a:cubicBezTo>
                  <a:cubicBezTo>
                    <a:pt x="284130" y="330403"/>
                    <a:pt x="284041" y="330403"/>
                    <a:pt x="283863" y="330403"/>
                  </a:cubicBezTo>
                  <a:cubicBezTo>
                    <a:pt x="283685" y="330403"/>
                    <a:pt x="283596" y="330403"/>
                    <a:pt x="283417" y="330403"/>
                  </a:cubicBezTo>
                  <a:cubicBezTo>
                    <a:pt x="283328" y="330403"/>
                    <a:pt x="283150" y="330314"/>
                    <a:pt x="282972" y="330314"/>
                  </a:cubicBezTo>
                  <a:cubicBezTo>
                    <a:pt x="282883" y="330314"/>
                    <a:pt x="282705" y="330314"/>
                    <a:pt x="282616" y="330225"/>
                  </a:cubicBezTo>
                  <a:cubicBezTo>
                    <a:pt x="282438" y="330225"/>
                    <a:pt x="282260" y="330225"/>
                    <a:pt x="282171" y="330136"/>
                  </a:cubicBezTo>
                  <a:cubicBezTo>
                    <a:pt x="281993" y="330136"/>
                    <a:pt x="281904" y="330136"/>
                    <a:pt x="281815" y="330047"/>
                  </a:cubicBezTo>
                  <a:cubicBezTo>
                    <a:pt x="281637" y="330047"/>
                    <a:pt x="281459" y="329958"/>
                    <a:pt x="281370" y="329958"/>
                  </a:cubicBezTo>
                  <a:cubicBezTo>
                    <a:pt x="281192" y="329869"/>
                    <a:pt x="281103" y="329780"/>
                    <a:pt x="280925" y="329780"/>
                  </a:cubicBezTo>
                  <a:cubicBezTo>
                    <a:pt x="280836" y="329691"/>
                    <a:pt x="280658" y="329691"/>
                    <a:pt x="280569" y="329602"/>
                  </a:cubicBezTo>
                  <a:cubicBezTo>
                    <a:pt x="280391" y="329514"/>
                    <a:pt x="280213" y="329425"/>
                    <a:pt x="280124" y="329336"/>
                  </a:cubicBezTo>
                  <a:cubicBezTo>
                    <a:pt x="280034" y="329336"/>
                    <a:pt x="279856" y="329247"/>
                    <a:pt x="279767" y="329158"/>
                  </a:cubicBezTo>
                  <a:cubicBezTo>
                    <a:pt x="279589" y="329069"/>
                    <a:pt x="279500" y="328980"/>
                    <a:pt x="279322" y="328891"/>
                  </a:cubicBezTo>
                  <a:cubicBezTo>
                    <a:pt x="279233" y="328891"/>
                    <a:pt x="279144" y="328802"/>
                    <a:pt x="279144" y="328802"/>
                  </a:cubicBezTo>
                  <a:cubicBezTo>
                    <a:pt x="274426" y="325424"/>
                    <a:pt x="268639" y="327113"/>
                    <a:pt x="259469" y="330225"/>
                  </a:cubicBezTo>
                  <a:cubicBezTo>
                    <a:pt x="254840" y="331825"/>
                    <a:pt x="249231" y="333692"/>
                    <a:pt x="243801" y="333692"/>
                  </a:cubicBezTo>
                  <a:cubicBezTo>
                    <a:pt x="238815" y="333692"/>
                    <a:pt x="233919" y="332092"/>
                    <a:pt x="229913" y="327113"/>
                  </a:cubicBezTo>
                  <a:cubicBezTo>
                    <a:pt x="226797" y="323379"/>
                    <a:pt x="227420" y="317778"/>
                    <a:pt x="231159" y="314666"/>
                  </a:cubicBezTo>
                  <a:cubicBezTo>
                    <a:pt x="234987" y="311555"/>
                    <a:pt x="240596" y="312088"/>
                    <a:pt x="243712" y="315911"/>
                  </a:cubicBezTo>
                  <a:cubicBezTo>
                    <a:pt x="245403" y="316178"/>
                    <a:pt x="250656" y="314400"/>
                    <a:pt x="253772" y="313333"/>
                  </a:cubicBezTo>
                  <a:cubicBezTo>
                    <a:pt x="258001" y="311910"/>
                    <a:pt x="262919" y="310243"/>
                    <a:pt x="268138" y="309521"/>
                  </a:cubicBezTo>
                  <a:close/>
                  <a:moveTo>
                    <a:pt x="474130" y="245098"/>
                  </a:moveTo>
                  <a:cubicBezTo>
                    <a:pt x="468612" y="245098"/>
                    <a:pt x="464072" y="249630"/>
                    <a:pt x="464072" y="255229"/>
                  </a:cubicBezTo>
                  <a:lnTo>
                    <a:pt x="464072" y="280112"/>
                  </a:lnTo>
                  <a:lnTo>
                    <a:pt x="484187" y="280112"/>
                  </a:lnTo>
                  <a:lnTo>
                    <a:pt x="484187" y="255229"/>
                  </a:lnTo>
                  <a:cubicBezTo>
                    <a:pt x="484187" y="249630"/>
                    <a:pt x="479737" y="245098"/>
                    <a:pt x="474130" y="245098"/>
                  </a:cubicBezTo>
                  <a:close/>
                  <a:moveTo>
                    <a:pt x="350700" y="236805"/>
                  </a:moveTo>
                  <a:cubicBezTo>
                    <a:pt x="355685" y="236805"/>
                    <a:pt x="359601" y="240808"/>
                    <a:pt x="359601" y="245700"/>
                  </a:cubicBezTo>
                  <a:cubicBezTo>
                    <a:pt x="359601" y="255841"/>
                    <a:pt x="351412" y="264114"/>
                    <a:pt x="341265" y="264114"/>
                  </a:cubicBezTo>
                  <a:cubicBezTo>
                    <a:pt x="336369" y="264114"/>
                    <a:pt x="332363" y="260111"/>
                    <a:pt x="332363" y="255219"/>
                  </a:cubicBezTo>
                  <a:cubicBezTo>
                    <a:pt x="332363" y="250237"/>
                    <a:pt x="336369" y="246323"/>
                    <a:pt x="341265" y="246323"/>
                  </a:cubicBezTo>
                  <a:cubicBezTo>
                    <a:pt x="341532" y="246323"/>
                    <a:pt x="341799" y="246056"/>
                    <a:pt x="341799" y="245700"/>
                  </a:cubicBezTo>
                  <a:cubicBezTo>
                    <a:pt x="341799" y="240808"/>
                    <a:pt x="345804" y="236805"/>
                    <a:pt x="350700" y="236805"/>
                  </a:cubicBezTo>
                  <a:close/>
                  <a:moveTo>
                    <a:pt x="236807" y="236805"/>
                  </a:moveTo>
                  <a:cubicBezTo>
                    <a:pt x="241792" y="236805"/>
                    <a:pt x="245709" y="240808"/>
                    <a:pt x="245709" y="245700"/>
                  </a:cubicBezTo>
                  <a:cubicBezTo>
                    <a:pt x="245709" y="255841"/>
                    <a:pt x="237520" y="264114"/>
                    <a:pt x="227372" y="264114"/>
                  </a:cubicBezTo>
                  <a:cubicBezTo>
                    <a:pt x="222476" y="264114"/>
                    <a:pt x="218471" y="260111"/>
                    <a:pt x="218471" y="255219"/>
                  </a:cubicBezTo>
                  <a:cubicBezTo>
                    <a:pt x="218471" y="250237"/>
                    <a:pt x="222476" y="246323"/>
                    <a:pt x="227372" y="246323"/>
                  </a:cubicBezTo>
                  <a:cubicBezTo>
                    <a:pt x="227639" y="246323"/>
                    <a:pt x="227906" y="246056"/>
                    <a:pt x="227906" y="245700"/>
                  </a:cubicBezTo>
                  <a:cubicBezTo>
                    <a:pt x="227906" y="240808"/>
                    <a:pt x="231912" y="236805"/>
                    <a:pt x="236807" y="236805"/>
                  </a:cubicBezTo>
                  <a:close/>
                  <a:moveTo>
                    <a:pt x="284282" y="235678"/>
                  </a:moveTo>
                  <a:cubicBezTo>
                    <a:pt x="278674" y="235678"/>
                    <a:pt x="274135" y="240121"/>
                    <a:pt x="274135" y="245720"/>
                  </a:cubicBezTo>
                  <a:cubicBezTo>
                    <a:pt x="274135" y="271492"/>
                    <a:pt x="253130" y="292553"/>
                    <a:pt x="227319" y="292553"/>
                  </a:cubicBezTo>
                  <a:cubicBezTo>
                    <a:pt x="201418" y="292553"/>
                    <a:pt x="180413" y="271492"/>
                    <a:pt x="180413" y="245720"/>
                  </a:cubicBezTo>
                  <a:cubicBezTo>
                    <a:pt x="180413" y="245542"/>
                    <a:pt x="180413" y="245364"/>
                    <a:pt x="180413" y="245098"/>
                  </a:cubicBezTo>
                  <a:lnTo>
                    <a:pt x="159942" y="245098"/>
                  </a:lnTo>
                  <a:lnTo>
                    <a:pt x="159942" y="245453"/>
                  </a:lnTo>
                  <a:cubicBezTo>
                    <a:pt x="159942" y="278690"/>
                    <a:pt x="170088" y="312193"/>
                    <a:pt x="188512" y="339920"/>
                  </a:cubicBezTo>
                  <a:cubicBezTo>
                    <a:pt x="204355" y="363825"/>
                    <a:pt x="225271" y="381599"/>
                    <a:pt x="248057" y="390752"/>
                  </a:cubicBezTo>
                  <a:cubicBezTo>
                    <a:pt x="246099" y="373068"/>
                    <a:pt x="246900" y="360093"/>
                    <a:pt x="246989" y="358938"/>
                  </a:cubicBezTo>
                  <a:cubicBezTo>
                    <a:pt x="247256" y="354228"/>
                    <a:pt x="251172" y="350584"/>
                    <a:pt x="255800" y="350584"/>
                  </a:cubicBezTo>
                  <a:lnTo>
                    <a:pt x="312674" y="350584"/>
                  </a:lnTo>
                  <a:cubicBezTo>
                    <a:pt x="317392" y="350584"/>
                    <a:pt x="321308" y="354228"/>
                    <a:pt x="321575" y="358938"/>
                  </a:cubicBezTo>
                  <a:cubicBezTo>
                    <a:pt x="321664" y="360093"/>
                    <a:pt x="322376" y="373156"/>
                    <a:pt x="320507" y="390841"/>
                  </a:cubicBezTo>
                  <a:cubicBezTo>
                    <a:pt x="343293" y="381688"/>
                    <a:pt x="364120" y="364003"/>
                    <a:pt x="379963" y="340098"/>
                  </a:cubicBezTo>
                  <a:cubicBezTo>
                    <a:pt x="398387" y="312371"/>
                    <a:pt x="408533" y="278779"/>
                    <a:pt x="408533" y="245453"/>
                  </a:cubicBezTo>
                  <a:lnTo>
                    <a:pt x="408533" y="245098"/>
                  </a:lnTo>
                  <a:lnTo>
                    <a:pt x="388062" y="245098"/>
                  </a:lnTo>
                  <a:cubicBezTo>
                    <a:pt x="388062" y="245364"/>
                    <a:pt x="388062" y="245542"/>
                    <a:pt x="388062" y="245720"/>
                  </a:cubicBezTo>
                  <a:cubicBezTo>
                    <a:pt x="388062" y="271492"/>
                    <a:pt x="367057" y="292553"/>
                    <a:pt x="341245" y="292553"/>
                  </a:cubicBezTo>
                  <a:cubicBezTo>
                    <a:pt x="315345" y="292553"/>
                    <a:pt x="294339" y="271492"/>
                    <a:pt x="294339" y="245720"/>
                  </a:cubicBezTo>
                  <a:cubicBezTo>
                    <a:pt x="294339" y="240121"/>
                    <a:pt x="289800" y="235678"/>
                    <a:pt x="284282" y="235678"/>
                  </a:cubicBezTo>
                  <a:close/>
                  <a:moveTo>
                    <a:pt x="341245" y="216660"/>
                  </a:moveTo>
                  <a:cubicBezTo>
                    <a:pt x="325224" y="216660"/>
                    <a:pt x="312140" y="229724"/>
                    <a:pt x="312140" y="245720"/>
                  </a:cubicBezTo>
                  <a:cubicBezTo>
                    <a:pt x="312140" y="261716"/>
                    <a:pt x="325224" y="274780"/>
                    <a:pt x="341245" y="274780"/>
                  </a:cubicBezTo>
                  <a:cubicBezTo>
                    <a:pt x="357266" y="274780"/>
                    <a:pt x="370261" y="261716"/>
                    <a:pt x="370261" y="245720"/>
                  </a:cubicBezTo>
                  <a:cubicBezTo>
                    <a:pt x="370261" y="229724"/>
                    <a:pt x="357266" y="216660"/>
                    <a:pt x="341245" y="216660"/>
                  </a:cubicBezTo>
                  <a:close/>
                  <a:moveTo>
                    <a:pt x="227319" y="216660"/>
                  </a:moveTo>
                  <a:cubicBezTo>
                    <a:pt x="211298" y="216660"/>
                    <a:pt x="198214" y="229724"/>
                    <a:pt x="198214" y="245720"/>
                  </a:cubicBezTo>
                  <a:cubicBezTo>
                    <a:pt x="198214" y="261716"/>
                    <a:pt x="211298" y="274780"/>
                    <a:pt x="227319" y="274780"/>
                  </a:cubicBezTo>
                  <a:cubicBezTo>
                    <a:pt x="243339" y="274780"/>
                    <a:pt x="256334" y="261716"/>
                    <a:pt x="256334" y="245720"/>
                  </a:cubicBezTo>
                  <a:cubicBezTo>
                    <a:pt x="256334" y="229724"/>
                    <a:pt x="243339" y="216660"/>
                    <a:pt x="227319" y="216660"/>
                  </a:cubicBezTo>
                  <a:close/>
                  <a:moveTo>
                    <a:pt x="284282" y="178802"/>
                  </a:moveTo>
                  <a:cubicBezTo>
                    <a:pt x="249570" y="178802"/>
                    <a:pt x="217083" y="182624"/>
                    <a:pt x="192696" y="189555"/>
                  </a:cubicBezTo>
                  <a:cubicBezTo>
                    <a:pt x="166083" y="197109"/>
                    <a:pt x="160209" y="205285"/>
                    <a:pt x="160209" y="207773"/>
                  </a:cubicBezTo>
                  <a:cubicBezTo>
                    <a:pt x="160209" y="208573"/>
                    <a:pt x="160120" y="209373"/>
                    <a:pt x="159942" y="210084"/>
                  </a:cubicBezTo>
                  <a:lnTo>
                    <a:pt x="159942" y="227324"/>
                  </a:lnTo>
                  <a:lnTo>
                    <a:pt x="184151" y="227324"/>
                  </a:lnTo>
                  <a:cubicBezTo>
                    <a:pt x="191361" y="210617"/>
                    <a:pt x="208004" y="198887"/>
                    <a:pt x="227319" y="198887"/>
                  </a:cubicBezTo>
                  <a:cubicBezTo>
                    <a:pt x="244853" y="198887"/>
                    <a:pt x="260250" y="208662"/>
                    <a:pt x="268261" y="222970"/>
                  </a:cubicBezTo>
                  <a:cubicBezTo>
                    <a:pt x="272800" y="219771"/>
                    <a:pt x="278318" y="217904"/>
                    <a:pt x="284282" y="217904"/>
                  </a:cubicBezTo>
                  <a:cubicBezTo>
                    <a:pt x="290245" y="217904"/>
                    <a:pt x="295763" y="219771"/>
                    <a:pt x="300303" y="222970"/>
                  </a:cubicBezTo>
                  <a:cubicBezTo>
                    <a:pt x="308313" y="208662"/>
                    <a:pt x="323622" y="198887"/>
                    <a:pt x="341245" y="198887"/>
                  </a:cubicBezTo>
                  <a:cubicBezTo>
                    <a:pt x="360560" y="198887"/>
                    <a:pt x="377203" y="210617"/>
                    <a:pt x="384324" y="227324"/>
                  </a:cubicBezTo>
                  <a:lnTo>
                    <a:pt x="408533" y="227324"/>
                  </a:lnTo>
                  <a:lnTo>
                    <a:pt x="408533" y="209728"/>
                  </a:lnTo>
                  <a:cubicBezTo>
                    <a:pt x="408355" y="209106"/>
                    <a:pt x="408266" y="208484"/>
                    <a:pt x="408266" y="207773"/>
                  </a:cubicBezTo>
                  <a:cubicBezTo>
                    <a:pt x="408266" y="205285"/>
                    <a:pt x="402481" y="197109"/>
                    <a:pt x="375779" y="189555"/>
                  </a:cubicBezTo>
                  <a:cubicBezTo>
                    <a:pt x="351481" y="182624"/>
                    <a:pt x="318994" y="178802"/>
                    <a:pt x="284282" y="178802"/>
                  </a:cubicBezTo>
                  <a:close/>
                  <a:moveTo>
                    <a:pt x="284282" y="140856"/>
                  </a:moveTo>
                  <a:cubicBezTo>
                    <a:pt x="249570" y="140856"/>
                    <a:pt x="217083" y="144677"/>
                    <a:pt x="192696" y="151609"/>
                  </a:cubicBezTo>
                  <a:cubicBezTo>
                    <a:pt x="166083" y="159252"/>
                    <a:pt x="160209" y="167338"/>
                    <a:pt x="160209" y="169916"/>
                  </a:cubicBezTo>
                  <a:cubicBezTo>
                    <a:pt x="160209" y="170627"/>
                    <a:pt x="160120" y="171426"/>
                    <a:pt x="159942" y="172137"/>
                  </a:cubicBezTo>
                  <a:lnTo>
                    <a:pt x="159942" y="183690"/>
                  </a:lnTo>
                  <a:cubicBezTo>
                    <a:pt x="167062" y="179424"/>
                    <a:pt x="176408" y="175692"/>
                    <a:pt x="187800" y="172404"/>
                  </a:cubicBezTo>
                  <a:cubicBezTo>
                    <a:pt x="213701" y="165028"/>
                    <a:pt x="247968" y="161029"/>
                    <a:pt x="284282" y="161029"/>
                  </a:cubicBezTo>
                  <a:cubicBezTo>
                    <a:pt x="320596" y="161029"/>
                    <a:pt x="354774" y="165028"/>
                    <a:pt x="380675" y="172404"/>
                  </a:cubicBezTo>
                  <a:cubicBezTo>
                    <a:pt x="392067" y="175692"/>
                    <a:pt x="401413" y="179424"/>
                    <a:pt x="408533" y="183601"/>
                  </a:cubicBezTo>
                  <a:lnTo>
                    <a:pt x="408533" y="171871"/>
                  </a:lnTo>
                  <a:cubicBezTo>
                    <a:pt x="408355" y="171249"/>
                    <a:pt x="408266" y="170538"/>
                    <a:pt x="408266" y="169916"/>
                  </a:cubicBezTo>
                  <a:cubicBezTo>
                    <a:pt x="408266" y="167338"/>
                    <a:pt x="402481" y="159252"/>
                    <a:pt x="375779" y="151609"/>
                  </a:cubicBezTo>
                  <a:cubicBezTo>
                    <a:pt x="351481" y="144677"/>
                    <a:pt x="318994" y="140856"/>
                    <a:pt x="284282" y="140856"/>
                  </a:cubicBezTo>
                  <a:close/>
                  <a:moveTo>
                    <a:pt x="284282" y="74472"/>
                  </a:moveTo>
                  <a:cubicBezTo>
                    <a:pt x="249570" y="74472"/>
                    <a:pt x="217083" y="78293"/>
                    <a:pt x="192696" y="85225"/>
                  </a:cubicBezTo>
                  <a:cubicBezTo>
                    <a:pt x="166083" y="92867"/>
                    <a:pt x="160209" y="101043"/>
                    <a:pt x="160209" y="103531"/>
                  </a:cubicBezTo>
                  <a:cubicBezTo>
                    <a:pt x="160209" y="104331"/>
                    <a:pt x="160120" y="105042"/>
                    <a:pt x="159942" y="105753"/>
                  </a:cubicBezTo>
                  <a:lnTo>
                    <a:pt x="159942" y="138279"/>
                  </a:lnTo>
                  <a:cubicBezTo>
                    <a:pt x="160387" y="139789"/>
                    <a:pt x="160387" y="141478"/>
                    <a:pt x="159942" y="143078"/>
                  </a:cubicBezTo>
                  <a:lnTo>
                    <a:pt x="159942" y="145744"/>
                  </a:lnTo>
                  <a:cubicBezTo>
                    <a:pt x="167062" y="141567"/>
                    <a:pt x="176408" y="137834"/>
                    <a:pt x="187800" y="134546"/>
                  </a:cubicBezTo>
                  <a:cubicBezTo>
                    <a:pt x="213701" y="127170"/>
                    <a:pt x="247968" y="123082"/>
                    <a:pt x="284282" y="123082"/>
                  </a:cubicBezTo>
                  <a:cubicBezTo>
                    <a:pt x="320596" y="123082"/>
                    <a:pt x="354774" y="127170"/>
                    <a:pt x="380675" y="134546"/>
                  </a:cubicBezTo>
                  <a:cubicBezTo>
                    <a:pt x="392067" y="137745"/>
                    <a:pt x="401413" y="141478"/>
                    <a:pt x="408533" y="145655"/>
                  </a:cubicBezTo>
                  <a:lnTo>
                    <a:pt x="408533" y="139345"/>
                  </a:lnTo>
                  <a:cubicBezTo>
                    <a:pt x="408177" y="138012"/>
                    <a:pt x="408177" y="136679"/>
                    <a:pt x="408533" y="135435"/>
                  </a:cubicBezTo>
                  <a:lnTo>
                    <a:pt x="408533" y="105486"/>
                  </a:lnTo>
                  <a:cubicBezTo>
                    <a:pt x="408355" y="104864"/>
                    <a:pt x="408266" y="104242"/>
                    <a:pt x="408266" y="103531"/>
                  </a:cubicBezTo>
                  <a:cubicBezTo>
                    <a:pt x="408266" y="101043"/>
                    <a:pt x="402481" y="92867"/>
                    <a:pt x="375779" y="85225"/>
                  </a:cubicBezTo>
                  <a:cubicBezTo>
                    <a:pt x="351481" y="78293"/>
                    <a:pt x="318994" y="74472"/>
                    <a:pt x="284282" y="74472"/>
                  </a:cubicBezTo>
                  <a:close/>
                  <a:moveTo>
                    <a:pt x="279431" y="17729"/>
                  </a:moveTo>
                  <a:cubicBezTo>
                    <a:pt x="270464" y="17729"/>
                    <a:pt x="261496" y="19196"/>
                    <a:pt x="252952" y="22128"/>
                  </a:cubicBezTo>
                  <a:lnTo>
                    <a:pt x="59811" y="88246"/>
                  </a:lnTo>
                  <a:cubicBezTo>
                    <a:pt x="56073" y="89579"/>
                    <a:pt x="55628" y="92778"/>
                    <a:pt x="55628" y="94111"/>
                  </a:cubicBezTo>
                  <a:cubicBezTo>
                    <a:pt x="55628" y="95444"/>
                    <a:pt x="56073" y="98644"/>
                    <a:pt x="59811" y="99977"/>
                  </a:cubicBezTo>
                  <a:lnTo>
                    <a:pt x="142141" y="128148"/>
                  </a:lnTo>
                  <a:lnTo>
                    <a:pt x="142141" y="103531"/>
                  </a:lnTo>
                  <a:cubicBezTo>
                    <a:pt x="142141" y="102465"/>
                    <a:pt x="142319" y="101487"/>
                    <a:pt x="142675" y="100599"/>
                  </a:cubicBezTo>
                  <a:cubicBezTo>
                    <a:pt x="144544" y="87091"/>
                    <a:pt x="159764" y="76160"/>
                    <a:pt x="187800" y="68162"/>
                  </a:cubicBezTo>
                  <a:cubicBezTo>
                    <a:pt x="213701" y="60786"/>
                    <a:pt x="247968" y="56698"/>
                    <a:pt x="284282" y="56698"/>
                  </a:cubicBezTo>
                  <a:cubicBezTo>
                    <a:pt x="320596" y="56698"/>
                    <a:pt x="354863" y="60786"/>
                    <a:pt x="380675" y="68162"/>
                  </a:cubicBezTo>
                  <a:cubicBezTo>
                    <a:pt x="409067" y="76249"/>
                    <a:pt x="424198" y="87269"/>
                    <a:pt x="425889" y="100954"/>
                  </a:cubicBezTo>
                  <a:cubicBezTo>
                    <a:pt x="426156" y="101754"/>
                    <a:pt x="426334" y="102643"/>
                    <a:pt x="426334" y="103531"/>
                  </a:cubicBezTo>
                  <a:lnTo>
                    <a:pt x="426334" y="124860"/>
                  </a:lnTo>
                  <a:lnTo>
                    <a:pt x="499051" y="99977"/>
                  </a:lnTo>
                  <a:cubicBezTo>
                    <a:pt x="502790" y="98644"/>
                    <a:pt x="503235" y="95444"/>
                    <a:pt x="503235" y="94111"/>
                  </a:cubicBezTo>
                  <a:cubicBezTo>
                    <a:pt x="503235" y="92778"/>
                    <a:pt x="502790" y="89579"/>
                    <a:pt x="499051" y="88246"/>
                  </a:cubicBezTo>
                  <a:lnTo>
                    <a:pt x="305910" y="22128"/>
                  </a:lnTo>
                  <a:cubicBezTo>
                    <a:pt x="297365" y="19196"/>
                    <a:pt x="288398" y="17729"/>
                    <a:pt x="279431" y="17729"/>
                  </a:cubicBezTo>
                  <a:close/>
                  <a:moveTo>
                    <a:pt x="279431" y="0"/>
                  </a:moveTo>
                  <a:cubicBezTo>
                    <a:pt x="290356" y="0"/>
                    <a:pt x="301282" y="1778"/>
                    <a:pt x="311695" y="5332"/>
                  </a:cubicBezTo>
                  <a:lnTo>
                    <a:pt x="504837" y="71450"/>
                  </a:lnTo>
                  <a:cubicBezTo>
                    <a:pt x="514627" y="74827"/>
                    <a:pt x="521036" y="83714"/>
                    <a:pt x="521036" y="94111"/>
                  </a:cubicBezTo>
                  <a:cubicBezTo>
                    <a:pt x="521036" y="104509"/>
                    <a:pt x="514627" y="113396"/>
                    <a:pt x="504837" y="116773"/>
                  </a:cubicBezTo>
                  <a:lnTo>
                    <a:pt x="483030" y="124238"/>
                  </a:lnTo>
                  <a:lnTo>
                    <a:pt x="483030" y="228835"/>
                  </a:lnTo>
                  <a:cubicBezTo>
                    <a:pt x="494067" y="232567"/>
                    <a:pt x="501988" y="242965"/>
                    <a:pt x="501988" y="255229"/>
                  </a:cubicBezTo>
                  <a:lnTo>
                    <a:pt x="501988" y="288999"/>
                  </a:lnTo>
                  <a:cubicBezTo>
                    <a:pt x="501988" y="293886"/>
                    <a:pt x="498072" y="297885"/>
                    <a:pt x="493088" y="297885"/>
                  </a:cubicBezTo>
                  <a:lnTo>
                    <a:pt x="455172" y="297885"/>
                  </a:lnTo>
                  <a:cubicBezTo>
                    <a:pt x="450277" y="297885"/>
                    <a:pt x="446271" y="293886"/>
                    <a:pt x="446271" y="288999"/>
                  </a:cubicBezTo>
                  <a:lnTo>
                    <a:pt x="446271" y="255229"/>
                  </a:lnTo>
                  <a:cubicBezTo>
                    <a:pt x="446271" y="242965"/>
                    <a:pt x="454193" y="232567"/>
                    <a:pt x="465229" y="228835"/>
                  </a:cubicBezTo>
                  <a:lnTo>
                    <a:pt x="465229" y="130281"/>
                  </a:lnTo>
                  <a:lnTo>
                    <a:pt x="426334" y="143611"/>
                  </a:lnTo>
                  <a:lnTo>
                    <a:pt x="426334" y="245453"/>
                  </a:lnTo>
                  <a:cubicBezTo>
                    <a:pt x="426334" y="292109"/>
                    <a:pt x="408622" y="336721"/>
                    <a:pt x="380586" y="368535"/>
                  </a:cubicBezTo>
                  <a:lnTo>
                    <a:pt x="410224" y="407815"/>
                  </a:lnTo>
                  <a:lnTo>
                    <a:pt x="498339" y="424255"/>
                  </a:lnTo>
                  <a:cubicBezTo>
                    <a:pt x="498606" y="424255"/>
                    <a:pt x="498873" y="424344"/>
                    <a:pt x="499140" y="424433"/>
                  </a:cubicBezTo>
                  <a:cubicBezTo>
                    <a:pt x="519968" y="430210"/>
                    <a:pt x="537679" y="443184"/>
                    <a:pt x="550407" y="461758"/>
                  </a:cubicBezTo>
                  <a:cubicBezTo>
                    <a:pt x="562067" y="478731"/>
                    <a:pt x="568475" y="499349"/>
                    <a:pt x="568475" y="519611"/>
                  </a:cubicBezTo>
                  <a:lnTo>
                    <a:pt x="568475" y="571509"/>
                  </a:lnTo>
                  <a:cubicBezTo>
                    <a:pt x="568475" y="590172"/>
                    <a:pt x="551742" y="605368"/>
                    <a:pt x="531093" y="605368"/>
                  </a:cubicBezTo>
                  <a:lnTo>
                    <a:pt x="322287" y="605368"/>
                  </a:lnTo>
                  <a:cubicBezTo>
                    <a:pt x="322287" y="605368"/>
                    <a:pt x="322198" y="605368"/>
                    <a:pt x="322198" y="605368"/>
                  </a:cubicBezTo>
                  <a:lnTo>
                    <a:pt x="246366" y="605368"/>
                  </a:lnTo>
                  <a:cubicBezTo>
                    <a:pt x="246277" y="605368"/>
                    <a:pt x="246277" y="605368"/>
                    <a:pt x="246277" y="605368"/>
                  </a:cubicBezTo>
                  <a:lnTo>
                    <a:pt x="37382" y="605368"/>
                  </a:lnTo>
                  <a:cubicBezTo>
                    <a:pt x="16822" y="605368"/>
                    <a:pt x="0" y="590172"/>
                    <a:pt x="0" y="571509"/>
                  </a:cubicBezTo>
                  <a:lnTo>
                    <a:pt x="0" y="519611"/>
                  </a:lnTo>
                  <a:cubicBezTo>
                    <a:pt x="0" y="499349"/>
                    <a:pt x="6497" y="478731"/>
                    <a:pt x="18068" y="461758"/>
                  </a:cubicBezTo>
                  <a:cubicBezTo>
                    <a:pt x="30795" y="443184"/>
                    <a:pt x="48507" y="430210"/>
                    <a:pt x="69424" y="424433"/>
                  </a:cubicBezTo>
                  <a:cubicBezTo>
                    <a:pt x="69602" y="424344"/>
                    <a:pt x="69869" y="424255"/>
                    <a:pt x="70136" y="424255"/>
                  </a:cubicBezTo>
                  <a:lnTo>
                    <a:pt x="158340" y="407815"/>
                  </a:lnTo>
                  <a:lnTo>
                    <a:pt x="187978" y="368535"/>
                  </a:lnTo>
                  <a:cubicBezTo>
                    <a:pt x="159853" y="336632"/>
                    <a:pt x="142141" y="291931"/>
                    <a:pt x="142141" y="245453"/>
                  </a:cubicBezTo>
                  <a:lnTo>
                    <a:pt x="142141" y="146899"/>
                  </a:lnTo>
                  <a:lnTo>
                    <a:pt x="54026" y="116773"/>
                  </a:lnTo>
                  <a:cubicBezTo>
                    <a:pt x="44235" y="113396"/>
                    <a:pt x="37827" y="104509"/>
                    <a:pt x="37827" y="94111"/>
                  </a:cubicBezTo>
                  <a:cubicBezTo>
                    <a:pt x="37827" y="83714"/>
                    <a:pt x="44235" y="74827"/>
                    <a:pt x="54026" y="71450"/>
                  </a:cubicBezTo>
                  <a:lnTo>
                    <a:pt x="247167" y="5332"/>
                  </a:lnTo>
                  <a:cubicBezTo>
                    <a:pt x="257580" y="1778"/>
                    <a:pt x="268506" y="0"/>
                    <a:pt x="279431"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2" name="文本框 31"/>
            <p:cNvSpPr txBox="1"/>
            <p:nvPr/>
          </p:nvSpPr>
          <p:spPr>
            <a:xfrm>
              <a:off x="4775860" y="4837317"/>
              <a:ext cx="1720290" cy="368300"/>
            </a:xfrm>
            <a:prstGeom prst="rect">
              <a:avLst/>
            </a:prstGeom>
            <a:noFill/>
          </p:spPr>
          <p:txBody>
            <a:bodyPr wrap="square" rtlCol="0">
              <a:spAutoFit/>
            </a:bodyPr>
            <a:lstStyle/>
            <a:p>
              <a:r>
                <a:rPr lang="zh-CN" altLang="en-US" dirty="0">
                  <a:solidFill>
                    <a:schemeClr val="bg1"/>
                  </a:solidFill>
                  <a:cs typeface="+mn-ea"/>
                  <a:sym typeface="+mn-lt"/>
                </a:rPr>
                <a:t>汇报人：</a:t>
              </a:r>
              <a:r>
                <a:rPr lang="zh-CN" altLang="en-US" dirty="0">
                  <a:solidFill>
                    <a:schemeClr val="bg1"/>
                  </a:solidFill>
                  <a:cs typeface="+mn-ea"/>
                  <a:sym typeface="+mn-lt"/>
                </a:rPr>
                <a:t>邓杰</a:t>
              </a:r>
              <a:endParaRPr lang="zh-CN" altLang="en-US" dirty="0">
                <a:solidFill>
                  <a:schemeClr val="bg1"/>
                </a:solidFill>
                <a:cs typeface="+mn-ea"/>
                <a:sym typeface="+mn-lt"/>
              </a:endParaRPr>
            </a:p>
          </p:txBody>
        </p:sp>
      </p:grpSp>
      <p:grpSp>
        <p:nvGrpSpPr>
          <p:cNvPr id="28" name="组合 27"/>
          <p:cNvGrpSpPr/>
          <p:nvPr/>
        </p:nvGrpSpPr>
        <p:grpSpPr>
          <a:xfrm>
            <a:off x="4982977" y="4715423"/>
            <a:ext cx="2520315" cy="368300"/>
            <a:chOff x="4428391" y="5447008"/>
            <a:chExt cx="2520315" cy="368300"/>
          </a:xfrm>
        </p:grpSpPr>
        <p:sp>
          <p:nvSpPr>
            <p:cNvPr id="29" name="iconfont-1187-868307"/>
            <p:cNvSpPr>
              <a:spLocks noChangeAspect="1"/>
            </p:cNvSpPr>
            <p:nvPr/>
          </p:nvSpPr>
          <p:spPr bwMode="auto">
            <a:xfrm>
              <a:off x="4428391" y="5495825"/>
              <a:ext cx="299157" cy="271699"/>
            </a:xfrm>
            <a:custGeom>
              <a:avLst/>
              <a:gdLst>
                <a:gd name="T0" fmla="*/ 81 w 4753"/>
                <a:gd name="T1" fmla="*/ 4315 h 4323"/>
                <a:gd name="T2" fmla="*/ 316 w 4753"/>
                <a:gd name="T3" fmla="*/ 3451 h 4323"/>
                <a:gd name="T4" fmla="*/ 1173 w 4753"/>
                <a:gd name="T5" fmla="*/ 2706 h 4323"/>
                <a:gd name="T6" fmla="*/ 1626 w 4753"/>
                <a:gd name="T7" fmla="*/ 2706 h 4323"/>
                <a:gd name="T8" fmla="*/ 2508 w 4753"/>
                <a:gd name="T9" fmla="*/ 3544 h 4323"/>
                <a:gd name="T10" fmla="*/ 3450 w 4753"/>
                <a:gd name="T11" fmla="*/ 2819 h 4323"/>
                <a:gd name="T12" fmla="*/ 2540 w 4753"/>
                <a:gd name="T13" fmla="*/ 3806 h 4323"/>
                <a:gd name="T14" fmla="*/ 2369 w 4753"/>
                <a:gd name="T15" fmla="*/ 3767 h 4323"/>
                <a:gd name="T16" fmla="*/ 1698 w 4753"/>
                <a:gd name="T17" fmla="*/ 2928 h 4323"/>
                <a:gd name="T18" fmla="*/ 1719 w 4753"/>
                <a:gd name="T19" fmla="*/ 3982 h 4323"/>
                <a:gd name="T20" fmla="*/ 1493 w 4753"/>
                <a:gd name="T21" fmla="*/ 4227 h 4323"/>
                <a:gd name="T22" fmla="*/ 1360 w 4753"/>
                <a:gd name="T23" fmla="*/ 4251 h 4323"/>
                <a:gd name="T24" fmla="*/ 1106 w 4753"/>
                <a:gd name="T25" fmla="*/ 4077 h 4323"/>
                <a:gd name="T26" fmla="*/ 1151 w 4753"/>
                <a:gd name="T27" fmla="*/ 3227 h 4323"/>
                <a:gd name="T28" fmla="*/ 514 w 4753"/>
                <a:gd name="T29" fmla="*/ 3531 h 4323"/>
                <a:gd name="T30" fmla="*/ 121 w 4753"/>
                <a:gd name="T31" fmla="*/ 4323 h 4323"/>
                <a:gd name="T32" fmla="*/ 1393 w 4753"/>
                <a:gd name="T33" fmla="*/ 4034 h 4323"/>
                <a:gd name="T34" fmla="*/ 1432 w 4753"/>
                <a:gd name="T35" fmla="*/ 3329 h 4323"/>
                <a:gd name="T36" fmla="*/ 1286 w 4753"/>
                <a:gd name="T37" fmla="*/ 3947 h 4323"/>
                <a:gd name="T38" fmla="*/ 1441 w 4753"/>
                <a:gd name="T39" fmla="*/ 3115 h 4323"/>
                <a:gd name="T40" fmla="*/ 1305 w 4753"/>
                <a:gd name="T41" fmla="*/ 2919 h 4323"/>
                <a:gd name="T42" fmla="*/ 4647 w 4753"/>
                <a:gd name="T43" fmla="*/ 3982 h 4323"/>
                <a:gd name="T44" fmla="*/ 2918 w 4753"/>
                <a:gd name="T45" fmla="*/ 3876 h 4323"/>
                <a:gd name="T46" fmla="*/ 4540 w 4753"/>
                <a:gd name="T47" fmla="*/ 3769 h 4323"/>
                <a:gd name="T48" fmla="*/ 312 w 4753"/>
                <a:gd name="T49" fmla="*/ 698 h 4323"/>
                <a:gd name="T50" fmla="*/ 205 w 4753"/>
                <a:gd name="T51" fmla="*/ 3049 h 4323"/>
                <a:gd name="T52" fmla="*/ 99 w 4753"/>
                <a:gd name="T53" fmla="*/ 591 h 4323"/>
                <a:gd name="T54" fmla="*/ 4647 w 4753"/>
                <a:gd name="T55" fmla="*/ 485 h 4323"/>
                <a:gd name="T56" fmla="*/ 4753 w 4753"/>
                <a:gd name="T57" fmla="*/ 3876 h 4323"/>
                <a:gd name="T58" fmla="*/ 1921 w 4753"/>
                <a:gd name="T59" fmla="*/ 3477 h 4323"/>
                <a:gd name="T60" fmla="*/ 1815 w 4753"/>
                <a:gd name="T61" fmla="*/ 3356 h 4323"/>
                <a:gd name="T62" fmla="*/ 2028 w 4753"/>
                <a:gd name="T63" fmla="*/ 3356 h 4323"/>
                <a:gd name="T64" fmla="*/ 1921 w 4753"/>
                <a:gd name="T65" fmla="*/ 3477 h 4323"/>
                <a:gd name="T66" fmla="*/ 806 w 4753"/>
                <a:gd name="T67" fmla="*/ 1923 h 4323"/>
                <a:gd name="T68" fmla="*/ 1507 w 4753"/>
                <a:gd name="T69" fmla="*/ 1347 h 4323"/>
                <a:gd name="T70" fmla="*/ 1980 w 4753"/>
                <a:gd name="T71" fmla="*/ 1923 h 4323"/>
                <a:gd name="T72" fmla="*/ 1203 w 4753"/>
                <a:gd name="T73" fmla="*/ 1602 h 4323"/>
                <a:gd name="T74" fmla="*/ 1393 w 4753"/>
                <a:gd name="T75" fmla="*/ 2297 h 4323"/>
                <a:gd name="T76" fmla="*/ 1535 w 4753"/>
                <a:gd name="T77" fmla="*/ 1578 h 4323"/>
                <a:gd name="T78" fmla="*/ 1208 w 4753"/>
                <a:gd name="T79" fmla="*/ 1695 h 4323"/>
                <a:gd name="T80" fmla="*/ 4068 w 4753"/>
                <a:gd name="T81" fmla="*/ 1797 h 4323"/>
                <a:gd name="T82" fmla="*/ 3414 w 4753"/>
                <a:gd name="T83" fmla="*/ 1691 h 4323"/>
                <a:gd name="T84" fmla="*/ 4068 w 4753"/>
                <a:gd name="T85" fmla="*/ 1584 h 4323"/>
                <a:gd name="T86" fmla="*/ 4068 w 4753"/>
                <a:gd name="T87" fmla="*/ 1797 h 4323"/>
                <a:gd name="T88" fmla="*/ 2822 w 4753"/>
                <a:gd name="T89" fmla="*/ 1797 h 4323"/>
                <a:gd name="T90" fmla="*/ 2822 w 4753"/>
                <a:gd name="T91" fmla="*/ 1584 h 4323"/>
                <a:gd name="T92" fmla="*/ 3132 w 4753"/>
                <a:gd name="T93" fmla="*/ 1691 h 4323"/>
                <a:gd name="T94" fmla="*/ 4068 w 4753"/>
                <a:gd name="T95" fmla="*/ 1352 h 4323"/>
                <a:gd name="T96" fmla="*/ 2867 w 4753"/>
                <a:gd name="T97" fmla="*/ 1246 h 4323"/>
                <a:gd name="T98" fmla="*/ 4068 w 4753"/>
                <a:gd name="T99" fmla="*/ 1139 h 4323"/>
                <a:gd name="T100" fmla="*/ 4068 w 4753"/>
                <a:gd name="T101" fmla="*/ 1352 h 4323"/>
                <a:gd name="T102" fmla="*/ 1878 w 4753"/>
                <a:gd name="T103" fmla="*/ 214 h 4323"/>
                <a:gd name="T104" fmla="*/ 1878 w 4753"/>
                <a:gd name="T105" fmla="*/ 0 h 4323"/>
                <a:gd name="T106" fmla="*/ 3080 w 4753"/>
                <a:gd name="T107" fmla="*/ 107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53" h="4323">
                  <a:moveTo>
                    <a:pt x="121" y="4323"/>
                  </a:moveTo>
                  <a:cubicBezTo>
                    <a:pt x="107" y="4323"/>
                    <a:pt x="94" y="4320"/>
                    <a:pt x="81" y="4315"/>
                  </a:cubicBezTo>
                  <a:cubicBezTo>
                    <a:pt x="26" y="4293"/>
                    <a:pt x="0" y="4231"/>
                    <a:pt x="22" y="4176"/>
                  </a:cubicBezTo>
                  <a:lnTo>
                    <a:pt x="316" y="3451"/>
                  </a:lnTo>
                  <a:cubicBezTo>
                    <a:pt x="443" y="3139"/>
                    <a:pt x="667" y="2726"/>
                    <a:pt x="1161" y="2706"/>
                  </a:cubicBezTo>
                  <a:cubicBezTo>
                    <a:pt x="1165" y="2706"/>
                    <a:pt x="1169" y="2706"/>
                    <a:pt x="1173" y="2706"/>
                  </a:cubicBezTo>
                  <a:lnTo>
                    <a:pt x="1613" y="2706"/>
                  </a:lnTo>
                  <a:cubicBezTo>
                    <a:pt x="1618" y="2706"/>
                    <a:pt x="1622" y="2706"/>
                    <a:pt x="1626" y="2706"/>
                  </a:cubicBezTo>
                  <a:cubicBezTo>
                    <a:pt x="2119" y="2726"/>
                    <a:pt x="2344" y="3139"/>
                    <a:pt x="2470" y="3451"/>
                  </a:cubicBezTo>
                  <a:lnTo>
                    <a:pt x="2508" y="3544"/>
                  </a:lnTo>
                  <a:lnTo>
                    <a:pt x="3299" y="2813"/>
                  </a:lnTo>
                  <a:cubicBezTo>
                    <a:pt x="3342" y="2773"/>
                    <a:pt x="3410" y="2776"/>
                    <a:pt x="3450" y="2819"/>
                  </a:cubicBezTo>
                  <a:cubicBezTo>
                    <a:pt x="3490" y="2863"/>
                    <a:pt x="3487" y="2930"/>
                    <a:pt x="3444" y="2970"/>
                  </a:cubicBezTo>
                  <a:lnTo>
                    <a:pt x="2540" y="3806"/>
                  </a:lnTo>
                  <a:cubicBezTo>
                    <a:pt x="2514" y="3829"/>
                    <a:pt x="2478" y="3839"/>
                    <a:pt x="2444" y="3831"/>
                  </a:cubicBezTo>
                  <a:cubicBezTo>
                    <a:pt x="2410" y="3824"/>
                    <a:pt x="2382" y="3800"/>
                    <a:pt x="2369" y="3767"/>
                  </a:cubicBezTo>
                  <a:lnTo>
                    <a:pt x="2273" y="3531"/>
                  </a:lnTo>
                  <a:cubicBezTo>
                    <a:pt x="2120" y="3155"/>
                    <a:pt x="1945" y="2968"/>
                    <a:pt x="1698" y="2928"/>
                  </a:cubicBezTo>
                  <a:lnTo>
                    <a:pt x="1635" y="3227"/>
                  </a:lnTo>
                  <a:lnTo>
                    <a:pt x="1719" y="3982"/>
                  </a:lnTo>
                  <a:cubicBezTo>
                    <a:pt x="1723" y="4018"/>
                    <a:pt x="1709" y="4054"/>
                    <a:pt x="1680" y="4077"/>
                  </a:cubicBezTo>
                  <a:lnTo>
                    <a:pt x="1493" y="4227"/>
                  </a:lnTo>
                  <a:cubicBezTo>
                    <a:pt x="1474" y="4242"/>
                    <a:pt x="1451" y="4251"/>
                    <a:pt x="1426" y="4251"/>
                  </a:cubicBezTo>
                  <a:lnTo>
                    <a:pt x="1360" y="4251"/>
                  </a:lnTo>
                  <a:cubicBezTo>
                    <a:pt x="1336" y="4251"/>
                    <a:pt x="1312" y="4242"/>
                    <a:pt x="1293" y="4227"/>
                  </a:cubicBezTo>
                  <a:lnTo>
                    <a:pt x="1106" y="4077"/>
                  </a:lnTo>
                  <a:cubicBezTo>
                    <a:pt x="1078" y="4054"/>
                    <a:pt x="1063" y="4018"/>
                    <a:pt x="1067" y="3982"/>
                  </a:cubicBezTo>
                  <a:lnTo>
                    <a:pt x="1151" y="3227"/>
                  </a:lnTo>
                  <a:lnTo>
                    <a:pt x="1088" y="2928"/>
                  </a:lnTo>
                  <a:cubicBezTo>
                    <a:pt x="842" y="2968"/>
                    <a:pt x="666" y="3156"/>
                    <a:pt x="514" y="3531"/>
                  </a:cubicBezTo>
                  <a:lnTo>
                    <a:pt x="220" y="4256"/>
                  </a:lnTo>
                  <a:cubicBezTo>
                    <a:pt x="203" y="4298"/>
                    <a:pt x="163" y="4323"/>
                    <a:pt x="121" y="4323"/>
                  </a:cubicBezTo>
                  <a:close/>
                  <a:moveTo>
                    <a:pt x="1286" y="3947"/>
                  </a:moveTo>
                  <a:lnTo>
                    <a:pt x="1393" y="4034"/>
                  </a:lnTo>
                  <a:lnTo>
                    <a:pt x="1501" y="3947"/>
                  </a:lnTo>
                  <a:lnTo>
                    <a:pt x="1432" y="3329"/>
                  </a:lnTo>
                  <a:lnTo>
                    <a:pt x="1354" y="3329"/>
                  </a:lnTo>
                  <a:lnTo>
                    <a:pt x="1286" y="3947"/>
                  </a:lnTo>
                  <a:close/>
                  <a:moveTo>
                    <a:pt x="1346" y="3115"/>
                  </a:moveTo>
                  <a:lnTo>
                    <a:pt x="1441" y="3115"/>
                  </a:lnTo>
                  <a:lnTo>
                    <a:pt x="1482" y="2919"/>
                  </a:lnTo>
                  <a:lnTo>
                    <a:pt x="1305" y="2919"/>
                  </a:lnTo>
                  <a:lnTo>
                    <a:pt x="1346" y="3115"/>
                  </a:lnTo>
                  <a:close/>
                  <a:moveTo>
                    <a:pt x="4647" y="3982"/>
                  </a:moveTo>
                  <a:lnTo>
                    <a:pt x="3025" y="3982"/>
                  </a:lnTo>
                  <a:cubicBezTo>
                    <a:pt x="2966" y="3982"/>
                    <a:pt x="2918" y="3935"/>
                    <a:pt x="2918" y="3876"/>
                  </a:cubicBezTo>
                  <a:cubicBezTo>
                    <a:pt x="2918" y="3817"/>
                    <a:pt x="2966" y="3769"/>
                    <a:pt x="3025" y="3769"/>
                  </a:cubicBezTo>
                  <a:lnTo>
                    <a:pt x="4540" y="3769"/>
                  </a:lnTo>
                  <a:lnTo>
                    <a:pt x="4540" y="698"/>
                  </a:lnTo>
                  <a:lnTo>
                    <a:pt x="312" y="698"/>
                  </a:lnTo>
                  <a:lnTo>
                    <a:pt x="312" y="2942"/>
                  </a:lnTo>
                  <a:cubicBezTo>
                    <a:pt x="312" y="3001"/>
                    <a:pt x="264" y="3049"/>
                    <a:pt x="205" y="3049"/>
                  </a:cubicBezTo>
                  <a:cubicBezTo>
                    <a:pt x="146" y="3049"/>
                    <a:pt x="99" y="3001"/>
                    <a:pt x="99" y="2942"/>
                  </a:cubicBezTo>
                  <a:lnTo>
                    <a:pt x="99" y="591"/>
                  </a:lnTo>
                  <a:cubicBezTo>
                    <a:pt x="99" y="532"/>
                    <a:pt x="146" y="485"/>
                    <a:pt x="205" y="485"/>
                  </a:cubicBezTo>
                  <a:lnTo>
                    <a:pt x="4647" y="485"/>
                  </a:lnTo>
                  <a:cubicBezTo>
                    <a:pt x="4705" y="485"/>
                    <a:pt x="4753" y="532"/>
                    <a:pt x="4753" y="591"/>
                  </a:cubicBezTo>
                  <a:lnTo>
                    <a:pt x="4753" y="3876"/>
                  </a:lnTo>
                  <a:cubicBezTo>
                    <a:pt x="4753" y="3935"/>
                    <a:pt x="4705" y="3982"/>
                    <a:pt x="4647" y="3982"/>
                  </a:cubicBezTo>
                  <a:close/>
                  <a:moveTo>
                    <a:pt x="1921" y="3477"/>
                  </a:moveTo>
                  <a:cubicBezTo>
                    <a:pt x="1862" y="3477"/>
                    <a:pt x="1815" y="3430"/>
                    <a:pt x="1815" y="3371"/>
                  </a:cubicBezTo>
                  <a:lnTo>
                    <a:pt x="1815" y="3356"/>
                  </a:lnTo>
                  <a:cubicBezTo>
                    <a:pt x="1815" y="3297"/>
                    <a:pt x="1862" y="3250"/>
                    <a:pt x="1921" y="3250"/>
                  </a:cubicBezTo>
                  <a:cubicBezTo>
                    <a:pt x="1980" y="3250"/>
                    <a:pt x="2028" y="3297"/>
                    <a:pt x="2028" y="3356"/>
                  </a:cubicBezTo>
                  <a:lnTo>
                    <a:pt x="2028" y="3371"/>
                  </a:lnTo>
                  <a:cubicBezTo>
                    <a:pt x="2028" y="3430"/>
                    <a:pt x="1980" y="3477"/>
                    <a:pt x="1921" y="3477"/>
                  </a:cubicBezTo>
                  <a:close/>
                  <a:moveTo>
                    <a:pt x="1393" y="2510"/>
                  </a:moveTo>
                  <a:cubicBezTo>
                    <a:pt x="1070" y="2510"/>
                    <a:pt x="806" y="2247"/>
                    <a:pt x="806" y="1923"/>
                  </a:cubicBezTo>
                  <a:cubicBezTo>
                    <a:pt x="806" y="1600"/>
                    <a:pt x="1070" y="1336"/>
                    <a:pt x="1393" y="1336"/>
                  </a:cubicBezTo>
                  <a:cubicBezTo>
                    <a:pt x="1432" y="1336"/>
                    <a:pt x="1470" y="1340"/>
                    <a:pt x="1507" y="1347"/>
                  </a:cubicBezTo>
                  <a:cubicBezTo>
                    <a:pt x="1509" y="1348"/>
                    <a:pt x="1511" y="1348"/>
                    <a:pt x="1513" y="1349"/>
                  </a:cubicBezTo>
                  <a:cubicBezTo>
                    <a:pt x="1780" y="1404"/>
                    <a:pt x="1980" y="1641"/>
                    <a:pt x="1980" y="1923"/>
                  </a:cubicBezTo>
                  <a:cubicBezTo>
                    <a:pt x="1980" y="2247"/>
                    <a:pt x="1717" y="2510"/>
                    <a:pt x="1393" y="2510"/>
                  </a:cubicBezTo>
                  <a:close/>
                  <a:moveTo>
                    <a:pt x="1203" y="1602"/>
                  </a:moveTo>
                  <a:cubicBezTo>
                    <a:pt x="1093" y="1667"/>
                    <a:pt x="1020" y="1787"/>
                    <a:pt x="1020" y="1923"/>
                  </a:cubicBezTo>
                  <a:cubicBezTo>
                    <a:pt x="1020" y="2129"/>
                    <a:pt x="1187" y="2297"/>
                    <a:pt x="1393" y="2297"/>
                  </a:cubicBezTo>
                  <a:cubicBezTo>
                    <a:pt x="1599" y="2297"/>
                    <a:pt x="1767" y="2129"/>
                    <a:pt x="1767" y="1923"/>
                  </a:cubicBezTo>
                  <a:cubicBezTo>
                    <a:pt x="1767" y="1767"/>
                    <a:pt x="1671" y="1634"/>
                    <a:pt x="1535" y="1578"/>
                  </a:cubicBezTo>
                  <a:cubicBezTo>
                    <a:pt x="1486" y="1642"/>
                    <a:pt x="1425" y="1696"/>
                    <a:pt x="1354" y="1736"/>
                  </a:cubicBezTo>
                  <a:cubicBezTo>
                    <a:pt x="1302" y="1764"/>
                    <a:pt x="1237" y="1746"/>
                    <a:pt x="1208" y="1695"/>
                  </a:cubicBezTo>
                  <a:cubicBezTo>
                    <a:pt x="1192" y="1665"/>
                    <a:pt x="1191" y="1631"/>
                    <a:pt x="1203" y="1602"/>
                  </a:cubicBezTo>
                  <a:close/>
                  <a:moveTo>
                    <a:pt x="4068" y="1797"/>
                  </a:moveTo>
                  <a:lnTo>
                    <a:pt x="3521" y="1797"/>
                  </a:lnTo>
                  <a:cubicBezTo>
                    <a:pt x="3462" y="1797"/>
                    <a:pt x="3414" y="1749"/>
                    <a:pt x="3414" y="1691"/>
                  </a:cubicBezTo>
                  <a:cubicBezTo>
                    <a:pt x="3414" y="1632"/>
                    <a:pt x="3462" y="1584"/>
                    <a:pt x="3521" y="1584"/>
                  </a:cubicBezTo>
                  <a:lnTo>
                    <a:pt x="4068" y="1584"/>
                  </a:lnTo>
                  <a:cubicBezTo>
                    <a:pt x="4127" y="1584"/>
                    <a:pt x="4175" y="1632"/>
                    <a:pt x="4175" y="1691"/>
                  </a:cubicBezTo>
                  <a:cubicBezTo>
                    <a:pt x="4175" y="1749"/>
                    <a:pt x="4127" y="1797"/>
                    <a:pt x="4068" y="1797"/>
                  </a:cubicBezTo>
                  <a:close/>
                  <a:moveTo>
                    <a:pt x="3025" y="1797"/>
                  </a:moveTo>
                  <a:lnTo>
                    <a:pt x="2822" y="1797"/>
                  </a:lnTo>
                  <a:cubicBezTo>
                    <a:pt x="2763" y="1797"/>
                    <a:pt x="2715" y="1749"/>
                    <a:pt x="2715" y="1691"/>
                  </a:cubicBezTo>
                  <a:cubicBezTo>
                    <a:pt x="2715" y="1632"/>
                    <a:pt x="2763" y="1584"/>
                    <a:pt x="2822" y="1584"/>
                  </a:cubicBezTo>
                  <a:lnTo>
                    <a:pt x="3025" y="1584"/>
                  </a:lnTo>
                  <a:cubicBezTo>
                    <a:pt x="3084" y="1584"/>
                    <a:pt x="3132" y="1632"/>
                    <a:pt x="3132" y="1691"/>
                  </a:cubicBezTo>
                  <a:cubicBezTo>
                    <a:pt x="3132" y="1749"/>
                    <a:pt x="3084" y="1797"/>
                    <a:pt x="3025" y="1797"/>
                  </a:cubicBezTo>
                  <a:close/>
                  <a:moveTo>
                    <a:pt x="4068" y="1352"/>
                  </a:moveTo>
                  <a:lnTo>
                    <a:pt x="2973" y="1352"/>
                  </a:lnTo>
                  <a:cubicBezTo>
                    <a:pt x="2914" y="1352"/>
                    <a:pt x="2867" y="1304"/>
                    <a:pt x="2867" y="1246"/>
                  </a:cubicBezTo>
                  <a:cubicBezTo>
                    <a:pt x="2867" y="1187"/>
                    <a:pt x="2914" y="1139"/>
                    <a:pt x="2973" y="1139"/>
                  </a:cubicBezTo>
                  <a:lnTo>
                    <a:pt x="4068" y="1139"/>
                  </a:lnTo>
                  <a:cubicBezTo>
                    <a:pt x="4127" y="1139"/>
                    <a:pt x="4175" y="1187"/>
                    <a:pt x="4175" y="1246"/>
                  </a:cubicBezTo>
                  <a:cubicBezTo>
                    <a:pt x="4175" y="1304"/>
                    <a:pt x="4127" y="1352"/>
                    <a:pt x="4068" y="1352"/>
                  </a:cubicBezTo>
                  <a:close/>
                  <a:moveTo>
                    <a:pt x="2973" y="214"/>
                  </a:moveTo>
                  <a:lnTo>
                    <a:pt x="1878" y="214"/>
                  </a:lnTo>
                  <a:cubicBezTo>
                    <a:pt x="1819" y="214"/>
                    <a:pt x="1772" y="166"/>
                    <a:pt x="1772" y="107"/>
                  </a:cubicBezTo>
                  <a:cubicBezTo>
                    <a:pt x="1772" y="48"/>
                    <a:pt x="1819" y="0"/>
                    <a:pt x="1878" y="0"/>
                  </a:cubicBezTo>
                  <a:lnTo>
                    <a:pt x="2973" y="0"/>
                  </a:lnTo>
                  <a:cubicBezTo>
                    <a:pt x="3032" y="0"/>
                    <a:pt x="3080" y="48"/>
                    <a:pt x="3080" y="107"/>
                  </a:cubicBezTo>
                  <a:cubicBezTo>
                    <a:pt x="3080" y="166"/>
                    <a:pt x="3032" y="214"/>
                    <a:pt x="2973" y="214"/>
                  </a:cubicBezTo>
                  <a:close/>
                </a:path>
              </a:pathLst>
            </a:custGeom>
            <a:solidFill>
              <a:schemeClr val="bg1"/>
            </a:solidFill>
            <a:ln>
              <a:noFill/>
            </a:ln>
          </p:spPr>
          <p:txBody>
            <a:bodyPr/>
            <a:lstStyle/>
            <a:p>
              <a:endParaRPr lang="zh-CN" altLang="en-US">
                <a:cs typeface="+mn-ea"/>
                <a:sym typeface="+mn-lt"/>
              </a:endParaRPr>
            </a:p>
          </p:txBody>
        </p:sp>
        <p:sp>
          <p:nvSpPr>
            <p:cNvPr id="30" name="文本框 29"/>
            <p:cNvSpPr txBox="1"/>
            <p:nvPr/>
          </p:nvSpPr>
          <p:spPr>
            <a:xfrm>
              <a:off x="4796691" y="5447008"/>
              <a:ext cx="2152015" cy="368300"/>
            </a:xfrm>
            <a:prstGeom prst="rect">
              <a:avLst/>
            </a:prstGeom>
            <a:noFill/>
          </p:spPr>
          <p:txBody>
            <a:bodyPr wrap="square" rtlCol="0">
              <a:spAutoFit/>
            </a:bodyPr>
            <a:lstStyle/>
            <a:p>
              <a:r>
                <a:rPr lang="zh-CN" altLang="en-US" dirty="0">
                  <a:solidFill>
                    <a:schemeClr val="bg1"/>
                  </a:solidFill>
                  <a:cs typeface="+mn-ea"/>
                  <a:sym typeface="+mn-lt"/>
                </a:rPr>
                <a:t>指导老师：冯朝</a:t>
              </a:r>
              <a:r>
                <a:rPr lang="zh-CN" altLang="en-US" dirty="0">
                  <a:solidFill>
                    <a:schemeClr val="bg1"/>
                  </a:solidFill>
                  <a:cs typeface="+mn-ea"/>
                  <a:sym typeface="+mn-lt"/>
                </a:rPr>
                <a:t>胜</a:t>
              </a:r>
              <a:endParaRPr lang="zh-CN" altLang="en-US" dirty="0">
                <a:solidFill>
                  <a:schemeClr val="bg1"/>
                </a:solidFill>
                <a:cs typeface="+mn-ea"/>
                <a:sym typeface="+mn-lt"/>
              </a:endParaRPr>
            </a:p>
          </p:txBody>
        </p:sp>
      </p:grpSp>
      <p:sp>
        <p:nvSpPr>
          <p:cNvPr id="19" name="文本框 18"/>
          <p:cNvSpPr txBox="1"/>
          <p:nvPr/>
        </p:nvSpPr>
        <p:spPr>
          <a:xfrm>
            <a:off x="2296160" y="3486611"/>
            <a:ext cx="7599680" cy="253916"/>
          </a:xfrm>
          <a:prstGeom prst="rect">
            <a:avLst/>
          </a:prstGeom>
          <a:noFill/>
        </p:spPr>
        <p:txBody>
          <a:bodyPr wrap="square" rtlCol="0">
            <a:spAutoFit/>
          </a:bodyPr>
          <a:lstStyle/>
          <a:p>
            <a:pPr algn="dist"/>
            <a:r>
              <a:rPr lang="en-US" altLang="zh-CN" sz="1050" dirty="0">
                <a:solidFill>
                  <a:schemeClr val="bg1"/>
                </a:solidFill>
                <a:sym typeface="Wingdings" panose="05000000000000000000" pitchFamily="2" charset="2"/>
              </a:rPr>
              <a:t>Thank you for listening to</a:t>
            </a:r>
            <a:endParaRPr lang="zh-CN" altLang="en-US" sz="1050" dirty="0">
              <a:solidFill>
                <a:schemeClr val="bg1"/>
              </a:solidFill>
              <a:sym typeface="Wingdings" panose="05000000000000000000" pitchFamily="2" charset="2"/>
            </a:endParaRPr>
          </a:p>
        </p:txBody>
      </p:sp>
      <p:sp>
        <p:nvSpPr>
          <p:cNvPr id="43" name="任意多边形: 形状 42"/>
          <p:cNvSpPr/>
          <p:nvPr/>
        </p:nvSpPr>
        <p:spPr>
          <a:xfrm rot="246287">
            <a:off x="7553087" y="57910"/>
            <a:ext cx="4712293" cy="2626258"/>
          </a:xfrm>
          <a:custGeom>
            <a:avLst/>
            <a:gdLst>
              <a:gd name="connsiteX0" fmla="*/ 0 w 4712293"/>
              <a:gd name="connsiteY0" fmla="*/ 107653 h 2626258"/>
              <a:gd name="connsiteX1" fmla="*/ 1500082 w 4712293"/>
              <a:gd name="connsiteY1" fmla="*/ 0 h 2626258"/>
              <a:gd name="connsiteX2" fmla="*/ 1526651 w 4712293"/>
              <a:gd name="connsiteY2" fmla="*/ 71368 h 2626258"/>
              <a:gd name="connsiteX3" fmla="*/ 3191005 w 4712293"/>
              <a:gd name="connsiteY3" fmla="*/ 1155960 h 2626258"/>
              <a:gd name="connsiteX4" fmla="*/ 4584835 w 4712293"/>
              <a:gd name="connsiteY4" fmla="*/ 509726 h 2626258"/>
              <a:gd name="connsiteX5" fmla="*/ 4586931 w 4712293"/>
              <a:gd name="connsiteY5" fmla="*/ 506970 h 2626258"/>
              <a:gd name="connsiteX6" fmla="*/ 4712293 w 4712293"/>
              <a:gd name="connsiteY6" fmla="*/ 2253813 h 2626258"/>
              <a:gd name="connsiteX7" fmla="*/ 4466405 w 4712293"/>
              <a:gd name="connsiteY7" fmla="*/ 2371162 h 2626258"/>
              <a:gd name="connsiteX8" fmla="*/ 3191005 w 4712293"/>
              <a:gd name="connsiteY8" fmla="*/ 2626258 h 2626258"/>
              <a:gd name="connsiteX9" fmla="*/ 61714 w 4712293"/>
              <a:gd name="connsiteY9" fmla="*/ 345435 h 26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2293" h="2626258">
                <a:moveTo>
                  <a:pt x="0" y="107653"/>
                </a:moveTo>
                <a:lnTo>
                  <a:pt x="1500082" y="0"/>
                </a:lnTo>
                <a:lnTo>
                  <a:pt x="1526651" y="71368"/>
                </a:lnTo>
                <a:cubicBezTo>
                  <a:pt x="1800862" y="708737"/>
                  <a:pt x="2442810" y="1155960"/>
                  <a:pt x="3191005" y="1155960"/>
                </a:cubicBezTo>
                <a:cubicBezTo>
                  <a:pt x="3752151" y="1155960"/>
                  <a:pt x="4253533" y="904397"/>
                  <a:pt x="4584835" y="509726"/>
                </a:cubicBezTo>
                <a:lnTo>
                  <a:pt x="4586931" y="506970"/>
                </a:lnTo>
                <a:lnTo>
                  <a:pt x="4712293" y="2253813"/>
                </a:lnTo>
                <a:lnTo>
                  <a:pt x="4466405" y="2371162"/>
                </a:lnTo>
                <a:cubicBezTo>
                  <a:pt x="4074398" y="2535425"/>
                  <a:pt x="3643408" y="2626258"/>
                  <a:pt x="3191005" y="2626258"/>
                </a:cubicBezTo>
                <a:cubicBezTo>
                  <a:pt x="1720692" y="2626258"/>
                  <a:pt x="476569" y="1666829"/>
                  <a:pt x="61714" y="345435"/>
                </a:cubicBezTo>
                <a:close/>
              </a:path>
            </a:pathLst>
          </a:custGeom>
          <a:gradFill>
            <a:gsLst>
              <a:gs pos="100000">
                <a:schemeClr val="bg1">
                  <a:alpha val="81000"/>
                </a:schemeClr>
              </a:gs>
              <a:gs pos="63000">
                <a:srgbClr val="D9DCE1">
                  <a:alpha val="78000"/>
                </a:srgbClr>
              </a:gs>
              <a:gs pos="0">
                <a:schemeClr val="tx2">
                  <a:lumMod val="60000"/>
                  <a:lumOff val="40000"/>
                  <a:alpha val="0"/>
                </a:schemeClr>
              </a:gs>
            </a:gsLst>
            <a:lin ang="16200000" scaled="1"/>
          </a:gradFill>
          <a:ln>
            <a:noFill/>
          </a:ln>
          <a:effectLst>
            <a:outerShdw blurRad="190500" dist="508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39" name="任意多边形: 形状 38"/>
          <p:cNvSpPr/>
          <p:nvPr/>
        </p:nvSpPr>
        <p:spPr>
          <a:xfrm rot="8748610">
            <a:off x="644445" y="4307628"/>
            <a:ext cx="2472119" cy="3370375"/>
          </a:xfrm>
          <a:custGeom>
            <a:avLst/>
            <a:gdLst>
              <a:gd name="connsiteX0" fmla="*/ 1006087 w 2472119"/>
              <a:gd name="connsiteY0" fmla="*/ 2984280 h 3370375"/>
              <a:gd name="connsiteX1" fmla="*/ 0 w 2472119"/>
              <a:gd name="connsiteY1" fmla="*/ 1109660 h 3370375"/>
              <a:gd name="connsiteX2" fmla="*/ 275418 w 2472119"/>
              <a:gd name="connsiteY2" fmla="*/ 32069 h 3370375"/>
              <a:gd name="connsiteX3" fmla="*/ 295083 w 2472119"/>
              <a:gd name="connsiteY3" fmla="*/ 0 h 3370375"/>
              <a:gd name="connsiteX4" fmla="*/ 418081 w 2472119"/>
              <a:gd name="connsiteY4" fmla="*/ 83557 h 3370375"/>
              <a:gd name="connsiteX5" fmla="*/ 406180 w 2472119"/>
              <a:gd name="connsiteY5" fmla="*/ 102953 h 3370375"/>
              <a:gd name="connsiteX6" fmla="*/ 148710 w 2472119"/>
              <a:gd name="connsiteY6" fmla="*/ 1109660 h 3370375"/>
              <a:gd name="connsiteX7" fmla="*/ 2281943 w 2472119"/>
              <a:gd name="connsiteY7" fmla="*/ 3221665 h 3370375"/>
              <a:gd name="connsiteX8" fmla="*/ 2472119 w 2472119"/>
              <a:gd name="connsiteY8" fmla="*/ 3212157 h 3370375"/>
              <a:gd name="connsiteX9" fmla="*/ 2367545 w 2472119"/>
              <a:gd name="connsiteY9" fmla="*/ 3366092 h 3370375"/>
              <a:gd name="connsiteX10" fmla="*/ 2281943 w 2472119"/>
              <a:gd name="connsiteY10" fmla="*/ 3370375 h 3370375"/>
              <a:gd name="connsiteX11" fmla="*/ 1006087 w 2472119"/>
              <a:gd name="connsiteY11" fmla="*/ 2984280 h 3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2119" h="3370375">
                <a:moveTo>
                  <a:pt x="1006087" y="2984280"/>
                </a:moveTo>
                <a:cubicBezTo>
                  <a:pt x="399086" y="2578013"/>
                  <a:pt x="0" y="1890008"/>
                  <a:pt x="0" y="1109660"/>
                </a:cubicBezTo>
                <a:cubicBezTo>
                  <a:pt x="0" y="719485"/>
                  <a:pt x="99771" y="352397"/>
                  <a:pt x="275418" y="32069"/>
                </a:cubicBezTo>
                <a:lnTo>
                  <a:pt x="295083" y="0"/>
                </a:lnTo>
                <a:lnTo>
                  <a:pt x="418081" y="83557"/>
                </a:lnTo>
                <a:lnTo>
                  <a:pt x="406180" y="102953"/>
                </a:lnTo>
                <a:cubicBezTo>
                  <a:pt x="241979" y="402210"/>
                  <a:pt x="148710" y="745151"/>
                  <a:pt x="148710" y="1109660"/>
                </a:cubicBezTo>
                <a:cubicBezTo>
                  <a:pt x="148710" y="2276088"/>
                  <a:pt x="1103791" y="3221665"/>
                  <a:pt x="2281943" y="3221665"/>
                </a:cubicBezTo>
                <a:lnTo>
                  <a:pt x="2472119" y="3212157"/>
                </a:lnTo>
                <a:lnTo>
                  <a:pt x="2367545" y="3366092"/>
                </a:lnTo>
                <a:lnTo>
                  <a:pt x="2281943" y="3370375"/>
                </a:lnTo>
                <a:cubicBezTo>
                  <a:pt x="1809337" y="3370375"/>
                  <a:pt x="1370288" y="3228040"/>
                  <a:pt x="1006087" y="2984280"/>
                </a:cubicBezTo>
                <a:close/>
              </a:path>
            </a:pathLst>
          </a:custGeom>
          <a:gradFill>
            <a:gsLst>
              <a:gs pos="100000">
                <a:schemeClr val="bg1">
                  <a:alpha val="81000"/>
                </a:schemeClr>
              </a:gs>
              <a:gs pos="63000">
                <a:srgbClr val="D9DCE1">
                  <a:alpha val="78000"/>
                </a:srgbClr>
              </a:gs>
              <a:gs pos="0">
                <a:schemeClr val="tx2">
                  <a:lumMod val="60000"/>
                  <a:lumOff val="40000"/>
                  <a:alpha val="0"/>
                </a:schemeClr>
              </a:gs>
            </a:gsLst>
            <a:lin ang="16200000" scaled="1"/>
          </a:gradFill>
          <a:ln>
            <a:noFill/>
          </a:ln>
          <a:effectLst>
            <a:outerShdw blurRad="190500" dist="508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41" name="任意多边形: 形状 40"/>
          <p:cNvSpPr/>
          <p:nvPr/>
        </p:nvSpPr>
        <p:spPr>
          <a:xfrm rot="9454676">
            <a:off x="662174" y="5933399"/>
            <a:ext cx="2347203" cy="1424152"/>
          </a:xfrm>
          <a:custGeom>
            <a:avLst/>
            <a:gdLst>
              <a:gd name="connsiteX0" fmla="*/ 816914 w 2347203"/>
              <a:gd name="connsiteY0" fmla="*/ 1320018 h 1424152"/>
              <a:gd name="connsiteX1" fmla="*/ 0 w 2347203"/>
              <a:gd name="connsiteY1" fmla="*/ 99045 h 1424152"/>
              <a:gd name="connsiteX2" fmla="*/ 5048 w 2347203"/>
              <a:gd name="connsiteY2" fmla="*/ 0 h 1424152"/>
              <a:gd name="connsiteX3" fmla="*/ 90421 w 2347203"/>
              <a:gd name="connsiteY3" fmla="*/ 35227 h 1424152"/>
              <a:gd name="connsiteX4" fmla="*/ 87166 w 2347203"/>
              <a:gd name="connsiteY4" fmla="*/ 99045 h 1424152"/>
              <a:gd name="connsiteX5" fmla="*/ 1337549 w 2347203"/>
              <a:gd name="connsiteY5" fmla="*/ 1336986 h 1424152"/>
              <a:gd name="connsiteX6" fmla="*/ 2221703 w 2347203"/>
              <a:gd name="connsiteY6" fmla="*/ 974401 h 1424152"/>
              <a:gd name="connsiteX7" fmla="*/ 2261493 w 2347203"/>
              <a:gd name="connsiteY7" fmla="*/ 931057 h 1424152"/>
              <a:gd name="connsiteX8" fmla="*/ 2347203 w 2347203"/>
              <a:gd name="connsiteY8" fmla="*/ 966422 h 1424152"/>
              <a:gd name="connsiteX9" fmla="*/ 2283339 w 2347203"/>
              <a:gd name="connsiteY9" fmla="*/ 1036037 h 1424152"/>
              <a:gd name="connsiteX10" fmla="*/ 1337549 w 2347203"/>
              <a:gd name="connsiteY10" fmla="*/ 1424152 h 1424152"/>
              <a:gd name="connsiteX11" fmla="*/ 816914 w 2347203"/>
              <a:gd name="connsiteY11" fmla="*/ 1320018 h 142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7203" h="1424152">
                <a:moveTo>
                  <a:pt x="816914" y="1320018"/>
                </a:moveTo>
                <a:cubicBezTo>
                  <a:pt x="336848" y="1118856"/>
                  <a:pt x="0" y="647922"/>
                  <a:pt x="0" y="99045"/>
                </a:cubicBezTo>
                <a:lnTo>
                  <a:pt x="5048" y="0"/>
                </a:lnTo>
                <a:lnTo>
                  <a:pt x="90421" y="35227"/>
                </a:lnTo>
                <a:lnTo>
                  <a:pt x="87166" y="99045"/>
                </a:lnTo>
                <a:cubicBezTo>
                  <a:pt x="87166" y="782741"/>
                  <a:pt x="646982" y="1336986"/>
                  <a:pt x="1337549" y="1336986"/>
                </a:cubicBezTo>
                <a:cubicBezTo>
                  <a:pt x="1682832" y="1336986"/>
                  <a:pt x="1995428" y="1198424"/>
                  <a:pt x="2221703" y="974401"/>
                </a:cubicBezTo>
                <a:lnTo>
                  <a:pt x="2261493" y="931057"/>
                </a:lnTo>
                <a:lnTo>
                  <a:pt x="2347203" y="966422"/>
                </a:lnTo>
                <a:lnTo>
                  <a:pt x="2283339" y="1036037"/>
                </a:lnTo>
                <a:cubicBezTo>
                  <a:pt x="2041290" y="1275834"/>
                  <a:pt x="1706903" y="1424152"/>
                  <a:pt x="1337549" y="1424152"/>
                </a:cubicBezTo>
                <a:cubicBezTo>
                  <a:pt x="1152872" y="1424152"/>
                  <a:pt x="976936" y="1387073"/>
                  <a:pt x="816914" y="1320018"/>
                </a:cubicBezTo>
                <a:close/>
              </a:path>
            </a:pathLst>
          </a:custGeom>
          <a:gradFill>
            <a:gsLst>
              <a:gs pos="100000">
                <a:schemeClr val="bg1">
                  <a:alpha val="81000"/>
                </a:schemeClr>
              </a:gs>
              <a:gs pos="63000">
                <a:srgbClr val="D9DCE1">
                  <a:alpha val="78000"/>
                </a:srgbClr>
              </a:gs>
              <a:gs pos="0">
                <a:schemeClr val="tx2">
                  <a:lumMod val="60000"/>
                  <a:lumOff val="40000"/>
                  <a:alpha val="0"/>
                </a:schemeClr>
              </a:gs>
            </a:gsLst>
            <a:lin ang="16200000" scaled="1"/>
          </a:gradFill>
          <a:ln>
            <a:noFill/>
          </a:ln>
          <a:effectLst>
            <a:outerShdw blurRad="190500" dist="508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cxnSp>
        <p:nvCxnSpPr>
          <p:cNvPr id="37" name="直接连接符 36"/>
          <p:cNvCxnSpPr/>
          <p:nvPr/>
        </p:nvCxnSpPr>
        <p:spPr>
          <a:xfrm flipV="1">
            <a:off x="4008059" y="3417851"/>
            <a:ext cx="3973307" cy="6932"/>
          </a:xfrm>
          <a:prstGeom prst="line">
            <a:avLst/>
          </a:prstGeom>
          <a:ln w="12700">
            <a:gradFill>
              <a:gsLst>
                <a:gs pos="0">
                  <a:schemeClr val="bg1">
                    <a:alpha val="0"/>
                  </a:schemeClr>
                </a:gs>
                <a:gs pos="65000">
                  <a:srgbClr val="FFFFFF"/>
                </a:gs>
                <a:gs pos="41000">
                  <a:srgbClr val="FFFFFF"/>
                </a:gs>
                <a:gs pos="97000">
                  <a:schemeClr val="bg1">
                    <a:alpha val="0"/>
                  </a:schemeClr>
                </a:gs>
              </a:gsLst>
              <a:lin ang="66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77328" y="-135200"/>
            <a:ext cx="1451948" cy="1323439"/>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01</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5" name="文本框 1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传统云存储</a:t>
            </a:r>
            <a:r>
              <a:rPr lang="zh-CN" altLang="en-US" sz="2400" b="1" dirty="0">
                <a:solidFill>
                  <a:schemeClr val="accent2"/>
                </a:solidFill>
                <a:cs typeface="+mn-ea"/>
                <a:sym typeface="+mn-lt"/>
              </a:rPr>
              <a:t>方案</a:t>
            </a:r>
            <a:endParaRPr lang="zh-CN" altLang="en-US" sz="2400" b="1" dirty="0">
              <a:solidFill>
                <a:schemeClr val="accent2"/>
              </a:solidFill>
              <a:cs typeface="+mn-ea"/>
              <a:sym typeface="+mn-lt"/>
            </a:endParaRPr>
          </a:p>
        </p:txBody>
      </p:sp>
      <p:sp>
        <p:nvSpPr>
          <p:cNvPr id="7" name="文本框 6"/>
          <p:cNvSpPr txBox="1"/>
          <p:nvPr/>
        </p:nvSpPr>
        <p:spPr>
          <a:xfrm>
            <a:off x="1204139" y="1943564"/>
            <a:ext cx="9975152" cy="755650"/>
          </a:xfrm>
          <a:prstGeom prst="rect">
            <a:avLst/>
          </a:prstGeom>
          <a:noFill/>
        </p:spPr>
        <p:txBody>
          <a:bodyPr wrap="square" rtlCol="0">
            <a:spAutoFit/>
          </a:bodyPr>
          <a:lstStyle/>
          <a:p>
            <a:pPr indent="467995" algn="just">
              <a:lnSpc>
                <a:spcPct val="120000"/>
              </a:lnSpc>
            </a:pPr>
            <a:r>
              <a:rPr lang="zh-CN" altLang="en-US" dirty="0">
                <a:solidFill>
                  <a:schemeClr val="tx2"/>
                </a:solidFill>
                <a:cs typeface="+mn-ea"/>
                <a:sym typeface="+mn-lt"/>
              </a:rPr>
              <a:t>在传统云存储方案中，数据所有者</a:t>
            </a:r>
            <a:r>
              <a:rPr lang="en-US" altLang="zh-CN" dirty="0">
                <a:solidFill>
                  <a:schemeClr val="tx2"/>
                </a:solidFill>
                <a:cs typeface="+mn-ea"/>
                <a:sym typeface="+mn-lt"/>
              </a:rPr>
              <a:t>(Data Owner</a:t>
            </a:r>
            <a:r>
              <a:rPr lang="zh-CN" altLang="en-US" dirty="0">
                <a:solidFill>
                  <a:schemeClr val="tx2"/>
                </a:solidFill>
                <a:cs typeface="+mn-ea"/>
                <a:sym typeface="+mn-lt"/>
              </a:rPr>
              <a:t>，</a:t>
            </a:r>
            <a:r>
              <a:rPr lang="en-US" altLang="zh-CN" dirty="0">
                <a:solidFill>
                  <a:schemeClr val="tx2"/>
                </a:solidFill>
                <a:cs typeface="+mn-ea"/>
                <a:sym typeface="+mn-lt"/>
              </a:rPr>
              <a:t>DO)</a:t>
            </a:r>
            <a:r>
              <a:rPr lang="zh-CN" altLang="en-US" dirty="0">
                <a:solidFill>
                  <a:schemeClr val="tx2"/>
                </a:solidFill>
                <a:cs typeface="+mn-ea"/>
                <a:sym typeface="+mn-lt"/>
              </a:rPr>
              <a:t>将</a:t>
            </a:r>
            <a:r>
              <a:rPr lang="zh-CN" altLang="en-US" dirty="0">
                <a:solidFill>
                  <a:schemeClr val="tx2"/>
                </a:solidFill>
                <a:cs typeface="+mn-ea"/>
                <a:sym typeface="+mn-lt"/>
              </a:rPr>
              <a:t>数据上传到云服务器，由访问控制服务器实现对文件的访问</a:t>
            </a:r>
            <a:r>
              <a:rPr lang="zh-CN" altLang="en-US" dirty="0">
                <a:solidFill>
                  <a:schemeClr val="tx2"/>
                </a:solidFill>
                <a:cs typeface="+mn-ea"/>
                <a:sym typeface="+mn-lt"/>
              </a:rPr>
              <a:t>控制。</a:t>
            </a:r>
            <a:endParaRPr lang="en-US" altLang="zh-CN" dirty="0">
              <a:solidFill>
                <a:schemeClr val="tx2"/>
              </a:solidFill>
              <a:cs typeface="+mn-ea"/>
              <a:sym typeface="+mn-lt"/>
            </a:endParaRPr>
          </a:p>
        </p:txBody>
      </p:sp>
      <p:sp>
        <p:nvSpPr>
          <p:cNvPr id="8"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背景</a:t>
            </a:r>
            <a:r>
              <a:rPr lang="zh-CN" altLang="en-US" sz="3600" b="1" dirty="0">
                <a:solidFill>
                  <a:schemeClr val="bg1"/>
                </a:solidFill>
                <a:cs typeface="+mn-ea"/>
                <a:sym typeface="+mn-lt"/>
              </a:rPr>
              <a:t>介绍</a:t>
            </a:r>
            <a:endParaRPr lang="zh-CN" altLang="en-US" sz="3600" b="1" dirty="0">
              <a:solidFill>
                <a:schemeClr val="bg1"/>
              </a:solidFill>
              <a:cs typeface="+mn-ea"/>
              <a:sym typeface="+mn-lt"/>
            </a:endParaRPr>
          </a:p>
        </p:txBody>
      </p:sp>
      <p:pic>
        <p:nvPicPr>
          <p:cNvPr id="2" name="图片 1" descr="cloud_access_control"/>
          <p:cNvPicPr>
            <a:picLocks noChangeAspect="1"/>
          </p:cNvPicPr>
          <p:nvPr>
            <p:custDataLst>
              <p:tags r:id="rId2"/>
            </p:custDataLst>
          </p:nvPr>
        </p:nvPicPr>
        <p:blipFill>
          <a:blip r:embed="rId3"/>
          <a:stretch>
            <a:fillRect/>
          </a:stretch>
        </p:blipFill>
        <p:spPr>
          <a:xfrm>
            <a:off x="1495425" y="3052445"/>
            <a:ext cx="4695190" cy="2905760"/>
          </a:xfrm>
          <a:prstGeom prst="rect">
            <a:avLst/>
          </a:prstGeom>
        </p:spPr>
      </p:pic>
      <p:sp>
        <p:nvSpPr>
          <p:cNvPr id="48" name="对话气泡: 圆角矩形 47"/>
          <p:cNvSpPr/>
          <p:nvPr/>
        </p:nvSpPr>
        <p:spPr>
          <a:xfrm>
            <a:off x="6893560" y="3580130"/>
            <a:ext cx="3696970" cy="1402715"/>
          </a:xfrm>
          <a:prstGeom prst="wedgeRoundRectCallout">
            <a:avLst>
              <a:gd name="adj1" fmla="val -56449"/>
              <a:gd name="adj2" fmla="val 10431"/>
              <a:gd name="adj3" fmla="val 16667"/>
            </a:avLst>
          </a:prstGeom>
          <a:solidFill>
            <a:schemeClr val="bg1"/>
          </a:solidFill>
          <a:ln>
            <a:noFill/>
          </a:ln>
          <a:effectLst>
            <a:outerShdw blurRad="304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indent="504190" algn="just">
              <a:lnSpc>
                <a:spcPct val="120000"/>
              </a:lnSpc>
            </a:pPr>
            <a:endParaRPr lang="zh-CN" altLang="en-US" sz="2000" dirty="0">
              <a:solidFill>
                <a:schemeClr val="tx2"/>
              </a:solidFill>
            </a:endParaRPr>
          </a:p>
        </p:txBody>
      </p:sp>
      <p:sp>
        <p:nvSpPr>
          <p:cNvPr id="6" name="文本框 5"/>
          <p:cNvSpPr txBox="1"/>
          <p:nvPr/>
        </p:nvSpPr>
        <p:spPr>
          <a:xfrm>
            <a:off x="6860540" y="3864610"/>
            <a:ext cx="3782060" cy="1087755"/>
          </a:xfrm>
          <a:prstGeom prst="rect">
            <a:avLst/>
          </a:prstGeom>
          <a:noFill/>
        </p:spPr>
        <p:txBody>
          <a:bodyPr wrap="square" rtlCol="0">
            <a:spAutoFit/>
          </a:bodyPr>
          <a:p>
            <a:pPr marL="285750" indent="-285750" algn="l">
              <a:lnSpc>
                <a:spcPct val="120000"/>
              </a:lnSpc>
              <a:buFont typeface="Arial" panose="020B0604020202020204" pitchFamily="34" charset="0"/>
              <a:buChar char="•"/>
            </a:pPr>
            <a:r>
              <a:rPr lang="zh-CN" altLang="en-US" dirty="0">
                <a:solidFill>
                  <a:schemeClr val="tx2"/>
                </a:solidFill>
                <a:cs typeface="+mn-ea"/>
                <a:sym typeface="+mn-lt"/>
              </a:rPr>
              <a:t>云服务器是一个不</a:t>
            </a:r>
            <a:r>
              <a:rPr lang="zh-CN" altLang="en-US" dirty="0">
                <a:solidFill>
                  <a:schemeClr val="tx2"/>
                </a:solidFill>
                <a:cs typeface="+mn-ea"/>
                <a:sym typeface="+mn-lt"/>
              </a:rPr>
              <a:t>完全可信</a:t>
            </a:r>
            <a:r>
              <a:rPr lang="zh-CN" altLang="en-US" dirty="0">
                <a:solidFill>
                  <a:schemeClr val="tx2"/>
                </a:solidFill>
                <a:cs typeface="+mn-ea"/>
                <a:sym typeface="+mn-lt"/>
              </a:rPr>
              <a:t>实体。</a:t>
            </a:r>
            <a:endParaRPr lang="zh-CN" altLang="en-US" dirty="0">
              <a:solidFill>
                <a:schemeClr val="tx2"/>
              </a:solidFill>
              <a:cs typeface="+mn-ea"/>
              <a:sym typeface="+mn-lt"/>
            </a:endParaRPr>
          </a:p>
          <a:p>
            <a:pPr marL="285750" indent="-285750" algn="l">
              <a:lnSpc>
                <a:spcPct val="120000"/>
              </a:lnSpc>
              <a:buFont typeface="Arial" panose="020B0604020202020204" pitchFamily="34" charset="0"/>
              <a:buChar char="•"/>
            </a:pPr>
            <a:r>
              <a:rPr lang="zh-CN" altLang="en-US" dirty="0">
                <a:solidFill>
                  <a:schemeClr val="tx2"/>
                </a:solidFill>
                <a:cs typeface="+mn-ea"/>
                <a:sym typeface="+mn-lt"/>
              </a:rPr>
              <a:t>无法实现灵活的访问</a:t>
            </a:r>
            <a:r>
              <a:rPr lang="zh-CN" altLang="en-US" dirty="0">
                <a:solidFill>
                  <a:schemeClr val="tx2"/>
                </a:solidFill>
                <a:cs typeface="+mn-ea"/>
                <a:sym typeface="+mn-lt"/>
              </a:rPr>
              <a:t>控制。</a:t>
            </a:r>
            <a:endParaRPr lang="zh-CN" altLang="en-US" dirty="0">
              <a:solidFill>
                <a:schemeClr val="tx2"/>
              </a:solidFill>
              <a:cs typeface="+mn-ea"/>
              <a:sym typeface="+mn-lt"/>
            </a:endParaRPr>
          </a:p>
          <a:p>
            <a:pPr marL="285750" indent="-285750" algn="l">
              <a:lnSpc>
                <a:spcPct val="120000"/>
              </a:lnSpc>
              <a:buFont typeface="Arial" panose="020B0604020202020204" pitchFamily="34" charset="0"/>
              <a:buChar char="•"/>
            </a:pPr>
            <a:endParaRPr lang="zh-CN" altLang="en-US" dirty="0">
              <a:solidFill>
                <a:schemeClr val="tx2"/>
              </a:solidFill>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河边的城市&#10;&#10;描述已自动生成"/>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rcRect l="233" t="9615" r="233" b="15734"/>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2" name="任意多边形: 形状 41"/>
          <p:cNvSpPr/>
          <p:nvPr/>
        </p:nvSpPr>
        <p:spPr>
          <a:xfrm rot="537780">
            <a:off x="-242009" y="5506465"/>
            <a:ext cx="11883359" cy="2236677"/>
          </a:xfrm>
          <a:custGeom>
            <a:avLst/>
            <a:gdLst>
              <a:gd name="connsiteX0" fmla="*/ 132887 w 11883359"/>
              <a:gd name="connsiteY0" fmla="*/ 5563 h 2236677"/>
              <a:gd name="connsiteX1" fmla="*/ 241285 w 11883359"/>
              <a:gd name="connsiteY1" fmla="*/ 0 h 2236677"/>
              <a:gd name="connsiteX2" fmla="*/ 1577163 w 11883359"/>
              <a:gd name="connsiteY2" fmla="*/ 495377 h 2236677"/>
              <a:gd name="connsiteX3" fmla="*/ 2913039 w 11883359"/>
              <a:gd name="connsiteY3" fmla="*/ 0 h 2236677"/>
              <a:gd name="connsiteX4" fmla="*/ 4248917 w 11883359"/>
              <a:gd name="connsiteY4" fmla="*/ 495376 h 2236677"/>
              <a:gd name="connsiteX5" fmla="*/ 5584794 w 11883359"/>
              <a:gd name="connsiteY5" fmla="*/ 0 h 2236677"/>
              <a:gd name="connsiteX6" fmla="*/ 6920672 w 11883359"/>
              <a:gd name="connsiteY6" fmla="*/ 495376 h 2236677"/>
              <a:gd name="connsiteX7" fmla="*/ 8256549 w 11883359"/>
              <a:gd name="connsiteY7" fmla="*/ 0 h 2236677"/>
              <a:gd name="connsiteX8" fmla="*/ 9592427 w 11883359"/>
              <a:gd name="connsiteY8" fmla="*/ 495377 h 2236677"/>
              <a:gd name="connsiteX9" fmla="*/ 10928305 w 11883359"/>
              <a:gd name="connsiteY9" fmla="*/ 0 h 2236677"/>
              <a:gd name="connsiteX10" fmla="*/ 11734762 w 11883359"/>
              <a:gd name="connsiteY10" fmla="*/ 338637 h 2236677"/>
              <a:gd name="connsiteX11" fmla="*/ 11883359 w 11883359"/>
              <a:gd name="connsiteY11" fmla="*/ 417281 h 2236677"/>
              <a:gd name="connsiteX12" fmla="*/ 347940 w 11883359"/>
              <a:gd name="connsiteY12" fmla="*/ 2236677 h 2236677"/>
              <a:gd name="connsiteX13" fmla="*/ 0 w 11883359"/>
              <a:gd name="connsiteY13" fmla="*/ 30649 h 2236677"/>
              <a:gd name="connsiteX14" fmla="*/ 34452 w 11883359"/>
              <a:gd name="connsiteY14" fmla="*/ 21286 h 2236677"/>
              <a:gd name="connsiteX15" fmla="*/ 132887 w 11883359"/>
              <a:gd name="connsiteY15" fmla="*/ 5563 h 223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83359" h="2236677">
                <a:moveTo>
                  <a:pt x="132887" y="5563"/>
                </a:moveTo>
                <a:cubicBezTo>
                  <a:pt x="167280" y="1935"/>
                  <a:pt x="203334" y="0"/>
                  <a:pt x="241285" y="0"/>
                </a:cubicBezTo>
                <a:cubicBezTo>
                  <a:pt x="848501" y="0"/>
                  <a:pt x="969946" y="495376"/>
                  <a:pt x="1577163" y="495377"/>
                </a:cubicBezTo>
                <a:cubicBezTo>
                  <a:pt x="2184378" y="495377"/>
                  <a:pt x="2305823" y="0"/>
                  <a:pt x="2913039" y="0"/>
                </a:cubicBezTo>
                <a:cubicBezTo>
                  <a:pt x="3520255" y="0"/>
                  <a:pt x="3641701" y="495377"/>
                  <a:pt x="4248917" y="495376"/>
                </a:cubicBezTo>
                <a:cubicBezTo>
                  <a:pt x="4856143" y="495377"/>
                  <a:pt x="4977568" y="0"/>
                  <a:pt x="5584794" y="0"/>
                </a:cubicBezTo>
                <a:cubicBezTo>
                  <a:pt x="6192021" y="0"/>
                  <a:pt x="6313445" y="495376"/>
                  <a:pt x="6920672" y="495376"/>
                </a:cubicBezTo>
                <a:cubicBezTo>
                  <a:pt x="7527898" y="495377"/>
                  <a:pt x="7649323" y="0"/>
                  <a:pt x="8256549" y="0"/>
                </a:cubicBezTo>
                <a:cubicBezTo>
                  <a:pt x="8863776" y="0"/>
                  <a:pt x="8985200" y="495377"/>
                  <a:pt x="9592427" y="495377"/>
                </a:cubicBezTo>
                <a:cubicBezTo>
                  <a:pt x="10199653" y="495376"/>
                  <a:pt x="10321077" y="0"/>
                  <a:pt x="10928305" y="0"/>
                </a:cubicBezTo>
                <a:cubicBezTo>
                  <a:pt x="11307821" y="0"/>
                  <a:pt x="11497571" y="193507"/>
                  <a:pt x="11734762" y="338637"/>
                </a:cubicBezTo>
                <a:lnTo>
                  <a:pt x="11883359" y="417281"/>
                </a:lnTo>
                <a:lnTo>
                  <a:pt x="347940" y="2236677"/>
                </a:lnTo>
                <a:lnTo>
                  <a:pt x="0" y="30649"/>
                </a:lnTo>
                <a:lnTo>
                  <a:pt x="34452" y="21286"/>
                </a:lnTo>
                <a:cubicBezTo>
                  <a:pt x="65761" y="14513"/>
                  <a:pt x="98494" y="9192"/>
                  <a:pt x="132887" y="5563"/>
                </a:cubicBezTo>
                <a:close/>
              </a:path>
            </a:pathLst>
          </a:custGeom>
          <a:solidFill>
            <a:schemeClr val="accent1"/>
          </a:solidFill>
          <a:ln w="9525" cap="flat">
            <a:solidFill>
              <a:schemeClr val="accent6"/>
            </a:solidFill>
            <a:prstDash val="solid"/>
            <a:miter/>
          </a:ln>
          <a:effectLst>
            <a:innerShdw blurRad="279400" dist="50800" dir="8100000">
              <a:prstClr val="black">
                <a:alpha val="41000"/>
              </a:prstClr>
            </a:innerShdw>
          </a:effectLst>
        </p:spPr>
        <p:txBody>
          <a:bodyPr wrap="square" rtlCol="0" anchor="ctr">
            <a:noAutofit/>
          </a:bodyPr>
          <a:lstStyle/>
          <a:p>
            <a:endParaRPr lang="zh-CN" altLang="en-US">
              <a:cs typeface="+mn-ea"/>
              <a:sym typeface="+mn-lt"/>
            </a:endParaRPr>
          </a:p>
        </p:txBody>
      </p:sp>
      <p:sp>
        <p:nvSpPr>
          <p:cNvPr id="40" name="任意多边形: 形状 39"/>
          <p:cNvSpPr/>
          <p:nvPr/>
        </p:nvSpPr>
        <p:spPr>
          <a:xfrm rot="13234801">
            <a:off x="6926215" y="-1034835"/>
            <a:ext cx="6717777" cy="3779592"/>
          </a:xfrm>
          <a:custGeom>
            <a:avLst/>
            <a:gdLst>
              <a:gd name="connsiteX0" fmla="*/ 6717777 w 6717777"/>
              <a:gd name="connsiteY0" fmla="*/ 138606 h 3779592"/>
              <a:gd name="connsiteX1" fmla="*/ 2466765 w 6717777"/>
              <a:gd name="connsiteY1" fmla="*/ 3779592 h 3779592"/>
              <a:gd name="connsiteX2" fmla="*/ 0 w 6717777"/>
              <a:gd name="connsiteY2" fmla="*/ 899536 h 3779592"/>
              <a:gd name="connsiteX3" fmla="*/ 107709 w 6717777"/>
              <a:gd name="connsiteY3" fmla="*/ 906242 h 3779592"/>
              <a:gd name="connsiteX4" fmla="*/ 2122426 w 6717777"/>
              <a:gd name="connsiteY4" fmla="*/ 0 h 3779592"/>
              <a:gd name="connsiteX5" fmla="*/ 4137143 w 6717777"/>
              <a:gd name="connsiteY5" fmla="*/ 906242 h 3779592"/>
              <a:gd name="connsiteX6" fmla="*/ 6151859 w 6717777"/>
              <a:gd name="connsiteY6" fmla="*/ 0 h 3779592"/>
              <a:gd name="connsiteX7" fmla="*/ 6599379 w 6717777"/>
              <a:gd name="connsiteY7" fmla="*/ 83633 h 377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777" h="3779592">
                <a:moveTo>
                  <a:pt x="6717777" y="138606"/>
                </a:moveTo>
                <a:lnTo>
                  <a:pt x="2466765" y="3779592"/>
                </a:lnTo>
                <a:lnTo>
                  <a:pt x="0" y="899536"/>
                </a:lnTo>
                <a:lnTo>
                  <a:pt x="107709" y="906242"/>
                </a:lnTo>
                <a:cubicBezTo>
                  <a:pt x="1023488" y="906241"/>
                  <a:pt x="1206648" y="0"/>
                  <a:pt x="2122426" y="0"/>
                </a:cubicBezTo>
                <a:cubicBezTo>
                  <a:pt x="3038205" y="0"/>
                  <a:pt x="3221364" y="906241"/>
                  <a:pt x="4137143" y="906242"/>
                </a:cubicBezTo>
                <a:cubicBezTo>
                  <a:pt x="5052936" y="906242"/>
                  <a:pt x="5236065" y="0"/>
                  <a:pt x="6151859" y="0"/>
                </a:cubicBezTo>
                <a:cubicBezTo>
                  <a:pt x="6323570" y="0"/>
                  <a:pt x="6469524" y="31860"/>
                  <a:pt x="6599379" y="83633"/>
                </a:cubicBezTo>
                <a:close/>
              </a:path>
            </a:pathLst>
          </a:custGeom>
          <a:solidFill>
            <a:schemeClr val="accent1"/>
          </a:solidFill>
          <a:ln w="9525" cap="flat">
            <a:solidFill>
              <a:schemeClr val="accent6"/>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9" name="任意多边形: 形状 38"/>
          <p:cNvSpPr/>
          <p:nvPr/>
        </p:nvSpPr>
        <p:spPr>
          <a:xfrm rot="13234801">
            <a:off x="7808196" y="-914092"/>
            <a:ext cx="5493095" cy="3083551"/>
          </a:xfrm>
          <a:custGeom>
            <a:avLst/>
            <a:gdLst>
              <a:gd name="connsiteX0" fmla="*/ 5493095 w 5493095"/>
              <a:gd name="connsiteY0" fmla="*/ 15806 h 3083551"/>
              <a:gd name="connsiteX1" fmla="*/ 1911368 w 5493095"/>
              <a:gd name="connsiteY1" fmla="*/ 3083551 h 3083551"/>
              <a:gd name="connsiteX2" fmla="*/ 0 w 5493095"/>
              <a:gd name="connsiteY2" fmla="*/ 851945 h 3083551"/>
              <a:gd name="connsiteX3" fmla="*/ 88996 w 5493095"/>
              <a:gd name="connsiteY3" fmla="*/ 822609 h 3083551"/>
              <a:gd name="connsiteX4" fmla="*/ 1656197 w 5493095"/>
              <a:gd name="connsiteY4" fmla="*/ 0 h 3083551"/>
              <a:gd name="connsiteX5" fmla="*/ 3670914 w 5493095"/>
              <a:gd name="connsiteY5" fmla="*/ 906241 h 3083551"/>
              <a:gd name="connsiteX6" fmla="*/ 5373689 w 5493095"/>
              <a:gd name="connsiteY6" fmla="*/ 38940 h 30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095" h="3083551">
                <a:moveTo>
                  <a:pt x="5493095" y="15806"/>
                </a:moveTo>
                <a:lnTo>
                  <a:pt x="1911368" y="3083551"/>
                </a:lnTo>
                <a:lnTo>
                  <a:pt x="0" y="851945"/>
                </a:lnTo>
                <a:lnTo>
                  <a:pt x="88996" y="822609"/>
                </a:lnTo>
                <a:cubicBezTo>
                  <a:pt x="651700" y="598261"/>
                  <a:pt x="912127" y="0"/>
                  <a:pt x="1656197" y="0"/>
                </a:cubicBezTo>
                <a:cubicBezTo>
                  <a:pt x="2571976" y="0"/>
                  <a:pt x="2755135" y="906242"/>
                  <a:pt x="3670914" y="906241"/>
                </a:cubicBezTo>
                <a:cubicBezTo>
                  <a:pt x="4472234" y="906241"/>
                  <a:pt x="4712606" y="212400"/>
                  <a:pt x="5373689" y="38940"/>
                </a:cubicBezTo>
                <a:close/>
              </a:path>
            </a:pathLst>
          </a:custGeom>
          <a:solidFill>
            <a:schemeClr val="accent2"/>
          </a:solidFill>
          <a:ln w="9525" cap="flat">
            <a:solidFill>
              <a:schemeClr val="accent1"/>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3" name="任意多边形: 形状 32"/>
          <p:cNvSpPr/>
          <p:nvPr/>
        </p:nvSpPr>
        <p:spPr>
          <a:xfrm rot="13234801">
            <a:off x="10189934" y="-230211"/>
            <a:ext cx="2717984" cy="2024775"/>
          </a:xfrm>
          <a:custGeom>
            <a:avLst/>
            <a:gdLst>
              <a:gd name="connsiteX0" fmla="*/ 2717984 w 2717984"/>
              <a:gd name="connsiteY0" fmla="*/ 878272 h 2024775"/>
              <a:gd name="connsiteX1" fmla="*/ 1379391 w 2717984"/>
              <a:gd name="connsiteY1" fmla="*/ 2024775 h 2024775"/>
              <a:gd name="connsiteX2" fmla="*/ 0 w 2717984"/>
              <a:gd name="connsiteY2" fmla="*/ 414275 h 2024775"/>
              <a:gd name="connsiteX3" fmla="*/ 160136 w 2717984"/>
              <a:gd name="connsiteY3" fmla="*/ 286741 h 2024775"/>
              <a:gd name="connsiteX4" fmla="*/ 958582 w 2717984"/>
              <a:gd name="connsiteY4" fmla="*/ 0 h 2024775"/>
              <a:gd name="connsiteX5" fmla="*/ 2661361 w 2717984"/>
              <a:gd name="connsiteY5" fmla="*/ 867301 h 20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984" h="2024775">
                <a:moveTo>
                  <a:pt x="2717984" y="878272"/>
                </a:moveTo>
                <a:lnTo>
                  <a:pt x="1379391" y="2024775"/>
                </a:lnTo>
                <a:lnTo>
                  <a:pt x="0" y="414275"/>
                </a:lnTo>
                <a:lnTo>
                  <a:pt x="160136" y="286741"/>
                </a:lnTo>
                <a:cubicBezTo>
                  <a:pt x="374773" y="127440"/>
                  <a:pt x="615165" y="0"/>
                  <a:pt x="958582" y="0"/>
                </a:cubicBezTo>
                <a:cubicBezTo>
                  <a:pt x="1759888" y="0"/>
                  <a:pt x="2000283" y="693842"/>
                  <a:pt x="2661361" y="867301"/>
                </a:cubicBezTo>
                <a:close/>
              </a:path>
            </a:pathLst>
          </a:custGeom>
          <a:solidFill>
            <a:schemeClr val="accent3">
              <a:lumMod val="75000"/>
            </a:schemeClr>
          </a:solidFill>
          <a:ln w="9525" cap="flat">
            <a:solidFill>
              <a:schemeClr val="accent2"/>
            </a:solidFill>
            <a:prstDash val="solid"/>
            <a:miter/>
          </a:ln>
          <a:effectLst>
            <a:innerShdw blurRad="2286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1" name="任意多边形: 形状 30"/>
          <p:cNvSpPr/>
          <p:nvPr/>
        </p:nvSpPr>
        <p:spPr>
          <a:xfrm rot="13234801">
            <a:off x="11063990" y="-87208"/>
            <a:ext cx="1624158" cy="1158265"/>
          </a:xfrm>
          <a:custGeom>
            <a:avLst/>
            <a:gdLst>
              <a:gd name="connsiteX0" fmla="*/ 1624158 w 1624158"/>
              <a:gd name="connsiteY0" fmla="*/ 531285 h 1158265"/>
              <a:gd name="connsiteX1" fmla="*/ 892131 w 1624158"/>
              <a:gd name="connsiteY1" fmla="*/ 1158265 h 1158265"/>
              <a:gd name="connsiteX2" fmla="*/ 0 w 1624158"/>
              <a:gd name="connsiteY2" fmla="*/ 116663 h 1158265"/>
              <a:gd name="connsiteX3" fmla="*/ 71138 w 1624158"/>
              <a:gd name="connsiteY3" fmla="*/ 83633 h 1158265"/>
              <a:gd name="connsiteX4" fmla="*/ 518654 w 1624158"/>
              <a:gd name="connsiteY4" fmla="*/ 0 h 1158265"/>
              <a:gd name="connsiteX5" fmla="*/ 1526012 w 1624158"/>
              <a:gd name="connsiteY5" fmla="*/ 453121 h 1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4158" h="1158265">
                <a:moveTo>
                  <a:pt x="1624158" y="531285"/>
                </a:moveTo>
                <a:lnTo>
                  <a:pt x="892131" y="1158265"/>
                </a:lnTo>
                <a:lnTo>
                  <a:pt x="0" y="116663"/>
                </a:lnTo>
                <a:lnTo>
                  <a:pt x="71138" y="83633"/>
                </a:lnTo>
                <a:cubicBezTo>
                  <a:pt x="200993" y="31860"/>
                  <a:pt x="346945" y="1"/>
                  <a:pt x="518654" y="0"/>
                </a:cubicBezTo>
                <a:cubicBezTo>
                  <a:pt x="976543" y="0"/>
                  <a:pt x="1251278" y="226560"/>
                  <a:pt x="1526012" y="453121"/>
                </a:cubicBezTo>
                <a:close/>
              </a:path>
            </a:pathLst>
          </a:custGeom>
          <a:solidFill>
            <a:schemeClr val="accent4">
              <a:lumMod val="75000"/>
            </a:schemeClr>
          </a:solidFill>
          <a:ln w="9525" cap="flat">
            <a:solidFill>
              <a:schemeClr val="accent3">
                <a:lumMod val="75000"/>
              </a:schemeClr>
            </a:solidFill>
            <a:prstDash val="solid"/>
            <a:miter/>
          </a:ln>
          <a:effectLst>
            <a:innerShdw blurRad="254000" dist="50800" dir="8100000">
              <a:prstClr val="black">
                <a:alpha val="50000"/>
              </a:prstClr>
            </a:innerShdw>
          </a:effectLst>
        </p:spPr>
        <p:txBody>
          <a:bodyPr wrap="square" rtlCol="0" anchor="ctr">
            <a:noAutofit/>
          </a:bodyPr>
          <a:lstStyle/>
          <a:p>
            <a:endParaRPr lang="zh-CN" altLang="en-US">
              <a:cs typeface="+mn-ea"/>
              <a:sym typeface="+mn-lt"/>
            </a:endParaRPr>
          </a:p>
        </p:txBody>
      </p:sp>
      <p:sp>
        <p:nvSpPr>
          <p:cNvPr id="30" name="任意多边形: 形状 29"/>
          <p:cNvSpPr/>
          <p:nvPr/>
        </p:nvSpPr>
        <p:spPr>
          <a:xfrm rot="13234801">
            <a:off x="11758929" y="-16944"/>
            <a:ext cx="659423" cy="452124"/>
          </a:xfrm>
          <a:custGeom>
            <a:avLst/>
            <a:gdLst>
              <a:gd name="connsiteX0" fmla="*/ 659423 w 659423"/>
              <a:gd name="connsiteY0" fmla="*/ 219003 h 452124"/>
              <a:gd name="connsiteX1" fmla="*/ 387243 w 659423"/>
              <a:gd name="connsiteY1" fmla="*/ 452124 h 452124"/>
              <a:gd name="connsiteX2" fmla="*/ 0 w 659423"/>
              <a:gd name="connsiteY2" fmla="*/ 0 h 452124"/>
              <a:gd name="connsiteX3" fmla="*/ 117534 w 659423"/>
              <a:gd name="connsiteY3" fmla="*/ 7318 h 452124"/>
              <a:gd name="connsiteX4" fmla="*/ 642674 w 659423"/>
              <a:gd name="connsiteY4" fmla="*/ 207328 h 4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423" h="452124">
                <a:moveTo>
                  <a:pt x="659423" y="219003"/>
                </a:moveTo>
                <a:lnTo>
                  <a:pt x="387243" y="452124"/>
                </a:lnTo>
                <a:lnTo>
                  <a:pt x="0" y="0"/>
                </a:lnTo>
                <a:lnTo>
                  <a:pt x="117534" y="7318"/>
                </a:lnTo>
                <a:cubicBezTo>
                  <a:pt x="325015" y="33868"/>
                  <a:pt x="492430" y="109978"/>
                  <a:pt x="642674" y="207328"/>
                </a:cubicBezTo>
                <a:close/>
              </a:path>
            </a:pathLst>
          </a:custGeom>
          <a:solidFill>
            <a:schemeClr val="accent4"/>
          </a:solidFill>
          <a:ln w="9525" cap="flat">
            <a:solidFill>
              <a:schemeClr val="accent4">
                <a:lumMod val="75000"/>
              </a:schemeClr>
            </a:solidFill>
            <a:prstDash val="solid"/>
            <a:miter/>
          </a:ln>
          <a:effectLst>
            <a:innerShdw blurRad="279400" dist="50800" dir="8100000">
              <a:prstClr val="black">
                <a:alpha val="50000"/>
              </a:prstClr>
            </a:innerShdw>
          </a:effectLst>
        </p:spPr>
        <p:txBody>
          <a:bodyPr wrap="square" rtlCol="0" anchor="ctr">
            <a:noAutofit/>
          </a:bodyPr>
          <a:lstStyle/>
          <a:p>
            <a:endParaRPr lang="zh-CN" altLang="en-US">
              <a:cs typeface="+mn-ea"/>
              <a:sym typeface="+mn-lt"/>
            </a:endParaRPr>
          </a:p>
        </p:txBody>
      </p:sp>
      <p:grpSp>
        <p:nvGrpSpPr>
          <p:cNvPr id="2" name="组合 1"/>
          <p:cNvGrpSpPr/>
          <p:nvPr/>
        </p:nvGrpSpPr>
        <p:grpSpPr>
          <a:xfrm>
            <a:off x="2796617" y="2948128"/>
            <a:ext cx="576995" cy="504363"/>
            <a:chOff x="2818420" y="2922226"/>
            <a:chExt cx="606627" cy="530265"/>
          </a:xfrm>
        </p:grpSpPr>
        <p:sp>
          <p:nvSpPr>
            <p:cNvPr id="35" name="图形 8"/>
            <p:cNvSpPr/>
            <p:nvPr/>
          </p:nvSpPr>
          <p:spPr>
            <a:xfrm>
              <a:off x="2819478" y="2953496"/>
              <a:ext cx="605569" cy="498995"/>
            </a:xfrm>
            <a:custGeom>
              <a:avLst/>
              <a:gdLst>
                <a:gd name="connsiteX0" fmla="*/ 4096547 w 5567984"/>
                <a:gd name="connsiteY0" fmla="*/ 768700 h 8005496"/>
                <a:gd name="connsiteX1" fmla="*/ 4564731 w 5567984"/>
                <a:gd name="connsiteY1" fmla="*/ 2873978 h 8005496"/>
                <a:gd name="connsiteX2" fmla="*/ 5542956 w 5567984"/>
                <a:gd name="connsiteY2" fmla="*/ 4529674 h 8005496"/>
                <a:gd name="connsiteX3" fmla="*/ 4877887 w 5567984"/>
                <a:gd name="connsiteY3" fmla="*/ 6183820 h 8005496"/>
                <a:gd name="connsiteX4" fmla="*/ 3273349 w 5567984"/>
                <a:gd name="connsiteY4" fmla="*/ 7575970 h 8005496"/>
                <a:gd name="connsiteX5" fmla="*/ 1195977 w 5567984"/>
                <a:gd name="connsiteY5" fmla="*/ 7892226 h 8005496"/>
                <a:gd name="connsiteX6" fmla="*/ 84428 w 5567984"/>
                <a:gd name="connsiteY6" fmla="*/ 6205524 h 8005496"/>
                <a:gd name="connsiteX7" fmla="*/ 276662 w 5567984"/>
                <a:gd name="connsiteY7" fmla="*/ 4270778 h 8005496"/>
                <a:gd name="connsiteX8" fmla="*/ 8465 w 5567984"/>
                <a:gd name="connsiteY8" fmla="*/ 2811966 h 8005496"/>
                <a:gd name="connsiteX9" fmla="*/ 963435 w 5567984"/>
                <a:gd name="connsiteY9" fmla="*/ 1596549 h 8005496"/>
                <a:gd name="connsiteX10" fmla="*/ 2451702 w 5567984"/>
                <a:gd name="connsiteY10" fmla="*/ 69525 h 8005496"/>
                <a:gd name="connsiteX11" fmla="*/ 4096547 w 5567984"/>
                <a:gd name="connsiteY11" fmla="*/ 768700 h 8005496"/>
                <a:gd name="connsiteX0-1" fmla="*/ 5940587 w 5981347"/>
                <a:gd name="connsiteY0-2" fmla="*/ 390172 h 8160368"/>
                <a:gd name="connsiteX1-3" fmla="*/ 4564731 w 5981347"/>
                <a:gd name="connsiteY1-4" fmla="*/ 3028850 h 8160368"/>
                <a:gd name="connsiteX2-5" fmla="*/ 5542956 w 5981347"/>
                <a:gd name="connsiteY2-6" fmla="*/ 4684546 h 8160368"/>
                <a:gd name="connsiteX3-7" fmla="*/ 4877887 w 5981347"/>
                <a:gd name="connsiteY3-8" fmla="*/ 6338692 h 8160368"/>
                <a:gd name="connsiteX4-9" fmla="*/ 3273349 w 5981347"/>
                <a:gd name="connsiteY4-10" fmla="*/ 7730842 h 8160368"/>
                <a:gd name="connsiteX5-11" fmla="*/ 1195977 w 5981347"/>
                <a:gd name="connsiteY5-12" fmla="*/ 8047098 h 8160368"/>
                <a:gd name="connsiteX6-13" fmla="*/ 84428 w 5981347"/>
                <a:gd name="connsiteY6-14" fmla="*/ 6360396 h 8160368"/>
                <a:gd name="connsiteX7-15" fmla="*/ 276662 w 5981347"/>
                <a:gd name="connsiteY7-16" fmla="*/ 4425650 h 8160368"/>
                <a:gd name="connsiteX8-17" fmla="*/ 8465 w 5981347"/>
                <a:gd name="connsiteY8-18" fmla="*/ 2966838 h 8160368"/>
                <a:gd name="connsiteX9-19" fmla="*/ 963435 w 5981347"/>
                <a:gd name="connsiteY9-20" fmla="*/ 1751421 h 8160368"/>
                <a:gd name="connsiteX10-21" fmla="*/ 2451702 w 5981347"/>
                <a:gd name="connsiteY10-22" fmla="*/ 224397 h 8160368"/>
                <a:gd name="connsiteX11-23" fmla="*/ 5940587 w 5981347"/>
                <a:gd name="connsiteY11-24" fmla="*/ 390172 h 8160368"/>
                <a:gd name="connsiteX0-25" fmla="*/ 6454653 w 6495413"/>
                <a:gd name="connsiteY0-26" fmla="*/ 390172 h 8160364"/>
                <a:gd name="connsiteX1-27" fmla="*/ 5078797 w 6495413"/>
                <a:gd name="connsiteY1-28" fmla="*/ 3028850 h 8160364"/>
                <a:gd name="connsiteX2-29" fmla="*/ 6057022 w 6495413"/>
                <a:gd name="connsiteY2-30" fmla="*/ 4684546 h 8160364"/>
                <a:gd name="connsiteX3-31" fmla="*/ 5391953 w 6495413"/>
                <a:gd name="connsiteY3-32" fmla="*/ 6338692 h 8160364"/>
                <a:gd name="connsiteX4-33" fmla="*/ 3787415 w 6495413"/>
                <a:gd name="connsiteY4-34" fmla="*/ 7730842 h 8160364"/>
                <a:gd name="connsiteX5-35" fmla="*/ 1710043 w 6495413"/>
                <a:gd name="connsiteY5-36" fmla="*/ 8047098 h 8160364"/>
                <a:gd name="connsiteX6-37" fmla="*/ 4134 w 6495413"/>
                <a:gd name="connsiteY6-38" fmla="*/ 6177516 h 8160364"/>
                <a:gd name="connsiteX7-39" fmla="*/ 790728 w 6495413"/>
                <a:gd name="connsiteY7-40" fmla="*/ 4425650 h 8160364"/>
                <a:gd name="connsiteX8-41" fmla="*/ 522531 w 6495413"/>
                <a:gd name="connsiteY8-42" fmla="*/ 2966838 h 8160364"/>
                <a:gd name="connsiteX9-43" fmla="*/ 1477501 w 6495413"/>
                <a:gd name="connsiteY9-44" fmla="*/ 1751421 h 8160364"/>
                <a:gd name="connsiteX10-45" fmla="*/ 2965768 w 6495413"/>
                <a:gd name="connsiteY10-46" fmla="*/ 224397 h 8160364"/>
                <a:gd name="connsiteX11-47" fmla="*/ 6454653 w 6495413"/>
                <a:gd name="connsiteY11-48" fmla="*/ 390172 h 8160364"/>
                <a:gd name="connsiteX0-49" fmla="*/ 6454653 w 6934729"/>
                <a:gd name="connsiteY0-50" fmla="*/ 390172 h 8160364"/>
                <a:gd name="connsiteX1-51" fmla="*/ 6922837 w 6934729"/>
                <a:gd name="connsiteY1-52" fmla="*/ 3013610 h 8160364"/>
                <a:gd name="connsiteX2-53" fmla="*/ 6057022 w 6934729"/>
                <a:gd name="connsiteY2-54" fmla="*/ 4684546 h 8160364"/>
                <a:gd name="connsiteX3-55" fmla="*/ 5391953 w 6934729"/>
                <a:gd name="connsiteY3-56" fmla="*/ 6338692 h 8160364"/>
                <a:gd name="connsiteX4-57" fmla="*/ 3787415 w 6934729"/>
                <a:gd name="connsiteY4-58" fmla="*/ 7730842 h 8160364"/>
                <a:gd name="connsiteX5-59" fmla="*/ 1710043 w 6934729"/>
                <a:gd name="connsiteY5-60" fmla="*/ 8047098 h 8160364"/>
                <a:gd name="connsiteX6-61" fmla="*/ 4134 w 6934729"/>
                <a:gd name="connsiteY6-62" fmla="*/ 6177516 h 8160364"/>
                <a:gd name="connsiteX7-63" fmla="*/ 790728 w 6934729"/>
                <a:gd name="connsiteY7-64" fmla="*/ 4425650 h 8160364"/>
                <a:gd name="connsiteX8-65" fmla="*/ 522531 w 6934729"/>
                <a:gd name="connsiteY8-66" fmla="*/ 2966838 h 8160364"/>
                <a:gd name="connsiteX9-67" fmla="*/ 1477501 w 6934729"/>
                <a:gd name="connsiteY9-68" fmla="*/ 1751421 h 8160364"/>
                <a:gd name="connsiteX10-69" fmla="*/ 2965768 w 6934729"/>
                <a:gd name="connsiteY10-70" fmla="*/ 224397 h 8160364"/>
                <a:gd name="connsiteX11-71" fmla="*/ 6454653 w 6934729"/>
                <a:gd name="connsiteY11-72" fmla="*/ 390172 h 8160364"/>
                <a:gd name="connsiteX0-73" fmla="*/ 6454653 w 7046920"/>
                <a:gd name="connsiteY0-74" fmla="*/ 390172 h 8160364"/>
                <a:gd name="connsiteX1-75" fmla="*/ 6922837 w 7046920"/>
                <a:gd name="connsiteY1-76" fmla="*/ 3013610 h 8160364"/>
                <a:gd name="connsiteX2-77" fmla="*/ 6910462 w 7046920"/>
                <a:gd name="connsiteY2-78" fmla="*/ 5004586 h 8160364"/>
                <a:gd name="connsiteX3-79" fmla="*/ 5391953 w 7046920"/>
                <a:gd name="connsiteY3-80" fmla="*/ 6338692 h 8160364"/>
                <a:gd name="connsiteX4-81" fmla="*/ 3787415 w 7046920"/>
                <a:gd name="connsiteY4-82" fmla="*/ 7730842 h 8160364"/>
                <a:gd name="connsiteX5-83" fmla="*/ 1710043 w 7046920"/>
                <a:gd name="connsiteY5-84" fmla="*/ 8047098 h 8160364"/>
                <a:gd name="connsiteX6-85" fmla="*/ 4134 w 7046920"/>
                <a:gd name="connsiteY6-86" fmla="*/ 6177516 h 8160364"/>
                <a:gd name="connsiteX7-87" fmla="*/ 790728 w 7046920"/>
                <a:gd name="connsiteY7-88" fmla="*/ 4425650 h 8160364"/>
                <a:gd name="connsiteX8-89" fmla="*/ 522531 w 7046920"/>
                <a:gd name="connsiteY8-90" fmla="*/ 2966838 h 8160364"/>
                <a:gd name="connsiteX9-91" fmla="*/ 1477501 w 7046920"/>
                <a:gd name="connsiteY9-92" fmla="*/ 1751421 h 8160364"/>
                <a:gd name="connsiteX10-93" fmla="*/ 2965768 w 7046920"/>
                <a:gd name="connsiteY10-94" fmla="*/ 224397 h 8160364"/>
                <a:gd name="connsiteX11-95" fmla="*/ 6454653 w 7046920"/>
                <a:gd name="connsiteY11-96" fmla="*/ 390172 h 8160364"/>
                <a:gd name="connsiteX0-97" fmla="*/ 6454653 w 8648225"/>
                <a:gd name="connsiteY0-98" fmla="*/ 390172 h 8160364"/>
                <a:gd name="connsiteX1-99" fmla="*/ 8644957 w 8648225"/>
                <a:gd name="connsiteY1-100" fmla="*/ 2541170 h 8160364"/>
                <a:gd name="connsiteX2-101" fmla="*/ 6910462 w 8648225"/>
                <a:gd name="connsiteY2-102" fmla="*/ 5004586 h 8160364"/>
                <a:gd name="connsiteX3-103" fmla="*/ 5391953 w 8648225"/>
                <a:gd name="connsiteY3-104" fmla="*/ 6338692 h 8160364"/>
                <a:gd name="connsiteX4-105" fmla="*/ 3787415 w 8648225"/>
                <a:gd name="connsiteY4-106" fmla="*/ 7730842 h 8160364"/>
                <a:gd name="connsiteX5-107" fmla="*/ 1710043 w 8648225"/>
                <a:gd name="connsiteY5-108" fmla="*/ 8047098 h 8160364"/>
                <a:gd name="connsiteX6-109" fmla="*/ 4134 w 8648225"/>
                <a:gd name="connsiteY6-110" fmla="*/ 6177516 h 8160364"/>
                <a:gd name="connsiteX7-111" fmla="*/ 790728 w 8648225"/>
                <a:gd name="connsiteY7-112" fmla="*/ 4425650 h 8160364"/>
                <a:gd name="connsiteX8-113" fmla="*/ 522531 w 8648225"/>
                <a:gd name="connsiteY8-114" fmla="*/ 2966838 h 8160364"/>
                <a:gd name="connsiteX9-115" fmla="*/ 1477501 w 8648225"/>
                <a:gd name="connsiteY9-116" fmla="*/ 1751421 h 8160364"/>
                <a:gd name="connsiteX10-117" fmla="*/ 2965768 w 8648225"/>
                <a:gd name="connsiteY10-118" fmla="*/ 224397 h 8160364"/>
                <a:gd name="connsiteX11-119" fmla="*/ 6454653 w 8648225"/>
                <a:gd name="connsiteY11-120" fmla="*/ 390172 h 8160364"/>
                <a:gd name="connsiteX0-121" fmla="*/ 7201413 w 8646414"/>
                <a:gd name="connsiteY0-122" fmla="*/ 275375 h 8411327"/>
                <a:gd name="connsiteX1-123" fmla="*/ 8644957 w 8646414"/>
                <a:gd name="connsiteY1-124" fmla="*/ 2792133 h 8411327"/>
                <a:gd name="connsiteX2-125" fmla="*/ 6910462 w 8646414"/>
                <a:gd name="connsiteY2-126" fmla="*/ 5255549 h 8411327"/>
                <a:gd name="connsiteX3-127" fmla="*/ 5391953 w 8646414"/>
                <a:gd name="connsiteY3-128" fmla="*/ 6589655 h 8411327"/>
                <a:gd name="connsiteX4-129" fmla="*/ 3787415 w 8646414"/>
                <a:gd name="connsiteY4-130" fmla="*/ 7981805 h 8411327"/>
                <a:gd name="connsiteX5-131" fmla="*/ 1710043 w 8646414"/>
                <a:gd name="connsiteY5-132" fmla="*/ 8298061 h 8411327"/>
                <a:gd name="connsiteX6-133" fmla="*/ 4134 w 8646414"/>
                <a:gd name="connsiteY6-134" fmla="*/ 6428479 h 8411327"/>
                <a:gd name="connsiteX7-135" fmla="*/ 790728 w 8646414"/>
                <a:gd name="connsiteY7-136" fmla="*/ 4676613 h 8411327"/>
                <a:gd name="connsiteX8-137" fmla="*/ 522531 w 8646414"/>
                <a:gd name="connsiteY8-138" fmla="*/ 3217801 h 8411327"/>
                <a:gd name="connsiteX9-139" fmla="*/ 1477501 w 8646414"/>
                <a:gd name="connsiteY9-140" fmla="*/ 2002384 h 8411327"/>
                <a:gd name="connsiteX10-141" fmla="*/ 2965768 w 8646414"/>
                <a:gd name="connsiteY10-142" fmla="*/ 475360 h 8411327"/>
                <a:gd name="connsiteX11-143" fmla="*/ 7201413 w 8646414"/>
                <a:gd name="connsiteY11-144" fmla="*/ 275375 h 8411327"/>
                <a:gd name="connsiteX0-145" fmla="*/ 7201413 w 8648523"/>
                <a:gd name="connsiteY0-146" fmla="*/ 275375 h 8411327"/>
                <a:gd name="connsiteX1-147" fmla="*/ 8644957 w 8648523"/>
                <a:gd name="connsiteY1-148" fmla="*/ 2792133 h 8411327"/>
                <a:gd name="connsiteX2-149" fmla="*/ 6910462 w 8648523"/>
                <a:gd name="connsiteY2-150" fmla="*/ 5255549 h 8411327"/>
                <a:gd name="connsiteX3-151" fmla="*/ 5391953 w 8648523"/>
                <a:gd name="connsiteY3-152" fmla="*/ 6589655 h 8411327"/>
                <a:gd name="connsiteX4-153" fmla="*/ 3787415 w 8648523"/>
                <a:gd name="connsiteY4-154" fmla="*/ 7981805 h 8411327"/>
                <a:gd name="connsiteX5-155" fmla="*/ 1710043 w 8648523"/>
                <a:gd name="connsiteY5-156" fmla="*/ 8298061 h 8411327"/>
                <a:gd name="connsiteX6-157" fmla="*/ 4134 w 8648523"/>
                <a:gd name="connsiteY6-158" fmla="*/ 6428479 h 8411327"/>
                <a:gd name="connsiteX7-159" fmla="*/ 790728 w 8648523"/>
                <a:gd name="connsiteY7-160" fmla="*/ 4676613 h 8411327"/>
                <a:gd name="connsiteX8-161" fmla="*/ 522531 w 8648523"/>
                <a:gd name="connsiteY8-162" fmla="*/ 3217801 h 8411327"/>
                <a:gd name="connsiteX9-163" fmla="*/ 1477501 w 8648523"/>
                <a:gd name="connsiteY9-164" fmla="*/ 2002384 h 8411327"/>
                <a:gd name="connsiteX10-165" fmla="*/ 2965768 w 8648523"/>
                <a:gd name="connsiteY10-166" fmla="*/ 475360 h 8411327"/>
                <a:gd name="connsiteX11-167" fmla="*/ 7201413 w 8648523"/>
                <a:gd name="connsiteY11-168" fmla="*/ 275375 h 8411327"/>
                <a:gd name="connsiteX0-169" fmla="*/ 7201413 w 8648523"/>
                <a:gd name="connsiteY0-170" fmla="*/ 227973 h 8363925"/>
                <a:gd name="connsiteX1-171" fmla="*/ 8644957 w 8648523"/>
                <a:gd name="connsiteY1-172" fmla="*/ 2744731 h 8363925"/>
                <a:gd name="connsiteX2-173" fmla="*/ 6910462 w 8648523"/>
                <a:gd name="connsiteY2-174" fmla="*/ 5208147 h 8363925"/>
                <a:gd name="connsiteX3-175" fmla="*/ 5391953 w 8648523"/>
                <a:gd name="connsiteY3-176" fmla="*/ 6542253 h 8363925"/>
                <a:gd name="connsiteX4-177" fmla="*/ 3787415 w 8648523"/>
                <a:gd name="connsiteY4-178" fmla="*/ 7934403 h 8363925"/>
                <a:gd name="connsiteX5-179" fmla="*/ 1710043 w 8648523"/>
                <a:gd name="connsiteY5-180" fmla="*/ 8250659 h 8363925"/>
                <a:gd name="connsiteX6-181" fmla="*/ 4134 w 8648523"/>
                <a:gd name="connsiteY6-182" fmla="*/ 6381077 h 8363925"/>
                <a:gd name="connsiteX7-183" fmla="*/ 790728 w 8648523"/>
                <a:gd name="connsiteY7-184" fmla="*/ 4629211 h 8363925"/>
                <a:gd name="connsiteX8-185" fmla="*/ 522531 w 8648523"/>
                <a:gd name="connsiteY8-186" fmla="*/ 3170399 h 8363925"/>
                <a:gd name="connsiteX9-187" fmla="*/ 1477501 w 8648523"/>
                <a:gd name="connsiteY9-188" fmla="*/ 1954982 h 8363925"/>
                <a:gd name="connsiteX10-189" fmla="*/ 2965768 w 8648523"/>
                <a:gd name="connsiteY10-190" fmla="*/ 427958 h 8363925"/>
                <a:gd name="connsiteX11-191" fmla="*/ 7201413 w 8648523"/>
                <a:gd name="connsiteY11-192" fmla="*/ 227973 h 8363925"/>
                <a:gd name="connsiteX0-193" fmla="*/ 7201413 w 8648523"/>
                <a:gd name="connsiteY0-194" fmla="*/ 132501 h 8268453"/>
                <a:gd name="connsiteX1-195" fmla="*/ 8644957 w 8648523"/>
                <a:gd name="connsiteY1-196" fmla="*/ 2649259 h 8268453"/>
                <a:gd name="connsiteX2-197" fmla="*/ 6910462 w 8648523"/>
                <a:gd name="connsiteY2-198" fmla="*/ 5112675 h 8268453"/>
                <a:gd name="connsiteX3-199" fmla="*/ 5391953 w 8648523"/>
                <a:gd name="connsiteY3-200" fmla="*/ 6446781 h 8268453"/>
                <a:gd name="connsiteX4-201" fmla="*/ 3787415 w 8648523"/>
                <a:gd name="connsiteY4-202" fmla="*/ 7838931 h 8268453"/>
                <a:gd name="connsiteX5-203" fmla="*/ 1710043 w 8648523"/>
                <a:gd name="connsiteY5-204" fmla="*/ 8155187 h 8268453"/>
                <a:gd name="connsiteX6-205" fmla="*/ 4134 w 8648523"/>
                <a:gd name="connsiteY6-206" fmla="*/ 6285605 h 8268453"/>
                <a:gd name="connsiteX7-207" fmla="*/ 790728 w 8648523"/>
                <a:gd name="connsiteY7-208" fmla="*/ 4533739 h 8268453"/>
                <a:gd name="connsiteX8-209" fmla="*/ 522531 w 8648523"/>
                <a:gd name="connsiteY8-210" fmla="*/ 3074927 h 8268453"/>
                <a:gd name="connsiteX9-211" fmla="*/ 1477501 w 8648523"/>
                <a:gd name="connsiteY9-212" fmla="*/ 1859510 h 8268453"/>
                <a:gd name="connsiteX10-213" fmla="*/ 2965768 w 8648523"/>
                <a:gd name="connsiteY10-214" fmla="*/ 332486 h 8268453"/>
                <a:gd name="connsiteX11-215" fmla="*/ 7201413 w 8648523"/>
                <a:gd name="connsiteY11-216" fmla="*/ 132501 h 8268453"/>
                <a:gd name="connsiteX0-217" fmla="*/ 7475733 w 8664887"/>
                <a:gd name="connsiteY0-218" fmla="*/ 122472 h 8304144"/>
                <a:gd name="connsiteX1-219" fmla="*/ 8644957 w 8664887"/>
                <a:gd name="connsiteY1-220" fmla="*/ 2684950 h 8304144"/>
                <a:gd name="connsiteX2-221" fmla="*/ 6910462 w 8664887"/>
                <a:gd name="connsiteY2-222" fmla="*/ 5148366 h 8304144"/>
                <a:gd name="connsiteX3-223" fmla="*/ 5391953 w 8664887"/>
                <a:gd name="connsiteY3-224" fmla="*/ 6482472 h 8304144"/>
                <a:gd name="connsiteX4-225" fmla="*/ 3787415 w 8664887"/>
                <a:gd name="connsiteY4-226" fmla="*/ 7874622 h 8304144"/>
                <a:gd name="connsiteX5-227" fmla="*/ 1710043 w 8664887"/>
                <a:gd name="connsiteY5-228" fmla="*/ 8190878 h 8304144"/>
                <a:gd name="connsiteX6-229" fmla="*/ 4134 w 8664887"/>
                <a:gd name="connsiteY6-230" fmla="*/ 6321296 h 8304144"/>
                <a:gd name="connsiteX7-231" fmla="*/ 790728 w 8664887"/>
                <a:gd name="connsiteY7-232" fmla="*/ 4569430 h 8304144"/>
                <a:gd name="connsiteX8-233" fmla="*/ 522531 w 8664887"/>
                <a:gd name="connsiteY8-234" fmla="*/ 3110618 h 8304144"/>
                <a:gd name="connsiteX9-235" fmla="*/ 1477501 w 8664887"/>
                <a:gd name="connsiteY9-236" fmla="*/ 1895201 h 8304144"/>
                <a:gd name="connsiteX10-237" fmla="*/ 2965768 w 8664887"/>
                <a:gd name="connsiteY10-238" fmla="*/ 368177 h 8304144"/>
                <a:gd name="connsiteX11-239" fmla="*/ 7475733 w 8664887"/>
                <a:gd name="connsiteY11-240" fmla="*/ 122472 h 8304144"/>
                <a:gd name="connsiteX0-241" fmla="*/ 6515613 w 8647442"/>
                <a:gd name="connsiteY0-242" fmla="*/ 103625 h 8391977"/>
                <a:gd name="connsiteX1-243" fmla="*/ 8644957 w 8647442"/>
                <a:gd name="connsiteY1-244" fmla="*/ 2772783 h 8391977"/>
                <a:gd name="connsiteX2-245" fmla="*/ 6910462 w 8647442"/>
                <a:gd name="connsiteY2-246" fmla="*/ 5236199 h 8391977"/>
                <a:gd name="connsiteX3-247" fmla="*/ 5391953 w 8647442"/>
                <a:gd name="connsiteY3-248" fmla="*/ 6570305 h 8391977"/>
                <a:gd name="connsiteX4-249" fmla="*/ 3787415 w 8647442"/>
                <a:gd name="connsiteY4-250" fmla="*/ 7962455 h 8391977"/>
                <a:gd name="connsiteX5-251" fmla="*/ 1710043 w 8647442"/>
                <a:gd name="connsiteY5-252" fmla="*/ 8278711 h 8391977"/>
                <a:gd name="connsiteX6-253" fmla="*/ 4134 w 8647442"/>
                <a:gd name="connsiteY6-254" fmla="*/ 6409129 h 8391977"/>
                <a:gd name="connsiteX7-255" fmla="*/ 790728 w 8647442"/>
                <a:gd name="connsiteY7-256" fmla="*/ 4657263 h 8391977"/>
                <a:gd name="connsiteX8-257" fmla="*/ 522531 w 8647442"/>
                <a:gd name="connsiteY8-258" fmla="*/ 3198451 h 8391977"/>
                <a:gd name="connsiteX9-259" fmla="*/ 1477501 w 8647442"/>
                <a:gd name="connsiteY9-260" fmla="*/ 1983034 h 8391977"/>
                <a:gd name="connsiteX10-261" fmla="*/ 2965768 w 8647442"/>
                <a:gd name="connsiteY10-262" fmla="*/ 456010 h 8391977"/>
                <a:gd name="connsiteX11-263" fmla="*/ 6515613 w 8647442"/>
                <a:gd name="connsiteY11-264" fmla="*/ 103625 h 8391977"/>
                <a:gd name="connsiteX0-265" fmla="*/ 6515613 w 8977179"/>
                <a:gd name="connsiteY0-266" fmla="*/ 103625 h 8391977"/>
                <a:gd name="connsiteX1-267" fmla="*/ 8644957 w 8977179"/>
                <a:gd name="connsiteY1-268" fmla="*/ 2772783 h 8391977"/>
                <a:gd name="connsiteX2-269" fmla="*/ 8632582 w 8977179"/>
                <a:gd name="connsiteY2-270" fmla="*/ 6577319 h 8391977"/>
                <a:gd name="connsiteX3-271" fmla="*/ 5391953 w 8977179"/>
                <a:gd name="connsiteY3-272" fmla="*/ 6570305 h 8391977"/>
                <a:gd name="connsiteX4-273" fmla="*/ 3787415 w 8977179"/>
                <a:gd name="connsiteY4-274" fmla="*/ 7962455 h 8391977"/>
                <a:gd name="connsiteX5-275" fmla="*/ 1710043 w 8977179"/>
                <a:gd name="connsiteY5-276" fmla="*/ 8278711 h 8391977"/>
                <a:gd name="connsiteX6-277" fmla="*/ 4134 w 8977179"/>
                <a:gd name="connsiteY6-278" fmla="*/ 6409129 h 8391977"/>
                <a:gd name="connsiteX7-279" fmla="*/ 790728 w 8977179"/>
                <a:gd name="connsiteY7-280" fmla="*/ 4657263 h 8391977"/>
                <a:gd name="connsiteX8-281" fmla="*/ 522531 w 8977179"/>
                <a:gd name="connsiteY8-282" fmla="*/ 3198451 h 8391977"/>
                <a:gd name="connsiteX9-283" fmla="*/ 1477501 w 8977179"/>
                <a:gd name="connsiteY9-284" fmla="*/ 1983034 h 8391977"/>
                <a:gd name="connsiteX10-285" fmla="*/ 2965768 w 8977179"/>
                <a:gd name="connsiteY10-286" fmla="*/ 456010 h 8391977"/>
                <a:gd name="connsiteX11-287" fmla="*/ 6515613 w 8977179"/>
                <a:gd name="connsiteY11-288" fmla="*/ 103625 h 8391977"/>
                <a:gd name="connsiteX0-289" fmla="*/ 6515613 w 8898394"/>
                <a:gd name="connsiteY0-290" fmla="*/ 103625 h 8350632"/>
                <a:gd name="connsiteX1-291" fmla="*/ 8644957 w 8898394"/>
                <a:gd name="connsiteY1-292" fmla="*/ 2772783 h 8350632"/>
                <a:gd name="connsiteX2-293" fmla="*/ 8632582 w 8898394"/>
                <a:gd name="connsiteY2-294" fmla="*/ 6577319 h 8350632"/>
                <a:gd name="connsiteX3-295" fmla="*/ 6611153 w 8898394"/>
                <a:gd name="connsiteY3-296" fmla="*/ 7941905 h 8350632"/>
                <a:gd name="connsiteX4-297" fmla="*/ 3787415 w 8898394"/>
                <a:gd name="connsiteY4-298" fmla="*/ 7962455 h 8350632"/>
                <a:gd name="connsiteX5-299" fmla="*/ 1710043 w 8898394"/>
                <a:gd name="connsiteY5-300" fmla="*/ 8278711 h 8350632"/>
                <a:gd name="connsiteX6-301" fmla="*/ 4134 w 8898394"/>
                <a:gd name="connsiteY6-302" fmla="*/ 6409129 h 8350632"/>
                <a:gd name="connsiteX7-303" fmla="*/ 790728 w 8898394"/>
                <a:gd name="connsiteY7-304" fmla="*/ 4657263 h 8350632"/>
                <a:gd name="connsiteX8-305" fmla="*/ 522531 w 8898394"/>
                <a:gd name="connsiteY8-306" fmla="*/ 3198451 h 8350632"/>
                <a:gd name="connsiteX9-307" fmla="*/ 1477501 w 8898394"/>
                <a:gd name="connsiteY9-308" fmla="*/ 1983034 h 8350632"/>
                <a:gd name="connsiteX10-309" fmla="*/ 2965768 w 8898394"/>
                <a:gd name="connsiteY10-310" fmla="*/ 456010 h 8350632"/>
                <a:gd name="connsiteX11-311" fmla="*/ 6515613 w 8898394"/>
                <a:gd name="connsiteY11-312" fmla="*/ 103625 h 8350632"/>
                <a:gd name="connsiteX0-313" fmla="*/ 6515613 w 8898394"/>
                <a:gd name="connsiteY0-314" fmla="*/ 103625 h 8350632"/>
                <a:gd name="connsiteX1-315" fmla="*/ 8644957 w 8898394"/>
                <a:gd name="connsiteY1-316" fmla="*/ 2772783 h 8350632"/>
                <a:gd name="connsiteX2-317" fmla="*/ 8632582 w 8898394"/>
                <a:gd name="connsiteY2-318" fmla="*/ 6577319 h 8350632"/>
                <a:gd name="connsiteX3-319" fmla="*/ 6611153 w 8898394"/>
                <a:gd name="connsiteY3-320" fmla="*/ 7941905 h 8350632"/>
                <a:gd name="connsiteX4-321" fmla="*/ 3787415 w 8898394"/>
                <a:gd name="connsiteY4-322" fmla="*/ 7962455 h 8350632"/>
                <a:gd name="connsiteX5-323" fmla="*/ 1710043 w 8898394"/>
                <a:gd name="connsiteY5-324" fmla="*/ 8278711 h 8350632"/>
                <a:gd name="connsiteX6-325" fmla="*/ 4134 w 8898394"/>
                <a:gd name="connsiteY6-326" fmla="*/ 6409129 h 8350632"/>
                <a:gd name="connsiteX7-327" fmla="*/ 790728 w 8898394"/>
                <a:gd name="connsiteY7-328" fmla="*/ 4657263 h 8350632"/>
                <a:gd name="connsiteX8-329" fmla="*/ 705411 w 8898394"/>
                <a:gd name="connsiteY8-330" fmla="*/ 3274651 h 8350632"/>
                <a:gd name="connsiteX9-331" fmla="*/ 1477501 w 8898394"/>
                <a:gd name="connsiteY9-332" fmla="*/ 1983034 h 8350632"/>
                <a:gd name="connsiteX10-333" fmla="*/ 2965768 w 8898394"/>
                <a:gd name="connsiteY10-334" fmla="*/ 456010 h 8350632"/>
                <a:gd name="connsiteX11-335" fmla="*/ 6515613 w 8898394"/>
                <a:gd name="connsiteY11-336" fmla="*/ 103625 h 8350632"/>
                <a:gd name="connsiteX0-337" fmla="*/ 6515613 w 8898394"/>
                <a:gd name="connsiteY0-338" fmla="*/ 90861 h 8337868"/>
                <a:gd name="connsiteX1-339" fmla="*/ 8644957 w 8898394"/>
                <a:gd name="connsiteY1-340" fmla="*/ 2760019 h 8337868"/>
                <a:gd name="connsiteX2-341" fmla="*/ 8632582 w 8898394"/>
                <a:gd name="connsiteY2-342" fmla="*/ 6564555 h 8337868"/>
                <a:gd name="connsiteX3-343" fmla="*/ 6611153 w 8898394"/>
                <a:gd name="connsiteY3-344" fmla="*/ 7929141 h 8337868"/>
                <a:gd name="connsiteX4-345" fmla="*/ 3787415 w 8898394"/>
                <a:gd name="connsiteY4-346" fmla="*/ 7949691 h 8337868"/>
                <a:gd name="connsiteX5-347" fmla="*/ 1710043 w 8898394"/>
                <a:gd name="connsiteY5-348" fmla="*/ 8265947 h 8337868"/>
                <a:gd name="connsiteX6-349" fmla="*/ 4134 w 8898394"/>
                <a:gd name="connsiteY6-350" fmla="*/ 6396365 h 8337868"/>
                <a:gd name="connsiteX7-351" fmla="*/ 790728 w 8898394"/>
                <a:gd name="connsiteY7-352" fmla="*/ 4644499 h 8337868"/>
                <a:gd name="connsiteX8-353" fmla="*/ 705411 w 8898394"/>
                <a:gd name="connsiteY8-354" fmla="*/ 3261887 h 8337868"/>
                <a:gd name="connsiteX9-355" fmla="*/ 1568941 w 8898394"/>
                <a:gd name="connsiteY9-356" fmla="*/ 1436870 h 8337868"/>
                <a:gd name="connsiteX10-357" fmla="*/ 2965768 w 8898394"/>
                <a:gd name="connsiteY10-358" fmla="*/ 443246 h 8337868"/>
                <a:gd name="connsiteX11-359" fmla="*/ 6515613 w 8898394"/>
                <a:gd name="connsiteY11-360" fmla="*/ 90861 h 8337868"/>
                <a:gd name="connsiteX0-361" fmla="*/ 6515613 w 8898394"/>
                <a:gd name="connsiteY0-362" fmla="*/ 91854 h 8338861"/>
                <a:gd name="connsiteX1-363" fmla="*/ 8644957 w 8898394"/>
                <a:gd name="connsiteY1-364" fmla="*/ 2761012 h 8338861"/>
                <a:gd name="connsiteX2-365" fmla="*/ 8632582 w 8898394"/>
                <a:gd name="connsiteY2-366" fmla="*/ 6565548 h 8338861"/>
                <a:gd name="connsiteX3-367" fmla="*/ 6611153 w 8898394"/>
                <a:gd name="connsiteY3-368" fmla="*/ 7930134 h 8338861"/>
                <a:gd name="connsiteX4-369" fmla="*/ 3787415 w 8898394"/>
                <a:gd name="connsiteY4-370" fmla="*/ 7950684 h 8338861"/>
                <a:gd name="connsiteX5-371" fmla="*/ 1710043 w 8898394"/>
                <a:gd name="connsiteY5-372" fmla="*/ 8266940 h 8338861"/>
                <a:gd name="connsiteX6-373" fmla="*/ 4134 w 8898394"/>
                <a:gd name="connsiteY6-374" fmla="*/ 6397358 h 8338861"/>
                <a:gd name="connsiteX7-375" fmla="*/ 790728 w 8898394"/>
                <a:gd name="connsiteY7-376" fmla="*/ 4645492 h 8338861"/>
                <a:gd name="connsiteX8-377" fmla="*/ 705411 w 8898394"/>
                <a:gd name="connsiteY8-378" fmla="*/ 3262880 h 8338861"/>
                <a:gd name="connsiteX9-379" fmla="*/ 1706101 w 8898394"/>
                <a:gd name="connsiteY9-380" fmla="*/ 1483583 h 8338861"/>
                <a:gd name="connsiteX10-381" fmla="*/ 2965768 w 8898394"/>
                <a:gd name="connsiteY10-382" fmla="*/ 444239 h 8338861"/>
                <a:gd name="connsiteX11-383" fmla="*/ 6515613 w 8898394"/>
                <a:gd name="connsiteY11-384" fmla="*/ 91854 h 8338861"/>
                <a:gd name="connsiteX0-385" fmla="*/ 6515613 w 8898394"/>
                <a:gd name="connsiteY0-386" fmla="*/ 91854 h 8338861"/>
                <a:gd name="connsiteX1-387" fmla="*/ 8644957 w 8898394"/>
                <a:gd name="connsiteY1-388" fmla="*/ 2761012 h 8338861"/>
                <a:gd name="connsiteX2-389" fmla="*/ 8632582 w 8898394"/>
                <a:gd name="connsiteY2-390" fmla="*/ 6565548 h 8338861"/>
                <a:gd name="connsiteX3-391" fmla="*/ 6611153 w 8898394"/>
                <a:gd name="connsiteY3-392" fmla="*/ 7930134 h 8338861"/>
                <a:gd name="connsiteX4-393" fmla="*/ 3787415 w 8898394"/>
                <a:gd name="connsiteY4-394" fmla="*/ 7950684 h 8338861"/>
                <a:gd name="connsiteX5-395" fmla="*/ 1710043 w 8898394"/>
                <a:gd name="connsiteY5-396" fmla="*/ 8266940 h 8338861"/>
                <a:gd name="connsiteX6-397" fmla="*/ 4134 w 8898394"/>
                <a:gd name="connsiteY6-398" fmla="*/ 6397358 h 8338861"/>
                <a:gd name="connsiteX7-399" fmla="*/ 790728 w 8898394"/>
                <a:gd name="connsiteY7-400" fmla="*/ 4645492 h 8338861"/>
                <a:gd name="connsiteX8-401" fmla="*/ 705411 w 8898394"/>
                <a:gd name="connsiteY8-402" fmla="*/ 3262880 h 8338861"/>
                <a:gd name="connsiteX9-403" fmla="*/ 1706101 w 8898394"/>
                <a:gd name="connsiteY9-404" fmla="*/ 1483583 h 8338861"/>
                <a:gd name="connsiteX10-405" fmla="*/ 2965768 w 8898394"/>
                <a:gd name="connsiteY10-406" fmla="*/ 444239 h 8338861"/>
                <a:gd name="connsiteX11-407" fmla="*/ 6515613 w 8898394"/>
                <a:gd name="connsiteY11-408" fmla="*/ 91854 h 8338861"/>
                <a:gd name="connsiteX0-409" fmla="*/ 6515613 w 8898394"/>
                <a:gd name="connsiteY0-410" fmla="*/ 91854 h 8338861"/>
                <a:gd name="connsiteX1-411" fmla="*/ 8644957 w 8898394"/>
                <a:gd name="connsiteY1-412" fmla="*/ 2761012 h 8338861"/>
                <a:gd name="connsiteX2-413" fmla="*/ 8632582 w 8898394"/>
                <a:gd name="connsiteY2-414" fmla="*/ 6565548 h 8338861"/>
                <a:gd name="connsiteX3-415" fmla="*/ 6611153 w 8898394"/>
                <a:gd name="connsiteY3-416" fmla="*/ 7930134 h 8338861"/>
                <a:gd name="connsiteX4-417" fmla="*/ 3787415 w 8898394"/>
                <a:gd name="connsiteY4-418" fmla="*/ 7950684 h 8338861"/>
                <a:gd name="connsiteX5-419" fmla="*/ 1710043 w 8898394"/>
                <a:gd name="connsiteY5-420" fmla="*/ 8266940 h 8338861"/>
                <a:gd name="connsiteX6-421" fmla="*/ 4134 w 8898394"/>
                <a:gd name="connsiteY6-422" fmla="*/ 6397358 h 8338861"/>
                <a:gd name="connsiteX7-423" fmla="*/ 790728 w 8898394"/>
                <a:gd name="connsiteY7-424" fmla="*/ 4645492 h 8338861"/>
                <a:gd name="connsiteX8-425" fmla="*/ 705411 w 8898394"/>
                <a:gd name="connsiteY8-426" fmla="*/ 3262880 h 8338861"/>
                <a:gd name="connsiteX9-427" fmla="*/ 1706101 w 8898394"/>
                <a:gd name="connsiteY9-428" fmla="*/ 1483583 h 8338861"/>
                <a:gd name="connsiteX10-429" fmla="*/ 2965768 w 8898394"/>
                <a:gd name="connsiteY10-430" fmla="*/ 444239 h 8338861"/>
                <a:gd name="connsiteX11-431" fmla="*/ 6515613 w 8898394"/>
                <a:gd name="connsiteY11-432" fmla="*/ 91854 h 8338861"/>
                <a:gd name="connsiteX0-433" fmla="*/ 6515613 w 8898394"/>
                <a:gd name="connsiteY0-434" fmla="*/ 91854 h 8338861"/>
                <a:gd name="connsiteX1-435" fmla="*/ 8644957 w 8898394"/>
                <a:gd name="connsiteY1-436" fmla="*/ 2761012 h 8338861"/>
                <a:gd name="connsiteX2-437" fmla="*/ 8632582 w 8898394"/>
                <a:gd name="connsiteY2-438" fmla="*/ 6565548 h 8338861"/>
                <a:gd name="connsiteX3-439" fmla="*/ 6611153 w 8898394"/>
                <a:gd name="connsiteY3-440" fmla="*/ 7930134 h 8338861"/>
                <a:gd name="connsiteX4-441" fmla="*/ 3787415 w 8898394"/>
                <a:gd name="connsiteY4-442" fmla="*/ 7950684 h 8338861"/>
                <a:gd name="connsiteX5-443" fmla="*/ 1710043 w 8898394"/>
                <a:gd name="connsiteY5-444" fmla="*/ 8266940 h 8338861"/>
                <a:gd name="connsiteX6-445" fmla="*/ 4134 w 8898394"/>
                <a:gd name="connsiteY6-446" fmla="*/ 6397358 h 8338861"/>
                <a:gd name="connsiteX7-447" fmla="*/ 790728 w 8898394"/>
                <a:gd name="connsiteY7-448" fmla="*/ 4645492 h 8338861"/>
                <a:gd name="connsiteX8-449" fmla="*/ 705411 w 8898394"/>
                <a:gd name="connsiteY8-450" fmla="*/ 3262880 h 8338861"/>
                <a:gd name="connsiteX9-451" fmla="*/ 1706101 w 8898394"/>
                <a:gd name="connsiteY9-452" fmla="*/ 1483583 h 8338861"/>
                <a:gd name="connsiteX10-453" fmla="*/ 2965768 w 8898394"/>
                <a:gd name="connsiteY10-454" fmla="*/ 444239 h 8338861"/>
                <a:gd name="connsiteX11-455" fmla="*/ 6515613 w 8898394"/>
                <a:gd name="connsiteY11-456" fmla="*/ 91854 h 8338861"/>
                <a:gd name="connsiteX0-457" fmla="*/ 6515613 w 8898394"/>
                <a:gd name="connsiteY0-458" fmla="*/ 91854 h 8338861"/>
                <a:gd name="connsiteX1-459" fmla="*/ 8644957 w 8898394"/>
                <a:gd name="connsiteY1-460" fmla="*/ 2761012 h 8338861"/>
                <a:gd name="connsiteX2-461" fmla="*/ 8632582 w 8898394"/>
                <a:gd name="connsiteY2-462" fmla="*/ 6565548 h 8338861"/>
                <a:gd name="connsiteX3-463" fmla="*/ 6611153 w 8898394"/>
                <a:gd name="connsiteY3-464" fmla="*/ 7930134 h 8338861"/>
                <a:gd name="connsiteX4-465" fmla="*/ 3787415 w 8898394"/>
                <a:gd name="connsiteY4-466" fmla="*/ 7950684 h 8338861"/>
                <a:gd name="connsiteX5-467" fmla="*/ 1710043 w 8898394"/>
                <a:gd name="connsiteY5-468" fmla="*/ 8266940 h 8338861"/>
                <a:gd name="connsiteX6-469" fmla="*/ 4134 w 8898394"/>
                <a:gd name="connsiteY6-470" fmla="*/ 6397358 h 8338861"/>
                <a:gd name="connsiteX7-471" fmla="*/ 790728 w 8898394"/>
                <a:gd name="connsiteY7-472" fmla="*/ 4645492 h 8338861"/>
                <a:gd name="connsiteX8-473" fmla="*/ 705411 w 8898394"/>
                <a:gd name="connsiteY8-474" fmla="*/ 3262880 h 8338861"/>
                <a:gd name="connsiteX9-475" fmla="*/ 1706101 w 8898394"/>
                <a:gd name="connsiteY9-476" fmla="*/ 1483583 h 8338861"/>
                <a:gd name="connsiteX10-477" fmla="*/ 2965768 w 8898394"/>
                <a:gd name="connsiteY10-478" fmla="*/ 444239 h 8338861"/>
                <a:gd name="connsiteX11-479" fmla="*/ 6515613 w 8898394"/>
                <a:gd name="connsiteY11-480" fmla="*/ 91854 h 8338861"/>
                <a:gd name="connsiteX0-481" fmla="*/ 6515613 w 8898394"/>
                <a:gd name="connsiteY0-482" fmla="*/ 91854 h 8338861"/>
                <a:gd name="connsiteX1-483" fmla="*/ 8644957 w 8898394"/>
                <a:gd name="connsiteY1-484" fmla="*/ 2761012 h 8338861"/>
                <a:gd name="connsiteX2-485" fmla="*/ 8632582 w 8898394"/>
                <a:gd name="connsiteY2-486" fmla="*/ 6565548 h 8338861"/>
                <a:gd name="connsiteX3-487" fmla="*/ 6611153 w 8898394"/>
                <a:gd name="connsiteY3-488" fmla="*/ 7930134 h 8338861"/>
                <a:gd name="connsiteX4-489" fmla="*/ 3787415 w 8898394"/>
                <a:gd name="connsiteY4-490" fmla="*/ 7950684 h 8338861"/>
                <a:gd name="connsiteX5-491" fmla="*/ 1710043 w 8898394"/>
                <a:gd name="connsiteY5-492" fmla="*/ 8266940 h 8338861"/>
                <a:gd name="connsiteX6-493" fmla="*/ 4134 w 8898394"/>
                <a:gd name="connsiteY6-494" fmla="*/ 6397358 h 8338861"/>
                <a:gd name="connsiteX7-495" fmla="*/ 790728 w 8898394"/>
                <a:gd name="connsiteY7-496" fmla="*/ 4645492 h 8338861"/>
                <a:gd name="connsiteX8-497" fmla="*/ 705411 w 8898394"/>
                <a:gd name="connsiteY8-498" fmla="*/ 3262880 h 8338861"/>
                <a:gd name="connsiteX9-499" fmla="*/ 1706101 w 8898394"/>
                <a:gd name="connsiteY9-500" fmla="*/ 1483583 h 8338861"/>
                <a:gd name="connsiteX10-501" fmla="*/ 2965768 w 8898394"/>
                <a:gd name="connsiteY10-502" fmla="*/ 444239 h 8338861"/>
                <a:gd name="connsiteX11-503" fmla="*/ 6515613 w 8898394"/>
                <a:gd name="connsiteY11-504" fmla="*/ 91854 h 8338861"/>
                <a:gd name="connsiteX0-505" fmla="*/ 6515613 w 8898394"/>
                <a:gd name="connsiteY0-506" fmla="*/ 91854 h 8338861"/>
                <a:gd name="connsiteX1-507" fmla="*/ 8644957 w 8898394"/>
                <a:gd name="connsiteY1-508" fmla="*/ 2761012 h 8338861"/>
                <a:gd name="connsiteX2-509" fmla="*/ 8632582 w 8898394"/>
                <a:gd name="connsiteY2-510" fmla="*/ 6565548 h 8338861"/>
                <a:gd name="connsiteX3-511" fmla="*/ 6611153 w 8898394"/>
                <a:gd name="connsiteY3-512" fmla="*/ 7930134 h 8338861"/>
                <a:gd name="connsiteX4-513" fmla="*/ 3787415 w 8898394"/>
                <a:gd name="connsiteY4-514" fmla="*/ 7950684 h 8338861"/>
                <a:gd name="connsiteX5-515" fmla="*/ 1710043 w 8898394"/>
                <a:gd name="connsiteY5-516" fmla="*/ 8266940 h 8338861"/>
                <a:gd name="connsiteX6-517" fmla="*/ 4134 w 8898394"/>
                <a:gd name="connsiteY6-518" fmla="*/ 6397358 h 8338861"/>
                <a:gd name="connsiteX7-519" fmla="*/ 790728 w 8898394"/>
                <a:gd name="connsiteY7-520" fmla="*/ 4645492 h 8338861"/>
                <a:gd name="connsiteX8-521" fmla="*/ 705411 w 8898394"/>
                <a:gd name="connsiteY8-522" fmla="*/ 3262880 h 8338861"/>
                <a:gd name="connsiteX9-523" fmla="*/ 1706101 w 8898394"/>
                <a:gd name="connsiteY9-524" fmla="*/ 1483583 h 8338861"/>
                <a:gd name="connsiteX10-525" fmla="*/ 2965768 w 8898394"/>
                <a:gd name="connsiteY10-526" fmla="*/ 444239 h 8338861"/>
                <a:gd name="connsiteX11-527" fmla="*/ 6515613 w 8898394"/>
                <a:gd name="connsiteY11-528" fmla="*/ 91854 h 8338861"/>
                <a:gd name="connsiteX0-529" fmla="*/ 6515613 w 8898394"/>
                <a:gd name="connsiteY0-530" fmla="*/ 91854 h 8338861"/>
                <a:gd name="connsiteX1-531" fmla="*/ 8644957 w 8898394"/>
                <a:gd name="connsiteY1-532" fmla="*/ 2761012 h 8338861"/>
                <a:gd name="connsiteX2-533" fmla="*/ 8632582 w 8898394"/>
                <a:gd name="connsiteY2-534" fmla="*/ 6565548 h 8338861"/>
                <a:gd name="connsiteX3-535" fmla="*/ 6611153 w 8898394"/>
                <a:gd name="connsiteY3-536" fmla="*/ 7930134 h 8338861"/>
                <a:gd name="connsiteX4-537" fmla="*/ 3787415 w 8898394"/>
                <a:gd name="connsiteY4-538" fmla="*/ 7950684 h 8338861"/>
                <a:gd name="connsiteX5-539" fmla="*/ 1710043 w 8898394"/>
                <a:gd name="connsiteY5-540" fmla="*/ 8266940 h 8338861"/>
                <a:gd name="connsiteX6-541" fmla="*/ 4134 w 8898394"/>
                <a:gd name="connsiteY6-542" fmla="*/ 6397358 h 8338861"/>
                <a:gd name="connsiteX7-543" fmla="*/ 790728 w 8898394"/>
                <a:gd name="connsiteY7-544" fmla="*/ 4645492 h 8338861"/>
                <a:gd name="connsiteX8-545" fmla="*/ 705411 w 8898394"/>
                <a:gd name="connsiteY8-546" fmla="*/ 3262880 h 8338861"/>
                <a:gd name="connsiteX9-547" fmla="*/ 1706101 w 8898394"/>
                <a:gd name="connsiteY9-548" fmla="*/ 1483583 h 8338861"/>
                <a:gd name="connsiteX10-549" fmla="*/ 2965768 w 8898394"/>
                <a:gd name="connsiteY10-550" fmla="*/ 444239 h 8338861"/>
                <a:gd name="connsiteX11-551" fmla="*/ 6515613 w 8898394"/>
                <a:gd name="connsiteY11-552" fmla="*/ 91854 h 8338861"/>
                <a:gd name="connsiteX0-553" fmla="*/ 6514930 w 8897711"/>
                <a:gd name="connsiteY0-554" fmla="*/ 91854 h 8338861"/>
                <a:gd name="connsiteX1-555" fmla="*/ 8644274 w 8897711"/>
                <a:gd name="connsiteY1-556" fmla="*/ 2761012 h 8338861"/>
                <a:gd name="connsiteX2-557" fmla="*/ 8631899 w 8897711"/>
                <a:gd name="connsiteY2-558" fmla="*/ 6565548 h 8338861"/>
                <a:gd name="connsiteX3-559" fmla="*/ 6610470 w 8897711"/>
                <a:gd name="connsiteY3-560" fmla="*/ 7930134 h 8338861"/>
                <a:gd name="connsiteX4-561" fmla="*/ 3786732 w 8897711"/>
                <a:gd name="connsiteY4-562" fmla="*/ 7950684 h 8338861"/>
                <a:gd name="connsiteX5-563" fmla="*/ 1709360 w 8897711"/>
                <a:gd name="connsiteY5-564" fmla="*/ 8266940 h 8338861"/>
                <a:gd name="connsiteX6-565" fmla="*/ 3451 w 8897711"/>
                <a:gd name="connsiteY6-566" fmla="*/ 6397358 h 8338861"/>
                <a:gd name="connsiteX7-567" fmla="*/ 972925 w 8897711"/>
                <a:gd name="connsiteY7-568" fmla="*/ 4234012 h 8338861"/>
                <a:gd name="connsiteX8-569" fmla="*/ 704728 w 8897711"/>
                <a:gd name="connsiteY8-570" fmla="*/ 3262880 h 8338861"/>
                <a:gd name="connsiteX9-571" fmla="*/ 1705418 w 8897711"/>
                <a:gd name="connsiteY9-572" fmla="*/ 1483583 h 8338861"/>
                <a:gd name="connsiteX10-573" fmla="*/ 2965085 w 8897711"/>
                <a:gd name="connsiteY10-574" fmla="*/ 444239 h 8338861"/>
                <a:gd name="connsiteX11-575" fmla="*/ 6514930 w 8897711"/>
                <a:gd name="connsiteY11-576" fmla="*/ 91854 h 8338861"/>
                <a:gd name="connsiteX0-577" fmla="*/ 6514930 w 8897711"/>
                <a:gd name="connsiteY0-578" fmla="*/ 91854 h 8338861"/>
                <a:gd name="connsiteX1-579" fmla="*/ 8644274 w 8897711"/>
                <a:gd name="connsiteY1-580" fmla="*/ 2761012 h 8338861"/>
                <a:gd name="connsiteX2-581" fmla="*/ 8631899 w 8897711"/>
                <a:gd name="connsiteY2-582" fmla="*/ 6565548 h 8338861"/>
                <a:gd name="connsiteX3-583" fmla="*/ 6610470 w 8897711"/>
                <a:gd name="connsiteY3-584" fmla="*/ 7930134 h 8338861"/>
                <a:gd name="connsiteX4-585" fmla="*/ 3786732 w 8897711"/>
                <a:gd name="connsiteY4-586" fmla="*/ 7950684 h 8338861"/>
                <a:gd name="connsiteX5-587" fmla="*/ 1709360 w 8897711"/>
                <a:gd name="connsiteY5-588" fmla="*/ 8266940 h 8338861"/>
                <a:gd name="connsiteX6-589" fmla="*/ 3451 w 8897711"/>
                <a:gd name="connsiteY6-590" fmla="*/ 6397358 h 8338861"/>
                <a:gd name="connsiteX7-591" fmla="*/ 972925 w 8897711"/>
                <a:gd name="connsiteY7-592" fmla="*/ 4234012 h 8338861"/>
                <a:gd name="connsiteX8-593" fmla="*/ 704728 w 8897711"/>
                <a:gd name="connsiteY8-594" fmla="*/ 2958080 h 8338861"/>
                <a:gd name="connsiteX9-595" fmla="*/ 1705418 w 8897711"/>
                <a:gd name="connsiteY9-596" fmla="*/ 1483583 h 8338861"/>
                <a:gd name="connsiteX10-597" fmla="*/ 2965085 w 8897711"/>
                <a:gd name="connsiteY10-598" fmla="*/ 444239 h 8338861"/>
                <a:gd name="connsiteX11-599" fmla="*/ 6514930 w 8897711"/>
                <a:gd name="connsiteY11-600" fmla="*/ 91854 h 8338861"/>
                <a:gd name="connsiteX0-601" fmla="*/ 6514930 w 8897711"/>
                <a:gd name="connsiteY0-602" fmla="*/ 91854 h 8338861"/>
                <a:gd name="connsiteX1-603" fmla="*/ 8644274 w 8897711"/>
                <a:gd name="connsiteY1-604" fmla="*/ 2761012 h 8338861"/>
                <a:gd name="connsiteX2-605" fmla="*/ 8631899 w 8897711"/>
                <a:gd name="connsiteY2-606" fmla="*/ 6565548 h 8338861"/>
                <a:gd name="connsiteX3-607" fmla="*/ 6610470 w 8897711"/>
                <a:gd name="connsiteY3-608" fmla="*/ 7930134 h 8338861"/>
                <a:gd name="connsiteX4-609" fmla="*/ 3786732 w 8897711"/>
                <a:gd name="connsiteY4-610" fmla="*/ 7950684 h 8338861"/>
                <a:gd name="connsiteX5-611" fmla="*/ 1709360 w 8897711"/>
                <a:gd name="connsiteY5-612" fmla="*/ 8266940 h 8338861"/>
                <a:gd name="connsiteX6-613" fmla="*/ 3451 w 8897711"/>
                <a:gd name="connsiteY6-614" fmla="*/ 6397358 h 8338861"/>
                <a:gd name="connsiteX7-615" fmla="*/ 972925 w 8897711"/>
                <a:gd name="connsiteY7-616" fmla="*/ 4234012 h 8338861"/>
                <a:gd name="connsiteX8-617" fmla="*/ 719968 w 8897711"/>
                <a:gd name="connsiteY8-618" fmla="*/ 2927600 h 8338861"/>
                <a:gd name="connsiteX9-619" fmla="*/ 1705418 w 8897711"/>
                <a:gd name="connsiteY9-620" fmla="*/ 1483583 h 8338861"/>
                <a:gd name="connsiteX10-621" fmla="*/ 2965085 w 8897711"/>
                <a:gd name="connsiteY10-622" fmla="*/ 444239 h 8338861"/>
                <a:gd name="connsiteX11-623" fmla="*/ 6514930 w 8897711"/>
                <a:gd name="connsiteY11-624" fmla="*/ 91854 h 8338861"/>
                <a:gd name="connsiteX0-625" fmla="*/ 6514930 w 8897711"/>
                <a:gd name="connsiteY0-626" fmla="*/ 98950 h 8345957"/>
                <a:gd name="connsiteX1-627" fmla="*/ 8644274 w 8897711"/>
                <a:gd name="connsiteY1-628" fmla="*/ 2768108 h 8345957"/>
                <a:gd name="connsiteX2-629" fmla="*/ 8631899 w 8897711"/>
                <a:gd name="connsiteY2-630" fmla="*/ 6572644 h 8345957"/>
                <a:gd name="connsiteX3-631" fmla="*/ 6610470 w 8897711"/>
                <a:gd name="connsiteY3-632" fmla="*/ 7937230 h 8345957"/>
                <a:gd name="connsiteX4-633" fmla="*/ 3786732 w 8897711"/>
                <a:gd name="connsiteY4-634" fmla="*/ 7957780 h 8345957"/>
                <a:gd name="connsiteX5-635" fmla="*/ 1709360 w 8897711"/>
                <a:gd name="connsiteY5-636" fmla="*/ 8274036 h 8345957"/>
                <a:gd name="connsiteX6-637" fmla="*/ 3451 w 8897711"/>
                <a:gd name="connsiteY6-638" fmla="*/ 6404454 h 8345957"/>
                <a:gd name="connsiteX7-639" fmla="*/ 972925 w 8897711"/>
                <a:gd name="connsiteY7-640" fmla="*/ 4241108 h 8345957"/>
                <a:gd name="connsiteX8-641" fmla="*/ 719968 w 8897711"/>
                <a:gd name="connsiteY8-642" fmla="*/ 2934696 h 8345957"/>
                <a:gd name="connsiteX9-643" fmla="*/ 2375978 w 8897711"/>
                <a:gd name="connsiteY9-644" fmla="*/ 1795479 h 8345957"/>
                <a:gd name="connsiteX10-645" fmla="*/ 2965085 w 8897711"/>
                <a:gd name="connsiteY10-646" fmla="*/ 451335 h 8345957"/>
                <a:gd name="connsiteX11-647" fmla="*/ 6514930 w 8897711"/>
                <a:gd name="connsiteY11-648" fmla="*/ 98950 h 8345957"/>
                <a:gd name="connsiteX0-649" fmla="*/ 6514930 w 8897711"/>
                <a:gd name="connsiteY0-650" fmla="*/ 91190 h 8338197"/>
                <a:gd name="connsiteX1-651" fmla="*/ 8644274 w 8897711"/>
                <a:gd name="connsiteY1-652" fmla="*/ 2760348 h 8338197"/>
                <a:gd name="connsiteX2-653" fmla="*/ 8631899 w 8897711"/>
                <a:gd name="connsiteY2-654" fmla="*/ 6564884 h 8338197"/>
                <a:gd name="connsiteX3-655" fmla="*/ 6610470 w 8897711"/>
                <a:gd name="connsiteY3-656" fmla="*/ 7929470 h 8338197"/>
                <a:gd name="connsiteX4-657" fmla="*/ 3786732 w 8897711"/>
                <a:gd name="connsiteY4-658" fmla="*/ 7950020 h 8338197"/>
                <a:gd name="connsiteX5-659" fmla="*/ 1709360 w 8897711"/>
                <a:gd name="connsiteY5-660" fmla="*/ 8266276 h 8338197"/>
                <a:gd name="connsiteX6-661" fmla="*/ 3451 w 8897711"/>
                <a:gd name="connsiteY6-662" fmla="*/ 6396694 h 8338197"/>
                <a:gd name="connsiteX7-663" fmla="*/ 972925 w 8897711"/>
                <a:gd name="connsiteY7-664" fmla="*/ 4233348 h 8338197"/>
                <a:gd name="connsiteX8-665" fmla="*/ 719968 w 8897711"/>
                <a:gd name="connsiteY8-666" fmla="*/ 2926936 h 8338197"/>
                <a:gd name="connsiteX9-667" fmla="*/ 1918778 w 8897711"/>
                <a:gd name="connsiteY9-668" fmla="*/ 1452439 h 8338197"/>
                <a:gd name="connsiteX10-669" fmla="*/ 2965085 w 8897711"/>
                <a:gd name="connsiteY10-670" fmla="*/ 443575 h 8338197"/>
                <a:gd name="connsiteX11-671" fmla="*/ 6514930 w 8897711"/>
                <a:gd name="connsiteY11-672" fmla="*/ 91190 h 8338197"/>
                <a:gd name="connsiteX0-673" fmla="*/ 6514930 w 8897711"/>
                <a:gd name="connsiteY0-674" fmla="*/ 89562 h 8336569"/>
                <a:gd name="connsiteX1-675" fmla="*/ 8644274 w 8897711"/>
                <a:gd name="connsiteY1-676" fmla="*/ 2758720 h 8336569"/>
                <a:gd name="connsiteX2-677" fmla="*/ 8631899 w 8897711"/>
                <a:gd name="connsiteY2-678" fmla="*/ 6563256 h 8336569"/>
                <a:gd name="connsiteX3-679" fmla="*/ 6610470 w 8897711"/>
                <a:gd name="connsiteY3-680" fmla="*/ 7927842 h 8336569"/>
                <a:gd name="connsiteX4-681" fmla="*/ 3786732 w 8897711"/>
                <a:gd name="connsiteY4-682" fmla="*/ 7948392 h 8336569"/>
                <a:gd name="connsiteX5-683" fmla="*/ 1709360 w 8897711"/>
                <a:gd name="connsiteY5-684" fmla="*/ 8264648 h 8336569"/>
                <a:gd name="connsiteX6-685" fmla="*/ 3451 w 8897711"/>
                <a:gd name="connsiteY6-686" fmla="*/ 6395066 h 8336569"/>
                <a:gd name="connsiteX7-687" fmla="*/ 972925 w 8897711"/>
                <a:gd name="connsiteY7-688" fmla="*/ 4231720 h 8336569"/>
                <a:gd name="connsiteX8-689" fmla="*/ 719968 w 8897711"/>
                <a:gd name="connsiteY8-690" fmla="*/ 2925308 h 8336569"/>
                <a:gd name="connsiteX9-691" fmla="*/ 1385378 w 8897711"/>
                <a:gd name="connsiteY9-692" fmla="*/ 1374611 h 8336569"/>
                <a:gd name="connsiteX10-693" fmla="*/ 2965085 w 8897711"/>
                <a:gd name="connsiteY10-694" fmla="*/ 441947 h 8336569"/>
                <a:gd name="connsiteX11-695" fmla="*/ 6514930 w 8897711"/>
                <a:gd name="connsiteY11-696" fmla="*/ 89562 h 8336569"/>
                <a:gd name="connsiteX0-697" fmla="*/ 6514930 w 8897711"/>
                <a:gd name="connsiteY0-698" fmla="*/ 89562 h 8336569"/>
                <a:gd name="connsiteX1-699" fmla="*/ 8644274 w 8897711"/>
                <a:gd name="connsiteY1-700" fmla="*/ 2758720 h 8336569"/>
                <a:gd name="connsiteX2-701" fmla="*/ 8631899 w 8897711"/>
                <a:gd name="connsiteY2-702" fmla="*/ 6563256 h 8336569"/>
                <a:gd name="connsiteX3-703" fmla="*/ 6610470 w 8897711"/>
                <a:gd name="connsiteY3-704" fmla="*/ 7927842 h 8336569"/>
                <a:gd name="connsiteX4-705" fmla="*/ 3786732 w 8897711"/>
                <a:gd name="connsiteY4-706" fmla="*/ 7948392 h 8336569"/>
                <a:gd name="connsiteX5-707" fmla="*/ 1709360 w 8897711"/>
                <a:gd name="connsiteY5-708" fmla="*/ 8264648 h 8336569"/>
                <a:gd name="connsiteX6-709" fmla="*/ 3451 w 8897711"/>
                <a:gd name="connsiteY6-710" fmla="*/ 6395066 h 8336569"/>
                <a:gd name="connsiteX7-711" fmla="*/ 972925 w 8897711"/>
                <a:gd name="connsiteY7-712" fmla="*/ 4231720 h 8336569"/>
                <a:gd name="connsiteX8-713" fmla="*/ 826648 w 8897711"/>
                <a:gd name="connsiteY8-714" fmla="*/ 2940548 h 8336569"/>
                <a:gd name="connsiteX9-715" fmla="*/ 1385378 w 8897711"/>
                <a:gd name="connsiteY9-716" fmla="*/ 1374611 h 8336569"/>
                <a:gd name="connsiteX10-717" fmla="*/ 2965085 w 8897711"/>
                <a:gd name="connsiteY10-718" fmla="*/ 441947 h 8336569"/>
                <a:gd name="connsiteX11-719" fmla="*/ 6514930 w 8897711"/>
                <a:gd name="connsiteY11-720" fmla="*/ 89562 h 8336569"/>
                <a:gd name="connsiteX0-721" fmla="*/ 6514930 w 8897711"/>
                <a:gd name="connsiteY0-722" fmla="*/ 89562 h 8336569"/>
                <a:gd name="connsiteX1-723" fmla="*/ 8644274 w 8897711"/>
                <a:gd name="connsiteY1-724" fmla="*/ 2758720 h 8336569"/>
                <a:gd name="connsiteX2-725" fmla="*/ 8631899 w 8897711"/>
                <a:gd name="connsiteY2-726" fmla="*/ 6563256 h 8336569"/>
                <a:gd name="connsiteX3-727" fmla="*/ 6610470 w 8897711"/>
                <a:gd name="connsiteY3-728" fmla="*/ 7927842 h 8336569"/>
                <a:gd name="connsiteX4-729" fmla="*/ 3786732 w 8897711"/>
                <a:gd name="connsiteY4-730" fmla="*/ 7948392 h 8336569"/>
                <a:gd name="connsiteX5-731" fmla="*/ 1709360 w 8897711"/>
                <a:gd name="connsiteY5-732" fmla="*/ 8264648 h 8336569"/>
                <a:gd name="connsiteX6-733" fmla="*/ 3451 w 8897711"/>
                <a:gd name="connsiteY6-734" fmla="*/ 6395066 h 8336569"/>
                <a:gd name="connsiteX7-735" fmla="*/ 972925 w 8897711"/>
                <a:gd name="connsiteY7-736" fmla="*/ 4231720 h 8336569"/>
                <a:gd name="connsiteX8-737" fmla="*/ 826648 w 8897711"/>
                <a:gd name="connsiteY8-738" fmla="*/ 2940548 h 8336569"/>
                <a:gd name="connsiteX9-739" fmla="*/ 1385378 w 8897711"/>
                <a:gd name="connsiteY9-740" fmla="*/ 1374611 h 8336569"/>
                <a:gd name="connsiteX10-741" fmla="*/ 2965085 w 8897711"/>
                <a:gd name="connsiteY10-742" fmla="*/ 441947 h 8336569"/>
                <a:gd name="connsiteX11-743" fmla="*/ 6514930 w 8897711"/>
                <a:gd name="connsiteY11-744" fmla="*/ 89562 h 8336569"/>
                <a:gd name="connsiteX0-745" fmla="*/ 6514930 w 8897711"/>
                <a:gd name="connsiteY0-746" fmla="*/ 89562 h 8336569"/>
                <a:gd name="connsiteX1-747" fmla="*/ 8644274 w 8897711"/>
                <a:gd name="connsiteY1-748" fmla="*/ 2758720 h 8336569"/>
                <a:gd name="connsiteX2-749" fmla="*/ 8631899 w 8897711"/>
                <a:gd name="connsiteY2-750" fmla="*/ 6563256 h 8336569"/>
                <a:gd name="connsiteX3-751" fmla="*/ 6610470 w 8897711"/>
                <a:gd name="connsiteY3-752" fmla="*/ 7927842 h 8336569"/>
                <a:gd name="connsiteX4-753" fmla="*/ 3786732 w 8897711"/>
                <a:gd name="connsiteY4-754" fmla="*/ 7948392 h 8336569"/>
                <a:gd name="connsiteX5-755" fmla="*/ 1709360 w 8897711"/>
                <a:gd name="connsiteY5-756" fmla="*/ 8264648 h 8336569"/>
                <a:gd name="connsiteX6-757" fmla="*/ 3451 w 8897711"/>
                <a:gd name="connsiteY6-758" fmla="*/ 6395066 h 8336569"/>
                <a:gd name="connsiteX7-759" fmla="*/ 972925 w 8897711"/>
                <a:gd name="connsiteY7-760" fmla="*/ 4231720 h 8336569"/>
                <a:gd name="connsiteX8-761" fmla="*/ 826648 w 8897711"/>
                <a:gd name="connsiteY8-762" fmla="*/ 2940548 h 8336569"/>
                <a:gd name="connsiteX9-763" fmla="*/ 1385378 w 8897711"/>
                <a:gd name="connsiteY9-764" fmla="*/ 1374611 h 8336569"/>
                <a:gd name="connsiteX10-765" fmla="*/ 2965085 w 8897711"/>
                <a:gd name="connsiteY10-766" fmla="*/ 441947 h 8336569"/>
                <a:gd name="connsiteX11-767" fmla="*/ 6514930 w 8897711"/>
                <a:gd name="connsiteY11-768" fmla="*/ 89562 h 8336569"/>
                <a:gd name="connsiteX0-769" fmla="*/ 6514930 w 8897711"/>
                <a:gd name="connsiteY0-770" fmla="*/ 89562 h 8336569"/>
                <a:gd name="connsiteX1-771" fmla="*/ 8644274 w 8897711"/>
                <a:gd name="connsiteY1-772" fmla="*/ 2758720 h 8336569"/>
                <a:gd name="connsiteX2-773" fmla="*/ 8631899 w 8897711"/>
                <a:gd name="connsiteY2-774" fmla="*/ 6563256 h 8336569"/>
                <a:gd name="connsiteX3-775" fmla="*/ 6610470 w 8897711"/>
                <a:gd name="connsiteY3-776" fmla="*/ 7927842 h 8336569"/>
                <a:gd name="connsiteX4-777" fmla="*/ 3786732 w 8897711"/>
                <a:gd name="connsiteY4-778" fmla="*/ 7948392 h 8336569"/>
                <a:gd name="connsiteX5-779" fmla="*/ 1709360 w 8897711"/>
                <a:gd name="connsiteY5-780" fmla="*/ 8264648 h 8336569"/>
                <a:gd name="connsiteX6-781" fmla="*/ 3451 w 8897711"/>
                <a:gd name="connsiteY6-782" fmla="*/ 6395066 h 8336569"/>
                <a:gd name="connsiteX7-783" fmla="*/ 972925 w 8897711"/>
                <a:gd name="connsiteY7-784" fmla="*/ 4231720 h 8336569"/>
                <a:gd name="connsiteX8-785" fmla="*/ 857128 w 8897711"/>
                <a:gd name="connsiteY8-786" fmla="*/ 2757668 h 8336569"/>
                <a:gd name="connsiteX9-787" fmla="*/ 1385378 w 8897711"/>
                <a:gd name="connsiteY9-788" fmla="*/ 1374611 h 8336569"/>
                <a:gd name="connsiteX10-789" fmla="*/ 2965085 w 8897711"/>
                <a:gd name="connsiteY10-790" fmla="*/ 441947 h 8336569"/>
                <a:gd name="connsiteX11-791" fmla="*/ 6514930 w 8897711"/>
                <a:gd name="connsiteY11-792" fmla="*/ 89562 h 8336569"/>
                <a:gd name="connsiteX0-793" fmla="*/ 6514930 w 8897711"/>
                <a:gd name="connsiteY0-794" fmla="*/ 89562 h 8336569"/>
                <a:gd name="connsiteX1-795" fmla="*/ 8644274 w 8897711"/>
                <a:gd name="connsiteY1-796" fmla="*/ 2758720 h 8336569"/>
                <a:gd name="connsiteX2-797" fmla="*/ 8631899 w 8897711"/>
                <a:gd name="connsiteY2-798" fmla="*/ 6563256 h 8336569"/>
                <a:gd name="connsiteX3-799" fmla="*/ 6610470 w 8897711"/>
                <a:gd name="connsiteY3-800" fmla="*/ 7927842 h 8336569"/>
                <a:gd name="connsiteX4-801" fmla="*/ 3786732 w 8897711"/>
                <a:gd name="connsiteY4-802" fmla="*/ 7948392 h 8336569"/>
                <a:gd name="connsiteX5-803" fmla="*/ 1709360 w 8897711"/>
                <a:gd name="connsiteY5-804" fmla="*/ 8264648 h 8336569"/>
                <a:gd name="connsiteX6-805" fmla="*/ 3451 w 8897711"/>
                <a:gd name="connsiteY6-806" fmla="*/ 6395066 h 8336569"/>
                <a:gd name="connsiteX7-807" fmla="*/ 972925 w 8897711"/>
                <a:gd name="connsiteY7-808" fmla="*/ 4231720 h 8336569"/>
                <a:gd name="connsiteX8-809" fmla="*/ 628528 w 8897711"/>
                <a:gd name="connsiteY8-810" fmla="*/ 3169148 h 8336569"/>
                <a:gd name="connsiteX9-811" fmla="*/ 1385378 w 8897711"/>
                <a:gd name="connsiteY9-812" fmla="*/ 1374611 h 8336569"/>
                <a:gd name="connsiteX10-813" fmla="*/ 2965085 w 8897711"/>
                <a:gd name="connsiteY10-814" fmla="*/ 441947 h 8336569"/>
                <a:gd name="connsiteX11-815" fmla="*/ 6514930 w 8897711"/>
                <a:gd name="connsiteY11-816" fmla="*/ 89562 h 8336569"/>
                <a:gd name="connsiteX0-817" fmla="*/ 6514930 w 8897711"/>
                <a:gd name="connsiteY0-818" fmla="*/ 89562 h 8336569"/>
                <a:gd name="connsiteX1-819" fmla="*/ 8644274 w 8897711"/>
                <a:gd name="connsiteY1-820" fmla="*/ 2758720 h 8336569"/>
                <a:gd name="connsiteX2-821" fmla="*/ 8631899 w 8897711"/>
                <a:gd name="connsiteY2-822" fmla="*/ 6563256 h 8336569"/>
                <a:gd name="connsiteX3-823" fmla="*/ 6610470 w 8897711"/>
                <a:gd name="connsiteY3-824" fmla="*/ 7927842 h 8336569"/>
                <a:gd name="connsiteX4-825" fmla="*/ 3786732 w 8897711"/>
                <a:gd name="connsiteY4-826" fmla="*/ 7948392 h 8336569"/>
                <a:gd name="connsiteX5-827" fmla="*/ 1709360 w 8897711"/>
                <a:gd name="connsiteY5-828" fmla="*/ 8264648 h 8336569"/>
                <a:gd name="connsiteX6-829" fmla="*/ 3451 w 8897711"/>
                <a:gd name="connsiteY6-830" fmla="*/ 6395066 h 8336569"/>
                <a:gd name="connsiteX7-831" fmla="*/ 972925 w 8897711"/>
                <a:gd name="connsiteY7-832" fmla="*/ 4231720 h 8336569"/>
                <a:gd name="connsiteX8-833" fmla="*/ 628528 w 8897711"/>
                <a:gd name="connsiteY8-834" fmla="*/ 3169148 h 8336569"/>
                <a:gd name="connsiteX9-835" fmla="*/ 1385378 w 8897711"/>
                <a:gd name="connsiteY9-836" fmla="*/ 1374611 h 8336569"/>
                <a:gd name="connsiteX10-837" fmla="*/ 2965085 w 8897711"/>
                <a:gd name="connsiteY10-838" fmla="*/ 441947 h 8336569"/>
                <a:gd name="connsiteX11-839" fmla="*/ 6514930 w 8897711"/>
                <a:gd name="connsiteY11-840" fmla="*/ 89562 h 8336569"/>
                <a:gd name="connsiteX0-841" fmla="*/ 6378259 w 8761040"/>
                <a:gd name="connsiteY0-842" fmla="*/ 89562 h 8341067"/>
                <a:gd name="connsiteX1-843" fmla="*/ 8507603 w 8761040"/>
                <a:gd name="connsiteY1-844" fmla="*/ 2758720 h 8341067"/>
                <a:gd name="connsiteX2-845" fmla="*/ 8495228 w 8761040"/>
                <a:gd name="connsiteY2-846" fmla="*/ 6563256 h 8341067"/>
                <a:gd name="connsiteX3-847" fmla="*/ 6473799 w 8761040"/>
                <a:gd name="connsiteY3-848" fmla="*/ 7927842 h 8341067"/>
                <a:gd name="connsiteX4-849" fmla="*/ 3650061 w 8761040"/>
                <a:gd name="connsiteY4-850" fmla="*/ 7948392 h 8341067"/>
                <a:gd name="connsiteX5-851" fmla="*/ 1572689 w 8761040"/>
                <a:gd name="connsiteY5-852" fmla="*/ 8264648 h 8341067"/>
                <a:gd name="connsiteX6-853" fmla="*/ 3940 w 8761040"/>
                <a:gd name="connsiteY6-854" fmla="*/ 6324653 h 8341067"/>
                <a:gd name="connsiteX7-855" fmla="*/ 836254 w 8761040"/>
                <a:gd name="connsiteY7-856" fmla="*/ 4231720 h 8341067"/>
                <a:gd name="connsiteX8-857" fmla="*/ 491857 w 8761040"/>
                <a:gd name="connsiteY8-858" fmla="*/ 3169148 h 8341067"/>
                <a:gd name="connsiteX9-859" fmla="*/ 1248707 w 8761040"/>
                <a:gd name="connsiteY9-860" fmla="*/ 1374611 h 8341067"/>
                <a:gd name="connsiteX10-861" fmla="*/ 2828414 w 8761040"/>
                <a:gd name="connsiteY10-862" fmla="*/ 441947 h 8341067"/>
                <a:gd name="connsiteX11-863" fmla="*/ 6378259 w 8761040"/>
                <a:gd name="connsiteY11-864" fmla="*/ 89562 h 8341067"/>
                <a:gd name="connsiteX0-865" fmla="*/ 6433805 w 8816586"/>
                <a:gd name="connsiteY0-866" fmla="*/ 89562 h 8341067"/>
                <a:gd name="connsiteX1-867" fmla="*/ 8563149 w 8816586"/>
                <a:gd name="connsiteY1-868" fmla="*/ 2758720 h 8341067"/>
                <a:gd name="connsiteX2-869" fmla="*/ 8550774 w 8816586"/>
                <a:gd name="connsiteY2-870" fmla="*/ 6563256 h 8341067"/>
                <a:gd name="connsiteX3-871" fmla="*/ 6529345 w 8816586"/>
                <a:gd name="connsiteY3-872" fmla="*/ 7927842 h 8341067"/>
                <a:gd name="connsiteX4-873" fmla="*/ 3705607 w 8816586"/>
                <a:gd name="connsiteY4-874" fmla="*/ 7948392 h 8341067"/>
                <a:gd name="connsiteX5-875" fmla="*/ 1628235 w 8816586"/>
                <a:gd name="connsiteY5-876" fmla="*/ 8264648 h 8341067"/>
                <a:gd name="connsiteX6-877" fmla="*/ 59486 w 8816586"/>
                <a:gd name="connsiteY6-878" fmla="*/ 6324653 h 8341067"/>
                <a:gd name="connsiteX7-879" fmla="*/ 891800 w 8816586"/>
                <a:gd name="connsiteY7-880" fmla="*/ 4231720 h 8341067"/>
                <a:gd name="connsiteX8-881" fmla="*/ 547403 w 8816586"/>
                <a:gd name="connsiteY8-882" fmla="*/ 3169148 h 8341067"/>
                <a:gd name="connsiteX9-883" fmla="*/ 1304253 w 8816586"/>
                <a:gd name="connsiteY9-884" fmla="*/ 1374611 h 8341067"/>
                <a:gd name="connsiteX10-885" fmla="*/ 2883960 w 8816586"/>
                <a:gd name="connsiteY10-886" fmla="*/ 441947 h 8341067"/>
                <a:gd name="connsiteX11-887" fmla="*/ 6433805 w 8816586"/>
                <a:gd name="connsiteY11-888" fmla="*/ 89562 h 8341067"/>
                <a:gd name="connsiteX0-889" fmla="*/ 6433805 w 8816586"/>
                <a:gd name="connsiteY0-890" fmla="*/ 89562 h 8341067"/>
                <a:gd name="connsiteX1-891" fmla="*/ 8563149 w 8816586"/>
                <a:gd name="connsiteY1-892" fmla="*/ 2758720 h 8341067"/>
                <a:gd name="connsiteX2-893" fmla="*/ 8550774 w 8816586"/>
                <a:gd name="connsiteY2-894" fmla="*/ 6563256 h 8341067"/>
                <a:gd name="connsiteX3-895" fmla="*/ 6529345 w 8816586"/>
                <a:gd name="connsiteY3-896" fmla="*/ 7927842 h 8341067"/>
                <a:gd name="connsiteX4-897" fmla="*/ 3705607 w 8816586"/>
                <a:gd name="connsiteY4-898" fmla="*/ 7948392 h 8341067"/>
                <a:gd name="connsiteX5-899" fmla="*/ 1628235 w 8816586"/>
                <a:gd name="connsiteY5-900" fmla="*/ 8264648 h 8341067"/>
                <a:gd name="connsiteX6-901" fmla="*/ 59486 w 8816586"/>
                <a:gd name="connsiteY6-902" fmla="*/ 6324653 h 8341067"/>
                <a:gd name="connsiteX7-903" fmla="*/ 891800 w 8816586"/>
                <a:gd name="connsiteY7-904" fmla="*/ 4231720 h 8341067"/>
                <a:gd name="connsiteX8-905" fmla="*/ 547403 w 8816586"/>
                <a:gd name="connsiteY8-906" fmla="*/ 3169148 h 8341067"/>
                <a:gd name="connsiteX9-907" fmla="*/ 1304253 w 8816586"/>
                <a:gd name="connsiteY9-908" fmla="*/ 1374611 h 8341067"/>
                <a:gd name="connsiteX10-909" fmla="*/ 2883960 w 8816586"/>
                <a:gd name="connsiteY10-910" fmla="*/ 441947 h 8341067"/>
                <a:gd name="connsiteX11-911" fmla="*/ 6433805 w 8816586"/>
                <a:gd name="connsiteY11-912" fmla="*/ 89562 h 8341067"/>
                <a:gd name="connsiteX0-913" fmla="*/ 6386817 w 8769598"/>
                <a:gd name="connsiteY0-914" fmla="*/ 89562 h 8341067"/>
                <a:gd name="connsiteX1-915" fmla="*/ 8516161 w 8769598"/>
                <a:gd name="connsiteY1-916" fmla="*/ 2758720 h 8341067"/>
                <a:gd name="connsiteX2-917" fmla="*/ 8503786 w 8769598"/>
                <a:gd name="connsiteY2-918" fmla="*/ 6563256 h 8341067"/>
                <a:gd name="connsiteX3-919" fmla="*/ 6482357 w 8769598"/>
                <a:gd name="connsiteY3-920" fmla="*/ 7927842 h 8341067"/>
                <a:gd name="connsiteX4-921" fmla="*/ 3658619 w 8769598"/>
                <a:gd name="connsiteY4-922" fmla="*/ 7948392 h 8341067"/>
                <a:gd name="connsiteX5-923" fmla="*/ 1581247 w 8769598"/>
                <a:gd name="connsiteY5-924" fmla="*/ 8264648 h 8341067"/>
                <a:gd name="connsiteX6-925" fmla="*/ 12498 w 8769598"/>
                <a:gd name="connsiteY6-926" fmla="*/ 6324653 h 8341067"/>
                <a:gd name="connsiteX7-927" fmla="*/ 844812 w 8769598"/>
                <a:gd name="connsiteY7-928" fmla="*/ 4231720 h 8341067"/>
                <a:gd name="connsiteX8-929" fmla="*/ 500415 w 8769598"/>
                <a:gd name="connsiteY8-930" fmla="*/ 3169148 h 8341067"/>
                <a:gd name="connsiteX9-931" fmla="*/ 1257265 w 8769598"/>
                <a:gd name="connsiteY9-932" fmla="*/ 1374611 h 8341067"/>
                <a:gd name="connsiteX10-933" fmla="*/ 2836972 w 8769598"/>
                <a:gd name="connsiteY10-934" fmla="*/ 441947 h 8341067"/>
                <a:gd name="connsiteX11-935" fmla="*/ 6386817 w 8769598"/>
                <a:gd name="connsiteY11-936" fmla="*/ 89562 h 8341067"/>
                <a:gd name="connsiteX0-937" fmla="*/ 6386817 w 8769598"/>
                <a:gd name="connsiteY0-938" fmla="*/ 89562 h 8341067"/>
                <a:gd name="connsiteX1-939" fmla="*/ 8516161 w 8769598"/>
                <a:gd name="connsiteY1-940" fmla="*/ 2758720 h 8341067"/>
                <a:gd name="connsiteX2-941" fmla="*/ 8503786 w 8769598"/>
                <a:gd name="connsiteY2-942" fmla="*/ 6563256 h 8341067"/>
                <a:gd name="connsiteX3-943" fmla="*/ 6482357 w 8769598"/>
                <a:gd name="connsiteY3-944" fmla="*/ 7927842 h 8341067"/>
                <a:gd name="connsiteX4-945" fmla="*/ 3658619 w 8769598"/>
                <a:gd name="connsiteY4-946" fmla="*/ 7948392 h 8341067"/>
                <a:gd name="connsiteX5-947" fmla="*/ 1581247 w 8769598"/>
                <a:gd name="connsiteY5-948" fmla="*/ 8264648 h 8341067"/>
                <a:gd name="connsiteX6-949" fmla="*/ 12498 w 8769598"/>
                <a:gd name="connsiteY6-950" fmla="*/ 6324653 h 8341067"/>
                <a:gd name="connsiteX7-951" fmla="*/ 844812 w 8769598"/>
                <a:gd name="connsiteY7-952" fmla="*/ 4231720 h 8341067"/>
                <a:gd name="connsiteX8-953" fmla="*/ 607095 w 8769598"/>
                <a:gd name="connsiteY8-954" fmla="*/ 2940307 h 8341067"/>
                <a:gd name="connsiteX9-955" fmla="*/ 1257265 w 8769598"/>
                <a:gd name="connsiteY9-956" fmla="*/ 1374611 h 8341067"/>
                <a:gd name="connsiteX10-957" fmla="*/ 2836972 w 8769598"/>
                <a:gd name="connsiteY10-958" fmla="*/ 441947 h 8341067"/>
                <a:gd name="connsiteX11-959" fmla="*/ 6386817 w 8769598"/>
                <a:gd name="connsiteY11-960" fmla="*/ 89562 h 8341067"/>
                <a:gd name="connsiteX0-961" fmla="*/ 6386817 w 8769598"/>
                <a:gd name="connsiteY0-962" fmla="*/ 89562 h 8341067"/>
                <a:gd name="connsiteX1-963" fmla="*/ 8516161 w 8769598"/>
                <a:gd name="connsiteY1-964" fmla="*/ 2758720 h 8341067"/>
                <a:gd name="connsiteX2-965" fmla="*/ 8503786 w 8769598"/>
                <a:gd name="connsiteY2-966" fmla="*/ 6563256 h 8341067"/>
                <a:gd name="connsiteX3-967" fmla="*/ 6482357 w 8769598"/>
                <a:gd name="connsiteY3-968" fmla="*/ 7927842 h 8341067"/>
                <a:gd name="connsiteX4-969" fmla="*/ 3658619 w 8769598"/>
                <a:gd name="connsiteY4-970" fmla="*/ 7948392 h 8341067"/>
                <a:gd name="connsiteX5-971" fmla="*/ 1581247 w 8769598"/>
                <a:gd name="connsiteY5-972" fmla="*/ 8264648 h 8341067"/>
                <a:gd name="connsiteX6-973" fmla="*/ 12498 w 8769598"/>
                <a:gd name="connsiteY6-974" fmla="*/ 6324653 h 8341067"/>
                <a:gd name="connsiteX7-975" fmla="*/ 844812 w 8769598"/>
                <a:gd name="connsiteY7-976" fmla="*/ 4231720 h 8341067"/>
                <a:gd name="connsiteX8-977" fmla="*/ 607095 w 8769598"/>
                <a:gd name="connsiteY8-978" fmla="*/ 2940307 h 8341067"/>
                <a:gd name="connsiteX9-979" fmla="*/ 1257265 w 8769598"/>
                <a:gd name="connsiteY9-980" fmla="*/ 1374611 h 8341067"/>
                <a:gd name="connsiteX10-981" fmla="*/ 2836972 w 8769598"/>
                <a:gd name="connsiteY10-982" fmla="*/ 441947 h 8341067"/>
                <a:gd name="connsiteX11-983" fmla="*/ 6386817 w 8769598"/>
                <a:gd name="connsiteY11-984" fmla="*/ 89562 h 8341067"/>
                <a:gd name="connsiteX0-985" fmla="*/ 6386817 w 8769598"/>
                <a:gd name="connsiteY0-986" fmla="*/ 89562 h 8341067"/>
                <a:gd name="connsiteX1-987" fmla="*/ 8516161 w 8769598"/>
                <a:gd name="connsiteY1-988" fmla="*/ 2758720 h 8341067"/>
                <a:gd name="connsiteX2-989" fmla="*/ 8503786 w 8769598"/>
                <a:gd name="connsiteY2-990" fmla="*/ 6563256 h 8341067"/>
                <a:gd name="connsiteX3-991" fmla="*/ 6482357 w 8769598"/>
                <a:gd name="connsiteY3-992" fmla="*/ 7927842 h 8341067"/>
                <a:gd name="connsiteX4-993" fmla="*/ 3658619 w 8769598"/>
                <a:gd name="connsiteY4-994" fmla="*/ 7948392 h 8341067"/>
                <a:gd name="connsiteX5-995" fmla="*/ 1581247 w 8769598"/>
                <a:gd name="connsiteY5-996" fmla="*/ 8264648 h 8341067"/>
                <a:gd name="connsiteX6-997" fmla="*/ 12498 w 8769598"/>
                <a:gd name="connsiteY6-998" fmla="*/ 6324653 h 8341067"/>
                <a:gd name="connsiteX7-999" fmla="*/ 844812 w 8769598"/>
                <a:gd name="connsiteY7-1000" fmla="*/ 4231720 h 8341067"/>
                <a:gd name="connsiteX8-1001" fmla="*/ 607095 w 8769598"/>
                <a:gd name="connsiteY8-1002" fmla="*/ 2940307 h 8341067"/>
                <a:gd name="connsiteX9-1003" fmla="*/ 1257265 w 8769598"/>
                <a:gd name="connsiteY9-1004" fmla="*/ 1374611 h 8341067"/>
                <a:gd name="connsiteX10-1005" fmla="*/ 2836972 w 8769598"/>
                <a:gd name="connsiteY10-1006" fmla="*/ 441947 h 8341067"/>
                <a:gd name="connsiteX11-1007" fmla="*/ 6386817 w 8769598"/>
                <a:gd name="connsiteY11-1008" fmla="*/ 89562 h 8341067"/>
                <a:gd name="connsiteX0-1009" fmla="*/ 6386817 w 8769598"/>
                <a:gd name="connsiteY0-1010" fmla="*/ 89562 h 8341067"/>
                <a:gd name="connsiteX1-1011" fmla="*/ 8516161 w 8769598"/>
                <a:gd name="connsiteY1-1012" fmla="*/ 2758720 h 8341067"/>
                <a:gd name="connsiteX2-1013" fmla="*/ 8503786 w 8769598"/>
                <a:gd name="connsiteY2-1014" fmla="*/ 6563256 h 8341067"/>
                <a:gd name="connsiteX3-1015" fmla="*/ 6482357 w 8769598"/>
                <a:gd name="connsiteY3-1016" fmla="*/ 7927842 h 8341067"/>
                <a:gd name="connsiteX4-1017" fmla="*/ 3658619 w 8769598"/>
                <a:gd name="connsiteY4-1018" fmla="*/ 7948392 h 8341067"/>
                <a:gd name="connsiteX5-1019" fmla="*/ 1581247 w 8769598"/>
                <a:gd name="connsiteY5-1020" fmla="*/ 8264648 h 8341067"/>
                <a:gd name="connsiteX6-1021" fmla="*/ 12498 w 8769598"/>
                <a:gd name="connsiteY6-1022" fmla="*/ 6324653 h 8341067"/>
                <a:gd name="connsiteX7-1023" fmla="*/ 844812 w 8769598"/>
                <a:gd name="connsiteY7-1024" fmla="*/ 4231720 h 8341067"/>
                <a:gd name="connsiteX8-1025" fmla="*/ 607095 w 8769598"/>
                <a:gd name="connsiteY8-1026" fmla="*/ 2940307 h 8341067"/>
                <a:gd name="connsiteX9-1027" fmla="*/ 1257265 w 8769598"/>
                <a:gd name="connsiteY9-1028" fmla="*/ 1374611 h 8341067"/>
                <a:gd name="connsiteX10-1029" fmla="*/ 2836972 w 8769598"/>
                <a:gd name="connsiteY10-1030" fmla="*/ 441947 h 8341067"/>
                <a:gd name="connsiteX11-1031" fmla="*/ 6386817 w 8769598"/>
                <a:gd name="connsiteY11-1032" fmla="*/ 89562 h 8341067"/>
                <a:gd name="connsiteX0-1033" fmla="*/ 6386817 w 8769598"/>
                <a:gd name="connsiteY0-1034" fmla="*/ 89562 h 8341067"/>
                <a:gd name="connsiteX1-1035" fmla="*/ 8516161 w 8769598"/>
                <a:gd name="connsiteY1-1036" fmla="*/ 2758720 h 8341067"/>
                <a:gd name="connsiteX2-1037" fmla="*/ 8503786 w 8769598"/>
                <a:gd name="connsiteY2-1038" fmla="*/ 6563256 h 8341067"/>
                <a:gd name="connsiteX3-1039" fmla="*/ 6482357 w 8769598"/>
                <a:gd name="connsiteY3-1040" fmla="*/ 7927842 h 8341067"/>
                <a:gd name="connsiteX4-1041" fmla="*/ 3658619 w 8769598"/>
                <a:gd name="connsiteY4-1042" fmla="*/ 7948392 h 8341067"/>
                <a:gd name="connsiteX5-1043" fmla="*/ 1581247 w 8769598"/>
                <a:gd name="connsiteY5-1044" fmla="*/ 8264648 h 8341067"/>
                <a:gd name="connsiteX6-1045" fmla="*/ 12498 w 8769598"/>
                <a:gd name="connsiteY6-1046" fmla="*/ 6324653 h 8341067"/>
                <a:gd name="connsiteX7-1047" fmla="*/ 844812 w 8769598"/>
                <a:gd name="connsiteY7-1048" fmla="*/ 4231720 h 8341067"/>
                <a:gd name="connsiteX8-1049" fmla="*/ 607095 w 8769598"/>
                <a:gd name="connsiteY8-1050" fmla="*/ 2940307 h 8341067"/>
                <a:gd name="connsiteX9-1051" fmla="*/ 1257265 w 8769598"/>
                <a:gd name="connsiteY9-1052" fmla="*/ 1374611 h 8341067"/>
                <a:gd name="connsiteX10-1053" fmla="*/ 2836972 w 8769598"/>
                <a:gd name="connsiteY10-1054" fmla="*/ 441947 h 8341067"/>
                <a:gd name="connsiteX11-1055" fmla="*/ 6386817 w 8769598"/>
                <a:gd name="connsiteY11-1056" fmla="*/ 89562 h 8341067"/>
                <a:gd name="connsiteX0-1057" fmla="*/ 6386802 w 8769583"/>
                <a:gd name="connsiteY0-1058" fmla="*/ 89562 h 8341067"/>
                <a:gd name="connsiteX1-1059" fmla="*/ 8516146 w 8769583"/>
                <a:gd name="connsiteY1-1060" fmla="*/ 2758720 h 8341067"/>
                <a:gd name="connsiteX2-1061" fmla="*/ 8503771 w 8769583"/>
                <a:gd name="connsiteY2-1062" fmla="*/ 6563256 h 8341067"/>
                <a:gd name="connsiteX3-1063" fmla="*/ 6482342 w 8769583"/>
                <a:gd name="connsiteY3-1064" fmla="*/ 7927842 h 8341067"/>
                <a:gd name="connsiteX4-1065" fmla="*/ 3658604 w 8769583"/>
                <a:gd name="connsiteY4-1066" fmla="*/ 7948392 h 8341067"/>
                <a:gd name="connsiteX5-1067" fmla="*/ 1581232 w 8769583"/>
                <a:gd name="connsiteY5-1068" fmla="*/ 8264648 h 8341067"/>
                <a:gd name="connsiteX6-1069" fmla="*/ 12483 w 8769583"/>
                <a:gd name="connsiteY6-1070" fmla="*/ 6324653 h 8341067"/>
                <a:gd name="connsiteX7-1071" fmla="*/ 799077 w 8769583"/>
                <a:gd name="connsiteY7-1072" fmla="*/ 4601386 h 8341067"/>
                <a:gd name="connsiteX8-1073" fmla="*/ 607080 w 8769583"/>
                <a:gd name="connsiteY8-1074" fmla="*/ 2940307 h 8341067"/>
                <a:gd name="connsiteX9-1075" fmla="*/ 1257250 w 8769583"/>
                <a:gd name="connsiteY9-1076" fmla="*/ 1374611 h 8341067"/>
                <a:gd name="connsiteX10-1077" fmla="*/ 2836957 w 8769583"/>
                <a:gd name="connsiteY10-1078" fmla="*/ 441947 h 8341067"/>
                <a:gd name="connsiteX11-1079" fmla="*/ 6386802 w 8769583"/>
                <a:gd name="connsiteY11-1080" fmla="*/ 89562 h 8341067"/>
                <a:gd name="connsiteX0-1081" fmla="*/ 6386802 w 8769583"/>
                <a:gd name="connsiteY0-1082" fmla="*/ 97926 h 8349431"/>
                <a:gd name="connsiteX1-1083" fmla="*/ 8516146 w 8769583"/>
                <a:gd name="connsiteY1-1084" fmla="*/ 2767084 h 8349431"/>
                <a:gd name="connsiteX2-1085" fmla="*/ 8503771 w 8769583"/>
                <a:gd name="connsiteY2-1086" fmla="*/ 6571620 h 8349431"/>
                <a:gd name="connsiteX3-1087" fmla="*/ 6482342 w 8769583"/>
                <a:gd name="connsiteY3-1088" fmla="*/ 7936206 h 8349431"/>
                <a:gd name="connsiteX4-1089" fmla="*/ 3658604 w 8769583"/>
                <a:gd name="connsiteY4-1090" fmla="*/ 7956756 h 8349431"/>
                <a:gd name="connsiteX5-1091" fmla="*/ 1581232 w 8769583"/>
                <a:gd name="connsiteY5-1092" fmla="*/ 8273012 h 8349431"/>
                <a:gd name="connsiteX6-1093" fmla="*/ 12483 w 8769583"/>
                <a:gd name="connsiteY6-1094" fmla="*/ 6333017 h 8349431"/>
                <a:gd name="connsiteX7-1095" fmla="*/ 799077 w 8769583"/>
                <a:gd name="connsiteY7-1096" fmla="*/ 4609750 h 8349431"/>
                <a:gd name="connsiteX8-1097" fmla="*/ 607080 w 8769583"/>
                <a:gd name="connsiteY8-1098" fmla="*/ 2948671 h 8349431"/>
                <a:gd name="connsiteX9-1099" fmla="*/ 1714450 w 8769583"/>
                <a:gd name="connsiteY9-1100" fmla="*/ 1752641 h 8349431"/>
                <a:gd name="connsiteX10-1101" fmla="*/ 2836957 w 8769583"/>
                <a:gd name="connsiteY10-1102" fmla="*/ 450311 h 8349431"/>
                <a:gd name="connsiteX11-1103" fmla="*/ 6386802 w 8769583"/>
                <a:gd name="connsiteY11-1104" fmla="*/ 97926 h 8349431"/>
                <a:gd name="connsiteX0-1105" fmla="*/ 6386802 w 8769583"/>
                <a:gd name="connsiteY0-1106" fmla="*/ 88100 h 8339605"/>
                <a:gd name="connsiteX1-1107" fmla="*/ 8516146 w 8769583"/>
                <a:gd name="connsiteY1-1108" fmla="*/ 2757258 h 8339605"/>
                <a:gd name="connsiteX2-1109" fmla="*/ 8503771 w 8769583"/>
                <a:gd name="connsiteY2-1110" fmla="*/ 6561794 h 8339605"/>
                <a:gd name="connsiteX3-1111" fmla="*/ 6482342 w 8769583"/>
                <a:gd name="connsiteY3-1112" fmla="*/ 7926380 h 8339605"/>
                <a:gd name="connsiteX4-1113" fmla="*/ 3658604 w 8769583"/>
                <a:gd name="connsiteY4-1114" fmla="*/ 7946930 h 8339605"/>
                <a:gd name="connsiteX5-1115" fmla="*/ 1581232 w 8769583"/>
                <a:gd name="connsiteY5-1116" fmla="*/ 8263186 h 8339605"/>
                <a:gd name="connsiteX6-1117" fmla="*/ 12483 w 8769583"/>
                <a:gd name="connsiteY6-1118" fmla="*/ 6323191 h 8339605"/>
                <a:gd name="connsiteX7-1119" fmla="*/ 799077 w 8769583"/>
                <a:gd name="connsiteY7-1120" fmla="*/ 4599924 h 8339605"/>
                <a:gd name="connsiteX8-1121" fmla="*/ 607080 w 8769583"/>
                <a:gd name="connsiteY8-1122" fmla="*/ 2938845 h 8339605"/>
                <a:gd name="connsiteX9-1123" fmla="*/ 1074370 w 8769583"/>
                <a:gd name="connsiteY9-1124" fmla="*/ 1302736 h 8339605"/>
                <a:gd name="connsiteX10-1125" fmla="*/ 2836957 w 8769583"/>
                <a:gd name="connsiteY10-1126" fmla="*/ 440485 h 8339605"/>
                <a:gd name="connsiteX11-1127" fmla="*/ 6386802 w 8769583"/>
                <a:gd name="connsiteY11-1128" fmla="*/ 88100 h 8339605"/>
                <a:gd name="connsiteX0-1129" fmla="*/ 6386802 w 8769583"/>
                <a:gd name="connsiteY0-1130" fmla="*/ 85979 h 8337484"/>
                <a:gd name="connsiteX1-1131" fmla="*/ 8516146 w 8769583"/>
                <a:gd name="connsiteY1-1132" fmla="*/ 2755137 h 8337484"/>
                <a:gd name="connsiteX2-1133" fmla="*/ 8503771 w 8769583"/>
                <a:gd name="connsiteY2-1134" fmla="*/ 6559673 h 8337484"/>
                <a:gd name="connsiteX3-1135" fmla="*/ 6482342 w 8769583"/>
                <a:gd name="connsiteY3-1136" fmla="*/ 7924259 h 8337484"/>
                <a:gd name="connsiteX4-1137" fmla="*/ 3658604 w 8769583"/>
                <a:gd name="connsiteY4-1138" fmla="*/ 7944809 h 8337484"/>
                <a:gd name="connsiteX5-1139" fmla="*/ 1581232 w 8769583"/>
                <a:gd name="connsiteY5-1140" fmla="*/ 8261065 h 8337484"/>
                <a:gd name="connsiteX6-1141" fmla="*/ 12483 w 8769583"/>
                <a:gd name="connsiteY6-1142" fmla="*/ 6321070 h 8337484"/>
                <a:gd name="connsiteX7-1143" fmla="*/ 799077 w 8769583"/>
                <a:gd name="connsiteY7-1144" fmla="*/ 4597803 h 8337484"/>
                <a:gd name="connsiteX8-1145" fmla="*/ 607080 w 8769583"/>
                <a:gd name="connsiteY8-1146" fmla="*/ 2936724 h 8337484"/>
                <a:gd name="connsiteX9-1147" fmla="*/ 830530 w 8769583"/>
                <a:gd name="connsiteY9-1148" fmla="*/ 1194997 h 8337484"/>
                <a:gd name="connsiteX10-1149" fmla="*/ 2836957 w 8769583"/>
                <a:gd name="connsiteY10-1150" fmla="*/ 438364 h 8337484"/>
                <a:gd name="connsiteX11-1151" fmla="*/ 6386802 w 8769583"/>
                <a:gd name="connsiteY11-1152" fmla="*/ 85979 h 8337484"/>
                <a:gd name="connsiteX0-1153" fmla="*/ 6386802 w 8769583"/>
                <a:gd name="connsiteY0-1154" fmla="*/ 76718 h 8328223"/>
                <a:gd name="connsiteX1-1155" fmla="*/ 8516146 w 8769583"/>
                <a:gd name="connsiteY1-1156" fmla="*/ 2745876 h 8328223"/>
                <a:gd name="connsiteX2-1157" fmla="*/ 8503771 w 8769583"/>
                <a:gd name="connsiteY2-1158" fmla="*/ 6550412 h 8328223"/>
                <a:gd name="connsiteX3-1159" fmla="*/ 6482342 w 8769583"/>
                <a:gd name="connsiteY3-1160" fmla="*/ 7914998 h 8328223"/>
                <a:gd name="connsiteX4-1161" fmla="*/ 3658604 w 8769583"/>
                <a:gd name="connsiteY4-1162" fmla="*/ 7935548 h 8328223"/>
                <a:gd name="connsiteX5-1163" fmla="*/ 1581232 w 8769583"/>
                <a:gd name="connsiteY5-1164" fmla="*/ 8251804 h 8328223"/>
                <a:gd name="connsiteX6-1165" fmla="*/ 12483 w 8769583"/>
                <a:gd name="connsiteY6-1166" fmla="*/ 6311809 h 8328223"/>
                <a:gd name="connsiteX7-1167" fmla="*/ 799077 w 8769583"/>
                <a:gd name="connsiteY7-1168" fmla="*/ 4588542 h 8328223"/>
                <a:gd name="connsiteX8-1169" fmla="*/ 607080 w 8769583"/>
                <a:gd name="connsiteY8-1170" fmla="*/ 2927463 h 8328223"/>
                <a:gd name="connsiteX9-1171" fmla="*/ 830530 w 8769583"/>
                <a:gd name="connsiteY9-1172" fmla="*/ 1185736 h 8328223"/>
                <a:gd name="connsiteX10-1173" fmla="*/ 3050317 w 8769583"/>
                <a:gd name="connsiteY10-1174" fmla="*/ 763562 h 8328223"/>
                <a:gd name="connsiteX11-1175" fmla="*/ 6386802 w 8769583"/>
                <a:gd name="connsiteY11-1176" fmla="*/ 76718 h 8328223"/>
                <a:gd name="connsiteX0-1177" fmla="*/ 6386802 w 8769583"/>
                <a:gd name="connsiteY0-1178" fmla="*/ 137851 h 8389356"/>
                <a:gd name="connsiteX1-1179" fmla="*/ 8516146 w 8769583"/>
                <a:gd name="connsiteY1-1180" fmla="*/ 2807009 h 8389356"/>
                <a:gd name="connsiteX2-1181" fmla="*/ 8503771 w 8769583"/>
                <a:gd name="connsiteY2-1182" fmla="*/ 6611545 h 8389356"/>
                <a:gd name="connsiteX3-1183" fmla="*/ 6482342 w 8769583"/>
                <a:gd name="connsiteY3-1184" fmla="*/ 7976131 h 8389356"/>
                <a:gd name="connsiteX4-1185" fmla="*/ 3658604 w 8769583"/>
                <a:gd name="connsiteY4-1186" fmla="*/ 7996681 h 8389356"/>
                <a:gd name="connsiteX5-1187" fmla="*/ 1581232 w 8769583"/>
                <a:gd name="connsiteY5-1188" fmla="*/ 8312937 h 8389356"/>
                <a:gd name="connsiteX6-1189" fmla="*/ 12483 w 8769583"/>
                <a:gd name="connsiteY6-1190" fmla="*/ 6372942 h 8389356"/>
                <a:gd name="connsiteX7-1191" fmla="*/ 799077 w 8769583"/>
                <a:gd name="connsiteY7-1192" fmla="*/ 4649675 h 8389356"/>
                <a:gd name="connsiteX8-1193" fmla="*/ 607080 w 8769583"/>
                <a:gd name="connsiteY8-1194" fmla="*/ 2988596 h 8389356"/>
                <a:gd name="connsiteX9-1195" fmla="*/ 830530 w 8769583"/>
                <a:gd name="connsiteY9-1196" fmla="*/ 1246869 h 8389356"/>
                <a:gd name="connsiteX10-1197" fmla="*/ 3141757 w 8769583"/>
                <a:gd name="connsiteY10-1198" fmla="*/ 472633 h 8389356"/>
                <a:gd name="connsiteX11-1199" fmla="*/ 6386802 w 8769583"/>
                <a:gd name="connsiteY11-1200" fmla="*/ 137851 h 8389356"/>
                <a:gd name="connsiteX0-1201" fmla="*/ 6386802 w 8769583"/>
                <a:gd name="connsiteY0-1202" fmla="*/ 191742 h 8443247"/>
                <a:gd name="connsiteX1-1203" fmla="*/ 8516146 w 8769583"/>
                <a:gd name="connsiteY1-1204" fmla="*/ 2860900 h 8443247"/>
                <a:gd name="connsiteX2-1205" fmla="*/ 8503771 w 8769583"/>
                <a:gd name="connsiteY2-1206" fmla="*/ 6665436 h 8443247"/>
                <a:gd name="connsiteX3-1207" fmla="*/ 6482342 w 8769583"/>
                <a:gd name="connsiteY3-1208" fmla="*/ 8030022 h 8443247"/>
                <a:gd name="connsiteX4-1209" fmla="*/ 3658604 w 8769583"/>
                <a:gd name="connsiteY4-1210" fmla="*/ 8050572 h 8443247"/>
                <a:gd name="connsiteX5-1211" fmla="*/ 1581232 w 8769583"/>
                <a:gd name="connsiteY5-1212" fmla="*/ 8366828 h 8443247"/>
                <a:gd name="connsiteX6-1213" fmla="*/ 12483 w 8769583"/>
                <a:gd name="connsiteY6-1214" fmla="*/ 6426833 h 8443247"/>
                <a:gd name="connsiteX7-1215" fmla="*/ 799077 w 8769583"/>
                <a:gd name="connsiteY7-1216" fmla="*/ 4703566 h 8443247"/>
                <a:gd name="connsiteX8-1217" fmla="*/ 607080 w 8769583"/>
                <a:gd name="connsiteY8-1218" fmla="*/ 3042487 h 8443247"/>
                <a:gd name="connsiteX9-1219" fmla="*/ 830530 w 8769583"/>
                <a:gd name="connsiteY9-1220" fmla="*/ 1300760 h 8443247"/>
                <a:gd name="connsiteX10-1221" fmla="*/ 3187477 w 8769583"/>
                <a:gd name="connsiteY10-1222" fmla="*/ 332890 h 8443247"/>
                <a:gd name="connsiteX11-1223" fmla="*/ 6386802 w 8769583"/>
                <a:gd name="connsiteY11-1224" fmla="*/ 191742 h 8443247"/>
                <a:gd name="connsiteX0-1225" fmla="*/ 6386802 w 8769583"/>
                <a:gd name="connsiteY0-1226" fmla="*/ 141998 h 8393503"/>
                <a:gd name="connsiteX1-1227" fmla="*/ 8516146 w 8769583"/>
                <a:gd name="connsiteY1-1228" fmla="*/ 2811156 h 8393503"/>
                <a:gd name="connsiteX2-1229" fmla="*/ 8503771 w 8769583"/>
                <a:gd name="connsiteY2-1230" fmla="*/ 6615692 h 8393503"/>
                <a:gd name="connsiteX3-1231" fmla="*/ 6482342 w 8769583"/>
                <a:gd name="connsiteY3-1232" fmla="*/ 7980278 h 8393503"/>
                <a:gd name="connsiteX4-1233" fmla="*/ 3658604 w 8769583"/>
                <a:gd name="connsiteY4-1234" fmla="*/ 8000828 h 8393503"/>
                <a:gd name="connsiteX5-1235" fmla="*/ 1581232 w 8769583"/>
                <a:gd name="connsiteY5-1236" fmla="*/ 8317084 h 8393503"/>
                <a:gd name="connsiteX6-1237" fmla="*/ 12483 w 8769583"/>
                <a:gd name="connsiteY6-1238" fmla="*/ 6377089 h 8393503"/>
                <a:gd name="connsiteX7-1239" fmla="*/ 799077 w 8769583"/>
                <a:gd name="connsiteY7-1240" fmla="*/ 4653822 h 8393503"/>
                <a:gd name="connsiteX8-1241" fmla="*/ 607080 w 8769583"/>
                <a:gd name="connsiteY8-1242" fmla="*/ 2992743 h 8393503"/>
                <a:gd name="connsiteX9-1243" fmla="*/ 830530 w 8769583"/>
                <a:gd name="connsiteY9-1244" fmla="*/ 1251016 h 8393503"/>
                <a:gd name="connsiteX10-1245" fmla="*/ 3217957 w 8769583"/>
                <a:gd name="connsiteY10-1246" fmla="*/ 459177 h 8393503"/>
                <a:gd name="connsiteX11-1247" fmla="*/ 6386802 w 8769583"/>
                <a:gd name="connsiteY11-1248" fmla="*/ 141998 h 8393503"/>
                <a:gd name="connsiteX0-1249" fmla="*/ 6386802 w 8769583"/>
                <a:gd name="connsiteY0-1250" fmla="*/ 115283 h 8366788"/>
                <a:gd name="connsiteX1-1251" fmla="*/ 8516146 w 8769583"/>
                <a:gd name="connsiteY1-1252" fmla="*/ 2784441 h 8366788"/>
                <a:gd name="connsiteX2-1253" fmla="*/ 8503771 w 8769583"/>
                <a:gd name="connsiteY2-1254" fmla="*/ 6588977 h 8366788"/>
                <a:gd name="connsiteX3-1255" fmla="*/ 6482342 w 8769583"/>
                <a:gd name="connsiteY3-1256" fmla="*/ 7953563 h 8366788"/>
                <a:gd name="connsiteX4-1257" fmla="*/ 3658604 w 8769583"/>
                <a:gd name="connsiteY4-1258" fmla="*/ 7974113 h 8366788"/>
                <a:gd name="connsiteX5-1259" fmla="*/ 1581232 w 8769583"/>
                <a:gd name="connsiteY5-1260" fmla="*/ 8290369 h 8366788"/>
                <a:gd name="connsiteX6-1261" fmla="*/ 12483 w 8769583"/>
                <a:gd name="connsiteY6-1262" fmla="*/ 6350374 h 8366788"/>
                <a:gd name="connsiteX7-1263" fmla="*/ 799077 w 8769583"/>
                <a:gd name="connsiteY7-1264" fmla="*/ 4627107 h 8366788"/>
                <a:gd name="connsiteX8-1265" fmla="*/ 607080 w 8769583"/>
                <a:gd name="connsiteY8-1266" fmla="*/ 2966028 h 8366788"/>
                <a:gd name="connsiteX9-1267" fmla="*/ 830530 w 8769583"/>
                <a:gd name="connsiteY9-1268" fmla="*/ 1224301 h 8366788"/>
                <a:gd name="connsiteX10-1269" fmla="*/ 3217957 w 8769583"/>
                <a:gd name="connsiteY10-1270" fmla="*/ 432462 h 8366788"/>
                <a:gd name="connsiteX11-1271" fmla="*/ 6386802 w 8769583"/>
                <a:gd name="connsiteY11-1272" fmla="*/ 115283 h 8366788"/>
                <a:gd name="connsiteX0-1273" fmla="*/ 6386802 w 8769583"/>
                <a:gd name="connsiteY0-1274" fmla="*/ 84473 h 8335978"/>
                <a:gd name="connsiteX1-1275" fmla="*/ 8516146 w 8769583"/>
                <a:gd name="connsiteY1-1276" fmla="*/ 2753631 h 8335978"/>
                <a:gd name="connsiteX2-1277" fmla="*/ 8503771 w 8769583"/>
                <a:gd name="connsiteY2-1278" fmla="*/ 6558167 h 8335978"/>
                <a:gd name="connsiteX3-1279" fmla="*/ 6482342 w 8769583"/>
                <a:gd name="connsiteY3-1280" fmla="*/ 7922753 h 8335978"/>
                <a:gd name="connsiteX4-1281" fmla="*/ 3658604 w 8769583"/>
                <a:gd name="connsiteY4-1282" fmla="*/ 7943303 h 8335978"/>
                <a:gd name="connsiteX5-1283" fmla="*/ 1581232 w 8769583"/>
                <a:gd name="connsiteY5-1284" fmla="*/ 8259559 h 8335978"/>
                <a:gd name="connsiteX6-1285" fmla="*/ 12483 w 8769583"/>
                <a:gd name="connsiteY6-1286" fmla="*/ 6319564 h 8335978"/>
                <a:gd name="connsiteX7-1287" fmla="*/ 799077 w 8769583"/>
                <a:gd name="connsiteY7-1288" fmla="*/ 4596297 h 8335978"/>
                <a:gd name="connsiteX8-1289" fmla="*/ 607080 w 8769583"/>
                <a:gd name="connsiteY8-1290" fmla="*/ 2935218 h 8335978"/>
                <a:gd name="connsiteX9-1291" fmla="*/ 830530 w 8769583"/>
                <a:gd name="connsiteY9-1292" fmla="*/ 1193491 h 8335978"/>
                <a:gd name="connsiteX10-1293" fmla="*/ 3217957 w 8769583"/>
                <a:gd name="connsiteY10-1294" fmla="*/ 401652 h 8335978"/>
                <a:gd name="connsiteX11-1295" fmla="*/ 6386802 w 8769583"/>
                <a:gd name="connsiteY11-1296" fmla="*/ 84473 h 8335978"/>
                <a:gd name="connsiteX0-1297" fmla="*/ 6401306 w 8784087"/>
                <a:gd name="connsiteY0-1298" fmla="*/ 84473 h 8335978"/>
                <a:gd name="connsiteX1-1299" fmla="*/ 8530650 w 8784087"/>
                <a:gd name="connsiteY1-1300" fmla="*/ 2753631 h 8335978"/>
                <a:gd name="connsiteX2-1301" fmla="*/ 8518275 w 8784087"/>
                <a:gd name="connsiteY2-1302" fmla="*/ 6558167 h 8335978"/>
                <a:gd name="connsiteX3-1303" fmla="*/ 6496846 w 8784087"/>
                <a:gd name="connsiteY3-1304" fmla="*/ 7922753 h 8335978"/>
                <a:gd name="connsiteX4-1305" fmla="*/ 3673108 w 8784087"/>
                <a:gd name="connsiteY4-1306" fmla="*/ 7943303 h 8335978"/>
                <a:gd name="connsiteX5-1307" fmla="*/ 1595736 w 8784087"/>
                <a:gd name="connsiteY5-1308" fmla="*/ 8259559 h 8335978"/>
                <a:gd name="connsiteX6-1309" fmla="*/ 26987 w 8784087"/>
                <a:gd name="connsiteY6-1310" fmla="*/ 6319564 h 8335978"/>
                <a:gd name="connsiteX7-1311" fmla="*/ 813581 w 8784087"/>
                <a:gd name="connsiteY7-1312" fmla="*/ 4596297 h 8335978"/>
                <a:gd name="connsiteX8-1313" fmla="*/ 621584 w 8784087"/>
                <a:gd name="connsiteY8-1314" fmla="*/ 2935218 h 8335978"/>
                <a:gd name="connsiteX9-1315" fmla="*/ 845034 w 8784087"/>
                <a:gd name="connsiteY9-1316" fmla="*/ 1193491 h 8335978"/>
                <a:gd name="connsiteX10-1317" fmla="*/ 3232461 w 8784087"/>
                <a:gd name="connsiteY10-1318" fmla="*/ 401652 h 8335978"/>
                <a:gd name="connsiteX11-1319" fmla="*/ 6401306 w 8784087"/>
                <a:gd name="connsiteY11-1320" fmla="*/ 84473 h 8335978"/>
                <a:gd name="connsiteX0-1321" fmla="*/ 6629485 w 9012266"/>
                <a:gd name="connsiteY0-1322" fmla="*/ 84473 h 8335978"/>
                <a:gd name="connsiteX1-1323" fmla="*/ 8758829 w 9012266"/>
                <a:gd name="connsiteY1-1324" fmla="*/ 2753631 h 8335978"/>
                <a:gd name="connsiteX2-1325" fmla="*/ 8746454 w 9012266"/>
                <a:gd name="connsiteY2-1326" fmla="*/ 6558167 h 8335978"/>
                <a:gd name="connsiteX3-1327" fmla="*/ 6725025 w 9012266"/>
                <a:gd name="connsiteY3-1328" fmla="*/ 7922753 h 8335978"/>
                <a:gd name="connsiteX4-1329" fmla="*/ 3901287 w 9012266"/>
                <a:gd name="connsiteY4-1330" fmla="*/ 7943303 h 8335978"/>
                <a:gd name="connsiteX5-1331" fmla="*/ 1823915 w 9012266"/>
                <a:gd name="connsiteY5-1332" fmla="*/ 8259559 h 8335978"/>
                <a:gd name="connsiteX6-1333" fmla="*/ 255166 w 9012266"/>
                <a:gd name="connsiteY6-1334" fmla="*/ 6319564 h 8335978"/>
                <a:gd name="connsiteX7-1335" fmla="*/ 1041760 w 9012266"/>
                <a:gd name="connsiteY7-1336" fmla="*/ 4596297 h 8335978"/>
                <a:gd name="connsiteX8-1337" fmla="*/ 849763 w 9012266"/>
                <a:gd name="connsiteY8-1338" fmla="*/ 2935218 h 8335978"/>
                <a:gd name="connsiteX9-1339" fmla="*/ 1073213 w 9012266"/>
                <a:gd name="connsiteY9-1340" fmla="*/ 1193491 h 8335978"/>
                <a:gd name="connsiteX10-1341" fmla="*/ 3460640 w 9012266"/>
                <a:gd name="connsiteY10-1342" fmla="*/ 401652 h 8335978"/>
                <a:gd name="connsiteX11-1343" fmla="*/ 6629485 w 9012266"/>
                <a:gd name="connsiteY11-1344" fmla="*/ 84473 h 8335978"/>
                <a:gd name="connsiteX0-1345" fmla="*/ 6461006 w 8843787"/>
                <a:gd name="connsiteY0-1346" fmla="*/ 84473 h 8335978"/>
                <a:gd name="connsiteX1-1347" fmla="*/ 8590350 w 8843787"/>
                <a:gd name="connsiteY1-1348" fmla="*/ 2753631 h 8335978"/>
                <a:gd name="connsiteX2-1349" fmla="*/ 8577975 w 8843787"/>
                <a:gd name="connsiteY2-1350" fmla="*/ 6558167 h 8335978"/>
                <a:gd name="connsiteX3-1351" fmla="*/ 6556546 w 8843787"/>
                <a:gd name="connsiteY3-1352" fmla="*/ 7922753 h 8335978"/>
                <a:gd name="connsiteX4-1353" fmla="*/ 3732808 w 8843787"/>
                <a:gd name="connsiteY4-1354" fmla="*/ 7943303 h 8335978"/>
                <a:gd name="connsiteX5-1355" fmla="*/ 1655436 w 8843787"/>
                <a:gd name="connsiteY5-1356" fmla="*/ 8259559 h 8335978"/>
                <a:gd name="connsiteX6-1357" fmla="*/ 86687 w 8843787"/>
                <a:gd name="connsiteY6-1358" fmla="*/ 6319564 h 8335978"/>
                <a:gd name="connsiteX7-1359" fmla="*/ 873281 w 8843787"/>
                <a:gd name="connsiteY7-1360" fmla="*/ 4596297 h 8335978"/>
                <a:gd name="connsiteX8-1361" fmla="*/ 681284 w 8843787"/>
                <a:gd name="connsiteY8-1362" fmla="*/ 2935218 h 8335978"/>
                <a:gd name="connsiteX9-1363" fmla="*/ 904734 w 8843787"/>
                <a:gd name="connsiteY9-1364" fmla="*/ 1193491 h 8335978"/>
                <a:gd name="connsiteX10-1365" fmla="*/ 3292161 w 8843787"/>
                <a:gd name="connsiteY10-1366" fmla="*/ 401652 h 8335978"/>
                <a:gd name="connsiteX11-1367" fmla="*/ 6461006 w 8843787"/>
                <a:gd name="connsiteY11-1368" fmla="*/ 84473 h 8335978"/>
                <a:gd name="connsiteX0-1369" fmla="*/ 6382508 w 8765289"/>
                <a:gd name="connsiteY0-1370" fmla="*/ 84473 h 8335978"/>
                <a:gd name="connsiteX1-1371" fmla="*/ 8511852 w 8765289"/>
                <a:gd name="connsiteY1-1372" fmla="*/ 2753631 h 8335978"/>
                <a:gd name="connsiteX2-1373" fmla="*/ 8499477 w 8765289"/>
                <a:gd name="connsiteY2-1374" fmla="*/ 6558167 h 8335978"/>
                <a:gd name="connsiteX3-1375" fmla="*/ 6478048 w 8765289"/>
                <a:gd name="connsiteY3-1376" fmla="*/ 7922753 h 8335978"/>
                <a:gd name="connsiteX4-1377" fmla="*/ 3654310 w 8765289"/>
                <a:gd name="connsiteY4-1378" fmla="*/ 7943303 h 8335978"/>
                <a:gd name="connsiteX5-1379" fmla="*/ 1576938 w 8765289"/>
                <a:gd name="connsiteY5-1380" fmla="*/ 8259559 h 8335978"/>
                <a:gd name="connsiteX6-1381" fmla="*/ 8189 w 8765289"/>
                <a:gd name="connsiteY6-1382" fmla="*/ 6319564 h 8335978"/>
                <a:gd name="connsiteX7-1383" fmla="*/ 916703 w 8765289"/>
                <a:gd name="connsiteY7-1384" fmla="*/ 4244235 h 8335978"/>
                <a:gd name="connsiteX8-1385" fmla="*/ 602786 w 8765289"/>
                <a:gd name="connsiteY8-1386" fmla="*/ 2935218 h 8335978"/>
                <a:gd name="connsiteX9-1387" fmla="*/ 826236 w 8765289"/>
                <a:gd name="connsiteY9-1388" fmla="*/ 1193491 h 8335978"/>
                <a:gd name="connsiteX10-1389" fmla="*/ 3213663 w 8765289"/>
                <a:gd name="connsiteY10-1390" fmla="*/ 401652 h 8335978"/>
                <a:gd name="connsiteX11-1391" fmla="*/ 6382508 w 8765289"/>
                <a:gd name="connsiteY11-1392" fmla="*/ 84473 h 8335978"/>
                <a:gd name="connsiteX0-1393" fmla="*/ 6382508 w 8765289"/>
                <a:gd name="connsiteY0-1394" fmla="*/ 84473 h 8335978"/>
                <a:gd name="connsiteX1-1395" fmla="*/ 8511852 w 8765289"/>
                <a:gd name="connsiteY1-1396" fmla="*/ 2753631 h 8335978"/>
                <a:gd name="connsiteX2-1397" fmla="*/ 8499477 w 8765289"/>
                <a:gd name="connsiteY2-1398" fmla="*/ 6558167 h 8335978"/>
                <a:gd name="connsiteX3-1399" fmla="*/ 6478048 w 8765289"/>
                <a:gd name="connsiteY3-1400" fmla="*/ 7922753 h 8335978"/>
                <a:gd name="connsiteX4-1401" fmla="*/ 3654310 w 8765289"/>
                <a:gd name="connsiteY4-1402" fmla="*/ 7943303 h 8335978"/>
                <a:gd name="connsiteX5-1403" fmla="*/ 1576938 w 8765289"/>
                <a:gd name="connsiteY5-1404" fmla="*/ 8259559 h 8335978"/>
                <a:gd name="connsiteX6-1405" fmla="*/ 8189 w 8765289"/>
                <a:gd name="connsiteY6-1406" fmla="*/ 6319564 h 8335978"/>
                <a:gd name="connsiteX7-1407" fmla="*/ 916703 w 8765289"/>
                <a:gd name="connsiteY7-1408" fmla="*/ 4244235 h 8335978"/>
                <a:gd name="connsiteX8-1409" fmla="*/ 602786 w 8765289"/>
                <a:gd name="connsiteY8-1410" fmla="*/ 2935218 h 8335978"/>
                <a:gd name="connsiteX9-1411" fmla="*/ 826236 w 8765289"/>
                <a:gd name="connsiteY9-1412" fmla="*/ 1193491 h 8335978"/>
                <a:gd name="connsiteX10-1413" fmla="*/ 3213663 w 8765289"/>
                <a:gd name="connsiteY10-1414" fmla="*/ 401652 h 8335978"/>
                <a:gd name="connsiteX11-1415" fmla="*/ 6382508 w 8765289"/>
                <a:gd name="connsiteY11-1416" fmla="*/ 84473 h 8335978"/>
                <a:gd name="connsiteX0-1417" fmla="*/ 6379819 w 8762600"/>
                <a:gd name="connsiteY0-1418" fmla="*/ 84473 h 8335978"/>
                <a:gd name="connsiteX1-1419" fmla="*/ 8509163 w 8762600"/>
                <a:gd name="connsiteY1-1420" fmla="*/ 2753631 h 8335978"/>
                <a:gd name="connsiteX2-1421" fmla="*/ 8496788 w 8762600"/>
                <a:gd name="connsiteY2-1422" fmla="*/ 6558167 h 8335978"/>
                <a:gd name="connsiteX3-1423" fmla="*/ 6475359 w 8762600"/>
                <a:gd name="connsiteY3-1424" fmla="*/ 7922753 h 8335978"/>
                <a:gd name="connsiteX4-1425" fmla="*/ 3651621 w 8762600"/>
                <a:gd name="connsiteY4-1426" fmla="*/ 7943303 h 8335978"/>
                <a:gd name="connsiteX5-1427" fmla="*/ 1574249 w 8762600"/>
                <a:gd name="connsiteY5-1428" fmla="*/ 8259559 h 8335978"/>
                <a:gd name="connsiteX6-1429" fmla="*/ 5500 w 8762600"/>
                <a:gd name="connsiteY6-1430" fmla="*/ 6319564 h 8335978"/>
                <a:gd name="connsiteX7-1431" fmla="*/ 914014 w 8762600"/>
                <a:gd name="connsiteY7-1432" fmla="*/ 4244235 h 8335978"/>
                <a:gd name="connsiteX8-1433" fmla="*/ 600097 w 8762600"/>
                <a:gd name="connsiteY8-1434" fmla="*/ 2935218 h 8335978"/>
                <a:gd name="connsiteX9-1435" fmla="*/ 823547 w 8762600"/>
                <a:gd name="connsiteY9-1436" fmla="*/ 1193491 h 8335978"/>
                <a:gd name="connsiteX10-1437" fmla="*/ 3210974 w 8762600"/>
                <a:gd name="connsiteY10-1438" fmla="*/ 401652 h 8335978"/>
                <a:gd name="connsiteX11-1439" fmla="*/ 6379819 w 8762600"/>
                <a:gd name="connsiteY11-1440" fmla="*/ 84473 h 8335978"/>
                <a:gd name="connsiteX0-1441" fmla="*/ 6395575 w 8778356"/>
                <a:gd name="connsiteY0-1442" fmla="*/ 84473 h 8335978"/>
                <a:gd name="connsiteX1-1443" fmla="*/ 8524919 w 8778356"/>
                <a:gd name="connsiteY1-1444" fmla="*/ 2753631 h 8335978"/>
                <a:gd name="connsiteX2-1445" fmla="*/ 8512544 w 8778356"/>
                <a:gd name="connsiteY2-1446" fmla="*/ 6558167 h 8335978"/>
                <a:gd name="connsiteX3-1447" fmla="*/ 6491115 w 8778356"/>
                <a:gd name="connsiteY3-1448" fmla="*/ 7922753 h 8335978"/>
                <a:gd name="connsiteX4-1449" fmla="*/ 3667377 w 8778356"/>
                <a:gd name="connsiteY4-1450" fmla="*/ 7943303 h 8335978"/>
                <a:gd name="connsiteX5-1451" fmla="*/ 1590005 w 8778356"/>
                <a:gd name="connsiteY5-1452" fmla="*/ 8259559 h 8335978"/>
                <a:gd name="connsiteX6-1453" fmla="*/ 21256 w 8778356"/>
                <a:gd name="connsiteY6-1454" fmla="*/ 6319564 h 8335978"/>
                <a:gd name="connsiteX7-1455" fmla="*/ 929770 w 8778356"/>
                <a:gd name="connsiteY7-1456" fmla="*/ 4244235 h 8335978"/>
                <a:gd name="connsiteX8-1457" fmla="*/ 615853 w 8778356"/>
                <a:gd name="connsiteY8-1458" fmla="*/ 2935218 h 8335978"/>
                <a:gd name="connsiteX9-1459" fmla="*/ 839303 w 8778356"/>
                <a:gd name="connsiteY9-1460" fmla="*/ 1193491 h 8335978"/>
                <a:gd name="connsiteX10-1461" fmla="*/ 3226730 w 8778356"/>
                <a:gd name="connsiteY10-1462" fmla="*/ 401652 h 8335978"/>
                <a:gd name="connsiteX11-1463" fmla="*/ 6395575 w 8778356"/>
                <a:gd name="connsiteY11-1464" fmla="*/ 84473 h 8335978"/>
                <a:gd name="connsiteX0-1465" fmla="*/ 6388269 w 8771050"/>
                <a:gd name="connsiteY0-1466" fmla="*/ 84473 h 8335978"/>
                <a:gd name="connsiteX1-1467" fmla="*/ 8517613 w 8771050"/>
                <a:gd name="connsiteY1-1468" fmla="*/ 2753631 h 8335978"/>
                <a:gd name="connsiteX2-1469" fmla="*/ 8505238 w 8771050"/>
                <a:gd name="connsiteY2-1470" fmla="*/ 6558167 h 8335978"/>
                <a:gd name="connsiteX3-1471" fmla="*/ 6483809 w 8771050"/>
                <a:gd name="connsiteY3-1472" fmla="*/ 7922753 h 8335978"/>
                <a:gd name="connsiteX4-1473" fmla="*/ 3660071 w 8771050"/>
                <a:gd name="connsiteY4-1474" fmla="*/ 7943303 h 8335978"/>
                <a:gd name="connsiteX5-1475" fmla="*/ 1582699 w 8771050"/>
                <a:gd name="connsiteY5-1476" fmla="*/ 8259559 h 8335978"/>
                <a:gd name="connsiteX6-1477" fmla="*/ 13950 w 8771050"/>
                <a:gd name="connsiteY6-1478" fmla="*/ 6319564 h 8335978"/>
                <a:gd name="connsiteX7-1479" fmla="*/ 922464 w 8771050"/>
                <a:gd name="connsiteY7-1480" fmla="*/ 4244235 h 8335978"/>
                <a:gd name="connsiteX8-1481" fmla="*/ 608547 w 8771050"/>
                <a:gd name="connsiteY8-1482" fmla="*/ 2935218 h 8335978"/>
                <a:gd name="connsiteX9-1483" fmla="*/ 831997 w 8771050"/>
                <a:gd name="connsiteY9-1484" fmla="*/ 1193491 h 8335978"/>
                <a:gd name="connsiteX10-1485" fmla="*/ 3219424 w 8771050"/>
                <a:gd name="connsiteY10-1486" fmla="*/ 401652 h 8335978"/>
                <a:gd name="connsiteX11-1487" fmla="*/ 6388269 w 8771050"/>
                <a:gd name="connsiteY11-1488" fmla="*/ 84473 h 8335978"/>
                <a:gd name="connsiteX0-1489" fmla="*/ 6387966 w 8770747"/>
                <a:gd name="connsiteY0-1490" fmla="*/ 84473 h 8335978"/>
                <a:gd name="connsiteX1-1491" fmla="*/ 8517310 w 8770747"/>
                <a:gd name="connsiteY1-1492" fmla="*/ 2753631 h 8335978"/>
                <a:gd name="connsiteX2-1493" fmla="*/ 8504935 w 8770747"/>
                <a:gd name="connsiteY2-1494" fmla="*/ 6558167 h 8335978"/>
                <a:gd name="connsiteX3-1495" fmla="*/ 6483506 w 8770747"/>
                <a:gd name="connsiteY3-1496" fmla="*/ 7922753 h 8335978"/>
                <a:gd name="connsiteX4-1497" fmla="*/ 3659768 w 8770747"/>
                <a:gd name="connsiteY4-1498" fmla="*/ 7943303 h 8335978"/>
                <a:gd name="connsiteX5-1499" fmla="*/ 1582396 w 8770747"/>
                <a:gd name="connsiteY5-1500" fmla="*/ 8259559 h 8335978"/>
                <a:gd name="connsiteX6-1501" fmla="*/ 13647 w 8770747"/>
                <a:gd name="connsiteY6-1502" fmla="*/ 6319564 h 8335978"/>
                <a:gd name="connsiteX7-1503" fmla="*/ 922161 w 8770747"/>
                <a:gd name="connsiteY7-1504" fmla="*/ 4244235 h 8335978"/>
                <a:gd name="connsiteX8-1505" fmla="*/ 608244 w 8770747"/>
                <a:gd name="connsiteY8-1506" fmla="*/ 2935218 h 8335978"/>
                <a:gd name="connsiteX9-1507" fmla="*/ 831694 w 8770747"/>
                <a:gd name="connsiteY9-1508" fmla="*/ 1193491 h 8335978"/>
                <a:gd name="connsiteX10-1509" fmla="*/ 3219121 w 8770747"/>
                <a:gd name="connsiteY10-1510" fmla="*/ 401652 h 8335978"/>
                <a:gd name="connsiteX11-1511" fmla="*/ 6387966 w 8770747"/>
                <a:gd name="connsiteY11-1512" fmla="*/ 84473 h 8335978"/>
                <a:gd name="connsiteX0-1513" fmla="*/ 6383423 w 8766204"/>
                <a:gd name="connsiteY0-1514" fmla="*/ 84473 h 8335978"/>
                <a:gd name="connsiteX1-1515" fmla="*/ 8512767 w 8766204"/>
                <a:gd name="connsiteY1-1516" fmla="*/ 2753631 h 8335978"/>
                <a:gd name="connsiteX2-1517" fmla="*/ 8500392 w 8766204"/>
                <a:gd name="connsiteY2-1518" fmla="*/ 6558167 h 8335978"/>
                <a:gd name="connsiteX3-1519" fmla="*/ 6478963 w 8766204"/>
                <a:gd name="connsiteY3-1520" fmla="*/ 7922753 h 8335978"/>
                <a:gd name="connsiteX4-1521" fmla="*/ 3655225 w 8766204"/>
                <a:gd name="connsiteY4-1522" fmla="*/ 7943303 h 8335978"/>
                <a:gd name="connsiteX5-1523" fmla="*/ 1577853 w 8766204"/>
                <a:gd name="connsiteY5-1524" fmla="*/ 8259559 h 8335978"/>
                <a:gd name="connsiteX6-1525" fmla="*/ 9104 w 8766204"/>
                <a:gd name="connsiteY6-1526" fmla="*/ 6319564 h 8335978"/>
                <a:gd name="connsiteX7-1527" fmla="*/ 917618 w 8766204"/>
                <a:gd name="connsiteY7-1528" fmla="*/ 4244235 h 8335978"/>
                <a:gd name="connsiteX8-1529" fmla="*/ 588461 w 8766204"/>
                <a:gd name="connsiteY8-1530" fmla="*/ 2935219 h 8335978"/>
                <a:gd name="connsiteX9-1531" fmla="*/ 827151 w 8766204"/>
                <a:gd name="connsiteY9-1532" fmla="*/ 1193491 h 8335978"/>
                <a:gd name="connsiteX10-1533" fmla="*/ 3214578 w 8766204"/>
                <a:gd name="connsiteY10-1534" fmla="*/ 401652 h 8335978"/>
                <a:gd name="connsiteX11-1535" fmla="*/ 6383423 w 8766204"/>
                <a:gd name="connsiteY11-1536" fmla="*/ 84473 h 8335978"/>
                <a:gd name="connsiteX0-1537" fmla="*/ 6383423 w 8766204"/>
                <a:gd name="connsiteY0-1538" fmla="*/ 84473 h 8335978"/>
                <a:gd name="connsiteX1-1539" fmla="*/ 8512767 w 8766204"/>
                <a:gd name="connsiteY1-1540" fmla="*/ 2753631 h 8335978"/>
                <a:gd name="connsiteX2-1541" fmla="*/ 8500392 w 8766204"/>
                <a:gd name="connsiteY2-1542" fmla="*/ 6558167 h 8335978"/>
                <a:gd name="connsiteX3-1543" fmla="*/ 6478963 w 8766204"/>
                <a:gd name="connsiteY3-1544" fmla="*/ 7922753 h 8335978"/>
                <a:gd name="connsiteX4-1545" fmla="*/ 3655225 w 8766204"/>
                <a:gd name="connsiteY4-1546" fmla="*/ 7943303 h 8335978"/>
                <a:gd name="connsiteX5-1547" fmla="*/ 1577853 w 8766204"/>
                <a:gd name="connsiteY5-1548" fmla="*/ 8259559 h 8335978"/>
                <a:gd name="connsiteX6-1549" fmla="*/ 9104 w 8766204"/>
                <a:gd name="connsiteY6-1550" fmla="*/ 6319564 h 8335978"/>
                <a:gd name="connsiteX7-1551" fmla="*/ 917618 w 8766204"/>
                <a:gd name="connsiteY7-1552" fmla="*/ 4244235 h 8335978"/>
                <a:gd name="connsiteX8-1553" fmla="*/ 588461 w 8766204"/>
                <a:gd name="connsiteY8-1554" fmla="*/ 2935219 h 8335978"/>
                <a:gd name="connsiteX9-1555" fmla="*/ 827151 w 8766204"/>
                <a:gd name="connsiteY9-1556" fmla="*/ 1193491 h 8335978"/>
                <a:gd name="connsiteX10-1557" fmla="*/ 3214578 w 8766204"/>
                <a:gd name="connsiteY10-1558" fmla="*/ 401652 h 8335978"/>
                <a:gd name="connsiteX11-1559" fmla="*/ 6383423 w 8766204"/>
                <a:gd name="connsiteY11-1560" fmla="*/ 84473 h 8335978"/>
                <a:gd name="connsiteX0-1561" fmla="*/ 6383423 w 8766204"/>
                <a:gd name="connsiteY0-1562" fmla="*/ 84473 h 8335978"/>
                <a:gd name="connsiteX1-1563" fmla="*/ 8512767 w 8766204"/>
                <a:gd name="connsiteY1-1564" fmla="*/ 2753631 h 8335978"/>
                <a:gd name="connsiteX2-1565" fmla="*/ 8500392 w 8766204"/>
                <a:gd name="connsiteY2-1566" fmla="*/ 6558167 h 8335978"/>
                <a:gd name="connsiteX3-1567" fmla="*/ 6478963 w 8766204"/>
                <a:gd name="connsiteY3-1568" fmla="*/ 7922753 h 8335978"/>
                <a:gd name="connsiteX4-1569" fmla="*/ 3655225 w 8766204"/>
                <a:gd name="connsiteY4-1570" fmla="*/ 7943303 h 8335978"/>
                <a:gd name="connsiteX5-1571" fmla="*/ 1577853 w 8766204"/>
                <a:gd name="connsiteY5-1572" fmla="*/ 8259559 h 8335978"/>
                <a:gd name="connsiteX6-1573" fmla="*/ 9104 w 8766204"/>
                <a:gd name="connsiteY6-1574" fmla="*/ 6319564 h 8335978"/>
                <a:gd name="connsiteX7-1575" fmla="*/ 917618 w 8766204"/>
                <a:gd name="connsiteY7-1576" fmla="*/ 4244235 h 8335978"/>
                <a:gd name="connsiteX8-1577" fmla="*/ 588461 w 8766204"/>
                <a:gd name="connsiteY8-1578" fmla="*/ 2935219 h 8335978"/>
                <a:gd name="connsiteX9-1579" fmla="*/ 827151 w 8766204"/>
                <a:gd name="connsiteY9-1580" fmla="*/ 1193491 h 8335978"/>
                <a:gd name="connsiteX10-1581" fmla="*/ 3214578 w 8766204"/>
                <a:gd name="connsiteY10-1582" fmla="*/ 401652 h 8335978"/>
                <a:gd name="connsiteX11-1583" fmla="*/ 6383423 w 8766204"/>
                <a:gd name="connsiteY11-1584" fmla="*/ 84473 h 8335978"/>
                <a:gd name="connsiteX0-1585" fmla="*/ 6374345 w 8757126"/>
                <a:gd name="connsiteY0-1586" fmla="*/ 84473 h 8335978"/>
                <a:gd name="connsiteX1-1587" fmla="*/ 8503689 w 8757126"/>
                <a:gd name="connsiteY1-1588" fmla="*/ 2753631 h 8335978"/>
                <a:gd name="connsiteX2-1589" fmla="*/ 8491314 w 8757126"/>
                <a:gd name="connsiteY2-1590" fmla="*/ 6558167 h 8335978"/>
                <a:gd name="connsiteX3-1591" fmla="*/ 6469885 w 8757126"/>
                <a:gd name="connsiteY3-1592" fmla="*/ 7922753 h 8335978"/>
                <a:gd name="connsiteX4-1593" fmla="*/ 3646147 w 8757126"/>
                <a:gd name="connsiteY4-1594" fmla="*/ 7943303 h 8335978"/>
                <a:gd name="connsiteX5-1595" fmla="*/ 1568775 w 8757126"/>
                <a:gd name="connsiteY5-1596" fmla="*/ 8259559 h 8335978"/>
                <a:gd name="connsiteX6-1597" fmla="*/ 26 w 8757126"/>
                <a:gd name="connsiteY6-1598" fmla="*/ 6319564 h 8335978"/>
                <a:gd name="connsiteX7-1599" fmla="*/ 908540 w 8757126"/>
                <a:gd name="connsiteY7-1600" fmla="*/ 4244235 h 8335978"/>
                <a:gd name="connsiteX8-1601" fmla="*/ 579383 w 8757126"/>
                <a:gd name="connsiteY8-1602" fmla="*/ 2935219 h 8335978"/>
                <a:gd name="connsiteX9-1603" fmla="*/ 818073 w 8757126"/>
                <a:gd name="connsiteY9-1604" fmla="*/ 1193491 h 8335978"/>
                <a:gd name="connsiteX10-1605" fmla="*/ 3205500 w 8757126"/>
                <a:gd name="connsiteY10-1606" fmla="*/ 401652 h 8335978"/>
                <a:gd name="connsiteX11-1607" fmla="*/ 6374345 w 8757126"/>
                <a:gd name="connsiteY11-1608" fmla="*/ 84473 h 8335978"/>
                <a:gd name="connsiteX0-1609" fmla="*/ 6383735 w 8766516"/>
                <a:gd name="connsiteY0-1610" fmla="*/ 84473 h 8335978"/>
                <a:gd name="connsiteX1-1611" fmla="*/ 8513079 w 8766516"/>
                <a:gd name="connsiteY1-1612" fmla="*/ 2753631 h 8335978"/>
                <a:gd name="connsiteX2-1613" fmla="*/ 8500704 w 8766516"/>
                <a:gd name="connsiteY2-1614" fmla="*/ 6558167 h 8335978"/>
                <a:gd name="connsiteX3-1615" fmla="*/ 6479275 w 8766516"/>
                <a:gd name="connsiteY3-1616" fmla="*/ 7922753 h 8335978"/>
                <a:gd name="connsiteX4-1617" fmla="*/ 3655537 w 8766516"/>
                <a:gd name="connsiteY4-1618" fmla="*/ 7943303 h 8335978"/>
                <a:gd name="connsiteX5-1619" fmla="*/ 1578165 w 8766516"/>
                <a:gd name="connsiteY5-1620" fmla="*/ 8259559 h 8335978"/>
                <a:gd name="connsiteX6-1621" fmla="*/ 9416 w 8766516"/>
                <a:gd name="connsiteY6-1622" fmla="*/ 6319564 h 8335978"/>
                <a:gd name="connsiteX7-1623" fmla="*/ 917930 w 8766516"/>
                <a:gd name="connsiteY7-1624" fmla="*/ 4244235 h 8335978"/>
                <a:gd name="connsiteX8-1625" fmla="*/ 588773 w 8766516"/>
                <a:gd name="connsiteY8-1626" fmla="*/ 2935219 h 8335978"/>
                <a:gd name="connsiteX9-1627" fmla="*/ 827463 w 8766516"/>
                <a:gd name="connsiteY9-1628" fmla="*/ 1193491 h 8335978"/>
                <a:gd name="connsiteX10-1629" fmla="*/ 3214890 w 8766516"/>
                <a:gd name="connsiteY10-1630" fmla="*/ 401652 h 8335978"/>
                <a:gd name="connsiteX11-1631" fmla="*/ 6383735 w 8766516"/>
                <a:gd name="connsiteY11-1632" fmla="*/ 84473 h 8335978"/>
                <a:gd name="connsiteX0-1633" fmla="*/ 6377144 w 8759925"/>
                <a:gd name="connsiteY0-1634" fmla="*/ 84473 h 8335978"/>
                <a:gd name="connsiteX1-1635" fmla="*/ 8506488 w 8759925"/>
                <a:gd name="connsiteY1-1636" fmla="*/ 2753631 h 8335978"/>
                <a:gd name="connsiteX2-1637" fmla="*/ 8494113 w 8759925"/>
                <a:gd name="connsiteY2-1638" fmla="*/ 6558167 h 8335978"/>
                <a:gd name="connsiteX3-1639" fmla="*/ 6472684 w 8759925"/>
                <a:gd name="connsiteY3-1640" fmla="*/ 7922753 h 8335978"/>
                <a:gd name="connsiteX4-1641" fmla="*/ 3648946 w 8759925"/>
                <a:gd name="connsiteY4-1642" fmla="*/ 7943303 h 8335978"/>
                <a:gd name="connsiteX5-1643" fmla="*/ 1571574 w 8759925"/>
                <a:gd name="connsiteY5-1644" fmla="*/ 8259559 h 8335978"/>
                <a:gd name="connsiteX6-1645" fmla="*/ 2825 w 8759925"/>
                <a:gd name="connsiteY6-1646" fmla="*/ 6319564 h 8335978"/>
                <a:gd name="connsiteX7-1647" fmla="*/ 911339 w 8759925"/>
                <a:gd name="connsiteY7-1648" fmla="*/ 4244235 h 8335978"/>
                <a:gd name="connsiteX8-1649" fmla="*/ 582182 w 8759925"/>
                <a:gd name="connsiteY8-1650" fmla="*/ 2935219 h 8335978"/>
                <a:gd name="connsiteX9-1651" fmla="*/ 820872 w 8759925"/>
                <a:gd name="connsiteY9-1652" fmla="*/ 1193491 h 8335978"/>
                <a:gd name="connsiteX10-1653" fmla="*/ 3208299 w 8759925"/>
                <a:gd name="connsiteY10-1654" fmla="*/ 401652 h 8335978"/>
                <a:gd name="connsiteX11-1655" fmla="*/ 6377144 w 8759925"/>
                <a:gd name="connsiteY11-1656" fmla="*/ 84473 h 8335978"/>
                <a:gd name="connsiteX0-1657" fmla="*/ 6375507 w 8758288"/>
                <a:gd name="connsiteY0-1658" fmla="*/ 84473 h 8335978"/>
                <a:gd name="connsiteX1-1659" fmla="*/ 8504851 w 8758288"/>
                <a:gd name="connsiteY1-1660" fmla="*/ 2753631 h 8335978"/>
                <a:gd name="connsiteX2-1661" fmla="*/ 8492476 w 8758288"/>
                <a:gd name="connsiteY2-1662" fmla="*/ 6558167 h 8335978"/>
                <a:gd name="connsiteX3-1663" fmla="*/ 6471047 w 8758288"/>
                <a:gd name="connsiteY3-1664" fmla="*/ 7922753 h 8335978"/>
                <a:gd name="connsiteX4-1665" fmla="*/ 3647309 w 8758288"/>
                <a:gd name="connsiteY4-1666" fmla="*/ 7943303 h 8335978"/>
                <a:gd name="connsiteX5-1667" fmla="*/ 1569937 w 8758288"/>
                <a:gd name="connsiteY5-1668" fmla="*/ 8259559 h 8335978"/>
                <a:gd name="connsiteX6-1669" fmla="*/ 1188 w 8758288"/>
                <a:gd name="connsiteY6-1670" fmla="*/ 6319564 h 8335978"/>
                <a:gd name="connsiteX7-1671" fmla="*/ 909702 w 8758288"/>
                <a:gd name="connsiteY7-1672" fmla="*/ 4244235 h 8335978"/>
                <a:gd name="connsiteX8-1673" fmla="*/ 580545 w 8758288"/>
                <a:gd name="connsiteY8-1674" fmla="*/ 2935219 h 8335978"/>
                <a:gd name="connsiteX9-1675" fmla="*/ 819235 w 8758288"/>
                <a:gd name="connsiteY9-1676" fmla="*/ 1193491 h 8335978"/>
                <a:gd name="connsiteX10-1677" fmla="*/ 3206662 w 8758288"/>
                <a:gd name="connsiteY10-1678" fmla="*/ 401652 h 8335978"/>
                <a:gd name="connsiteX11-1679" fmla="*/ 6375507 w 8758288"/>
                <a:gd name="connsiteY11-1680" fmla="*/ 84473 h 83359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8758288" h="8335978">
                  <a:moveTo>
                    <a:pt x="6375507" y="84473"/>
                  </a:moveTo>
                  <a:cubicBezTo>
                    <a:pt x="7258539" y="476470"/>
                    <a:pt x="8152023" y="1674682"/>
                    <a:pt x="8504851" y="2753631"/>
                  </a:cubicBezTo>
                  <a:cubicBezTo>
                    <a:pt x="8857679" y="3832580"/>
                    <a:pt x="8831443" y="5696647"/>
                    <a:pt x="8492476" y="6558167"/>
                  </a:cubicBezTo>
                  <a:cubicBezTo>
                    <a:pt x="8153509" y="7419687"/>
                    <a:pt x="7278575" y="7691897"/>
                    <a:pt x="6471047" y="7922753"/>
                  </a:cubicBezTo>
                  <a:cubicBezTo>
                    <a:pt x="5663519" y="8153609"/>
                    <a:pt x="4464161" y="7887169"/>
                    <a:pt x="3647309" y="7943303"/>
                  </a:cubicBezTo>
                  <a:cubicBezTo>
                    <a:pt x="2830457" y="7999437"/>
                    <a:pt x="2177624" y="8530182"/>
                    <a:pt x="1569937" y="8259559"/>
                  </a:cubicBezTo>
                  <a:cubicBezTo>
                    <a:pt x="962250" y="7988936"/>
                    <a:pt x="-39244" y="7309652"/>
                    <a:pt x="1188" y="6319564"/>
                  </a:cubicBezTo>
                  <a:cubicBezTo>
                    <a:pt x="41620" y="5329476"/>
                    <a:pt x="813143" y="4808292"/>
                    <a:pt x="909702" y="4244235"/>
                  </a:cubicBezTo>
                  <a:cubicBezTo>
                    <a:pt x="1006261" y="3680178"/>
                    <a:pt x="732783" y="3549295"/>
                    <a:pt x="580545" y="2935219"/>
                  </a:cubicBezTo>
                  <a:cubicBezTo>
                    <a:pt x="428307" y="2321143"/>
                    <a:pt x="442509" y="1703768"/>
                    <a:pt x="819235" y="1193491"/>
                  </a:cubicBezTo>
                  <a:cubicBezTo>
                    <a:pt x="1195961" y="683214"/>
                    <a:pt x="1930097" y="-12018"/>
                    <a:pt x="3206662" y="401652"/>
                  </a:cubicBezTo>
                  <a:cubicBezTo>
                    <a:pt x="4483227" y="815322"/>
                    <a:pt x="5492475" y="-307524"/>
                    <a:pt x="6375507" y="84473"/>
                  </a:cubicBezTo>
                  <a:close/>
                </a:path>
              </a:pathLst>
            </a:custGeom>
            <a:gradFill flip="none" rotWithShape="1">
              <a:gsLst>
                <a:gs pos="2000">
                  <a:srgbClr val="00723E">
                    <a:alpha val="75000"/>
                  </a:srgbClr>
                </a:gs>
                <a:gs pos="72000">
                  <a:schemeClr val="accent4">
                    <a:alpha val="91000"/>
                  </a:schemeClr>
                </a:gs>
                <a:gs pos="100000">
                  <a:schemeClr val="accent4">
                    <a:alpha val="97000"/>
                  </a:schemeClr>
                </a:gs>
              </a:gsLst>
              <a:lin ang="8400000" scaled="0"/>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6" name="椭圆 35"/>
            <p:cNvSpPr/>
            <p:nvPr/>
          </p:nvSpPr>
          <p:spPr>
            <a:xfrm rot="21324025">
              <a:off x="3054366" y="2922226"/>
              <a:ext cx="98394" cy="47072"/>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324025">
              <a:off x="2818420" y="3177417"/>
              <a:ext cx="47471" cy="45719"/>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2720417" y="2176643"/>
            <a:ext cx="766292" cy="1569660"/>
          </a:xfrm>
          <a:prstGeom prst="rect">
            <a:avLst/>
          </a:prstGeom>
          <a:noFill/>
        </p:spPr>
        <p:txBody>
          <a:bodyPr wrap="square" rtlCol="0">
            <a:spAutoFit/>
          </a:bodyPr>
          <a:lstStyle/>
          <a:p>
            <a:pPr algn="l"/>
            <a:r>
              <a:rPr lang="en-US" altLang="zh-CN" sz="9600" b="1" i="1" dirty="0">
                <a:solidFill>
                  <a:schemeClr val="tx2">
                    <a:lumMod val="75000"/>
                  </a:schemeClr>
                </a:solidFill>
                <a:cs typeface="+mn-ea"/>
                <a:sym typeface="+mn-lt"/>
              </a:rPr>
              <a:t>2</a:t>
            </a:r>
            <a:endParaRPr lang="zh-CN" altLang="en-US" sz="9600" b="1" i="1" dirty="0">
              <a:solidFill>
                <a:schemeClr val="tx2">
                  <a:lumMod val="75000"/>
                </a:schemeClr>
              </a:solidFill>
              <a:cs typeface="+mn-ea"/>
              <a:sym typeface="+mn-lt"/>
            </a:endParaRPr>
          </a:p>
        </p:txBody>
      </p:sp>
      <p:sp>
        <p:nvSpPr>
          <p:cNvPr id="38" name="文本框 37"/>
          <p:cNvSpPr txBox="1"/>
          <p:nvPr/>
        </p:nvSpPr>
        <p:spPr>
          <a:xfrm>
            <a:off x="3709769" y="2585069"/>
            <a:ext cx="5663810" cy="922020"/>
          </a:xfrm>
          <a:prstGeom prst="rect">
            <a:avLst/>
          </a:prstGeom>
          <a:noFill/>
        </p:spPr>
        <p:txBody>
          <a:bodyPr wrap="square" rtlCol="0">
            <a:spAutoFit/>
          </a:bodyPr>
          <a:lstStyle/>
          <a:p>
            <a:pPr algn="l"/>
            <a:r>
              <a:rPr lang="zh-CN" altLang="en-US" sz="5400" b="1" dirty="0">
                <a:solidFill>
                  <a:schemeClr val="tx2">
                    <a:lumMod val="75000"/>
                  </a:schemeClr>
                </a:solidFill>
                <a:cs typeface="+mn-ea"/>
                <a:sym typeface="+mn-lt"/>
              </a:rPr>
              <a:t>背景</a:t>
            </a:r>
            <a:r>
              <a:rPr lang="zh-CN" altLang="en-US" sz="5400" b="1" dirty="0">
                <a:solidFill>
                  <a:schemeClr val="tx2">
                    <a:lumMod val="75000"/>
                  </a:schemeClr>
                </a:solidFill>
                <a:cs typeface="+mn-ea"/>
                <a:sym typeface="+mn-lt"/>
              </a:rPr>
              <a:t>知识</a:t>
            </a:r>
            <a:endParaRPr lang="zh-CN" altLang="en-US" sz="5400" b="1" dirty="0">
              <a:solidFill>
                <a:schemeClr val="tx2">
                  <a:lumMod val="75000"/>
                </a:schemeClr>
              </a:solidFill>
              <a:cs typeface="+mn-ea"/>
              <a:sym typeface="+mn-lt"/>
            </a:endParaRPr>
          </a:p>
        </p:txBody>
      </p:sp>
      <p:cxnSp>
        <p:nvCxnSpPr>
          <p:cNvPr id="51" name="直接连接符 50"/>
          <p:cNvCxnSpPr/>
          <p:nvPr/>
        </p:nvCxnSpPr>
        <p:spPr>
          <a:xfrm>
            <a:off x="2789897" y="3834779"/>
            <a:ext cx="6403537" cy="0"/>
          </a:xfrm>
          <a:prstGeom prst="line">
            <a:avLst/>
          </a:prstGeom>
          <a:ln w="28575">
            <a:gradFill flip="none" rotWithShape="1">
              <a:gsLst>
                <a:gs pos="0">
                  <a:schemeClr val="accent1">
                    <a:lumMod val="5000"/>
                    <a:lumOff val="95000"/>
                    <a:alpha val="0"/>
                  </a:schemeClr>
                </a:gs>
                <a:gs pos="100000">
                  <a:schemeClr val="accent1">
                    <a:lumMod val="5000"/>
                    <a:lumOff val="95000"/>
                    <a:alpha val="0"/>
                  </a:schemeClr>
                </a:gs>
                <a:gs pos="57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rot="549874">
            <a:off x="-193784" y="5809990"/>
            <a:ext cx="8925023" cy="1725529"/>
          </a:xfrm>
          <a:custGeom>
            <a:avLst/>
            <a:gdLst>
              <a:gd name="connsiteX0" fmla="*/ 8207330 w 8925023"/>
              <a:gd name="connsiteY0" fmla="*/ 9699 h 1725529"/>
              <a:gd name="connsiteX1" fmla="*/ 8320442 w 8925023"/>
              <a:gd name="connsiteY1" fmla="*/ 0 h 1725529"/>
              <a:gd name="connsiteX2" fmla="*/ 8872881 w 8925023"/>
              <a:gd name="connsiteY2" fmla="*/ 273269 h 1725529"/>
              <a:gd name="connsiteX3" fmla="*/ 8925023 w 8925023"/>
              <a:gd name="connsiteY3" fmla="*/ 330469 h 1725529"/>
              <a:gd name="connsiteX4" fmla="*/ 7507375 w 8925023"/>
              <a:gd name="connsiteY4" fmla="*/ 559178 h 1725529"/>
              <a:gd name="connsiteX5" fmla="*/ 7623460 w 8925023"/>
              <a:gd name="connsiteY5" fmla="*/ 431832 h 1725529"/>
              <a:gd name="connsiteX6" fmla="*/ 8207330 w 8925023"/>
              <a:gd name="connsiteY6" fmla="*/ 9699 h 1725529"/>
              <a:gd name="connsiteX7" fmla="*/ 0 w 8925023"/>
              <a:gd name="connsiteY7" fmla="*/ 3717 h 1725529"/>
              <a:gd name="connsiteX8" fmla="*/ 69769 w 8925023"/>
              <a:gd name="connsiteY8" fmla="*/ 9699 h 1725529"/>
              <a:gd name="connsiteX9" fmla="*/ 1350622 w 8925023"/>
              <a:gd name="connsiteY9" fmla="*/ 863665 h 1725529"/>
              <a:gd name="connsiteX10" fmla="*/ 2744586 w 8925023"/>
              <a:gd name="connsiteY10" fmla="*/ 0 h 1725529"/>
              <a:gd name="connsiteX11" fmla="*/ 4138550 w 8925023"/>
              <a:gd name="connsiteY11" fmla="*/ 863665 h 1725529"/>
              <a:gd name="connsiteX12" fmla="*/ 5532514 w 8925023"/>
              <a:gd name="connsiteY12" fmla="*/ 0 h 1725529"/>
              <a:gd name="connsiteX13" fmla="*/ 6450023 w 8925023"/>
              <a:gd name="connsiteY13" fmla="*/ 663352 h 1725529"/>
              <a:gd name="connsiteX14" fmla="*/ 6518209 w 8925023"/>
              <a:gd name="connsiteY14" fmla="*/ 718760 h 1725529"/>
              <a:gd name="connsiteX15" fmla="*/ 277780 w 8925023"/>
              <a:gd name="connsiteY15" fmla="*/ 1725529 h 17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25023" h="1725529">
                <a:moveTo>
                  <a:pt x="8207330" y="9699"/>
                </a:moveTo>
                <a:cubicBezTo>
                  <a:pt x="8243219" y="3374"/>
                  <a:pt x="8280840" y="0"/>
                  <a:pt x="8320442" y="0"/>
                </a:cubicBezTo>
                <a:cubicBezTo>
                  <a:pt x="8558054" y="0"/>
                  <a:pt x="8724378" y="121453"/>
                  <a:pt x="8872881" y="273269"/>
                </a:cubicBezTo>
                <a:lnTo>
                  <a:pt x="8925023" y="330469"/>
                </a:lnTo>
                <a:lnTo>
                  <a:pt x="7507375" y="559178"/>
                </a:lnTo>
                <a:lnTo>
                  <a:pt x="7623460" y="431832"/>
                </a:lnTo>
                <a:cubicBezTo>
                  <a:pt x="7789783" y="242906"/>
                  <a:pt x="7956106" y="53979"/>
                  <a:pt x="8207330" y="9699"/>
                </a:cubicBezTo>
                <a:close/>
                <a:moveTo>
                  <a:pt x="0" y="3717"/>
                </a:moveTo>
                <a:lnTo>
                  <a:pt x="69769" y="9699"/>
                </a:lnTo>
                <a:cubicBezTo>
                  <a:pt x="608098" y="104584"/>
                  <a:pt x="756604" y="863665"/>
                  <a:pt x="1350622" y="863665"/>
                </a:cubicBezTo>
                <a:cubicBezTo>
                  <a:pt x="1984241" y="863665"/>
                  <a:pt x="2110968" y="0"/>
                  <a:pt x="2744586" y="0"/>
                </a:cubicBezTo>
                <a:cubicBezTo>
                  <a:pt x="3378205" y="0"/>
                  <a:pt x="3504931" y="863665"/>
                  <a:pt x="4138550" y="863665"/>
                </a:cubicBezTo>
                <a:cubicBezTo>
                  <a:pt x="4772180" y="863665"/>
                  <a:pt x="4898884" y="0"/>
                  <a:pt x="5532514" y="0"/>
                </a:cubicBezTo>
                <a:cubicBezTo>
                  <a:pt x="5968134" y="0"/>
                  <a:pt x="6164153" y="408217"/>
                  <a:pt x="6450023" y="663352"/>
                </a:cubicBezTo>
                <a:lnTo>
                  <a:pt x="6518209" y="718760"/>
                </a:lnTo>
                <a:lnTo>
                  <a:pt x="277780" y="1725529"/>
                </a:lnTo>
                <a:close/>
              </a:path>
            </a:pathLst>
          </a:custGeom>
          <a:solidFill>
            <a:schemeClr val="accent2"/>
          </a:solidFill>
          <a:ln w="9525" cap="flat">
            <a:solidFill>
              <a:schemeClr val="accent1"/>
            </a:solidFill>
            <a:prstDash val="solid"/>
            <a:miter/>
          </a:ln>
          <a:effectLst>
            <a:innerShdw blurRad="330200" dist="76200" dir="10800000">
              <a:prstClr val="black">
                <a:alpha val="20000"/>
              </a:prstClr>
            </a:innerShdw>
          </a:effectLst>
        </p:spPr>
        <p:txBody>
          <a:bodyPr wrap="square" rtlCol="0" anchor="ctr">
            <a:noAutofit/>
          </a:bodyPr>
          <a:lstStyle/>
          <a:p>
            <a:endParaRPr lang="zh-CN" altLang="en-US" dirty="0">
              <a:cs typeface="+mn-ea"/>
              <a:sym typeface="+mn-lt"/>
            </a:endParaRPr>
          </a:p>
        </p:txBody>
      </p:sp>
      <p:sp>
        <p:nvSpPr>
          <p:cNvPr id="21" name="波形 20"/>
          <p:cNvSpPr/>
          <p:nvPr/>
        </p:nvSpPr>
        <p:spPr>
          <a:xfrm rot="2504427">
            <a:off x="1725738" y="1039588"/>
            <a:ext cx="1467281" cy="146613"/>
          </a:xfrm>
          <a:prstGeom prst="wave">
            <a:avLst>
              <a:gd name="adj1" fmla="val 20000"/>
              <a:gd name="adj2" fmla="val -10000"/>
            </a:avLst>
          </a:prstGeom>
          <a:gradFill flip="none" rotWithShape="1">
            <a:gsLst>
              <a:gs pos="100000">
                <a:schemeClr val="accent2">
                  <a:alpha val="0"/>
                </a:schemeClr>
              </a:gs>
              <a:gs pos="51000">
                <a:srgbClr val="63AA70">
                  <a:alpha val="51000"/>
                </a:srgbClr>
              </a:gs>
              <a:gs pos="16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波形 22"/>
          <p:cNvSpPr/>
          <p:nvPr/>
        </p:nvSpPr>
        <p:spPr>
          <a:xfrm rot="2504427">
            <a:off x="889168" y="3141354"/>
            <a:ext cx="1467281" cy="146613"/>
          </a:xfrm>
          <a:prstGeom prst="wave">
            <a:avLst>
              <a:gd name="adj1" fmla="val 20000"/>
              <a:gd name="adj2" fmla="val -10000"/>
            </a:avLst>
          </a:prstGeom>
          <a:gradFill flip="none" rotWithShape="1">
            <a:gsLst>
              <a:gs pos="0">
                <a:schemeClr val="accent2">
                  <a:alpha val="0"/>
                </a:schemeClr>
              </a:gs>
              <a:gs pos="50000">
                <a:srgbClr val="63AA70">
                  <a:alpha val="25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波形 23"/>
          <p:cNvSpPr/>
          <p:nvPr/>
        </p:nvSpPr>
        <p:spPr>
          <a:xfrm rot="2504427" flipV="1">
            <a:off x="5639550" y="1973861"/>
            <a:ext cx="940568" cy="93983"/>
          </a:xfrm>
          <a:prstGeom prst="wave">
            <a:avLst>
              <a:gd name="adj1" fmla="val 20000"/>
              <a:gd name="adj2" fmla="val -10000"/>
            </a:avLst>
          </a:prstGeom>
          <a:gradFill flip="none" rotWithShape="1">
            <a:gsLst>
              <a:gs pos="0">
                <a:srgbClr val="63AA70">
                  <a:alpha val="0"/>
                </a:srgbClr>
              </a:gs>
              <a:gs pos="100000">
                <a:schemeClr val="accent4">
                  <a:alpha val="81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波形 24"/>
          <p:cNvSpPr/>
          <p:nvPr/>
        </p:nvSpPr>
        <p:spPr>
          <a:xfrm rot="2955063">
            <a:off x="10168189" y="5286062"/>
            <a:ext cx="2305058" cy="230325"/>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波形 25"/>
          <p:cNvSpPr/>
          <p:nvPr/>
        </p:nvSpPr>
        <p:spPr>
          <a:xfrm rot="1517224">
            <a:off x="8767973" y="5459138"/>
            <a:ext cx="1467281" cy="146613"/>
          </a:xfrm>
          <a:prstGeom prst="wave">
            <a:avLst>
              <a:gd name="adj1" fmla="val 20000"/>
              <a:gd name="adj2" fmla="val -10000"/>
            </a:avLst>
          </a:prstGeom>
          <a:gradFill flip="none" rotWithShape="1">
            <a:gsLst>
              <a:gs pos="0">
                <a:schemeClr val="accent2">
                  <a:alpha val="0"/>
                </a:schemeClr>
              </a:gs>
              <a:gs pos="51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波形 27"/>
          <p:cNvSpPr/>
          <p:nvPr/>
        </p:nvSpPr>
        <p:spPr>
          <a:xfrm rot="2504427">
            <a:off x="5584236" y="492226"/>
            <a:ext cx="577205" cy="57675"/>
          </a:xfrm>
          <a:prstGeom prst="wave">
            <a:avLst>
              <a:gd name="adj1" fmla="val 20000"/>
              <a:gd name="adj2" fmla="val -10000"/>
            </a:avLst>
          </a:prstGeom>
          <a:gradFill flip="none" rotWithShape="1">
            <a:gsLst>
              <a:gs pos="0">
                <a:schemeClr val="accent2">
                  <a:alpha val="0"/>
                </a:schemeClr>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波形 28"/>
          <p:cNvSpPr/>
          <p:nvPr/>
        </p:nvSpPr>
        <p:spPr>
          <a:xfrm rot="1200386" flipV="1">
            <a:off x="4544392" y="4664801"/>
            <a:ext cx="1440795" cy="143966"/>
          </a:xfrm>
          <a:prstGeom prst="wave">
            <a:avLst>
              <a:gd name="adj1" fmla="val 20000"/>
              <a:gd name="adj2" fmla="val -10000"/>
            </a:avLst>
          </a:prstGeom>
          <a:gradFill flip="none" rotWithShape="1">
            <a:gsLst>
              <a:gs pos="0">
                <a:schemeClr val="accent2"/>
              </a:gs>
              <a:gs pos="37000">
                <a:srgbClr val="63AA70">
                  <a:alpha val="51000"/>
                </a:srgbClr>
              </a:gs>
              <a:gs pos="100000">
                <a:schemeClr val="accent4">
                  <a:alpha val="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864235" y="1765300"/>
            <a:ext cx="10635615" cy="1597660"/>
          </a:xfrm>
          <a:prstGeom prst="roundRect">
            <a:avLst>
              <a:gd name="adj" fmla="val 12257"/>
            </a:avLst>
          </a:prstGeom>
          <a:solidFill>
            <a:schemeClr val="bg1"/>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02</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5" name="文本框 1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星际文件系统</a:t>
            </a:r>
            <a:r>
              <a:rPr lang="en-US" altLang="zh-CN" sz="2400" b="1" dirty="0">
                <a:solidFill>
                  <a:schemeClr val="accent2"/>
                </a:solidFill>
                <a:cs typeface="+mn-ea"/>
                <a:sym typeface="+mn-lt"/>
              </a:rPr>
              <a:t>(IPFS)</a:t>
            </a:r>
            <a:endParaRPr lang="en-US" altLang="zh-CN" sz="2400" b="1" dirty="0">
              <a:solidFill>
                <a:schemeClr val="accent2"/>
              </a:solidFill>
              <a:cs typeface="+mn-ea"/>
              <a:sym typeface="+mn-lt"/>
            </a:endParaRPr>
          </a:p>
        </p:txBody>
      </p:sp>
      <p:sp>
        <p:nvSpPr>
          <p:cNvPr id="7" name="文本框 6"/>
          <p:cNvSpPr txBox="1"/>
          <p:nvPr/>
        </p:nvSpPr>
        <p:spPr>
          <a:xfrm>
            <a:off x="1204139" y="1943564"/>
            <a:ext cx="9975152" cy="1087755"/>
          </a:xfrm>
          <a:prstGeom prst="rect">
            <a:avLst/>
          </a:prstGeom>
          <a:noFill/>
        </p:spPr>
        <p:txBody>
          <a:bodyPr wrap="square" rtlCol="0">
            <a:spAutoFit/>
          </a:bodyPr>
          <a:lstStyle/>
          <a:p>
            <a:pPr indent="467995" algn="just">
              <a:lnSpc>
                <a:spcPct val="120000"/>
              </a:lnSpc>
            </a:pPr>
            <a:r>
              <a:rPr lang="zh-CN" altLang="en-US" dirty="0">
                <a:solidFill>
                  <a:schemeClr val="tx2"/>
                </a:solidFill>
                <a:cs typeface="+mn-ea"/>
                <a:sym typeface="+mn-lt"/>
              </a:rPr>
              <a:t>IPFS 是一个分布式文件存储系统。文件一旦被上传到 IPFS中，会被分割为不同块。每个块中不仅含有文件数据还包含指向其它块的链接，所有块的链接共同组成了一个默克尔有向无环图。文件使用默克尔有向无环图的根哈希值作为标识符，</a:t>
            </a:r>
            <a:r>
              <a:rPr lang="zh-CN" altLang="en-US" dirty="0">
                <a:solidFill>
                  <a:schemeClr val="tx2"/>
                </a:solidFill>
                <a:cs typeface="+mn-ea"/>
                <a:sym typeface="+mn-lt"/>
              </a:rPr>
              <a:t>使用文件标识符可以从</a:t>
            </a:r>
            <a:r>
              <a:rPr lang="en-US" altLang="zh-CN" dirty="0">
                <a:solidFill>
                  <a:schemeClr val="tx2"/>
                </a:solidFill>
                <a:cs typeface="+mn-ea"/>
                <a:sym typeface="+mn-lt"/>
              </a:rPr>
              <a:t>IPFS</a:t>
            </a:r>
            <a:r>
              <a:rPr lang="zh-CN" altLang="en-US" dirty="0">
                <a:solidFill>
                  <a:schemeClr val="tx2"/>
                </a:solidFill>
                <a:cs typeface="+mn-ea"/>
                <a:sym typeface="+mn-lt"/>
              </a:rPr>
              <a:t>中下载</a:t>
            </a:r>
            <a:r>
              <a:rPr lang="zh-CN" altLang="en-US" dirty="0">
                <a:solidFill>
                  <a:schemeClr val="tx2"/>
                </a:solidFill>
                <a:cs typeface="+mn-ea"/>
                <a:sym typeface="+mn-lt"/>
              </a:rPr>
              <a:t>文件。</a:t>
            </a:r>
            <a:endParaRPr lang="zh-CN" altLang="en-US" dirty="0">
              <a:solidFill>
                <a:schemeClr val="tx2"/>
              </a:solidFill>
              <a:cs typeface="+mn-ea"/>
              <a:sym typeface="+mn-lt"/>
            </a:endParaRPr>
          </a:p>
        </p:txBody>
      </p:sp>
      <p:sp>
        <p:nvSpPr>
          <p:cNvPr id="8"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背景</a:t>
            </a:r>
            <a:r>
              <a:rPr lang="zh-CN" altLang="en-US" sz="3600" b="1" dirty="0">
                <a:solidFill>
                  <a:schemeClr val="bg1"/>
                </a:solidFill>
                <a:cs typeface="+mn-ea"/>
                <a:sym typeface="+mn-lt"/>
              </a:rPr>
              <a:t>知识</a:t>
            </a:r>
            <a:endParaRPr lang="zh-CN" altLang="en-US" sz="3600" b="1" dirty="0">
              <a:solidFill>
                <a:schemeClr val="bg1"/>
              </a:solidFill>
              <a:cs typeface="+mn-ea"/>
              <a:sym typeface="+mn-lt"/>
            </a:endParaRPr>
          </a:p>
        </p:txBody>
      </p:sp>
      <p:pic>
        <p:nvPicPr>
          <p:cNvPr id="2" name="图片 1" descr="IPFS"/>
          <p:cNvPicPr>
            <a:picLocks noChangeAspect="1"/>
          </p:cNvPicPr>
          <p:nvPr/>
        </p:nvPicPr>
        <p:blipFill>
          <a:blip r:embed="rId2"/>
          <a:stretch>
            <a:fillRect/>
          </a:stretch>
        </p:blipFill>
        <p:spPr>
          <a:xfrm>
            <a:off x="2256155" y="3718560"/>
            <a:ext cx="7851140" cy="2113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864235" y="1765300"/>
            <a:ext cx="10635615" cy="1597660"/>
          </a:xfrm>
          <a:prstGeom prst="roundRect">
            <a:avLst>
              <a:gd name="adj" fmla="val 12257"/>
            </a:avLst>
          </a:prstGeom>
          <a:solidFill>
            <a:schemeClr val="bg1"/>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02</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5" name="文本框 1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区块链</a:t>
            </a:r>
            <a:endParaRPr lang="en-US" altLang="zh-CN" sz="2400" b="1" dirty="0">
              <a:solidFill>
                <a:schemeClr val="accent2"/>
              </a:solidFill>
              <a:cs typeface="+mn-ea"/>
              <a:sym typeface="+mn-lt"/>
            </a:endParaRPr>
          </a:p>
        </p:txBody>
      </p:sp>
      <p:sp>
        <p:nvSpPr>
          <p:cNvPr id="7" name="文本框 6"/>
          <p:cNvSpPr txBox="1"/>
          <p:nvPr/>
        </p:nvSpPr>
        <p:spPr>
          <a:xfrm>
            <a:off x="1204139" y="1943564"/>
            <a:ext cx="9975152" cy="1087755"/>
          </a:xfrm>
          <a:prstGeom prst="rect">
            <a:avLst/>
          </a:prstGeom>
          <a:noFill/>
        </p:spPr>
        <p:txBody>
          <a:bodyPr wrap="square" rtlCol="0">
            <a:spAutoFit/>
          </a:bodyPr>
          <a:lstStyle/>
          <a:p>
            <a:pPr indent="467995" algn="just">
              <a:lnSpc>
                <a:spcPct val="120000"/>
              </a:lnSpc>
            </a:pPr>
            <a:r>
              <a:rPr dirty="0">
                <a:solidFill>
                  <a:schemeClr val="tx2"/>
                </a:solidFill>
                <a:cs typeface="+mn-ea"/>
                <a:sym typeface="+mn-lt"/>
              </a:rPr>
              <a:t>区块链是一种按照时间顺序将数据区块以链条的方式组合成特定数据结构, 并以密码学方式保证的不可篡改和不可伪造的去中心化共享</a:t>
            </a:r>
            <a:r>
              <a:rPr lang="zh-CN" dirty="0">
                <a:solidFill>
                  <a:schemeClr val="tx2"/>
                </a:solidFill>
                <a:cs typeface="+mn-ea"/>
                <a:sym typeface="+mn-lt"/>
              </a:rPr>
              <a:t>账本。每个数据区块包含区块头和区块体。区块头用于描述当前区块，</a:t>
            </a:r>
            <a:r>
              <a:rPr lang="zh-CN" dirty="0">
                <a:solidFill>
                  <a:schemeClr val="tx2"/>
                </a:solidFill>
                <a:cs typeface="+mn-ea"/>
                <a:sym typeface="+mn-lt"/>
              </a:rPr>
              <a:t>区块体则包括当前区块的交易数量以及区块创建过程中生成的所有交易记录。</a:t>
            </a:r>
            <a:endParaRPr lang="zh-CN" dirty="0">
              <a:solidFill>
                <a:schemeClr val="tx2"/>
              </a:solidFill>
              <a:cs typeface="+mn-ea"/>
              <a:sym typeface="+mn-lt"/>
            </a:endParaRPr>
          </a:p>
        </p:txBody>
      </p:sp>
      <p:sp>
        <p:nvSpPr>
          <p:cNvPr id="8"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背景</a:t>
            </a:r>
            <a:r>
              <a:rPr lang="zh-CN" altLang="en-US" sz="3600" b="1" dirty="0">
                <a:solidFill>
                  <a:schemeClr val="bg1"/>
                </a:solidFill>
                <a:cs typeface="+mn-ea"/>
                <a:sym typeface="+mn-lt"/>
              </a:rPr>
              <a:t>知识</a:t>
            </a:r>
            <a:endParaRPr lang="zh-CN" altLang="en-US" sz="3600" b="1" dirty="0">
              <a:solidFill>
                <a:schemeClr val="bg1"/>
              </a:solidFill>
              <a:cs typeface="+mn-ea"/>
              <a:sym typeface="+mn-lt"/>
            </a:endParaRPr>
          </a:p>
        </p:txBody>
      </p:sp>
      <p:pic>
        <p:nvPicPr>
          <p:cNvPr id="4" name="图片 3" descr="blockchain"/>
          <p:cNvPicPr>
            <a:picLocks noChangeAspect="1"/>
          </p:cNvPicPr>
          <p:nvPr/>
        </p:nvPicPr>
        <p:blipFill>
          <a:blip r:embed="rId2"/>
          <a:stretch>
            <a:fillRect/>
          </a:stretch>
        </p:blipFill>
        <p:spPr>
          <a:xfrm>
            <a:off x="2267585" y="3537585"/>
            <a:ext cx="7848600" cy="3086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864235" y="1765300"/>
            <a:ext cx="10635615" cy="2136140"/>
          </a:xfrm>
          <a:prstGeom prst="roundRect">
            <a:avLst>
              <a:gd name="adj" fmla="val 12257"/>
            </a:avLst>
          </a:prstGeom>
          <a:solidFill>
            <a:schemeClr val="bg1"/>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02</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5" name="文本框 1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以太坊</a:t>
            </a:r>
            <a:endParaRPr lang="zh-CN" altLang="en-US" sz="2400" b="1" dirty="0">
              <a:solidFill>
                <a:schemeClr val="accent2"/>
              </a:solidFill>
              <a:cs typeface="+mn-ea"/>
              <a:sym typeface="+mn-lt"/>
            </a:endParaRPr>
          </a:p>
        </p:txBody>
      </p:sp>
      <mc:AlternateContent xmlns:mc="http://schemas.openxmlformats.org/markup-compatibility/2006">
        <mc:Choice xmlns:a14="http://schemas.microsoft.com/office/drawing/2010/main" Requires="a14">
          <p:sp>
            <p:nvSpPr>
              <p:cNvPr id="7" name="文本框 6"/>
              <p:cNvSpPr txBox="1"/>
              <p:nvPr/>
            </p:nvSpPr>
            <p:spPr>
              <a:xfrm>
                <a:off x="1204139" y="1943564"/>
                <a:ext cx="9975152" cy="1751965"/>
              </a:xfrm>
              <a:prstGeom prst="rect">
                <a:avLst/>
              </a:prstGeom>
              <a:noFill/>
            </p:spPr>
            <p:txBody>
              <a:bodyPr wrap="square" rtlCol="0">
                <a:spAutoFit/>
              </a:bodyPr>
              <a:lstStyle/>
              <a:p>
                <a:pPr indent="467995" algn="just">
                  <a:lnSpc>
                    <a:spcPct val="120000"/>
                  </a:lnSpc>
                </a:pPr>
                <a:r>
                  <a:rPr dirty="0">
                    <a:solidFill>
                      <a:schemeClr val="tx2"/>
                    </a:solidFill>
                    <a:cs typeface="+mn-ea"/>
                    <a:sym typeface="+mn-lt"/>
                  </a:rPr>
                  <a:t>以太坊是一个基于智能合约的去中心化应用平台</a:t>
                </a:r>
                <a:r>
                  <a:rPr lang="zh-CN" dirty="0">
                    <a:solidFill>
                      <a:schemeClr val="tx2"/>
                    </a:solidFill>
                    <a:cs typeface="+mn-ea"/>
                    <a:sym typeface="+mn-lt"/>
                  </a:rPr>
                  <a:t>，支持图灵完备的应用，允许用户在区块链上创建、部署、运行智能合约。合约</a:t>
                </a:r>
                <a:r>
                  <a:rPr lang="zh-CN" dirty="0">
                    <a:solidFill>
                      <a:schemeClr val="tx2"/>
                    </a:solidFill>
                    <a:cs typeface="+mn-ea"/>
                    <a:sym typeface="+mn-lt"/>
                  </a:rPr>
                  <a:t>一旦被部署，它可以根据合约约定的逻辑自动执行。</a:t>
                </a:r>
                <a:endParaRPr lang="zh-CN" dirty="0">
                  <a:solidFill>
                    <a:schemeClr val="tx2"/>
                  </a:solidFill>
                  <a:cs typeface="+mn-ea"/>
                  <a:sym typeface="+mn-lt"/>
                </a:endParaRPr>
              </a:p>
              <a:p>
                <a:pPr indent="467995" algn="just">
                  <a:lnSpc>
                    <a:spcPct val="120000"/>
                  </a:lnSpc>
                </a:pPr>
                <a:r>
                  <a:rPr lang="zh-CN" dirty="0">
                    <a:solidFill>
                      <a:schemeClr val="tx2"/>
                    </a:solidFill>
                    <a:cs typeface="+mn-ea"/>
                    <a:sym typeface="+mn-lt"/>
                  </a:rPr>
                  <a:t>在以太坊网络上执行的每一个操作都需要消耗带宽、计算和内存资源，这些资源消耗的总量以 gas 为单位进行衡量。一个交易的总共开销计算如下，其中</a:t>
                </a:r>
                <a14:m>
                  <m:oMath xmlns:m="http://schemas.openxmlformats.org/officeDocument/2006/math">
                    <m:r>
                      <a:rPr lang="en-US" altLang="zh-CN" i="1" dirty="0">
                        <a:solidFill>
                          <a:schemeClr val="tx2"/>
                        </a:solidFill>
                        <a:latin typeface="Cambria Math" panose="02040503050406030204" charset="0"/>
                        <a:cs typeface="Cambria Math" panose="02040503050406030204" charset="0"/>
                        <a:sym typeface="+mn-lt"/>
                      </a:rPr>
                      <m:t>𝐺𝑎𝑠𝑈𝑠𝑒𝑑</m:t>
                    </m:r>
                  </m:oMath>
                </a14:m>
                <a:r>
                  <a:rPr lang="zh-CN" altLang="en-US" dirty="0">
                    <a:solidFill>
                      <a:schemeClr val="tx2"/>
                    </a:solidFill>
                    <a:latin typeface="Cambria Math" panose="02040503050406030204" charset="0"/>
                    <a:cs typeface="Cambria Math" panose="02040503050406030204" charset="0"/>
                    <a:sym typeface="+mn-lt"/>
                  </a:rPr>
                  <a:t>为交易消耗</a:t>
                </a:r>
                <a:r>
                  <a:rPr lang="en-US" altLang="zh-CN" dirty="0">
                    <a:solidFill>
                      <a:schemeClr val="tx2"/>
                    </a:solidFill>
                    <a:latin typeface="Cambria Math" panose="02040503050406030204" charset="0"/>
                    <a:cs typeface="Cambria Math" panose="02040503050406030204" charset="0"/>
                    <a:sym typeface="+mn-lt"/>
                  </a:rPr>
                  <a:t>gas</a:t>
                </a:r>
                <a:r>
                  <a:rPr lang="zh-CN" altLang="en-US" dirty="0">
                    <a:solidFill>
                      <a:schemeClr val="tx2"/>
                    </a:solidFill>
                    <a:latin typeface="Cambria Math" panose="02040503050406030204" charset="0"/>
                    <a:cs typeface="Cambria Math" panose="02040503050406030204" charset="0"/>
                    <a:sym typeface="+mn-lt"/>
                  </a:rPr>
                  <a:t>总量，</a:t>
                </a:r>
                <a14:m>
                  <m:oMath xmlns:m="http://schemas.openxmlformats.org/officeDocument/2006/math">
                    <m:r>
                      <a:rPr lang="en-US" altLang="zh-CN" i="1" dirty="0">
                        <a:solidFill>
                          <a:schemeClr val="tx2"/>
                        </a:solidFill>
                        <a:latin typeface="Cambria Math" panose="02040503050406030204" charset="0"/>
                        <a:cs typeface="Cambria Math" panose="02040503050406030204" charset="0"/>
                        <a:sym typeface="+mn-lt"/>
                      </a:rPr>
                      <m:t>𝐺</m:t>
                    </m:r>
                    <m:r>
                      <a:rPr lang="en-US" altLang="zh-CN" i="1" dirty="0">
                        <a:solidFill>
                          <a:schemeClr val="tx2"/>
                        </a:solidFill>
                        <a:latin typeface="Cambria Math" panose="02040503050406030204" charset="0"/>
                        <a:cs typeface="Cambria Math" panose="02040503050406030204" charset="0"/>
                        <a:sym typeface="+mn-lt"/>
                      </a:rPr>
                      <m:t>𝑎𝑠𝑃𝑟𝑖𝑐𝑒</m:t>
                    </m:r>
                  </m:oMath>
                </a14:m>
                <a:r>
                  <a:rPr lang="zh-CN" altLang="en-US" dirty="0">
                    <a:solidFill>
                      <a:schemeClr val="tx2"/>
                    </a:solidFill>
                    <a:latin typeface="Cambria Math" panose="02040503050406030204" charset="0"/>
                    <a:cs typeface="Cambria Math" panose="02040503050406030204" charset="0"/>
                    <a:sym typeface="+mn-lt"/>
                  </a:rPr>
                  <a:t>为</a:t>
                </a:r>
                <a:r>
                  <a:rPr lang="en-US" altLang="zh-CN" dirty="0">
                    <a:solidFill>
                      <a:schemeClr val="tx2"/>
                    </a:solidFill>
                    <a:latin typeface="Cambria Math" panose="02040503050406030204" charset="0"/>
                    <a:cs typeface="Cambria Math" panose="02040503050406030204" charset="0"/>
                    <a:sym typeface="+mn-lt"/>
                  </a:rPr>
                  <a:t>gas</a:t>
                </a:r>
                <a:r>
                  <a:rPr lang="zh-CN" altLang="en-US" dirty="0">
                    <a:solidFill>
                      <a:schemeClr val="tx2"/>
                    </a:solidFill>
                    <a:latin typeface="Cambria Math" panose="02040503050406030204" charset="0"/>
                    <a:cs typeface="Cambria Math" panose="02040503050406030204" charset="0"/>
                    <a:sym typeface="+mn-lt"/>
                  </a:rPr>
                  <a:t>的价格，</a:t>
                </a:r>
                <a14:m>
                  <m:oMath xmlns:m="http://schemas.openxmlformats.org/officeDocument/2006/math">
                    <m:r>
                      <a:rPr lang="en-US" altLang="zh-CN" i="1" dirty="0">
                        <a:solidFill>
                          <a:schemeClr val="tx2"/>
                        </a:solidFill>
                        <a:latin typeface="Cambria Math" panose="02040503050406030204" charset="0"/>
                        <a:cs typeface="Cambria Math" panose="02040503050406030204" charset="0"/>
                        <a:sym typeface="+mn-lt"/>
                      </a:rPr>
                      <m:t>𝐺𝑎𝑠𝐹𝑒𝑒</m:t>
                    </m:r>
                  </m:oMath>
                </a14:m>
                <a:r>
                  <a:rPr lang="zh-CN" altLang="en-US" dirty="0">
                    <a:solidFill>
                      <a:schemeClr val="tx2"/>
                    </a:solidFill>
                    <a:latin typeface="Cambria Math" panose="02040503050406030204" charset="0"/>
                    <a:cs typeface="Cambria Math" panose="02040503050406030204" charset="0"/>
                    <a:sym typeface="+mn-lt"/>
                  </a:rPr>
                  <a:t>为</a:t>
                </a:r>
                <a:r>
                  <a:rPr lang="en-US" altLang="zh-CN" dirty="0">
                    <a:solidFill>
                      <a:schemeClr val="tx2"/>
                    </a:solidFill>
                    <a:latin typeface="Cambria Math" panose="02040503050406030204" charset="0"/>
                    <a:cs typeface="Cambria Math" panose="02040503050406030204" charset="0"/>
                    <a:sym typeface="+mn-lt"/>
                  </a:rPr>
                  <a:t>gas</a:t>
                </a:r>
                <a:r>
                  <a:rPr lang="zh-CN" altLang="en-US" dirty="0">
                    <a:solidFill>
                      <a:schemeClr val="tx2"/>
                    </a:solidFill>
                    <a:latin typeface="Cambria Math" panose="02040503050406030204" charset="0"/>
                    <a:cs typeface="Cambria Math" panose="02040503050406030204" charset="0"/>
                    <a:sym typeface="+mn-lt"/>
                  </a:rPr>
                  <a:t>的</a:t>
                </a:r>
                <a:r>
                  <a:rPr lang="zh-CN" altLang="en-US" dirty="0">
                    <a:solidFill>
                      <a:schemeClr val="tx2"/>
                    </a:solidFill>
                    <a:latin typeface="Cambria Math" panose="02040503050406030204" charset="0"/>
                    <a:cs typeface="Cambria Math" panose="02040503050406030204" charset="0"/>
                    <a:sym typeface="+mn-lt"/>
                  </a:rPr>
                  <a:t>费用。</a:t>
                </a:r>
                <a:endParaRPr lang="zh-CN" altLang="en-US" dirty="0">
                  <a:solidFill>
                    <a:schemeClr val="tx2"/>
                  </a:solidFill>
                  <a:latin typeface="Cambria Math" panose="02040503050406030204" charset="0"/>
                  <a:cs typeface="Cambria Math" panose="02040503050406030204" charset="0"/>
                  <a:sym typeface="+mn-lt"/>
                </a:endParaRPr>
              </a:p>
            </p:txBody>
          </p:sp>
        </mc:Choice>
        <mc:Fallback>
          <p:sp>
            <p:nvSpPr>
              <p:cNvPr id="7" name="文本框 6"/>
              <p:cNvSpPr txBox="1">
                <a:spLocks noRot="1" noChangeAspect="1" noMove="1" noResize="1" noEditPoints="1" noAdjustHandles="1" noChangeArrowheads="1" noChangeShapeType="1" noTextEdit="1"/>
              </p:cNvSpPr>
              <p:nvPr/>
            </p:nvSpPr>
            <p:spPr>
              <a:xfrm>
                <a:off x="1204139" y="1943564"/>
                <a:ext cx="9975152" cy="1751965"/>
              </a:xfrm>
              <a:prstGeom prst="rect">
                <a:avLst/>
              </a:prstGeom>
              <a:blipFill rotWithShape="1">
                <a:blip r:embed="rId1"/>
                <a:stretch>
                  <a:fillRect l="-2" t="-26" r="1" b="26"/>
                </a:stretch>
              </a:blipFill>
            </p:spPr>
            <p:txBody>
              <a:bodyPr/>
              <a:lstStyle/>
              <a:p>
                <a:r>
                  <a:rPr lang="zh-CN" altLang="en-US">
                    <a:noFill/>
                  </a:rPr>
                  <a:t> </a:t>
                </a:r>
              </a:p>
            </p:txBody>
          </p:sp>
        </mc:Fallback>
      </mc:AlternateContent>
      <p:sp>
        <p:nvSpPr>
          <p:cNvPr id="8" name="PA-文本框 9"/>
          <p:cNvSpPr txBox="1"/>
          <p:nvPr>
            <p:custDataLst>
              <p:tags r:id="rId2"/>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背景</a:t>
            </a:r>
            <a:r>
              <a:rPr lang="zh-CN" altLang="en-US" sz="3600" b="1" dirty="0">
                <a:solidFill>
                  <a:schemeClr val="bg1"/>
                </a:solidFill>
                <a:cs typeface="+mn-ea"/>
                <a:sym typeface="+mn-lt"/>
              </a:rPr>
              <a:t>知识</a:t>
            </a:r>
            <a:endParaRPr lang="zh-CN" altLang="en-US" sz="3600" b="1" dirty="0">
              <a:solidFill>
                <a:schemeClr val="bg1"/>
              </a:solidFill>
              <a:cs typeface="+mn-ea"/>
              <a:sym typeface="+mn-lt"/>
            </a:endParaRPr>
          </a:p>
        </p:txBody>
      </p:sp>
      <mc:AlternateContent xmlns:mc="http://schemas.openxmlformats.org/markup-compatibility/2006">
        <mc:Choice xmlns:a14="http://schemas.microsoft.com/office/drawing/2010/main" Requires="a14">
          <p:sp>
            <p:nvSpPr>
              <p:cNvPr id="2" name="文本框 1"/>
              <p:cNvSpPr txBox="1"/>
              <p:nvPr/>
            </p:nvSpPr>
            <p:spPr>
              <a:xfrm>
                <a:off x="3737546" y="4452874"/>
                <a:ext cx="522605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𝐺𝑎𝑠</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𝐹𝑒𝑒</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 = </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𝐺𝑎𝑠𝑈𝑠𝑒𝑑</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 </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m:t>
                      </m:r>
                      <m:r>
                        <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rPr>
                        <m:t>𝐺𝑎𝑠𝑃𝑟𝑖𝑐𝑒</m:t>
                      </m:r>
                    </m:oMath>
                  </m:oMathPara>
                </a14:m>
                <a:endParaRPr lang="en-US" altLang="zh-CN" sz="2800" i="1" dirty="0" smtClean="0">
                  <a:solidFill>
                    <a:schemeClr val="tx1"/>
                  </a:solidFill>
                  <a:latin typeface="Cambria Math" panose="02040503050406030204" charset="0"/>
                  <a:cs typeface="Cambria Math" panose="02040503050406030204" charset="0"/>
                  <a:sym typeface="Wingdings" panose="05000000000000000000" pitchFamily="2" charset="2"/>
                </a:endParaRPr>
              </a:p>
            </p:txBody>
          </p:sp>
        </mc:Choice>
        <mc:Fallback>
          <p:sp>
            <p:nvSpPr>
              <p:cNvPr id="2" name="文本框 1"/>
              <p:cNvSpPr txBox="1">
                <a:spLocks noRot="1" noChangeAspect="1" noMove="1" noResize="1" noEditPoints="1" noAdjustHandles="1" noChangeArrowheads="1" noChangeShapeType="1" noTextEdit="1"/>
              </p:cNvSpPr>
              <p:nvPr/>
            </p:nvSpPr>
            <p:spPr>
              <a:xfrm>
                <a:off x="3737546" y="4452874"/>
                <a:ext cx="5226050" cy="521970"/>
              </a:xfrm>
              <a:prstGeom prst="rect">
                <a:avLst/>
              </a:prstGeom>
              <a:blipFill rotWithShape="1">
                <a:blip r:embed="rId3"/>
                <a:stretch>
                  <a:fillRect l="-11" t="-49" r="-961" b="49"/>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77328" y="-135200"/>
            <a:ext cx="1451948" cy="1322070"/>
          </a:xfrm>
          <a:prstGeom prst="rect">
            <a:avLst/>
          </a:prstGeom>
          <a:noFill/>
        </p:spPr>
        <p:txBody>
          <a:bodyPr wrap="square" rtlCol="0">
            <a:spAutoFit/>
          </a:bodyPr>
          <a:lstStyle/>
          <a:p>
            <a:pPr algn="l"/>
            <a:r>
              <a:rPr lang="en-US" altLang="zh-CN" sz="8000" b="1" dirty="0">
                <a:gradFill flip="none" rotWithShape="1">
                  <a:gsLst>
                    <a:gs pos="24000">
                      <a:srgbClr val="ADB5BF">
                        <a:alpha val="0"/>
                      </a:srgbClr>
                    </a:gs>
                    <a:gs pos="85000">
                      <a:schemeClr val="bg1"/>
                    </a:gs>
                  </a:gsLst>
                  <a:lin ang="16200000" scaled="1"/>
                  <a:tileRect/>
                </a:gradFill>
                <a:cs typeface="+mn-ea"/>
                <a:sym typeface="+mn-lt"/>
              </a:rPr>
              <a:t>02</a:t>
            </a:r>
            <a:endParaRPr lang="zh-CN" altLang="en-US" sz="8000" b="1" dirty="0">
              <a:gradFill flip="none" rotWithShape="1">
                <a:gsLst>
                  <a:gs pos="24000">
                    <a:srgbClr val="ADB5BF">
                      <a:alpha val="0"/>
                    </a:srgbClr>
                  </a:gs>
                  <a:gs pos="85000">
                    <a:schemeClr val="bg1"/>
                  </a:gs>
                </a:gsLst>
                <a:lin ang="16200000" scaled="1"/>
                <a:tileRect/>
              </a:gradFill>
              <a:cs typeface="+mn-ea"/>
              <a:sym typeface="+mn-lt"/>
            </a:endParaRPr>
          </a:p>
        </p:txBody>
      </p:sp>
      <p:sp>
        <p:nvSpPr>
          <p:cNvPr id="15" name="文本框 14"/>
          <p:cNvSpPr txBox="1"/>
          <p:nvPr/>
        </p:nvSpPr>
        <p:spPr>
          <a:xfrm>
            <a:off x="673100" y="1130300"/>
            <a:ext cx="5422900" cy="460375"/>
          </a:xfrm>
          <a:prstGeom prst="rect">
            <a:avLst/>
          </a:prstGeom>
          <a:noFill/>
        </p:spPr>
        <p:txBody>
          <a:bodyPr wrap="square" rtlCol="0">
            <a:spAutoFit/>
          </a:bodyPr>
          <a:lstStyle/>
          <a:p>
            <a:pPr algn="l"/>
            <a:r>
              <a:rPr lang="zh-CN" altLang="en-US" sz="2400" b="1" dirty="0">
                <a:solidFill>
                  <a:schemeClr val="accent2"/>
                </a:solidFill>
                <a:cs typeface="+mn-ea"/>
                <a:sym typeface="+mn-lt"/>
              </a:rPr>
              <a:t>密文策略基于属性加密</a:t>
            </a:r>
            <a:r>
              <a:rPr lang="en-US" altLang="zh-CN" sz="2400" b="1" dirty="0">
                <a:solidFill>
                  <a:schemeClr val="accent2"/>
                </a:solidFill>
                <a:cs typeface="+mn-ea"/>
                <a:sym typeface="+mn-lt"/>
              </a:rPr>
              <a:t>(CP-ABE)</a:t>
            </a:r>
            <a:endParaRPr lang="en-US" altLang="zh-CN" sz="2400" b="1" dirty="0">
              <a:solidFill>
                <a:schemeClr val="accent2"/>
              </a:solidFill>
              <a:cs typeface="+mn-ea"/>
              <a:sym typeface="+mn-lt"/>
            </a:endParaRPr>
          </a:p>
        </p:txBody>
      </p:sp>
      <p:sp>
        <p:nvSpPr>
          <p:cNvPr id="8" name="PA-文本框 9"/>
          <p:cNvSpPr txBox="1"/>
          <p:nvPr>
            <p:custDataLst>
              <p:tags r:id="rId1"/>
            </p:custDataLst>
          </p:nvPr>
        </p:nvSpPr>
        <p:spPr>
          <a:xfrm>
            <a:off x="673100" y="359302"/>
            <a:ext cx="7984764" cy="645160"/>
          </a:xfrm>
          <a:prstGeom prst="rect">
            <a:avLst/>
          </a:prstGeom>
          <a:noFill/>
        </p:spPr>
        <p:txBody>
          <a:bodyPr wrap="square" rtlCol="0">
            <a:spAutoFit/>
          </a:bodyPr>
          <a:lstStyle/>
          <a:p>
            <a:pPr algn="l"/>
            <a:r>
              <a:rPr lang="zh-CN" altLang="en-US" sz="3600" b="1" dirty="0">
                <a:solidFill>
                  <a:schemeClr val="bg1"/>
                </a:solidFill>
                <a:cs typeface="+mn-ea"/>
                <a:sym typeface="+mn-lt"/>
              </a:rPr>
              <a:t>背景</a:t>
            </a:r>
            <a:r>
              <a:rPr lang="zh-CN" altLang="en-US" sz="3600" b="1" dirty="0">
                <a:solidFill>
                  <a:schemeClr val="bg1"/>
                </a:solidFill>
                <a:cs typeface="+mn-ea"/>
                <a:sym typeface="+mn-lt"/>
              </a:rPr>
              <a:t>知识</a:t>
            </a:r>
            <a:endParaRPr lang="zh-CN" altLang="en-US" sz="3600" b="1" dirty="0">
              <a:solidFill>
                <a:schemeClr val="bg1"/>
              </a:solidFill>
              <a:cs typeface="+mn-ea"/>
              <a:sym typeface="+mn-lt"/>
            </a:endParaRPr>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2" imgW="914400" imgH="215900" progId="Equation.KSEE3">
                  <p:embed/>
                </p:oleObj>
              </mc:Choice>
              <mc:Fallback>
                <p:oleObj name="" r:id="rId2" imgW="914400" imgH="215900" progId="Equation.KSEE3">
                  <p:embed/>
                  <p:pic>
                    <p:nvPicPr>
                      <p:cNvPr id="0" name="图片 1025"/>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17" name="矩形: 圆角 16"/>
          <p:cNvSpPr/>
          <p:nvPr/>
        </p:nvSpPr>
        <p:spPr>
          <a:xfrm>
            <a:off x="864235" y="1765300"/>
            <a:ext cx="10635615" cy="1856740"/>
          </a:xfrm>
          <a:prstGeom prst="roundRect">
            <a:avLst>
              <a:gd name="adj" fmla="val 12257"/>
            </a:avLst>
          </a:prstGeom>
          <a:solidFill>
            <a:schemeClr val="bg1"/>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 name="文本框 1"/>
          <p:cNvSpPr txBox="1"/>
          <p:nvPr/>
        </p:nvSpPr>
        <p:spPr>
          <a:xfrm>
            <a:off x="1204139" y="1943564"/>
            <a:ext cx="9975152" cy="1419860"/>
          </a:xfrm>
          <a:prstGeom prst="rect">
            <a:avLst/>
          </a:prstGeom>
          <a:noFill/>
        </p:spPr>
        <p:txBody>
          <a:bodyPr wrap="square" rtlCol="0">
            <a:spAutoFit/>
          </a:bodyPr>
          <a:p>
            <a:pPr indent="467995" algn="just">
              <a:lnSpc>
                <a:spcPct val="120000"/>
              </a:lnSpc>
            </a:pPr>
            <a:r>
              <a:rPr dirty="0">
                <a:solidFill>
                  <a:schemeClr val="tx2"/>
                </a:solidFill>
                <a:cs typeface="+mn-ea"/>
                <a:sym typeface="+mn-lt"/>
              </a:rPr>
              <a:t>CP-ABE是解决数据隐私问题，并提供“一对多”数据共享的有效手段</a:t>
            </a:r>
            <a:r>
              <a:rPr lang="zh-CN" dirty="0">
                <a:solidFill>
                  <a:schemeClr val="tx2"/>
                </a:solidFill>
                <a:cs typeface="+mn-ea"/>
                <a:sym typeface="+mn-lt"/>
              </a:rPr>
              <a:t>。在 CP-ABE算法中，先由数据所有者为共享数据构造一个访问策略，在加密过程中将密文链接到访问策略，并在密钥生成过程中将密钥链接到用户属性，在解密过程中只有密钥所链接的用户属性满足密文所链接的访问策略时才能从密文中恢复明文。</a:t>
            </a:r>
            <a:endParaRPr lang="zh-CN" dirty="0">
              <a:solidFill>
                <a:schemeClr val="tx2"/>
              </a:solidFill>
              <a:cs typeface="+mn-ea"/>
              <a:sym typeface="+mn-lt"/>
            </a:endParaRPr>
          </a:p>
        </p:txBody>
      </p:sp>
      <p:pic>
        <p:nvPicPr>
          <p:cNvPr id="3" name="图片 2" descr="cpabe"/>
          <p:cNvPicPr>
            <a:picLocks noChangeAspect="1"/>
          </p:cNvPicPr>
          <p:nvPr/>
        </p:nvPicPr>
        <p:blipFill>
          <a:blip r:embed="rId4"/>
          <a:stretch>
            <a:fillRect/>
          </a:stretch>
        </p:blipFill>
        <p:spPr>
          <a:xfrm>
            <a:off x="3293745" y="3796665"/>
            <a:ext cx="5776595" cy="2655570"/>
          </a:xfrm>
          <a:prstGeom prst="rect">
            <a:avLst/>
          </a:prstGeom>
        </p:spPr>
      </p:pic>
    </p:spTree>
  </p:cSld>
  <p:clrMapOvr>
    <a:masterClrMapping/>
  </p:clrMapOvr>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5.xml><?xml version="1.0" encoding="utf-8"?>
<p:tagLst xmlns:p="http://schemas.openxmlformats.org/presentationml/2006/main">
  <p:tag name="PA" val="v5.2.9"/>
</p:tagLst>
</file>

<file path=ppt/tags/tag16.xml><?xml version="1.0" encoding="utf-8"?>
<p:tagLst xmlns:p="http://schemas.openxmlformats.org/presentationml/2006/main">
  <p:tag name="PA" val="v5.2.9"/>
</p:tagLst>
</file>

<file path=ppt/tags/tag17.xml><?xml version="1.0" encoding="utf-8"?>
<p:tagLst xmlns:p="http://schemas.openxmlformats.org/presentationml/2006/main">
  <p:tag name="PA" val="v5.2.9"/>
</p:tagLst>
</file>

<file path=ppt/tags/tag18.xml><?xml version="1.0" encoding="utf-8"?>
<p:tagLst xmlns:p="http://schemas.openxmlformats.org/presentationml/2006/main">
  <p:tag name="PA" val="v5.2.9"/>
</p:tagLst>
</file>

<file path=ppt/tags/tag19.xml><?xml version="1.0" encoding="utf-8"?>
<p:tagLst xmlns:p="http://schemas.openxmlformats.org/presentationml/2006/main">
  <p:tag name="PA" val="v5.2.9"/>
</p:tagLst>
</file>

<file path=ppt/tags/tag2.xml><?xml version="1.0" encoding="utf-8"?>
<p:tagLst xmlns:p="http://schemas.openxmlformats.org/presentationml/2006/main">
  <p:tag name="PA" val="v5.2.9"/>
</p:tagLst>
</file>

<file path=ppt/tags/tag20.xml><?xml version="1.0" encoding="utf-8"?>
<p:tagLst xmlns:p="http://schemas.openxmlformats.org/presentationml/2006/main">
  <p:tag name="PA" val="v5.2.9"/>
</p:tagLst>
</file>

<file path=ppt/tags/tag21.xml><?xml version="1.0" encoding="utf-8"?>
<p:tagLst xmlns:p="http://schemas.openxmlformats.org/presentationml/2006/main">
  <p:tag name="PA" val="v5.2.9"/>
</p:tagLst>
</file>

<file path=ppt/tags/tag22.xml><?xml version="1.0" encoding="utf-8"?>
<p:tagLst xmlns:p="http://schemas.openxmlformats.org/presentationml/2006/main">
  <p:tag name="PA" val="v5.2.9"/>
</p:tagLst>
</file>

<file path=ppt/tags/tag23.xml><?xml version="1.0" encoding="utf-8"?>
<p:tagLst xmlns:p="http://schemas.openxmlformats.org/presentationml/2006/main">
  <p:tag name="PA" val="v5.2.9"/>
</p:tagLst>
</file>

<file path=ppt/tags/tag24.xml><?xml version="1.0" encoding="utf-8"?>
<p:tagLst xmlns:p="http://schemas.openxmlformats.org/presentationml/2006/main">
  <p:tag name="PA" val="v5.2.9"/>
</p:tagLst>
</file>

<file path=ppt/tags/tag25.xml><?xml version="1.0" encoding="utf-8"?>
<p:tagLst xmlns:p="http://schemas.openxmlformats.org/presentationml/2006/main">
  <p:tag name="PA" val="v5.2.9"/>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9"/>
</p:tagLst>
</file>

<file path=ppt/tags/tag28.xml><?xml version="1.0" encoding="utf-8"?>
<p:tagLst xmlns:p="http://schemas.openxmlformats.org/presentationml/2006/main">
  <p:tag name="PA" val="v5.2.9"/>
</p:tagLst>
</file>

<file path=ppt/tags/tag29.xml><?xml version="1.0" encoding="utf-8"?>
<p:tagLst xmlns:p="http://schemas.openxmlformats.org/presentationml/2006/main">
  <p:tag name="PA" val="v5.2.9"/>
</p:tagLst>
</file>

<file path=ppt/tags/tag3.xml><?xml version="1.0" encoding="utf-8"?>
<p:tagLst xmlns:p="http://schemas.openxmlformats.org/presentationml/2006/main">
  <p:tag name="PA" val="v5.2.9"/>
</p:tagLst>
</file>

<file path=ppt/tags/tag30.xml><?xml version="1.0" encoding="utf-8"?>
<p:tagLst xmlns:p="http://schemas.openxmlformats.org/presentationml/2006/main">
  <p:tag name="PA" val="v5.2.9"/>
</p:tagLst>
</file>

<file path=ppt/tags/tag31.xml><?xml version="1.0" encoding="utf-8"?>
<p:tagLst xmlns:p="http://schemas.openxmlformats.org/presentationml/2006/main">
  <p:tag name="PA" val="v5.2.9"/>
</p:tagLst>
</file>

<file path=ppt/tags/tag32.xml><?xml version="1.0" encoding="utf-8"?>
<p:tagLst xmlns:p="http://schemas.openxmlformats.org/presentationml/2006/main">
  <p:tag name="PA" val="v5.2.9"/>
</p:tagLst>
</file>

<file path=ppt/tags/tag33.xml><?xml version="1.0" encoding="utf-8"?>
<p:tagLst xmlns:p="http://schemas.openxmlformats.org/presentationml/2006/main">
  <p:tag name="PA" val="v5.2.9"/>
</p:tagLst>
</file>

<file path=ppt/tags/tag34.xml><?xml version="1.0" encoding="utf-8"?>
<p:tagLst xmlns:p="http://schemas.openxmlformats.org/presentationml/2006/main">
  <p:tag name="PA" val="v5.2.9"/>
</p:tagLst>
</file>

<file path=ppt/tags/tag35.xml><?xml version="1.0" encoding="utf-8"?>
<p:tagLst xmlns:p="http://schemas.openxmlformats.org/presentationml/2006/main">
  <p:tag name="PA" val="v5.2.9"/>
</p:tagLst>
</file>

<file path=ppt/tags/tag36.xml><?xml version="1.0" encoding="utf-8"?>
<p:tagLst xmlns:p="http://schemas.openxmlformats.org/presentationml/2006/main">
  <p:tag name="PA" val="v5.2.9"/>
</p:tagLst>
</file>

<file path=ppt/tags/tag37.xml><?xml version="1.0" encoding="utf-8"?>
<p:tagLst xmlns:p="http://schemas.openxmlformats.org/presentationml/2006/main">
  <p:tag name="PA" val="v5.2.9"/>
</p:tagLst>
</file>

<file path=ppt/tags/tag38.xml><?xml version="1.0" encoding="utf-8"?>
<p:tagLst xmlns:p="http://schemas.openxmlformats.org/presentationml/2006/main">
  <p:tag name="PA" val="v5.2.9"/>
</p:tagLst>
</file>

<file path=ppt/tags/tag39.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40.xml><?xml version="1.0" encoding="utf-8"?>
<p:tagLst xmlns:p="http://schemas.openxmlformats.org/presentationml/2006/main">
  <p:tag name="PA" val="v5.2.9"/>
</p:tagLst>
</file>

<file path=ppt/tags/tag41.xml><?xml version="1.0" encoding="utf-8"?>
<p:tagLst xmlns:p="http://schemas.openxmlformats.org/presentationml/2006/main">
  <p:tag name="PA" val="v5.2.9"/>
</p:tagLst>
</file>

<file path=ppt/tags/tag42.xml><?xml version="1.0" encoding="utf-8"?>
<p:tagLst xmlns:p="http://schemas.openxmlformats.org/presentationml/2006/main">
  <p:tag name="PA" val="v5.2.9"/>
</p:tagLst>
</file>

<file path=ppt/tags/tag43.xml><?xml version="1.0" encoding="utf-8"?>
<p:tagLst xmlns:p="http://schemas.openxmlformats.org/presentationml/2006/main">
  <p:tag name="PA" val="v5.2.9"/>
</p:tagLst>
</file>

<file path=ppt/tags/tag44.xml><?xml version="1.0" encoding="utf-8"?>
<p:tagLst xmlns:p="http://schemas.openxmlformats.org/presentationml/2006/main">
  <p:tag name="PA" val="v5.2.9"/>
</p:tagLst>
</file>

<file path=ppt/tags/tag45.xml><?xml version="1.0" encoding="utf-8"?>
<p:tagLst xmlns:p="http://schemas.openxmlformats.org/presentationml/2006/main">
  <p:tag name="PA" val="v5.2.9"/>
</p:tagLst>
</file>

<file path=ppt/tags/tag46.xml><?xml version="1.0" encoding="utf-8"?>
<p:tagLst xmlns:p="http://schemas.openxmlformats.org/presentationml/2006/main">
  <p:tag name="KSO_WM_UNIT_PLACING_PICTURE_USER_VIEWPORT" val="{&quot;height&quot;:4270,&quot;width&quot;:6900}"/>
</p:tagLst>
</file>

<file path=ppt/tags/tag47.xml><?xml version="1.0" encoding="utf-8"?>
<p:tagLst xmlns:p="http://schemas.openxmlformats.org/presentationml/2006/main">
  <p:tag name="PA" val="v5.2.9"/>
</p:tagLst>
</file>

<file path=ppt/tags/tag48.xml><?xml version="1.0" encoding="utf-8"?>
<p:tagLst xmlns:p="http://schemas.openxmlformats.org/presentationml/2006/main">
  <p:tag name="PA" val="v5.2.9"/>
</p:tagLst>
</file>

<file path=ppt/tags/tag49.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50.xml><?xml version="1.0" encoding="utf-8"?>
<p:tagLst xmlns:p="http://schemas.openxmlformats.org/presentationml/2006/main">
  <p:tag name="PA" val="v5.2.9"/>
</p:tagLst>
</file>

<file path=ppt/tags/tag51.xml><?xml version="1.0" encoding="utf-8"?>
<p:tagLst xmlns:p="http://schemas.openxmlformats.org/presentationml/2006/main">
  <p:tag name="PA" val="v5.2.9"/>
</p:tagLst>
</file>

<file path=ppt/tags/tag52.xml><?xml version="1.0" encoding="utf-8"?>
<p:tagLst xmlns:p="http://schemas.openxmlformats.org/presentationml/2006/main">
  <p:tag name="PA" val="v5.2.9"/>
</p:tagLst>
</file>

<file path=ppt/tags/tag53.xml><?xml version="1.0" encoding="utf-8"?>
<p:tagLst xmlns:p="http://schemas.openxmlformats.org/presentationml/2006/main">
  <p:tag name="PA" val="v5.2.9"/>
</p:tagLst>
</file>

<file path=ppt/tags/tag54.xml><?xml version="1.0" encoding="utf-8"?>
<p:tagLst xmlns:p="http://schemas.openxmlformats.org/presentationml/2006/main">
  <p:tag name="PA" val="v5.2.9"/>
</p:tagLst>
</file>

<file path=ppt/tags/tag55.xml><?xml version="1.0" encoding="utf-8"?>
<p:tagLst xmlns:p="http://schemas.openxmlformats.org/presentationml/2006/main">
  <p:tag name="PA" val="v5.2.9"/>
</p:tagLst>
</file>

<file path=ppt/tags/tag56.xml><?xml version="1.0" encoding="utf-8"?>
<p:tagLst xmlns:p="http://schemas.openxmlformats.org/presentationml/2006/main">
  <p:tag name="PA" val="v5.2.9"/>
</p:tagLst>
</file>

<file path=ppt/tags/tag57.xml><?xml version="1.0" encoding="utf-8"?>
<p:tagLst xmlns:p="http://schemas.openxmlformats.org/presentationml/2006/main">
  <p:tag name="PA" val="v5.2.9"/>
</p:tagLst>
</file>

<file path=ppt/tags/tag58.xml><?xml version="1.0" encoding="utf-8"?>
<p:tagLst xmlns:p="http://schemas.openxmlformats.org/presentationml/2006/main">
  <p:tag name="PA" val="v5.2.9"/>
</p:tagLst>
</file>

<file path=ppt/tags/tag59.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60.xml><?xml version="1.0" encoding="utf-8"?>
<p:tagLst xmlns:p="http://schemas.openxmlformats.org/presentationml/2006/main">
  <p:tag name="PA" val="v5.2.9"/>
</p:tagLst>
</file>

<file path=ppt/tags/tag61.xml><?xml version="1.0" encoding="utf-8"?>
<p:tagLst xmlns:p="http://schemas.openxmlformats.org/presentationml/2006/main">
  <p:tag name="PA" val="v5.2.9"/>
</p:tagLst>
</file>

<file path=ppt/tags/tag62.xml><?xml version="1.0" encoding="utf-8"?>
<p:tagLst xmlns:p="http://schemas.openxmlformats.org/presentationml/2006/main">
  <p:tag name="PA" val="v5.2.9"/>
</p:tagLst>
</file>

<file path=ppt/tags/tag63.xml><?xml version="1.0" encoding="utf-8"?>
<p:tagLst xmlns:p="http://schemas.openxmlformats.org/presentationml/2006/main">
  <p:tag name="PA" val="v5.2.9"/>
</p:tagLst>
</file>

<file path=ppt/tags/tag64.xml><?xml version="1.0" encoding="utf-8"?>
<p:tagLst xmlns:p="http://schemas.openxmlformats.org/presentationml/2006/main">
  <p:tag name="PA" val="v5.2.9"/>
</p:tagLst>
</file>

<file path=ppt/tags/tag65.xml><?xml version="1.0" encoding="utf-8"?>
<p:tagLst xmlns:p="http://schemas.openxmlformats.org/presentationml/2006/main">
  <p:tag name="PA" val="v5.2.9"/>
</p:tagLst>
</file>

<file path=ppt/tags/tag66.xml><?xml version="1.0" encoding="utf-8"?>
<p:tagLst xmlns:p="http://schemas.openxmlformats.org/presentationml/2006/main">
  <p:tag name="PA" val="v5.2.9"/>
</p:tagLst>
</file>

<file path=ppt/tags/tag67.xml><?xml version="1.0" encoding="utf-8"?>
<p:tagLst xmlns:p="http://schemas.openxmlformats.org/presentationml/2006/main">
  <p:tag name="PA" val="v5.2.9"/>
</p:tagLst>
</file>

<file path=ppt/tags/tag68.xml><?xml version="1.0" encoding="utf-8"?>
<p:tagLst xmlns:p="http://schemas.openxmlformats.org/presentationml/2006/main">
  <p:tag name="PA" val="v5.2.9"/>
</p:tagLst>
</file>

<file path=ppt/tags/tag69.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70.xml><?xml version="1.0" encoding="utf-8"?>
<p:tagLst xmlns:p="http://schemas.openxmlformats.org/presentationml/2006/main">
  <p:tag name="PA" val="v5.2.9"/>
</p:tagLst>
</file>

<file path=ppt/tags/tag71.xml><?xml version="1.0" encoding="utf-8"?>
<p:tagLst xmlns:p="http://schemas.openxmlformats.org/presentationml/2006/main">
  <p:tag name="PA" val="v5.2.9"/>
</p:tagLst>
</file>

<file path=ppt/tags/tag72.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oZGlkIjoiOTE1OTc1MTVlNDE0NWYwYWVjZTEzYjhkNGQ0NTc0YjgifQ=="/>
</p:tagLst>
</file>

<file path=ppt/tags/tag8.xml><?xml version="1.0" encoding="utf-8"?>
<p:tagLst xmlns:p="http://schemas.openxmlformats.org/presentationml/2006/main">
  <p:tag name="PA" val="v5.2.9"/>
</p:tagLst>
</file>

<file path=ppt/tags/tag9.xml><?xml version="1.0" encoding="utf-8"?>
<p:tagLst xmlns:p="http://schemas.openxmlformats.org/presentationml/2006/main">
  <p:tag name="PA" val="v5.2.9"/>
</p:tagLst>
</file>

<file path=ppt/theme/theme1.xml><?xml version="1.0" encoding="utf-8"?>
<a:theme xmlns:a="http://schemas.openxmlformats.org/drawingml/2006/main" name="Office 主题​​">
  <a:themeElements>
    <a:clrScheme name="lfhfelhy">
      <a:dk1>
        <a:srgbClr val="000000"/>
      </a:dk1>
      <a:lt1>
        <a:srgbClr val="FFFFFF"/>
      </a:lt1>
      <a:dk2>
        <a:srgbClr val="768394"/>
      </a:dk2>
      <a:lt2>
        <a:srgbClr val="F0F0F0"/>
      </a:lt2>
      <a:accent1>
        <a:srgbClr val="00723E"/>
      </a:accent1>
      <a:accent2>
        <a:srgbClr val="0F7B3F"/>
      </a:accent2>
      <a:accent3>
        <a:srgbClr val="3FA558"/>
      </a:accent3>
      <a:accent4>
        <a:srgbClr val="95C68C"/>
      </a:accent4>
      <a:accent5>
        <a:srgbClr val="189947"/>
      </a:accent5>
      <a:accent6>
        <a:srgbClr val="056040"/>
      </a:accent6>
      <a:hlink>
        <a:srgbClr val="4472C4"/>
      </a:hlink>
      <a:folHlink>
        <a:srgbClr val="BFBFBF"/>
      </a:folHlink>
    </a:clrScheme>
    <a:fontScheme name="uycj0qer">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outerShdw blurRad="304800" sx="102000" sy="102000" algn="ctr" rotWithShape="0">
            <a:prstClr val="black">
              <a:alpha val="25000"/>
            </a:prstClr>
          </a:outerShdw>
        </a:effectLst>
      </a:spPr>
      <a:bodyPr rtlCol="0" anchor="ctr"/>
      <a:lstStyle>
        <a:defPPr indent="504190" algn="just">
          <a:lnSpc>
            <a:spcPct val="120000"/>
          </a:lnSpc>
          <a:defRPr sz="20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solidFill>
              <a:schemeClr val="accent2"/>
            </a:solidFill>
            <a:sym typeface="Wingdings" panose="05000000000000000000" pitchFamily="2" charset="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3299</Words>
  <Application>WPS 演示</Application>
  <PresentationFormat>宽屏</PresentationFormat>
  <Paragraphs>392</Paragraphs>
  <Slides>34</Slides>
  <Notes>52</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34</vt:i4>
      </vt:variant>
    </vt:vector>
  </HeadingPairs>
  <TitlesOfParts>
    <vt:vector size="45" baseType="lpstr">
      <vt:lpstr>Arial</vt:lpstr>
      <vt:lpstr>宋体</vt:lpstr>
      <vt:lpstr>Wingdings</vt:lpstr>
      <vt:lpstr>Cambria Math</vt:lpstr>
      <vt:lpstr>微软雅黑</vt:lpstr>
      <vt:lpstr>Arial Unicode MS</vt:lpstr>
      <vt:lpstr>等线</vt:lpstr>
      <vt:lpstr>Office 主题​​</vt:lpstr>
      <vt:lpstr>1_OfficePLUS</vt:lpstr>
      <vt:lpstr>2_OfficePLUS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tangqian</dc:creator>
  <cp:lastModifiedBy>这货就叫DJ啊！</cp:lastModifiedBy>
  <cp:revision>445</cp:revision>
  <dcterms:created xsi:type="dcterms:W3CDTF">2020-04-16T05:07:00Z</dcterms:created>
  <dcterms:modified xsi:type="dcterms:W3CDTF">2022-05-13T00:35:25Z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D4ACEB9070804FCD8C1925574A01AA2B</vt:lpwstr>
  </property>
  <property fmtid="{D5CDD505-2E9C-101B-9397-08002B2CF9AE}" pid="3" name="KSOProductBuildVer">
    <vt:lpwstr>2052-11.1.0.11636</vt:lpwstr>
  </property>
</Properties>
</file>