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A557C-1B16-40F9-A7FF-CF89264FFA65}" v="221" dt="2022-06-19T14:22:48.028"/>
    <p1510:client id="{93680043-E0DC-4AD1-363F-C39FB9F94755}" v="561" dt="2022-06-20T08:07:0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9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8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4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i="0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물결무늬 3D 아트">
            <a:extLst>
              <a:ext uri="{FF2B5EF4-FFF2-40B4-BE49-F238E27FC236}">
                <a16:creationId xmlns:a16="http://schemas.microsoft.com/office/drawing/2014/main" id="{CEAC3DF8-D488-70B9-84EC-EBEA168CF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4" r="1831" b="-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/>
                </a:solidFill>
                <a:ea typeface="맑은 고딕"/>
                <a:cs typeface="Microsoft GothicNeo Light"/>
              </a:rPr>
              <a:t>얼굴인식하고 TTS </a:t>
            </a:r>
            <a:r>
              <a:rPr lang="ko-KR" altLang="en-US" sz="3600" b="1" dirty="0" err="1">
                <a:solidFill>
                  <a:schemeClr val="tx1"/>
                </a:solidFill>
                <a:ea typeface="맑은 고딕"/>
                <a:cs typeface="Microsoft GothicNeo Light"/>
              </a:rPr>
              <a:t>서보모터</a:t>
            </a:r>
            <a:r>
              <a:rPr lang="ko-KR" altLang="en-US" sz="3600" b="1" dirty="0">
                <a:solidFill>
                  <a:schemeClr val="tx1"/>
                </a:solidFill>
                <a:ea typeface="맑은 고딕"/>
                <a:cs typeface="Microsoft GothicNeo Light"/>
              </a:rPr>
              <a:t> 작동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endParaRPr lang="ko-KR" altLang="en-US" sz="18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D73DF-47D0-FEFA-69E3-FFD686683FBD}"/>
              </a:ext>
            </a:extLst>
          </p:cNvPr>
          <p:cNvSpPr txBox="1"/>
          <p:nvPr/>
        </p:nvSpPr>
        <p:spPr>
          <a:xfrm>
            <a:off x="3907971" y="243113"/>
            <a:ext cx="35777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dirty="0">
                <a:ea typeface="맑은 고딕"/>
                <a:cs typeface="Microsoft GothicNeo"/>
              </a:rPr>
              <a:t>블록도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A763B7-A2DE-FDEA-2C24-2CA17BCD607D}"/>
              </a:ext>
            </a:extLst>
          </p:cNvPr>
          <p:cNvSpPr/>
          <p:nvPr/>
        </p:nvSpPr>
        <p:spPr>
          <a:xfrm>
            <a:off x="1245963" y="1717675"/>
            <a:ext cx="6667498" cy="39460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CE2A6199-CD62-5DDA-6DB8-5C213F86D2E0}"/>
              </a:ext>
            </a:extLst>
          </p:cNvPr>
          <p:cNvSpPr/>
          <p:nvPr/>
        </p:nvSpPr>
        <p:spPr>
          <a:xfrm>
            <a:off x="1243694" y="799193"/>
            <a:ext cx="6667498" cy="916214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PC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C48E9340-7141-0A56-6C9A-6B2BE6EBE99C}"/>
              </a:ext>
            </a:extLst>
          </p:cNvPr>
          <p:cNvSpPr/>
          <p:nvPr/>
        </p:nvSpPr>
        <p:spPr>
          <a:xfrm>
            <a:off x="8859157" y="4383604"/>
            <a:ext cx="1841499" cy="121557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raspberry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pi</a:t>
            </a:r>
            <a:endParaRPr lang="ko-KR" dirty="0" err="1">
              <a:solidFill>
                <a:schemeClr val="tx1"/>
              </a:solidFill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24804ED7-1718-A3F9-0E0A-584DCA38B4A5}"/>
              </a:ext>
            </a:extLst>
          </p:cNvPr>
          <p:cNvSpPr/>
          <p:nvPr/>
        </p:nvSpPr>
        <p:spPr>
          <a:xfrm>
            <a:off x="8895442" y="2188317"/>
            <a:ext cx="1841499" cy="1215571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ea typeface="Microsoft GothicNeo"/>
                <a:cs typeface="Microsoft GothicNeo"/>
              </a:rPr>
              <a:t>arduino</a:t>
            </a:r>
            <a:endParaRPr lang="ko-KR" dirty="0" err="1">
              <a:solidFill>
                <a:schemeClr val="tx1"/>
              </a:solidFill>
              <a:ea typeface="Microsoft GothicNeo"/>
              <a:cs typeface="Microsoft GothicNeo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6715C0AB-CCB6-23FB-5D13-C9D925CFDB49}"/>
              </a:ext>
            </a:extLst>
          </p:cNvPr>
          <p:cNvSpPr/>
          <p:nvPr/>
        </p:nvSpPr>
        <p:spPr>
          <a:xfrm>
            <a:off x="9239702" y="240846"/>
            <a:ext cx="1052285" cy="97971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  <a:cs typeface="Microsoft GothicNeo"/>
              </a:rPr>
              <a:t>서보모터</a:t>
            </a:r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0F2AA3-B43A-EF2A-2B74-57FBB1FDE1BF}"/>
              </a:ext>
            </a:extLst>
          </p:cNvPr>
          <p:cNvSpPr/>
          <p:nvPr/>
        </p:nvSpPr>
        <p:spPr>
          <a:xfrm>
            <a:off x="3878944" y="2500087"/>
            <a:ext cx="3728356" cy="291192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/>
              <a:cs typeface="Microsoft GothicNeo"/>
            </a:endParaRP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A0CC4CE8-6EEF-DB6B-DF61-F9E47FE4C4FD}"/>
              </a:ext>
            </a:extLst>
          </p:cNvPr>
          <p:cNvSpPr/>
          <p:nvPr/>
        </p:nvSpPr>
        <p:spPr>
          <a:xfrm>
            <a:off x="5035550" y="1793711"/>
            <a:ext cx="1841498" cy="616857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  <a:cs typeface="Microsoft GothicNeo"/>
              </a:rPr>
              <a:t>라파</a:t>
            </a:r>
            <a:r>
              <a:rPr lang="ko-KR" altLang="en-US" dirty="0">
                <a:ea typeface="맑은 고딕"/>
                <a:cs typeface="Microsoft GothicNeo"/>
              </a:rPr>
              <a:t> 원격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D425B0-2CC2-3982-9219-E5EC8F9C6394}"/>
              </a:ext>
            </a:extLst>
          </p:cNvPr>
          <p:cNvCxnSpPr/>
          <p:nvPr/>
        </p:nvCxnSpPr>
        <p:spPr>
          <a:xfrm flipH="1">
            <a:off x="2575378" y="3429907"/>
            <a:ext cx="1815" cy="54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13F01A-A5A4-15DB-EB9F-74D4A11EE310}"/>
              </a:ext>
            </a:extLst>
          </p:cNvPr>
          <p:cNvSpPr/>
          <p:nvPr/>
        </p:nvSpPr>
        <p:spPr>
          <a:xfrm>
            <a:off x="121104" y="1899102"/>
            <a:ext cx="1124855" cy="102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학습하기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1E7550-B50F-2DBC-D9C6-A878200C6588}"/>
              </a:ext>
            </a:extLst>
          </p:cNvPr>
          <p:cNvCxnSpPr>
            <a:cxnSpLocks/>
          </p:cNvCxnSpPr>
          <p:nvPr/>
        </p:nvCxnSpPr>
        <p:spPr>
          <a:xfrm flipV="1">
            <a:off x="1207406" y="2457450"/>
            <a:ext cx="469899" cy="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929D5D99-3169-A2F0-E9EB-DAF51DCE9A43}"/>
              </a:ext>
            </a:extLst>
          </p:cNvPr>
          <p:cNvSpPr/>
          <p:nvPr/>
        </p:nvSpPr>
        <p:spPr>
          <a:xfrm>
            <a:off x="125639" y="1341211"/>
            <a:ext cx="1124856" cy="55335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  <a:cs typeface="Microsoft GothicNeo"/>
              </a:rPr>
              <a:t>티처블머신</a:t>
            </a:r>
            <a:endParaRPr lang="ko-KR" altLang="en-US">
              <a:solidFill>
                <a:schemeClr val="tx1"/>
              </a:solidFill>
              <a:ea typeface="맑은 고딕"/>
              <a:cs typeface="Microsoft GothicNeo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6F8855-3F34-5DBE-B5DA-599BBE17A7E1}"/>
              </a:ext>
            </a:extLst>
          </p:cNvPr>
          <p:cNvSpPr/>
          <p:nvPr/>
        </p:nvSpPr>
        <p:spPr>
          <a:xfrm>
            <a:off x="1681389" y="2615745"/>
            <a:ext cx="1877783" cy="78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학습한 파일</a:t>
            </a: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8EA3E126-C942-2235-E0E7-9F2183B3EB21}"/>
              </a:ext>
            </a:extLst>
          </p:cNvPr>
          <p:cNvSpPr/>
          <p:nvPr/>
        </p:nvSpPr>
        <p:spPr>
          <a:xfrm>
            <a:off x="1685924" y="2066925"/>
            <a:ext cx="1877784" cy="55335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  <a:cs typeface="Microsoft GothicNeo"/>
              </a:rPr>
              <a:t>Model</a:t>
            </a:r>
            <a:b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</a:br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_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  <a:cs typeface="Microsoft GothicNeo"/>
              </a:rPr>
              <a:t>result_tflite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C7B0AB-89CC-CD83-6FE4-3A433C592317}"/>
              </a:ext>
            </a:extLst>
          </p:cNvPr>
          <p:cNvSpPr/>
          <p:nvPr/>
        </p:nvSpPr>
        <p:spPr>
          <a:xfrm>
            <a:off x="1608817" y="4620529"/>
            <a:ext cx="1877783" cy="78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학습한 파일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  <a:cs typeface="Microsoft GothicNeo"/>
              </a:rPr>
              <a:t>라파에</a:t>
            </a:r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 전송</a:t>
            </a: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50006A59-0A03-8A16-41E0-0D0001FC7BA7}"/>
              </a:ext>
            </a:extLst>
          </p:cNvPr>
          <p:cNvSpPr/>
          <p:nvPr/>
        </p:nvSpPr>
        <p:spPr>
          <a:xfrm>
            <a:off x="1613352" y="4062638"/>
            <a:ext cx="1877784" cy="553357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  <a:cs typeface="Microsoft GothicNeo"/>
              </a:rPr>
              <a:t>FileZilla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D9A19-545C-1EB7-E906-ACDA1296C8EE}"/>
              </a:ext>
            </a:extLst>
          </p:cNvPr>
          <p:cNvCxnSpPr>
            <a:cxnSpLocks/>
          </p:cNvCxnSpPr>
          <p:nvPr/>
        </p:nvCxnSpPr>
        <p:spPr>
          <a:xfrm flipV="1">
            <a:off x="3493406" y="4788807"/>
            <a:ext cx="342900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44EAED-622B-5CDA-00A7-F3979E05D537}"/>
              </a:ext>
            </a:extLst>
          </p:cNvPr>
          <p:cNvSpPr/>
          <p:nvPr/>
        </p:nvSpPr>
        <p:spPr>
          <a:xfrm>
            <a:off x="3949245" y="3087458"/>
            <a:ext cx="3546925" cy="2295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/>
              <a:cs typeface="Microsoft GothicNeo"/>
            </a:endParaRP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031DF0EB-846D-357C-143D-62C2BC922DB8}"/>
              </a:ext>
            </a:extLst>
          </p:cNvPr>
          <p:cNvSpPr/>
          <p:nvPr/>
        </p:nvSpPr>
        <p:spPr>
          <a:xfrm>
            <a:off x="3953780" y="2611209"/>
            <a:ext cx="3546926" cy="471714"/>
          </a:xfrm>
          <a:prstGeom prst="round2Same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VSC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B52E61-C630-1519-8D38-BDABFBD4A247}"/>
              </a:ext>
            </a:extLst>
          </p:cNvPr>
          <p:cNvSpPr/>
          <p:nvPr/>
        </p:nvSpPr>
        <p:spPr>
          <a:xfrm>
            <a:off x="4033157" y="3198586"/>
            <a:ext cx="3274785" cy="371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코드실행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09AF8A0-A683-272D-A0FC-DA72B69A6613}"/>
              </a:ext>
            </a:extLst>
          </p:cNvPr>
          <p:cNvSpPr/>
          <p:nvPr/>
        </p:nvSpPr>
        <p:spPr>
          <a:xfrm>
            <a:off x="4033156" y="3770085"/>
            <a:ext cx="3274785" cy="371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얼굴인식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C1BDCC-B19D-BB53-AA76-31CEDFD2D230}"/>
              </a:ext>
            </a:extLst>
          </p:cNvPr>
          <p:cNvSpPr/>
          <p:nvPr/>
        </p:nvSpPr>
        <p:spPr>
          <a:xfrm>
            <a:off x="4130672" y="4620529"/>
            <a:ext cx="3147783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음성 출력</a:t>
            </a:r>
          </a:p>
        </p:txBody>
      </p:sp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605689C-F25D-8A2C-1935-6ACB2C7460B2}"/>
              </a:ext>
            </a:extLst>
          </p:cNvPr>
          <p:cNvSpPr/>
          <p:nvPr/>
        </p:nvSpPr>
        <p:spPr>
          <a:xfrm>
            <a:off x="4126137" y="4343851"/>
            <a:ext cx="3147783" cy="27214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TTS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8DBC48C-261B-05DF-8AD9-473D306BE0AD}"/>
              </a:ext>
            </a:extLst>
          </p:cNvPr>
          <p:cNvCxnSpPr/>
          <p:nvPr/>
        </p:nvCxnSpPr>
        <p:spPr>
          <a:xfrm>
            <a:off x="7908925" y="5033282"/>
            <a:ext cx="952500" cy="90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E5937C-D4AF-D514-6F18-503429DC60AC}"/>
              </a:ext>
            </a:extLst>
          </p:cNvPr>
          <p:cNvCxnSpPr>
            <a:cxnSpLocks/>
          </p:cNvCxnSpPr>
          <p:nvPr/>
        </p:nvCxnSpPr>
        <p:spPr>
          <a:xfrm flipV="1">
            <a:off x="9723210" y="3409496"/>
            <a:ext cx="9072" cy="970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45EE20-016D-EFC9-3A32-63649EE53CB8}"/>
              </a:ext>
            </a:extLst>
          </p:cNvPr>
          <p:cNvCxnSpPr>
            <a:cxnSpLocks/>
          </p:cNvCxnSpPr>
          <p:nvPr/>
        </p:nvCxnSpPr>
        <p:spPr>
          <a:xfrm flipH="1" flipV="1">
            <a:off x="9768568" y="1059997"/>
            <a:ext cx="0" cy="11067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5642C80-979C-3D34-42D3-F7DE2AF4C671}"/>
              </a:ext>
            </a:extLst>
          </p:cNvPr>
          <p:cNvCxnSpPr/>
          <p:nvPr/>
        </p:nvCxnSpPr>
        <p:spPr>
          <a:xfrm flipV="1">
            <a:off x="7271657" y="765627"/>
            <a:ext cx="1948541" cy="409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5537A20F-0371-D3C7-72B1-07A11EB240FA}"/>
              </a:ext>
            </a:extLst>
          </p:cNvPr>
          <p:cNvSpPr/>
          <p:nvPr/>
        </p:nvSpPr>
        <p:spPr>
          <a:xfrm>
            <a:off x="7983765" y="42926"/>
            <a:ext cx="1306285" cy="535213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  <a:cs typeface="Microsoft GothicNeo"/>
              </a:rPr>
              <a:t>서보모터</a:t>
            </a:r>
            <a:r>
              <a:rPr lang="ko-KR" altLang="en-US" dirty="0">
                <a:solidFill>
                  <a:schemeClr val="tx1"/>
                </a:solidFill>
                <a:ea typeface="맑은 고딕"/>
                <a:cs typeface="Microsoft GothicNeo"/>
              </a:rPr>
              <a:t> 동작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E923F0-DAEB-B8C8-990B-E5EA9745AAD7}"/>
              </a:ext>
            </a:extLst>
          </p:cNvPr>
          <p:cNvCxnSpPr>
            <a:cxnSpLocks/>
          </p:cNvCxnSpPr>
          <p:nvPr/>
        </p:nvCxnSpPr>
        <p:spPr>
          <a:xfrm flipH="1">
            <a:off x="5650591" y="3575049"/>
            <a:ext cx="1815" cy="197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AAF720-15E6-E677-D440-08FE79F1DABA}"/>
              </a:ext>
            </a:extLst>
          </p:cNvPr>
          <p:cNvCxnSpPr>
            <a:cxnSpLocks/>
          </p:cNvCxnSpPr>
          <p:nvPr/>
        </p:nvCxnSpPr>
        <p:spPr>
          <a:xfrm flipH="1">
            <a:off x="5650592" y="4137477"/>
            <a:ext cx="1815" cy="19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51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4E2"/>
      </a:lt2>
      <a:accent1>
        <a:srgbClr val="3B93B1"/>
      </a:accent1>
      <a:accent2>
        <a:srgbClr val="46B4A2"/>
      </a:accent2>
      <a:accent3>
        <a:srgbClr val="4D74C3"/>
      </a:accent3>
      <a:accent4>
        <a:srgbClr val="B13B58"/>
      </a:accent4>
      <a:accent5>
        <a:srgbClr val="C3614D"/>
      </a:accent5>
      <a:accent6>
        <a:srgbClr val="B1813B"/>
      </a:accent6>
      <a:hlink>
        <a:srgbClr val="BF603F"/>
      </a:hlink>
      <a:folHlink>
        <a:srgbClr val="7F7F7F"/>
      </a:folHlink>
    </a:clrScheme>
    <a:fontScheme name="Retrospect">
      <a:majorFont>
        <a:latin typeface="Microsoft GothicNe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GothicNe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RetrospectVTI</vt:lpstr>
      <vt:lpstr>얼굴인식하고 TTS 서보모터 작동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318</cp:revision>
  <dcterms:created xsi:type="dcterms:W3CDTF">2022-06-19T13:14:55Z</dcterms:created>
  <dcterms:modified xsi:type="dcterms:W3CDTF">2022-06-20T08:09:01Z</dcterms:modified>
</cp:coreProperties>
</file>