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1261976655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0FBF8C-D71C-4C1B-9AB0-14CEF53F0B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A0472F-18AD-423F-837E-BDDD0E3357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4/8/2024 11:44:06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032CCE-8FE9-4BBA-88A2-3227777E8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270"/>
            <a:ext cx="12192000" cy="57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2024-04-08T23:44:07Z</dcterms:created>
  <dcterms:modified xsi:type="dcterms:W3CDTF">2024-04-08T23:44:07Z</dcterms:modified>
</cp:coreProperties>
</file>