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4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B3E4-2690-4E64-8BAA-E4700EA06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AF05D-67CC-4433-9FDD-1183450C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940D-ADB8-4A98-A839-73F0CD01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D78B2-B6EC-4E6A-81D5-E977C4C4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1E6D-A35D-41E7-BE2B-E2F88EDA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09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861A-885D-48D5-89FB-BBA5E2A2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20712-7040-4B3D-9C9C-4CED5724B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865F-ABB8-4054-83FF-6BA80ED4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F70B-68F8-473C-9431-D8F1F96E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BA55-EA88-4655-9EC1-6A527EB1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8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E1F50-0BEC-4876-AE67-491AA3A8A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1832-1F45-40EA-9E07-BB56180C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EB15-ECCE-4D4A-A3A9-C154283F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7B1E-E131-4008-8791-C341142C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A0F66-1509-462A-B7A1-760F628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9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A098-899E-44AA-9134-7386C363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1CD6-EAB6-46B9-9BE0-E7C83425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A47C-6613-42D3-B390-B48322B2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049F-1EBD-4E5D-87B8-21EE283E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CE17-0785-4D4B-AB94-884B4F6F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2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E7D5-64D6-40BF-9B13-BDC823A5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7C0A-BA26-4FD7-ABC8-B6998B60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A35B-F375-4344-B7F3-0324E6A0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FF77-BA2E-4C65-A6AF-A3FDEF5F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2921-848D-4F09-8BC5-1ECDA3C9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5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8926-F542-4E23-9299-0265391F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5784-BC04-4DC0-91EA-F01FAFE7F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84D5-47AE-477A-A9C7-1BB5AC68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F2FA1-CCCF-4524-B5B6-E6D9F1FC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6B3F3-EC49-4F8E-8E07-7FCE8A51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2AFBC-C8A3-4B52-B671-886784D6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41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DDAD-D265-4D3A-8326-9547034F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AD8BA-3AD6-4E72-BBA5-726E5F28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FFAA-B719-48FC-9671-976CD60F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CBFB5-3182-4381-8B51-BAB420877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4A925-B209-489F-AE3A-62BFEA903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28A5D-414E-4680-B496-270F134E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225F-5DD6-44A2-8F4E-1461A5F8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BEFC3-5AE6-4330-BFDF-4073F652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8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A2A-60FF-47F1-BF2A-7971316F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7B6F3-5B17-497B-A9FF-2932DB0B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2DFB7-036B-4E93-974C-6BF1CAF1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6D94-2AE4-40E4-B7EA-6A573285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7ED83-E3B3-4421-9AA7-7C1C66D9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1F6BB-C0D0-44F2-9712-DE48FE6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3B281-BF2C-4960-B704-07052A97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38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63AB-FFFC-484B-902A-87FB0435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A7DC-700E-41A3-B1D9-28D2FDC2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633E4-D699-4D5A-AD84-8B55AEDF2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82CBE-CBE0-4887-8503-1B37A57D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8036-8CD9-4C51-BB9A-9C2BE6F6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75EA-9C6B-4FD3-9602-3C4B7FFA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A18-1042-4A97-8B58-A6235777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F1317-67D1-47D5-81F5-996893951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E9D9-92EF-41D8-AF3F-E76387847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9FFA-10D9-411D-9C01-CAABB426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8BC8-2820-4BBB-8FA4-ADA3138B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BAAB-A872-4B99-98B4-ED05E26A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1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98C72-A416-492D-8BE2-902E2C3C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DB119-F012-46DD-8096-AC0F2773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3747-87F1-427F-9FC1-DDD2B2228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A19E-3F83-4092-8C62-4CD683A6BE23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C7E0-D2E7-4563-AA6D-B8EF9011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9C40-FCE7-4BCC-A68B-5C4E5D1F2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F312-FA58-46CA-AA04-A326EADCF9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0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661DD09-E0DB-482D-B32B-8E5EAF5D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14" y="663191"/>
            <a:ext cx="4071039" cy="1669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967B9-C200-4AA8-B2F0-B23DC48AF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-38901"/>
            <a:ext cx="6976069" cy="3126724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0298CB-0DD0-4BC7-A838-F775100A2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9" y="4726244"/>
            <a:ext cx="2118288" cy="186493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06FC56A-5390-4B8F-9615-1A3B59047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41" y="2924009"/>
            <a:ext cx="4603319" cy="1009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67259F-B399-4283-90F1-CEB7A765E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82" y="5239506"/>
            <a:ext cx="2537209" cy="83841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014C883-2A26-4E84-8B92-E86C0F37B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9" y="710808"/>
            <a:ext cx="2400145" cy="17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F91A96C25EE4A99EC132E58853695" ma:contentTypeVersion="10" ma:contentTypeDescription="Create a new document." ma:contentTypeScope="" ma:versionID="264c7a420787b904ee1baa2bdfb16fb6">
  <xsd:schema xmlns:xsd="http://www.w3.org/2001/XMLSchema" xmlns:xs="http://www.w3.org/2001/XMLSchema" xmlns:p="http://schemas.microsoft.com/office/2006/metadata/properties" xmlns:ns2="4da328c1-003b-4788-aaac-f6beba19cebe" xmlns:ns3="b1705e16-3d60-488e-af6e-67b1993996ff" targetNamespace="http://schemas.microsoft.com/office/2006/metadata/properties" ma:root="true" ma:fieldsID="679082a6db49828823309bb4be4bc1d5" ns2:_="" ns3:_="">
    <xsd:import namespace="4da328c1-003b-4788-aaac-f6beba19cebe"/>
    <xsd:import namespace="b1705e16-3d60-488e-af6e-67b1993996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328c1-003b-4788-aaac-f6beba19c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05e16-3d60-488e-af6e-67b1993996f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6E34C3-030E-4430-A182-6FD3A0286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328c1-003b-4788-aaac-f6beba19cebe"/>
    <ds:schemaRef ds:uri="b1705e16-3d60-488e-af6e-67b1993996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D1E6DC-E829-4E12-B34F-29926EB0F9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9EF004-C499-4F8E-A02C-87AF08EF02EE}">
  <ds:schemaRefs>
    <ds:schemaRef ds:uri="http://schemas.microsoft.com/office/infopath/2007/PartnerControls"/>
    <ds:schemaRef ds:uri="b1705e16-3d60-488e-af6e-67b1993996ff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da328c1-003b-4788-aaac-f6beba19ceb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Powell</dc:creator>
  <cp:lastModifiedBy>Aaron Powell</cp:lastModifiedBy>
  <cp:revision>1</cp:revision>
  <dcterms:created xsi:type="dcterms:W3CDTF">2019-09-18T11:02:45Z</dcterms:created>
  <dcterms:modified xsi:type="dcterms:W3CDTF">2019-09-18T11:03:24Z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0x010100A45F91A96C25EE4A99EC132E58853695</vt:lpwstr>
  </property>
</Properties>
</file>