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1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76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76279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63575" y="3226820"/>
            <a:ext cx="3859795" cy="304801"/>
          </a:xfrm>
        </p:spPr>
        <p:txBody>
          <a:bodyPr anchor="b"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/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707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5945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2683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844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9949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TextBox 10"/>
          <p:cNvSpPr txBox="1"/>
          <p:nvPr/>
        </p:nvSpPr>
        <p:spPr bwMode="gray">
          <a:xfrm>
            <a:off x="898295" y="603589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705137" y="261378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705034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86515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14393"/>
            <a:ext cx="8825659" cy="101266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6492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2404477"/>
            <a:ext cx="8825659" cy="178870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8587" y="5024967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6008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09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87261"/>
            <a:ext cx="3129168" cy="28397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10999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87261"/>
            <a:ext cx="3145380" cy="28397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1" y="2603500"/>
            <a:ext cx="315744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87261"/>
            <a:ext cx="3161029" cy="283979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4442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20744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1246"/>
            <a:ext cx="2691242" cy="158376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20745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42840"/>
            <a:ext cx="2691242" cy="155217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7"/>
            <a:ext cx="3050438" cy="92140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18992"/>
            <a:ext cx="2691242" cy="157601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09107"/>
            <a:ext cx="3054127" cy="89634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0342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7092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97430"/>
            <a:ext cx="1409965" cy="4729626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97429"/>
            <a:ext cx="6247546" cy="472962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336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906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4"/>
            <a:ext cx="4351023" cy="2283823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288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1368" y="2603500"/>
            <a:ext cx="4828744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1" y="2603500"/>
            <a:ext cx="4825159" cy="3377705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03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36063"/>
            <a:ext cx="48251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212326"/>
            <a:ext cx="4825158" cy="280747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1" y="2603499"/>
            <a:ext cx="4825160" cy="60882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212327"/>
            <a:ext cx="4825159" cy="280747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221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926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75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763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2" y="1143000"/>
            <a:ext cx="3227192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344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Oval 4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Oval 3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Oval 3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Oval 48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9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407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5/20/2018</a:t>
            </a:fld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217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5B6D3-E271-4FAE-BA4D-F17882F90D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DDD Sydney CFP Workshop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7B0CDB-49F1-4127-B43C-CEF11D05E1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10 tips to a better talk</a:t>
            </a:r>
          </a:p>
          <a:p>
            <a:r>
              <a:rPr lang="en-AU" dirty="0"/>
              <a:t>Number 7 will shock you</a:t>
            </a:r>
          </a:p>
        </p:txBody>
      </p:sp>
    </p:spTree>
    <p:extLst>
      <p:ext uri="{BB962C8B-B14F-4D97-AF65-F5344CB8AC3E}">
        <p14:creationId xmlns:p14="http://schemas.microsoft.com/office/powerpoint/2010/main" val="28703186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5CE60-55FD-427C-A60B-F1616D02C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Constructing a talk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ACC84-2DEE-4CBB-8F7E-A487C09ABC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Have a narrative</a:t>
            </a:r>
          </a:p>
          <a:p>
            <a:pPr lvl="1"/>
            <a:r>
              <a:rPr lang="en-AU" dirty="0"/>
              <a:t>3 acts</a:t>
            </a:r>
          </a:p>
          <a:p>
            <a:r>
              <a:rPr lang="en-AU" dirty="0"/>
              <a:t>What are your take away points?</a:t>
            </a:r>
          </a:p>
          <a:p>
            <a:pPr lvl="1"/>
            <a:r>
              <a:rPr lang="en-AU" dirty="0"/>
              <a:t>Most people will only take 3 – 5 points away</a:t>
            </a:r>
          </a:p>
          <a:p>
            <a:pPr marL="457200" lvl="1" indent="0">
              <a:buNone/>
            </a:pPr>
            <a:endParaRPr lang="en-AU" dirty="0"/>
          </a:p>
          <a:p>
            <a:pPr lvl="1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6318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F19BD47-C17A-4C36-89BB-BA3117E95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Demoing code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938227-9535-4805-AF67-D88EFFF94E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Praying to the demo gods</a:t>
            </a:r>
          </a:p>
        </p:txBody>
      </p:sp>
    </p:spTree>
    <p:extLst>
      <p:ext uri="{BB962C8B-B14F-4D97-AF65-F5344CB8AC3E}">
        <p14:creationId xmlns:p14="http://schemas.microsoft.com/office/powerpoint/2010/main" val="13142649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F7E423C-D50D-4972-BE88-F2DD755DE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Demoing code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8EA0BA7-A1D4-4BEE-91BF-1865FB991F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Recording or doing it live?</a:t>
            </a:r>
          </a:p>
          <a:p>
            <a:r>
              <a:rPr lang="en-AU" dirty="0"/>
              <a:t>Recordings are fool proof</a:t>
            </a:r>
          </a:p>
          <a:p>
            <a:pPr lvl="1"/>
            <a:r>
              <a:rPr lang="en-AU" dirty="0"/>
              <a:t>Almost…</a:t>
            </a:r>
          </a:p>
          <a:p>
            <a:r>
              <a:rPr lang="en-AU" dirty="0"/>
              <a:t>Live coding</a:t>
            </a:r>
          </a:p>
          <a:p>
            <a:pPr lvl="1"/>
            <a:r>
              <a:rPr lang="en-AU" dirty="0"/>
              <a:t>Can you talk and type</a:t>
            </a:r>
          </a:p>
          <a:p>
            <a:pPr lvl="1"/>
            <a:r>
              <a:rPr lang="en-AU" dirty="0"/>
              <a:t>How do you recover</a:t>
            </a:r>
          </a:p>
          <a:p>
            <a:pPr lvl="1"/>
            <a:r>
              <a:rPr lang="en-AU" dirty="0"/>
              <a:t>Plan for failure</a:t>
            </a:r>
          </a:p>
        </p:txBody>
      </p:sp>
    </p:spTree>
    <p:extLst>
      <p:ext uri="{BB962C8B-B14F-4D97-AF65-F5344CB8AC3E}">
        <p14:creationId xmlns:p14="http://schemas.microsoft.com/office/powerpoint/2010/main" val="452533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0DB7C-446F-46FC-9D7F-9289FCE80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Tips from the trenches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5BD72D-D45C-418E-9BFC-BB9FEA19D7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What I wish I knew</a:t>
            </a:r>
          </a:p>
        </p:txBody>
      </p:sp>
    </p:spTree>
    <p:extLst>
      <p:ext uri="{BB962C8B-B14F-4D97-AF65-F5344CB8AC3E}">
        <p14:creationId xmlns:p14="http://schemas.microsoft.com/office/powerpoint/2010/main" val="7283780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0C572-4580-4319-9522-550C30520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Tips from the trenches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7388B-FA65-4B5E-B54A-93AE29D2C6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No matter how many times you speak, you’ll be nervous</a:t>
            </a:r>
          </a:p>
          <a:p>
            <a:r>
              <a:rPr lang="en-AU" dirty="0"/>
              <a:t>Practice, practice, practice</a:t>
            </a:r>
          </a:p>
          <a:p>
            <a:pPr lvl="1"/>
            <a:r>
              <a:rPr lang="en-AU" dirty="0"/>
              <a:t>Now practice some more</a:t>
            </a:r>
          </a:p>
          <a:p>
            <a:r>
              <a:rPr lang="en-AU" dirty="0"/>
              <a:t>People won’t know your mistakes until you tell them</a:t>
            </a:r>
          </a:p>
          <a:p>
            <a:pPr lvl="1"/>
            <a:r>
              <a:rPr lang="en-AU" dirty="0"/>
              <a:t>Mostly…</a:t>
            </a:r>
          </a:p>
          <a:p>
            <a:r>
              <a:rPr lang="en-AU" dirty="0"/>
              <a:t>HAVE FUN!</a:t>
            </a:r>
          </a:p>
        </p:txBody>
      </p:sp>
    </p:spTree>
    <p:extLst>
      <p:ext uri="{BB962C8B-B14F-4D97-AF65-F5344CB8AC3E}">
        <p14:creationId xmlns:p14="http://schemas.microsoft.com/office/powerpoint/2010/main" val="405956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BF803-E38B-4990-A564-2CE7D4C0D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Handling Rejection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020A2B-7302-47F9-B071-6ADF0BCA2B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Not every talk can make it</a:t>
            </a:r>
          </a:p>
        </p:txBody>
      </p:sp>
    </p:spTree>
    <p:extLst>
      <p:ext uri="{BB962C8B-B14F-4D97-AF65-F5344CB8AC3E}">
        <p14:creationId xmlns:p14="http://schemas.microsoft.com/office/powerpoint/2010/main" val="11981539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3CF7B-9398-4CE4-A3BA-7698A5253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Handling Rejection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A6FA0-B155-4B26-823C-1C30870901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Don’t take it personally</a:t>
            </a:r>
          </a:p>
          <a:p>
            <a:r>
              <a:rPr lang="en-AU" dirty="0"/>
              <a:t>It’s a learning experience</a:t>
            </a:r>
          </a:p>
          <a:p>
            <a:pPr lvl="1"/>
            <a:r>
              <a:rPr lang="en-AU" dirty="0"/>
              <a:t>Ask for feedback from the organisers</a:t>
            </a:r>
          </a:p>
          <a:p>
            <a:r>
              <a:rPr lang="en-AU" dirty="0"/>
              <a:t>Look at what did get accepted</a:t>
            </a:r>
          </a:p>
        </p:txBody>
      </p:sp>
    </p:spTree>
    <p:extLst>
      <p:ext uri="{BB962C8B-B14F-4D97-AF65-F5344CB8AC3E}">
        <p14:creationId xmlns:p14="http://schemas.microsoft.com/office/powerpoint/2010/main" val="2109824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901EE-D7DB-4C20-B6D9-5E8569799C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Let’s workshop!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10889C-7B9F-4A4F-875E-A5CF03452F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28885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148D9-6505-4B19-AA3A-8693D140D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Who are we?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1AA765-F8E8-4A38-9C8D-6EB2555E61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Me – Aaron, @</a:t>
            </a:r>
            <a:r>
              <a:rPr lang="en-AU" dirty="0" err="1"/>
              <a:t>slace</a:t>
            </a:r>
            <a:endParaRPr lang="en-AU" dirty="0"/>
          </a:p>
          <a:p>
            <a:r>
              <a:rPr lang="en-AU" dirty="0"/>
              <a:t>The bald guy – </a:t>
            </a:r>
            <a:r>
              <a:rPr lang="en-AU" dirty="0" err="1"/>
              <a:t>Raph</a:t>
            </a:r>
            <a:r>
              <a:rPr lang="en-AU" dirty="0"/>
              <a:t>, @</a:t>
            </a:r>
            <a:r>
              <a:rPr lang="en-AU" dirty="0" err="1"/>
              <a:t>raphhaddadaus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64044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4393D-1071-4144-9D29-BAAE99D54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My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0A84A1-1FDD-4040-83C6-254CFC93A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Organiser since 2015</a:t>
            </a:r>
          </a:p>
          <a:p>
            <a:r>
              <a:rPr lang="en-AU" dirty="0"/>
              <a:t>Spoken at countless conferences and user groups</a:t>
            </a:r>
          </a:p>
          <a:p>
            <a:r>
              <a:rPr lang="en-AU" dirty="0"/>
              <a:t>Been rejected many more times</a:t>
            </a:r>
          </a:p>
        </p:txBody>
      </p:sp>
    </p:spTree>
    <p:extLst>
      <p:ext uri="{BB962C8B-B14F-4D97-AF65-F5344CB8AC3E}">
        <p14:creationId xmlns:p14="http://schemas.microsoft.com/office/powerpoint/2010/main" val="3588629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F30485C-A57D-43F6-AD43-1272DCD70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Presenting is hard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74F4AF-89E6-44E3-A1B7-FEA2FBD8E5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But a lot of fun</a:t>
            </a:r>
          </a:p>
        </p:txBody>
      </p:sp>
    </p:spTree>
    <p:extLst>
      <p:ext uri="{BB962C8B-B14F-4D97-AF65-F5344CB8AC3E}">
        <p14:creationId xmlns:p14="http://schemas.microsoft.com/office/powerpoint/2010/main" val="1451353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5C70040-66FE-4135-BF25-65042929E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Where to start?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4192128-1EE2-4F1C-8B2A-2B9C8393F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What should I talk about?</a:t>
            </a:r>
          </a:p>
          <a:p>
            <a:r>
              <a:rPr lang="en-AU" dirty="0"/>
              <a:t>What do I need to submit?</a:t>
            </a:r>
          </a:p>
          <a:p>
            <a:pPr lvl="1"/>
            <a:r>
              <a:rPr lang="en-AU" dirty="0"/>
              <a:t>Title</a:t>
            </a:r>
          </a:p>
          <a:p>
            <a:pPr lvl="1"/>
            <a:r>
              <a:rPr lang="en-AU" dirty="0"/>
              <a:t>Abstract</a:t>
            </a:r>
          </a:p>
          <a:p>
            <a:pPr lvl="1"/>
            <a:r>
              <a:rPr lang="en-AU" dirty="0"/>
              <a:t>Bio</a:t>
            </a:r>
          </a:p>
        </p:txBody>
      </p:sp>
    </p:spTree>
    <p:extLst>
      <p:ext uri="{BB962C8B-B14F-4D97-AF65-F5344CB8AC3E}">
        <p14:creationId xmlns:p14="http://schemas.microsoft.com/office/powerpoint/2010/main" val="3319647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7C1CF-A21E-4B8D-BCDE-F05CEC5D6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Titles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C2F2CA-20FA-4BE2-81D3-CD183D47EF4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AU" dirty="0"/>
              <a:t>Naming things is hard</a:t>
            </a:r>
          </a:p>
        </p:txBody>
      </p:sp>
    </p:spTree>
    <p:extLst>
      <p:ext uri="{BB962C8B-B14F-4D97-AF65-F5344CB8AC3E}">
        <p14:creationId xmlns:p14="http://schemas.microsoft.com/office/powerpoint/2010/main" val="2867385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6C86B-6F20-4F7F-AC9D-04B39CC10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Abstracts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C41C2E-B048-46FD-A6C4-F6D27FD572B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AU" dirty="0"/>
              <a:t>More words?!</a:t>
            </a:r>
          </a:p>
        </p:txBody>
      </p:sp>
    </p:spTree>
    <p:extLst>
      <p:ext uri="{BB962C8B-B14F-4D97-AF65-F5344CB8AC3E}">
        <p14:creationId xmlns:p14="http://schemas.microsoft.com/office/powerpoint/2010/main" val="16384962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EC8F7-8C01-4A0C-8DBE-77B1D5DA9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Bio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FEC2EE-BB19-498C-A03E-3CA625026B7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AU" dirty="0"/>
              <a:t>How to sell yourself in 1 paragraph</a:t>
            </a:r>
          </a:p>
        </p:txBody>
      </p:sp>
    </p:spTree>
    <p:extLst>
      <p:ext uri="{BB962C8B-B14F-4D97-AF65-F5344CB8AC3E}">
        <p14:creationId xmlns:p14="http://schemas.microsoft.com/office/powerpoint/2010/main" val="24522587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E13100F-D1B3-48E3-8EDF-B1F30F294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Constructing a talk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6467C4-2526-44BE-986B-B134711483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You mean I have to give it?!</a:t>
            </a:r>
          </a:p>
        </p:txBody>
      </p:sp>
    </p:spTree>
    <p:extLst>
      <p:ext uri="{BB962C8B-B14F-4D97-AF65-F5344CB8AC3E}">
        <p14:creationId xmlns:p14="http://schemas.microsoft.com/office/powerpoint/2010/main" val="31128793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F1C4790-FE3C-4020-8CA7-00621DA7BB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15</TotalTime>
  <Words>246</Words>
  <Application>Microsoft Office PowerPoint</Application>
  <PresentationFormat>Widescreen</PresentationFormat>
  <Paragraphs>58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Century Gothic</vt:lpstr>
      <vt:lpstr>Wingdings 3</vt:lpstr>
      <vt:lpstr>Ion Boardroom</vt:lpstr>
      <vt:lpstr>DDD Sydney CFP Workshop</vt:lpstr>
      <vt:lpstr>Who are we?</vt:lpstr>
      <vt:lpstr>My background</vt:lpstr>
      <vt:lpstr>Presenting is hard</vt:lpstr>
      <vt:lpstr>Where to start?</vt:lpstr>
      <vt:lpstr>Titles</vt:lpstr>
      <vt:lpstr>Abstracts</vt:lpstr>
      <vt:lpstr>Bio</vt:lpstr>
      <vt:lpstr>Constructing a talk</vt:lpstr>
      <vt:lpstr>Constructing a talk</vt:lpstr>
      <vt:lpstr>Demoing code</vt:lpstr>
      <vt:lpstr>Demoing code</vt:lpstr>
      <vt:lpstr>Tips from the trenches</vt:lpstr>
      <vt:lpstr>Tips from the trenches</vt:lpstr>
      <vt:lpstr>Handling Rejection</vt:lpstr>
      <vt:lpstr>Handling Rejection</vt:lpstr>
      <vt:lpstr>Let’s workshop!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DDD Sydney CFP Workshop</dc:title>
  <dc:creator>Aaron Powell</dc:creator>
  <cp:lastModifiedBy>Aaron Powell</cp:lastModifiedBy>
  <cp:revision>2</cp:revision>
  <dcterms:created xsi:type="dcterms:W3CDTF">2018-05-20T03:28:50Z</dcterms:created>
  <dcterms:modified xsi:type="dcterms:W3CDTF">2018-05-20T03:44:48Z</dcterms:modified>
</cp:coreProperties>
</file>