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4" r:id="rId2"/>
    <p:sldMasterId id="2147483690" r:id="rId3"/>
  </p:sldMasterIdLst>
  <p:notesMasterIdLst>
    <p:notesMasterId r:id="rId33"/>
  </p:notesMasterIdLst>
  <p:handoutMasterIdLst>
    <p:handoutMasterId r:id="rId34"/>
  </p:handoutMasterIdLst>
  <p:sldIdLst>
    <p:sldId id="305" r:id="rId4"/>
    <p:sldId id="540" r:id="rId5"/>
    <p:sldId id="485" r:id="rId6"/>
    <p:sldId id="533" r:id="rId7"/>
    <p:sldId id="537" r:id="rId8"/>
    <p:sldId id="530" r:id="rId9"/>
    <p:sldId id="525" r:id="rId10"/>
    <p:sldId id="417" r:id="rId11"/>
    <p:sldId id="393" r:id="rId12"/>
    <p:sldId id="372" r:id="rId13"/>
    <p:sldId id="373" r:id="rId14"/>
    <p:sldId id="544" r:id="rId15"/>
    <p:sldId id="538" r:id="rId16"/>
    <p:sldId id="546" r:id="rId17"/>
    <p:sldId id="559" r:id="rId18"/>
    <p:sldId id="429" r:id="rId19"/>
    <p:sldId id="550" r:id="rId20"/>
    <p:sldId id="526" r:id="rId21"/>
    <p:sldId id="551" r:id="rId22"/>
    <p:sldId id="552" r:id="rId23"/>
    <p:sldId id="553" r:id="rId24"/>
    <p:sldId id="554" r:id="rId25"/>
    <p:sldId id="555" r:id="rId26"/>
    <p:sldId id="528" r:id="rId27"/>
    <p:sldId id="558" r:id="rId28"/>
    <p:sldId id="433" r:id="rId29"/>
    <p:sldId id="542" r:id="rId30"/>
    <p:sldId id="543" r:id="rId31"/>
    <p:sldId id="532" r:id="rId32"/>
  </p:sldIdLst>
  <p:sldSz cx="9144000" cy="6858000" type="screen4x3"/>
  <p:notesSz cx="7315200" cy="9601200"/>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5pPr>
    <a:lvl6pPr marL="2286000" algn="l" defTabSz="914400" rtl="0" eaLnBrk="1" latinLnBrk="0" hangingPunct="1">
      <a:defRPr kern="1200">
        <a:solidFill>
          <a:schemeClr val="bg1"/>
        </a:solidFill>
        <a:latin typeface="Arial" charset="0"/>
        <a:ea typeface="ＭＳ Ｐゴシック" charset="-128"/>
        <a:cs typeface="+mn-cs"/>
      </a:defRPr>
    </a:lvl6pPr>
    <a:lvl7pPr marL="2743200" algn="l" defTabSz="914400" rtl="0" eaLnBrk="1" latinLnBrk="0" hangingPunct="1">
      <a:defRPr kern="1200">
        <a:solidFill>
          <a:schemeClr val="bg1"/>
        </a:solidFill>
        <a:latin typeface="Arial" charset="0"/>
        <a:ea typeface="ＭＳ Ｐゴシック" charset="-128"/>
        <a:cs typeface="+mn-cs"/>
      </a:defRPr>
    </a:lvl7pPr>
    <a:lvl8pPr marL="3200400" algn="l" defTabSz="914400" rtl="0" eaLnBrk="1" latinLnBrk="0" hangingPunct="1">
      <a:defRPr kern="1200">
        <a:solidFill>
          <a:schemeClr val="bg1"/>
        </a:solidFill>
        <a:latin typeface="Arial" charset="0"/>
        <a:ea typeface="ＭＳ Ｐゴシック" charset="-128"/>
        <a:cs typeface="+mn-cs"/>
      </a:defRPr>
    </a:lvl8pPr>
    <a:lvl9pPr marL="3657600" algn="l" defTabSz="914400" rtl="0" eaLnBrk="1" latinLnBrk="0" hangingPunct="1">
      <a:defRPr kern="1200">
        <a:solidFill>
          <a:schemeClr val="bg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EF7"/>
    <a:srgbClr val="FDFCED"/>
    <a:srgbClr val="FDFCE9"/>
    <a:srgbClr val="DCE9F8"/>
    <a:srgbClr val="C6D8F2"/>
    <a:srgbClr val="FFFFE7"/>
    <a:srgbClr val="FFFFCC"/>
    <a:srgbClr val="D6E3F6"/>
    <a:srgbClr val="EDEEF3"/>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7" autoAdjust="0"/>
    <p:restoredTop sz="80053" autoAdjust="0"/>
  </p:normalViewPr>
  <p:slideViewPr>
    <p:cSldViewPr>
      <p:cViewPr varScale="1">
        <p:scale>
          <a:sx n="79" d="100"/>
          <a:sy n="79" d="100"/>
        </p:scale>
        <p:origin x="-1110" y="-96"/>
      </p:cViewPr>
      <p:guideLst>
        <p:guide orient="horz" pos="563"/>
        <p:guide pos="340"/>
      </p:guideLst>
    </p:cSldViewPr>
  </p:slideViewPr>
  <p:outlineViewPr>
    <p:cViewPr varScale="1">
      <p:scale>
        <a:sx n="170" d="200"/>
        <a:sy n="170" d="200"/>
      </p:scale>
      <p:origin x="-780" y="-8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3024"/>
        <p:guide pos="2304"/>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8.wmf"/><Relationship Id="rId7" Type="http://schemas.openxmlformats.org/officeDocument/2006/relationships/image" Target="../media/image61.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53.wmf"/><Relationship Id="rId5" Type="http://schemas.openxmlformats.org/officeDocument/2006/relationships/image" Target="../media/image60.wmf"/><Relationship Id="rId10" Type="http://schemas.openxmlformats.org/officeDocument/2006/relationships/image" Target="../media/image55.wmf"/><Relationship Id="rId4" Type="http://schemas.openxmlformats.org/officeDocument/2006/relationships/image" Target="../media/image59.wmf"/><Relationship Id="rId9" Type="http://schemas.openxmlformats.org/officeDocument/2006/relationships/image" Target="../media/image6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53.wmf"/><Relationship Id="rId5" Type="http://schemas.openxmlformats.org/officeDocument/2006/relationships/image" Target="../media/image64.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483278" eaLnBrk="0" hangingPunct="0">
              <a:defRPr sz="1200" smtClean="0"/>
            </a:lvl1pPr>
          </a:lstStyle>
          <a:p>
            <a:pPr>
              <a:defRPr/>
            </a:pPr>
            <a:endParaRPr lang="en-US"/>
          </a:p>
        </p:txBody>
      </p:sp>
      <p:sp>
        <p:nvSpPr>
          <p:cNvPr id="9113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483278" eaLnBrk="0" hangingPunct="0">
              <a:defRPr sz="1200" smtClean="0"/>
            </a:lvl1pPr>
          </a:lstStyle>
          <a:p>
            <a:pPr>
              <a:defRPr/>
            </a:pPr>
            <a:fld id="{213ABD7E-CAC1-44F1-BD6A-F79CF262CADE}" type="datetime1">
              <a:rPr lang="en-US"/>
              <a:pPr>
                <a:defRPr/>
              </a:pPr>
              <a:t>5/24/2011</a:t>
            </a:fld>
            <a:endParaRPr lang="en-US"/>
          </a:p>
        </p:txBody>
      </p:sp>
      <p:sp>
        <p:nvSpPr>
          <p:cNvPr id="9114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483278" eaLnBrk="0" hangingPunct="0">
              <a:defRPr sz="1200" smtClean="0"/>
            </a:lvl1pPr>
          </a:lstStyle>
          <a:p>
            <a:pPr>
              <a:defRPr/>
            </a:pPr>
            <a:endParaRPr lang="en-US"/>
          </a:p>
        </p:txBody>
      </p:sp>
      <p:sp>
        <p:nvSpPr>
          <p:cNvPr id="9114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483278" eaLnBrk="0" hangingPunct="0">
              <a:defRPr sz="1200" smtClean="0"/>
            </a:lvl1pPr>
          </a:lstStyle>
          <a:p>
            <a:pPr>
              <a:defRPr/>
            </a:pPr>
            <a:fld id="{A7DAEDDF-5FA2-4A92-9C2D-D8EA80A72F8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p:cNvSpPr>
          <p:nvPr>
            <p:ph type="sldImg"/>
          </p:nvPr>
        </p:nvSpPr>
        <p:spPr bwMode="auto">
          <a:xfrm>
            <a:off x="0" y="730250"/>
            <a:ext cx="0" cy="0"/>
          </a:xfrm>
          <a:prstGeom prst="rect">
            <a:avLst/>
          </a:prstGeom>
          <a:noFill/>
          <a:ln w="9525">
            <a:noFill/>
            <a:round/>
            <a:headEnd/>
            <a:tailEnd/>
          </a:ln>
        </p:spPr>
      </p:sp>
      <p:sp>
        <p:nvSpPr>
          <p:cNvPr id="2050" name="Rectangle 2"/>
          <p:cNvSpPr>
            <a:spLocks noGrp="1" noChangeArrowheads="1"/>
          </p:cNvSpPr>
          <p:nvPr>
            <p:ph type="body"/>
          </p:nvPr>
        </p:nvSpPr>
        <p:spPr bwMode="auto">
          <a:xfrm>
            <a:off x="731838" y="4560888"/>
            <a:ext cx="5849937" cy="43180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37025" y="9109075"/>
            <a:ext cx="3178175" cy="477838"/>
          </a:xfrm>
          <a:prstGeom prst="rect">
            <a:avLst/>
          </a:prstGeom>
          <a:noFill/>
          <a:ln w="9525">
            <a:noFill/>
            <a:miter lim="800000"/>
            <a:headEnd/>
            <a:tailEnd/>
          </a:ln>
        </p:spPr>
        <p:txBody>
          <a:bodyPr lIns="102516" tIns="51259" rIns="102516" bIns="51259"/>
          <a:lstStyle/>
          <a:p>
            <a:pPr defTabSz="482600"/>
            <a:fld id="{65515A76-B26C-413D-9122-BE141FDC4B91}" type="slidenum">
              <a:rPr lang="en-US"/>
              <a:pPr defTabSz="482600"/>
              <a:t>1</a:t>
            </a:fld>
            <a:endParaRPr lang="en-US"/>
          </a:p>
        </p:txBody>
      </p:sp>
      <p:sp>
        <p:nvSpPr>
          <p:cNvPr id="66563" name="Rectangle 2"/>
          <p:cNvSpPr>
            <a:spLocks noGrp="1" noRot="1" noChangeAspect="1" noChangeArrowheads="1" noTextEdit="1"/>
          </p:cNvSpPr>
          <p:nvPr>
            <p:ph type="sldImg"/>
          </p:nvPr>
        </p:nvSpPr>
        <p:spPr>
          <a:xfrm>
            <a:off x="1228725" y="714375"/>
            <a:ext cx="4860925" cy="3644900"/>
          </a:xfrm>
        </p:spPr>
      </p:sp>
      <p:sp>
        <p:nvSpPr>
          <p:cNvPr id="66564" name="Rectangle 3"/>
          <p:cNvSpPr>
            <a:spLocks noGrp="1" noChangeArrowheads="1"/>
          </p:cNvSpPr>
          <p:nvPr>
            <p:ph type="body" idx="1"/>
          </p:nvPr>
        </p:nvSpPr>
        <p:spPr>
          <a:xfrm>
            <a:off x="952500" y="4595813"/>
            <a:ext cx="5411788" cy="4275137"/>
          </a:xfrm>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20000"/>
              </a:lnSpc>
            </a:pPr>
            <a:r>
              <a:rPr lang="en-US" dirty="0" smtClean="0"/>
              <a:t>Do you design multi-sensor navigation systems?</a:t>
            </a:r>
          </a:p>
          <a:p>
            <a:pPr>
              <a:lnSpc>
                <a:spcPct val="120000"/>
              </a:lnSpc>
            </a:pPr>
            <a:r>
              <a:rPr lang="en-US" dirty="0" smtClean="0"/>
              <a:t>Do you specialize in GPS alternatives such</a:t>
            </a:r>
            <a:r>
              <a:rPr lang="en-US" baseline="0" dirty="0" smtClean="0"/>
              <a:t> as vision-aided navigation</a:t>
            </a:r>
            <a:r>
              <a:rPr lang="en-US" dirty="0" smtClean="0"/>
              <a:t>?</a:t>
            </a:r>
          </a:p>
          <a:p>
            <a:pPr>
              <a:lnSpc>
                <a:spcPct val="120000"/>
              </a:lnSpc>
            </a:pPr>
            <a:r>
              <a:rPr lang="en-US" dirty="0" smtClean="0"/>
              <a:t>Are you interested in promoting competition among navigation algorithms and sensors?</a:t>
            </a:r>
          </a:p>
          <a:p>
            <a:pPr marL="0" marR="0" indent="0" algn="l" defTabSz="457200" rtl="0" eaLnBrk="0" fontAlgn="base" latinLnBrk="0" hangingPunct="0">
              <a:lnSpc>
                <a:spcPct val="120000"/>
              </a:lnSpc>
              <a:spcBef>
                <a:spcPct val="30000"/>
              </a:spcBef>
              <a:spcAft>
                <a:spcPct val="0"/>
              </a:spcAft>
              <a:buClr>
                <a:srgbClr val="000000"/>
              </a:buClr>
              <a:buSzPct val="100000"/>
              <a:buFont typeface="Times New Roman" pitchFamily="18" charset="0"/>
              <a:buNone/>
              <a:tabLst/>
              <a:defRPr/>
            </a:pPr>
            <a:r>
              <a:rPr lang="en-US" dirty="0" smtClean="0"/>
              <a:t>Are you interested in algorithms that yield greater accuracy from less expensive sensors?</a:t>
            </a:r>
          </a:p>
          <a:p>
            <a:pPr>
              <a:lnSpc>
                <a:spcPct val="120000"/>
              </a:lnSpc>
            </a:pPr>
            <a:r>
              <a:rPr lang="en-US" dirty="0" smtClean="0"/>
              <a:t>Do you question the practice of using linearization techniques to solve nonlinear problems?</a:t>
            </a:r>
          </a:p>
          <a:p>
            <a:pPr>
              <a:lnSpc>
                <a:spcPct val="120000"/>
              </a:lnSpc>
            </a:pPr>
            <a:r>
              <a:rPr lang="en-US" dirty="0" smtClean="0"/>
              <a:t>Would you like to capitalize on open source development?</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noProof="0" dirty="0" smtClean="0"/>
              <a:t>Simplifies development</a:t>
            </a:r>
          </a:p>
          <a:p>
            <a:r>
              <a:rPr lang="en-US" noProof="0" dirty="0" smtClean="0"/>
              <a:t>Facilitates maintenance</a:t>
            </a:r>
          </a:p>
          <a:p>
            <a:r>
              <a:rPr lang="en-US" noProof="0" dirty="0" smtClean="0"/>
              <a:t>Encourages code reuse</a:t>
            </a:r>
          </a:p>
          <a:p>
            <a:endParaRPr lang="en-US" dirty="0" smtClean="0"/>
          </a:p>
          <a:p>
            <a:r>
              <a:rPr lang="en-US" dirty="0" smtClean="0"/>
              <a:t>DynamicModel: relates a set of parameters to the rigid body trajectory of a physical system such as a car, airplane, or person. This interface also provides prior stochastic information about the parameters.</a:t>
            </a:r>
          </a:p>
          <a:p>
            <a:endParaRPr lang="en-US" dirty="0" smtClean="0"/>
          </a:p>
          <a:p>
            <a:r>
              <a:rPr lang="en-US" dirty="0" smtClean="0"/>
              <a:t>Measure: evaluates a given trajectory against navigation-relevant information from one or more sensors. It packages together algorithms, sensors, and calibration information, but does not expose raw data through the interface.</a:t>
            </a:r>
          </a:p>
          <a:p>
            <a:endParaRPr lang="en-US" dirty="0" smtClean="0"/>
          </a:p>
          <a:p>
            <a:r>
              <a:rPr lang="en-US" dirty="0" smtClean="0"/>
              <a:t>Optimizer: an algorithm that solves for one or more maximum likelihood trajectories by intelligently generating and modifying the parameters of one or more DynamicModel instances and passing them through zero or more Measure instances.</a:t>
            </a:r>
          </a:p>
          <a:p>
            <a:endParaRPr lang="en-US" dirty="0" smtClean="0"/>
          </a:p>
          <a:p>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4137025" y="9109075"/>
            <a:ext cx="3178175" cy="477838"/>
          </a:xfrm>
          <a:prstGeom prst="rect">
            <a:avLst/>
          </a:prstGeom>
          <a:noFill/>
          <a:ln w="9525">
            <a:noFill/>
            <a:miter lim="800000"/>
            <a:headEnd/>
            <a:tailEnd/>
          </a:ln>
        </p:spPr>
        <p:txBody>
          <a:bodyPr lIns="102516" tIns="51259" rIns="102516" bIns="51259"/>
          <a:lstStyle/>
          <a:p>
            <a:pPr defTabSz="482600"/>
            <a:fld id="{EE559C4D-1EDE-489A-BE21-A8866F3EA223}" type="slidenum">
              <a:rPr lang="en-US"/>
              <a:pPr defTabSz="482600"/>
              <a:t>12</a:t>
            </a:fld>
            <a:endParaRPr lang="en-US"/>
          </a:p>
        </p:txBody>
      </p:sp>
      <p:sp>
        <p:nvSpPr>
          <p:cNvPr id="69635" name="Rectangle 2"/>
          <p:cNvSpPr>
            <a:spLocks noGrp="1" noRot="1" noChangeAspect="1" noChangeArrowheads="1" noTextEdit="1"/>
          </p:cNvSpPr>
          <p:nvPr>
            <p:ph type="sldImg"/>
          </p:nvPr>
        </p:nvSpPr>
        <p:spPr>
          <a:xfrm>
            <a:off x="1228725" y="712788"/>
            <a:ext cx="4860925" cy="3644900"/>
          </a:xfrm>
          <a:solidFill>
            <a:srgbClr val="FFFFFF"/>
          </a:solidFill>
          <a:ln>
            <a:solidFill>
              <a:srgbClr val="000000"/>
            </a:solidFill>
            <a:miter lim="800000"/>
          </a:ln>
        </p:spPr>
      </p:sp>
      <p:sp>
        <p:nvSpPr>
          <p:cNvPr id="69636" name="Rectangle 3"/>
          <p:cNvSpPr>
            <a:spLocks noGrp="1" noChangeArrowheads="1"/>
          </p:cNvSpPr>
          <p:nvPr>
            <p:ph type="body" idx="1"/>
          </p:nvPr>
        </p:nvSpPr>
        <p:spPr>
          <a:xfrm>
            <a:off x="952500" y="4595813"/>
            <a:ext cx="5411788" cy="4275137"/>
          </a:xfrm>
          <a:solidFill>
            <a:srgbClr val="FFFFFF"/>
          </a:solidFill>
          <a:ln>
            <a:solidFill>
              <a:srgbClr val="000000"/>
            </a:solidFill>
            <a:miter lim="800000"/>
          </a:ln>
        </p:spPr>
        <p:txBody>
          <a:bodyPr lIns="95511" tIns="47756" rIns="95511" bIns="47756"/>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smtClean="0"/>
              <a:t>Download includes wrappers </a:t>
            </a:r>
            <a:r>
              <a:rPr lang="en-US" sz="1200" dirty="0" smtClean="0"/>
              <a:t>for public data sets and educational demo components.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xfrm>
            <a:off x="7008595" y="6539805"/>
            <a:ext cx="2133600" cy="476250"/>
          </a:xfrm>
          <a:ln/>
        </p:spPr>
        <p:txBody>
          <a:bodyPr/>
          <a:lstStyle>
            <a:lvl1pPr>
              <a:defRPr/>
            </a:lvl1pPr>
          </a:lstStyle>
          <a:p>
            <a:pPr>
              <a:defRPr/>
            </a:pPr>
            <a:fld id="{ED91A28D-D05C-4F9E-BEA0-0883725D4FBB}"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3538" y="1092200"/>
            <a:ext cx="4110037"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975" y="1092200"/>
            <a:ext cx="4111625"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B83B1E94-7652-4366-A04F-9132C2ACDA28}"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703D9B7-0F5E-4A2E-8436-36574BC747E5}"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EFE8096B-CBE6-4CDA-8EA1-D8046397906B}"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D58B4BFC-FA8A-4ED6-92CF-B23EBA5C8C33}"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3538" y="1092200"/>
            <a:ext cx="4110037"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975" y="1092200"/>
            <a:ext cx="4111625"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B83B1E94-7652-4366-A04F-9132C2ACDA28}"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703D9B7-0F5E-4A2E-8436-36574BC747E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EFE8096B-CBE6-4CDA-8EA1-D8046397906B}"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D58B4BFC-FA8A-4ED6-92CF-B23EBA5C8C33}"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113BADCB-FAAB-4939-9A43-6642F587C6DF}"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47E7D188-6AA7-4137-A71D-C7F9340D5CF8}"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F0FFE49B-386C-4C97-9C8E-BF95AC02A0A8}"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xfrm>
            <a:off x="7008595" y="6539805"/>
            <a:ext cx="2133600" cy="476250"/>
          </a:xfrm>
          <a:ln/>
        </p:spPr>
        <p:txBody>
          <a:bodyPr/>
          <a:lstStyle>
            <a:lvl1pPr>
              <a:defRPr/>
            </a:lvl1pPr>
          </a:lstStyle>
          <a:p>
            <a:pPr>
              <a:defRPr/>
            </a:pPr>
            <a:fld id="{ED91A28D-D05C-4F9E-BEA0-0883725D4FBB}"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203325" y="276225"/>
            <a:ext cx="7231063"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6387" name="Picture 5" descr="ssci-bar"/>
          <p:cNvPicPr>
            <a:picLocks noChangeArrowheads="1"/>
          </p:cNvPicPr>
          <p:nvPr userDrawn="1"/>
        </p:nvPicPr>
        <p:blipFill>
          <a:blip r:embed="rId7">
            <a:lum bright="-18000"/>
          </a:blip>
          <a:srcRect/>
          <a:stretch>
            <a:fillRect/>
          </a:stretch>
        </p:blipFill>
        <p:spPr bwMode="auto">
          <a:xfrm>
            <a:off x="1066800" y="838200"/>
            <a:ext cx="7715250" cy="46038"/>
          </a:xfrm>
          <a:prstGeom prst="rect">
            <a:avLst/>
          </a:prstGeom>
          <a:noFill/>
          <a:ln w="9525">
            <a:noFill/>
            <a:miter lim="800000"/>
            <a:headEnd/>
            <a:tailEnd/>
          </a:ln>
        </p:spPr>
      </p:pic>
      <p:sp>
        <p:nvSpPr>
          <p:cNvPr id="16388" name="Rectangle 3"/>
          <p:cNvSpPr>
            <a:spLocks noGrp="1" noChangeArrowheads="1"/>
          </p:cNvSpPr>
          <p:nvPr>
            <p:ph type="body" idx="1"/>
          </p:nvPr>
        </p:nvSpPr>
        <p:spPr bwMode="auto">
          <a:xfrm>
            <a:off x="595313" y="1092200"/>
            <a:ext cx="8128000" cy="4919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6389" name="Picture 9" descr="SSCI_Logo_Color_NoText_300dpi"/>
          <p:cNvPicPr>
            <a:picLocks noChangeAspect="1" noChangeArrowheads="1"/>
          </p:cNvPicPr>
          <p:nvPr userDrawn="1"/>
        </p:nvPicPr>
        <p:blipFill>
          <a:blip r:embed="rId8">
            <a:clrChange>
              <a:clrFrom>
                <a:srgbClr val="FFFFFF"/>
              </a:clrFrom>
              <a:clrTo>
                <a:srgbClr val="FFFFFF">
                  <a:alpha val="0"/>
                </a:srgbClr>
              </a:clrTo>
            </a:clrChange>
          </a:blip>
          <a:srcRect/>
          <a:stretch>
            <a:fillRect/>
          </a:stretch>
        </p:blipFill>
        <p:spPr bwMode="auto">
          <a:xfrm>
            <a:off x="304800" y="449263"/>
            <a:ext cx="990600" cy="434975"/>
          </a:xfrm>
          <a:prstGeom prst="rect">
            <a:avLst/>
          </a:prstGeom>
          <a:noFill/>
          <a:ln w="9525">
            <a:noFill/>
            <a:miter lim="800000"/>
            <a:headEnd/>
            <a:tailEnd/>
          </a:ln>
        </p:spPr>
      </p:pic>
      <p:sp>
        <p:nvSpPr>
          <p:cNvPr id="14347" name="Rectangle 11"/>
          <p:cNvSpPr>
            <a:spLocks noGrp="1" noChangeArrowheads="1"/>
          </p:cNvSpPr>
          <p:nvPr>
            <p:ph type="sldNum" sz="quarter" idx="4"/>
          </p:nvPr>
        </p:nvSpPr>
        <p:spPr bwMode="auto">
          <a:xfrm>
            <a:off x="7008595" y="653980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377388BD-33CF-4A4F-9011-C5CB01BCEE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4" r:id="rId3"/>
    <p:sldLayoutId id="2147483675" r:id="rId4"/>
    <p:sldLayoutId id="2147483681" r:id="rId5"/>
  </p:sldLayoutIdLst>
  <p:transition/>
  <p:hf hdr="0" ftr="0" dt="0"/>
  <p:txStyles>
    <p:titleStyle>
      <a:lvl1pPr algn="l" rtl="0" eaLnBrk="0" fontAlgn="base" hangingPunct="0">
        <a:spcBef>
          <a:spcPct val="0"/>
        </a:spcBef>
        <a:spcAft>
          <a:spcPct val="0"/>
        </a:spcAft>
        <a:defRPr sz="2400" b="1">
          <a:solidFill>
            <a:srgbClr val="003399"/>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2pPr>
      <a:lvl3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3pPr>
      <a:lvl4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4pPr>
      <a:lvl5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5pPr>
      <a:lvl6pPr marL="457200" algn="l" rtl="0" fontAlgn="base">
        <a:spcBef>
          <a:spcPct val="0"/>
        </a:spcBef>
        <a:spcAft>
          <a:spcPct val="0"/>
        </a:spcAft>
        <a:defRPr sz="2400" b="1">
          <a:solidFill>
            <a:schemeClr val="accent2"/>
          </a:solidFill>
          <a:latin typeface="Helvetica" charset="0"/>
        </a:defRPr>
      </a:lvl6pPr>
      <a:lvl7pPr marL="914400" algn="l" rtl="0" fontAlgn="base">
        <a:spcBef>
          <a:spcPct val="0"/>
        </a:spcBef>
        <a:spcAft>
          <a:spcPct val="0"/>
        </a:spcAft>
        <a:defRPr sz="2400" b="1">
          <a:solidFill>
            <a:schemeClr val="accent2"/>
          </a:solidFill>
          <a:latin typeface="Helvetica" charset="0"/>
        </a:defRPr>
      </a:lvl7pPr>
      <a:lvl8pPr marL="1371600" algn="l" rtl="0" fontAlgn="base">
        <a:spcBef>
          <a:spcPct val="0"/>
        </a:spcBef>
        <a:spcAft>
          <a:spcPct val="0"/>
        </a:spcAft>
        <a:defRPr sz="2400" b="1">
          <a:solidFill>
            <a:schemeClr val="accent2"/>
          </a:solidFill>
          <a:latin typeface="Helvetica" charset="0"/>
        </a:defRPr>
      </a:lvl8pPr>
      <a:lvl9pPr marL="1828800" algn="l" rtl="0" fontAlgn="base">
        <a:spcBef>
          <a:spcPct val="0"/>
        </a:spcBef>
        <a:spcAft>
          <a:spcPct val="0"/>
        </a:spcAft>
        <a:defRPr sz="2400" b="1">
          <a:solidFill>
            <a:schemeClr val="accent2"/>
          </a:solidFill>
          <a:latin typeface="Helvetica" charset="0"/>
        </a:defRPr>
      </a:lvl9pPr>
    </p:titleStyle>
    <p:bodyStyle>
      <a:lvl1pPr marL="342900" indent="-342900" algn="l" rtl="0" eaLnBrk="0" fontAlgn="base" hangingPunct="0">
        <a:spcBef>
          <a:spcPct val="20000"/>
        </a:spcBef>
        <a:spcAft>
          <a:spcPct val="10000"/>
        </a:spcAft>
        <a:buClr>
          <a:srgbClr val="CC0000"/>
        </a:buClr>
        <a:buFont typeface="Wingdings" pitchFamily="2" charset="2"/>
        <a:buChar char="v"/>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10000"/>
        </a:spcAft>
        <a:buClr>
          <a:srgbClr val="CC0000"/>
        </a:buClr>
        <a:buFont typeface="Arial" charset="0"/>
        <a:buChar char="–"/>
        <a:defRPr>
          <a:solidFill>
            <a:schemeClr val="tx1"/>
          </a:solidFill>
          <a:latin typeface="+mn-lt"/>
          <a:ea typeface="ＭＳ Ｐゴシック" charset="-128"/>
        </a:defRPr>
      </a:lvl2pPr>
      <a:lvl3pPr marL="1143000" indent="-228600" algn="l" rtl="0" eaLnBrk="0" fontAlgn="base" hangingPunct="0">
        <a:spcBef>
          <a:spcPct val="20000"/>
        </a:spcBef>
        <a:spcAft>
          <a:spcPct val="10000"/>
        </a:spcAft>
        <a:buClr>
          <a:srgbClr val="CC0000"/>
        </a:buClr>
        <a:buFont typeface="Wingdings" pitchFamily="2" charset="2"/>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6pPr>
      <a:lvl7pPr marL="29718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7pPr>
      <a:lvl8pPr marL="34290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8pPr>
      <a:lvl9pPr marL="38862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1203325" y="276225"/>
            <a:ext cx="7231063"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595313" y="1092200"/>
            <a:ext cx="8128000" cy="4919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7412" name="Picture 5" descr="ssci-bar"/>
          <p:cNvPicPr>
            <a:picLocks noChangeArrowheads="1"/>
          </p:cNvPicPr>
          <p:nvPr userDrawn="1"/>
        </p:nvPicPr>
        <p:blipFill>
          <a:blip r:embed="rId5">
            <a:lum bright="-18000"/>
            <a:grayscl/>
          </a:blip>
          <a:srcRect/>
          <a:stretch>
            <a:fillRect/>
          </a:stretch>
        </p:blipFill>
        <p:spPr bwMode="auto">
          <a:xfrm>
            <a:off x="762000" y="838200"/>
            <a:ext cx="8001000" cy="46038"/>
          </a:xfrm>
          <a:prstGeom prst="rect">
            <a:avLst/>
          </a:prstGeom>
          <a:noFill/>
          <a:ln w="9525">
            <a:noFill/>
            <a:miter lim="800000"/>
            <a:headEnd/>
            <a:tailEnd/>
          </a:ln>
        </p:spPr>
      </p:pic>
      <p:sp>
        <p:nvSpPr>
          <p:cNvPr id="140295" name="Rectangle 7"/>
          <p:cNvSpPr>
            <a:spLocks noGrp="1" noChangeArrowheads="1"/>
          </p:cNvSpPr>
          <p:nvPr>
            <p:ph type="sldNum" sz="quarter" idx="4"/>
          </p:nvPr>
        </p:nvSpPr>
        <p:spPr bwMode="auto">
          <a:xfrm>
            <a:off x="7008595" y="652441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6BBDF12F-F366-4ED4-8F2C-409A6E76C54D}" type="slidenum">
              <a:rPr lang="en-US"/>
              <a:pPr>
                <a:defRPr/>
              </a:pPr>
              <a:t>‹#›</a:t>
            </a:fld>
            <a:endParaRPr lang="en-US"/>
          </a:p>
        </p:txBody>
      </p:sp>
      <p:pic>
        <p:nvPicPr>
          <p:cNvPr id="17414" name="Picture 8" descr="pegasus"/>
          <p:cNvPicPr>
            <a:picLocks noChangeAspect="1" noChangeArrowheads="1"/>
          </p:cNvPicPr>
          <p:nvPr userDrawn="1"/>
        </p:nvPicPr>
        <p:blipFill>
          <a:blip r:embed="rId6"/>
          <a:srcRect/>
          <a:stretch>
            <a:fillRect/>
          </a:stretch>
        </p:blipFill>
        <p:spPr bwMode="auto">
          <a:xfrm>
            <a:off x="457200" y="233363"/>
            <a:ext cx="685800" cy="6778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8" r:id="rId2"/>
    <p:sldLayoutId id="2147483689" r:id="rId3"/>
  </p:sldLayoutIdLst>
  <p:transition/>
  <p:hf hdr="0" ftr="0" dt="0"/>
  <p:txStyles>
    <p:titleStyle>
      <a:lvl1pPr algn="l" rtl="0" eaLnBrk="0" fontAlgn="base" hangingPunct="0">
        <a:spcBef>
          <a:spcPct val="0"/>
        </a:spcBef>
        <a:spcAft>
          <a:spcPct val="0"/>
        </a:spcAft>
        <a:defRPr sz="2400" b="1">
          <a:solidFill>
            <a:srgbClr val="003399"/>
          </a:solidFill>
          <a:latin typeface="+mj-lt"/>
          <a:ea typeface="+mj-ea"/>
          <a:cs typeface="ＭＳ Ｐゴシック" charset="-128"/>
        </a:defRPr>
      </a:lvl1pPr>
      <a:lvl2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2pPr>
      <a:lvl3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3pPr>
      <a:lvl4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4pPr>
      <a:lvl5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5pPr>
      <a:lvl6pPr marL="457200" algn="l" rtl="0" fontAlgn="base">
        <a:spcBef>
          <a:spcPct val="0"/>
        </a:spcBef>
        <a:spcAft>
          <a:spcPct val="0"/>
        </a:spcAft>
        <a:defRPr sz="2400" b="1">
          <a:solidFill>
            <a:srgbClr val="003399"/>
          </a:solidFill>
          <a:latin typeface="Helvetica" pitchFamily="34" charset="0"/>
          <a:ea typeface="ＭＳ Ｐゴシック" charset="-128"/>
        </a:defRPr>
      </a:lvl6pPr>
      <a:lvl7pPr marL="914400" algn="l" rtl="0" fontAlgn="base">
        <a:spcBef>
          <a:spcPct val="0"/>
        </a:spcBef>
        <a:spcAft>
          <a:spcPct val="0"/>
        </a:spcAft>
        <a:defRPr sz="2400" b="1">
          <a:solidFill>
            <a:srgbClr val="003399"/>
          </a:solidFill>
          <a:latin typeface="Helvetica" pitchFamily="34" charset="0"/>
          <a:ea typeface="ＭＳ Ｐゴシック" charset="-128"/>
        </a:defRPr>
      </a:lvl7pPr>
      <a:lvl8pPr marL="1371600" algn="l" rtl="0" fontAlgn="base">
        <a:spcBef>
          <a:spcPct val="0"/>
        </a:spcBef>
        <a:spcAft>
          <a:spcPct val="0"/>
        </a:spcAft>
        <a:defRPr sz="2400" b="1">
          <a:solidFill>
            <a:srgbClr val="003399"/>
          </a:solidFill>
          <a:latin typeface="Helvetica" pitchFamily="34" charset="0"/>
          <a:ea typeface="ＭＳ Ｐゴシック" charset="-128"/>
        </a:defRPr>
      </a:lvl8pPr>
      <a:lvl9pPr marL="1828800" algn="l" rtl="0" fontAlgn="base">
        <a:spcBef>
          <a:spcPct val="0"/>
        </a:spcBef>
        <a:spcAft>
          <a:spcPct val="0"/>
        </a:spcAft>
        <a:defRPr sz="2400" b="1">
          <a:solidFill>
            <a:srgbClr val="003399"/>
          </a:solidFill>
          <a:latin typeface="Helvetica" pitchFamily="34" charset="0"/>
          <a:ea typeface="ＭＳ Ｐゴシック" charset="-128"/>
        </a:defRPr>
      </a:lvl9pPr>
    </p:titleStyle>
    <p:bodyStyle>
      <a:lvl1pPr marL="342900" indent="-342900" algn="l" rtl="0" eaLnBrk="0" fontAlgn="base" hangingPunct="0">
        <a:spcBef>
          <a:spcPct val="20000"/>
        </a:spcBef>
        <a:spcAft>
          <a:spcPct val="10000"/>
        </a:spcAft>
        <a:buClr>
          <a:srgbClr val="FF3300"/>
        </a:buClr>
        <a:buFont typeface="Wingdings" pitchFamily="2" charset="2"/>
        <a:buChar char="v"/>
        <a:defRPr sz="2000">
          <a:solidFill>
            <a:schemeClr val="tx1"/>
          </a:solidFill>
          <a:latin typeface="+mn-lt"/>
          <a:ea typeface="+mn-ea"/>
          <a:cs typeface="ＭＳ Ｐゴシック" charset="-128"/>
        </a:defRPr>
      </a:lvl1pPr>
      <a:lvl2pPr marL="742950" indent="-285750" algn="l" rtl="0" eaLnBrk="0" fontAlgn="base" hangingPunct="0">
        <a:spcBef>
          <a:spcPct val="20000"/>
        </a:spcBef>
        <a:spcAft>
          <a:spcPct val="10000"/>
        </a:spcAft>
        <a:buClr>
          <a:srgbClr val="FF3300"/>
        </a:buClr>
        <a:buFont typeface="Arial" charset="0"/>
        <a:buChar char="–"/>
        <a:defRPr>
          <a:solidFill>
            <a:schemeClr val="tx1"/>
          </a:solidFill>
          <a:latin typeface="+mn-lt"/>
          <a:ea typeface="+mn-ea"/>
        </a:defRPr>
      </a:lvl2pPr>
      <a:lvl3pPr marL="1143000" indent="-228600" algn="l" rtl="0" eaLnBrk="0" fontAlgn="base" hangingPunct="0">
        <a:spcBef>
          <a:spcPct val="20000"/>
        </a:spcBef>
        <a:spcAft>
          <a:spcPct val="10000"/>
        </a:spcAft>
        <a:buClr>
          <a:srgbClr val="FF3300"/>
        </a:buClr>
        <a:buFont typeface="Wingdings" pitchFamily="2" charset="2"/>
        <a:buChar char=""/>
        <a:defRPr sz="1600">
          <a:solidFill>
            <a:schemeClr val="tx1"/>
          </a:solidFill>
          <a:latin typeface="+mn-lt"/>
          <a:ea typeface="+mn-ea"/>
        </a:defRPr>
      </a:lvl3pPr>
      <a:lvl4pPr marL="1600200" indent="-228600" algn="l" rtl="0" eaLnBrk="0" fontAlgn="base" hangingPunct="0">
        <a:spcBef>
          <a:spcPct val="20000"/>
        </a:spcBef>
        <a:spcAft>
          <a:spcPct val="10000"/>
        </a:spcAft>
        <a:buClr>
          <a:srgbClr val="FF3300"/>
        </a:buClr>
        <a:buFont typeface="Arial" charset="0"/>
        <a:buChar char="·"/>
        <a:defRPr sz="1400">
          <a:solidFill>
            <a:schemeClr val="tx1"/>
          </a:solidFill>
          <a:latin typeface="+mn-lt"/>
          <a:ea typeface="+mn-ea"/>
        </a:defRPr>
      </a:lvl4pPr>
      <a:lvl5pPr marL="2057400" indent="-228600" algn="l" rtl="0" eaLnBrk="0" fontAlgn="base" hangingPunct="0">
        <a:spcBef>
          <a:spcPct val="20000"/>
        </a:spcBef>
        <a:spcAft>
          <a:spcPct val="10000"/>
        </a:spcAft>
        <a:buClr>
          <a:srgbClr val="FF3300"/>
        </a:buClr>
        <a:buFont typeface="Arial" charset="0"/>
        <a:buChar char="·"/>
        <a:defRPr sz="1400">
          <a:solidFill>
            <a:schemeClr val="tx1"/>
          </a:solidFill>
          <a:latin typeface="+mn-lt"/>
          <a:ea typeface="+mn-ea"/>
        </a:defRPr>
      </a:lvl5pPr>
      <a:lvl6pPr marL="25146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6pPr>
      <a:lvl7pPr marL="29718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7pPr>
      <a:lvl8pPr marL="34290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8pPr>
      <a:lvl9pPr marL="38862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203325" y="276225"/>
            <a:ext cx="7231063"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6387" name="Picture 5" descr="ssci-bar"/>
          <p:cNvPicPr>
            <a:picLocks noChangeArrowheads="1"/>
          </p:cNvPicPr>
          <p:nvPr userDrawn="1"/>
        </p:nvPicPr>
        <p:blipFill>
          <a:blip r:embed="rId7">
            <a:lum bright="-18000"/>
          </a:blip>
          <a:srcRect/>
          <a:stretch>
            <a:fillRect/>
          </a:stretch>
        </p:blipFill>
        <p:spPr bwMode="auto">
          <a:xfrm>
            <a:off x="1066800" y="838200"/>
            <a:ext cx="7715250" cy="46038"/>
          </a:xfrm>
          <a:prstGeom prst="rect">
            <a:avLst/>
          </a:prstGeom>
          <a:noFill/>
          <a:ln w="9525">
            <a:noFill/>
            <a:miter lim="800000"/>
            <a:headEnd/>
            <a:tailEnd/>
          </a:ln>
        </p:spPr>
      </p:pic>
      <p:sp>
        <p:nvSpPr>
          <p:cNvPr id="16388" name="Rectangle 3"/>
          <p:cNvSpPr>
            <a:spLocks noGrp="1" noChangeArrowheads="1"/>
          </p:cNvSpPr>
          <p:nvPr>
            <p:ph type="body" idx="1"/>
          </p:nvPr>
        </p:nvSpPr>
        <p:spPr bwMode="auto">
          <a:xfrm>
            <a:off x="595313" y="1092200"/>
            <a:ext cx="8128000" cy="4919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6389" name="Picture 9" descr="SSCI_Logo_Color_NoText_300dpi"/>
          <p:cNvPicPr>
            <a:picLocks noChangeAspect="1" noChangeArrowheads="1"/>
          </p:cNvPicPr>
          <p:nvPr userDrawn="1"/>
        </p:nvPicPr>
        <p:blipFill>
          <a:blip r:embed="rId8">
            <a:clrChange>
              <a:clrFrom>
                <a:srgbClr val="FFFFFF"/>
              </a:clrFrom>
              <a:clrTo>
                <a:srgbClr val="FFFFFF">
                  <a:alpha val="0"/>
                </a:srgbClr>
              </a:clrTo>
            </a:clrChange>
          </a:blip>
          <a:srcRect/>
          <a:stretch>
            <a:fillRect/>
          </a:stretch>
        </p:blipFill>
        <p:spPr bwMode="auto">
          <a:xfrm>
            <a:off x="304800" y="449263"/>
            <a:ext cx="990600" cy="434975"/>
          </a:xfrm>
          <a:prstGeom prst="rect">
            <a:avLst/>
          </a:prstGeom>
          <a:noFill/>
          <a:ln w="9525">
            <a:noFill/>
            <a:miter lim="800000"/>
            <a:headEnd/>
            <a:tailEnd/>
          </a:ln>
        </p:spPr>
      </p:pic>
      <p:sp>
        <p:nvSpPr>
          <p:cNvPr id="14347" name="Rectangle 11"/>
          <p:cNvSpPr>
            <a:spLocks noGrp="1" noChangeArrowheads="1"/>
          </p:cNvSpPr>
          <p:nvPr>
            <p:ph type="sldNum" sz="quarter" idx="4"/>
          </p:nvPr>
        </p:nvSpPr>
        <p:spPr bwMode="auto">
          <a:xfrm>
            <a:off x="7008595" y="653980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377388BD-33CF-4A4F-9011-C5CB01BCEE86}" type="slidenum">
              <a:rPr lang="en-US">
                <a:solidFill>
                  <a:srgbClr val="000000"/>
                </a:solidFill>
              </a:rPr>
              <a:pPr>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ransition/>
  <p:hf hdr="0" ftr="0" dt="0"/>
  <p:txStyles>
    <p:titleStyle>
      <a:lvl1pPr algn="l" rtl="0" eaLnBrk="0" fontAlgn="base" hangingPunct="0">
        <a:spcBef>
          <a:spcPct val="0"/>
        </a:spcBef>
        <a:spcAft>
          <a:spcPct val="0"/>
        </a:spcAft>
        <a:defRPr sz="2400" b="1">
          <a:solidFill>
            <a:srgbClr val="003399"/>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2pPr>
      <a:lvl3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3pPr>
      <a:lvl4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4pPr>
      <a:lvl5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5pPr>
      <a:lvl6pPr marL="457200" algn="l" rtl="0" fontAlgn="base">
        <a:spcBef>
          <a:spcPct val="0"/>
        </a:spcBef>
        <a:spcAft>
          <a:spcPct val="0"/>
        </a:spcAft>
        <a:defRPr sz="2400" b="1">
          <a:solidFill>
            <a:schemeClr val="accent2"/>
          </a:solidFill>
          <a:latin typeface="Helvetica" charset="0"/>
        </a:defRPr>
      </a:lvl6pPr>
      <a:lvl7pPr marL="914400" algn="l" rtl="0" fontAlgn="base">
        <a:spcBef>
          <a:spcPct val="0"/>
        </a:spcBef>
        <a:spcAft>
          <a:spcPct val="0"/>
        </a:spcAft>
        <a:defRPr sz="2400" b="1">
          <a:solidFill>
            <a:schemeClr val="accent2"/>
          </a:solidFill>
          <a:latin typeface="Helvetica" charset="0"/>
        </a:defRPr>
      </a:lvl7pPr>
      <a:lvl8pPr marL="1371600" algn="l" rtl="0" fontAlgn="base">
        <a:spcBef>
          <a:spcPct val="0"/>
        </a:spcBef>
        <a:spcAft>
          <a:spcPct val="0"/>
        </a:spcAft>
        <a:defRPr sz="2400" b="1">
          <a:solidFill>
            <a:schemeClr val="accent2"/>
          </a:solidFill>
          <a:latin typeface="Helvetica" charset="0"/>
        </a:defRPr>
      </a:lvl8pPr>
      <a:lvl9pPr marL="1828800" algn="l" rtl="0" fontAlgn="base">
        <a:spcBef>
          <a:spcPct val="0"/>
        </a:spcBef>
        <a:spcAft>
          <a:spcPct val="0"/>
        </a:spcAft>
        <a:defRPr sz="2400" b="1">
          <a:solidFill>
            <a:schemeClr val="accent2"/>
          </a:solidFill>
          <a:latin typeface="Helvetica" charset="0"/>
        </a:defRPr>
      </a:lvl9pPr>
    </p:titleStyle>
    <p:bodyStyle>
      <a:lvl1pPr marL="342900" indent="-342900" algn="l" rtl="0" eaLnBrk="0" fontAlgn="base" hangingPunct="0">
        <a:spcBef>
          <a:spcPct val="20000"/>
        </a:spcBef>
        <a:spcAft>
          <a:spcPct val="10000"/>
        </a:spcAft>
        <a:buClr>
          <a:srgbClr val="CC0000"/>
        </a:buClr>
        <a:buFont typeface="Wingdings" pitchFamily="2" charset="2"/>
        <a:buChar char="v"/>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10000"/>
        </a:spcAft>
        <a:buClr>
          <a:srgbClr val="CC0000"/>
        </a:buClr>
        <a:buFont typeface="Arial" charset="0"/>
        <a:buChar char="–"/>
        <a:defRPr>
          <a:solidFill>
            <a:schemeClr val="tx1"/>
          </a:solidFill>
          <a:latin typeface="+mn-lt"/>
          <a:ea typeface="ＭＳ Ｐゴシック" charset="-128"/>
        </a:defRPr>
      </a:lvl2pPr>
      <a:lvl3pPr marL="1143000" indent="-228600" algn="l" rtl="0" eaLnBrk="0" fontAlgn="base" hangingPunct="0">
        <a:spcBef>
          <a:spcPct val="20000"/>
        </a:spcBef>
        <a:spcAft>
          <a:spcPct val="10000"/>
        </a:spcAft>
        <a:buClr>
          <a:srgbClr val="CC0000"/>
        </a:buClr>
        <a:buFont typeface="Wingdings" pitchFamily="2" charset="2"/>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6pPr>
      <a:lvl7pPr marL="29718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7pPr>
      <a:lvl8pPr marL="34290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8pPr>
      <a:lvl9pPr marL="38862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4.png"/><Relationship Id="rId7" Type="http://schemas.openxmlformats.org/officeDocument/2006/relationships/image" Target="../media/image8.jpeg"/><Relationship Id="rId12"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7.png"/><Relationship Id="rId9"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6.bin"/><Relationship Id="rId12" Type="http://schemas.openxmlformats.org/officeDocument/2006/relationships/oleObject" Target="../embeddings/oleObject41.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35.bin"/><Relationship Id="rId11" Type="http://schemas.openxmlformats.org/officeDocument/2006/relationships/oleObject" Target="../embeddings/oleObject40.bin"/><Relationship Id="rId5" Type="http://schemas.openxmlformats.org/officeDocument/2006/relationships/oleObject" Target="../embeddings/oleObject34.bin"/><Relationship Id="rId10" Type="http://schemas.openxmlformats.org/officeDocument/2006/relationships/oleObject" Target="../embeddings/oleObject39.bin"/><Relationship Id="rId4" Type="http://schemas.openxmlformats.org/officeDocument/2006/relationships/oleObject" Target="../embeddings/oleObject33.bin"/><Relationship Id="rId9"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6.bin"/><Relationship Id="rId12"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45.bin"/><Relationship Id="rId11" Type="http://schemas.openxmlformats.org/officeDocument/2006/relationships/oleObject" Target="../embeddings/oleObject50.bin"/><Relationship Id="rId5" Type="http://schemas.openxmlformats.org/officeDocument/2006/relationships/oleObject" Target="../embeddings/oleObject44.bin"/><Relationship Id="rId10" Type="http://schemas.openxmlformats.org/officeDocument/2006/relationships/oleObject" Target="../embeddings/oleObject49.bin"/><Relationship Id="rId4" Type="http://schemas.openxmlformats.org/officeDocument/2006/relationships/oleObject" Target="../embeddings/oleObject43.bin"/><Relationship Id="rId9"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10.xml"/><Relationship Id="rId7" Type="http://schemas.openxmlformats.org/officeDocument/2006/relationships/oleObject" Target="../embeddings/oleObject55.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 Id="rId9" Type="http://schemas.openxmlformats.org/officeDocument/2006/relationships/oleObject" Target="../embeddings/oleObject5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3.xml"/><Relationship Id="rId1" Type="http://schemas.openxmlformats.org/officeDocument/2006/relationships/vmlDrawing" Target="../drawings/vmlDrawing11.vml"/></Relationships>
</file>

<file path=ppt/slides/_rels/slide2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5.xml"/><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4.png"/><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6.bin"/><Relationship Id="rId3" Type="http://schemas.openxmlformats.org/officeDocument/2006/relationships/oleObject" Target="../embeddings/oleObject6.bin"/><Relationship Id="rId7" Type="http://schemas.openxmlformats.org/officeDocument/2006/relationships/oleObject" Target="../embeddings/oleObject10.bin"/><Relationship Id="rId12" Type="http://schemas.openxmlformats.org/officeDocument/2006/relationships/oleObject" Target="../embeddings/oleObject15.bin"/><Relationship Id="rId2" Type="http://schemas.openxmlformats.org/officeDocument/2006/relationships/slideLayout" Target="../slideLayouts/slideLayout1.xml"/><Relationship Id="rId16" Type="http://schemas.openxmlformats.org/officeDocument/2006/relationships/oleObject" Target="../embeddings/oleObject19.bin"/><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oleObject" Target="../embeddings/oleObject14.bin"/><Relationship Id="rId5" Type="http://schemas.openxmlformats.org/officeDocument/2006/relationships/oleObject" Target="../embeddings/oleObject8.bin"/><Relationship Id="rId15" Type="http://schemas.openxmlformats.org/officeDocument/2006/relationships/oleObject" Target="../embeddings/oleObject18.bin"/><Relationship Id="rId10" Type="http://schemas.openxmlformats.org/officeDocument/2006/relationships/oleObject" Target="../embeddings/oleObject13.bin"/><Relationship Id="rId4" Type="http://schemas.openxmlformats.org/officeDocument/2006/relationships/oleObject" Target="../embeddings/oleObject7.bin"/><Relationship Id="rId9" Type="http://schemas.openxmlformats.org/officeDocument/2006/relationships/oleObject" Target="../embeddings/oleObject12.bin"/><Relationship Id="rId1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shadeToTitle="1">
        <a:gradFill rotWithShape="0">
          <a:gsLst>
            <a:gs pos="0">
              <a:srgbClr val="FFFEF7"/>
            </a:gs>
            <a:gs pos="91000">
              <a:srgbClr val="DCE9F8"/>
            </a:gs>
          </a:gsLst>
          <a:lin ang="5400000" scaled="0"/>
        </a:gradFill>
        <a:effectLst/>
      </p:bgPr>
    </p:bg>
    <p:spTree>
      <p:nvGrpSpPr>
        <p:cNvPr id="1" name=""/>
        <p:cNvGrpSpPr/>
        <p:nvPr/>
      </p:nvGrpSpPr>
      <p:grpSpPr>
        <a:xfrm>
          <a:off x="0" y="0"/>
          <a:ext cx="0" cy="0"/>
          <a:chOff x="0" y="0"/>
          <a:chExt cx="0" cy="0"/>
        </a:xfrm>
      </p:grpSpPr>
      <p:pic>
        <p:nvPicPr>
          <p:cNvPr id="23554" name="Picture 4" descr="SSCI_Logo_Color_Reflection_300dpi"/>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2962905" y="4733540"/>
            <a:ext cx="3221915" cy="1294519"/>
          </a:xfrm>
          <a:prstGeom prst="rect">
            <a:avLst/>
          </a:prstGeom>
          <a:noFill/>
          <a:ln w="9525">
            <a:noFill/>
            <a:miter lim="800000"/>
            <a:headEnd/>
            <a:tailEnd/>
          </a:ln>
        </p:spPr>
      </p:pic>
      <p:sp>
        <p:nvSpPr>
          <p:cNvPr id="23555" name="Text Box 4"/>
          <p:cNvSpPr>
            <a:spLocks noGrp="1" noChangeArrowheads="1"/>
          </p:cNvSpPr>
          <p:nvPr>
            <p:ph type="ctrTitle"/>
          </p:nvPr>
        </p:nvSpPr>
        <p:spPr>
          <a:xfrm>
            <a:off x="827512" y="855865"/>
            <a:ext cx="7488976" cy="1344175"/>
          </a:xfrm>
          <a:noFill/>
        </p:spPr>
        <p:txBody>
          <a:bodyPr/>
          <a:lstStyle/>
          <a:p>
            <a:pPr algn="ctr"/>
            <a:r>
              <a:rPr lang="en-US" sz="2800" b="0" dirty="0" smtClean="0">
                <a:solidFill>
                  <a:schemeClr val="tx1"/>
                </a:solidFill>
                <a:latin typeface="Times New Roman" pitchFamily="18" charset="0"/>
                <a:cs typeface="Times New Roman" pitchFamily="18" charset="0"/>
              </a:rPr>
              <a:t>A General Framework for Trajectory Optimization with Respect to Multiple Measures</a:t>
            </a:r>
            <a:endParaRPr lang="en-US" sz="2800" dirty="0" smtClean="0">
              <a:solidFill>
                <a:schemeClr val="bg2"/>
              </a:solidFill>
            </a:endParaRPr>
          </a:p>
        </p:txBody>
      </p:sp>
      <p:sp>
        <p:nvSpPr>
          <p:cNvPr id="6" name="TextBox 5"/>
          <p:cNvSpPr txBox="1"/>
          <p:nvPr/>
        </p:nvSpPr>
        <p:spPr>
          <a:xfrm>
            <a:off x="2190890" y="2489611"/>
            <a:ext cx="4762220" cy="1323439"/>
          </a:xfrm>
          <a:prstGeom prst="rect">
            <a:avLst/>
          </a:prstGeom>
          <a:noFill/>
        </p:spPr>
        <p:txBody>
          <a:bodyPr wrap="square" rtlCol="0">
            <a:spAutoFit/>
          </a:bodyPr>
          <a:lstStyle/>
          <a:p>
            <a:pPr algn="ctr"/>
            <a:r>
              <a:rPr lang="en-US" sz="2000" dirty="0" smtClean="0">
                <a:solidFill>
                  <a:schemeClr val="bg2"/>
                </a:solidFill>
                <a:latin typeface="Times New Roman" pitchFamily="18" charset="0"/>
                <a:cs typeface="Times New Roman" pitchFamily="18" charset="0"/>
              </a:rPr>
              <a:t>SBIR Phase II </a:t>
            </a:r>
            <a:r>
              <a:rPr lang="en-US" sz="2000" dirty="0" smtClean="0">
                <a:solidFill>
                  <a:schemeClr val="bg2"/>
                </a:solidFill>
                <a:latin typeface="Times New Roman" pitchFamily="18" charset="0"/>
                <a:cs typeface="Times New Roman" pitchFamily="18" charset="0"/>
              </a:rPr>
              <a:t>AF01-156</a:t>
            </a:r>
            <a:endParaRPr lang="en-US" sz="2000" dirty="0" smtClean="0">
              <a:solidFill>
                <a:schemeClr val="bg2"/>
              </a:solidFill>
              <a:latin typeface="Times New Roman" pitchFamily="18" charset="0"/>
              <a:cs typeface="Times New Roman" pitchFamily="18" charset="0"/>
            </a:endParaRPr>
          </a:p>
          <a:p>
            <a:pPr algn="ctr"/>
            <a:r>
              <a:rPr lang="en-US" sz="2000" dirty="0" smtClean="0">
                <a:solidFill>
                  <a:schemeClr val="bg2"/>
                </a:solidFill>
                <a:latin typeface="Times New Roman" pitchFamily="18" charset="0"/>
                <a:cs typeface="Times New Roman" pitchFamily="18" charset="0"/>
              </a:rPr>
              <a:t>Technical Presentation</a:t>
            </a:r>
            <a:br>
              <a:rPr lang="en-US" sz="2000" dirty="0" smtClean="0">
                <a:solidFill>
                  <a:schemeClr val="bg2"/>
                </a:solidFill>
                <a:latin typeface="Times New Roman" pitchFamily="18" charset="0"/>
                <a:cs typeface="Times New Roman" pitchFamily="18" charset="0"/>
              </a:rPr>
            </a:br>
            <a:r>
              <a:rPr lang="en-US" sz="2000" dirty="0" smtClean="0">
                <a:solidFill>
                  <a:schemeClr val="bg2"/>
                </a:solidFill>
                <a:latin typeface="Times New Roman" pitchFamily="18" charset="0"/>
                <a:cs typeface="Times New Roman" pitchFamily="18" charset="0"/>
              </a:rPr>
              <a:t>By David Diel</a:t>
            </a:r>
            <a:br>
              <a:rPr lang="en-US" sz="2000" dirty="0" smtClean="0">
                <a:solidFill>
                  <a:schemeClr val="bg2"/>
                </a:solidFill>
                <a:latin typeface="Times New Roman" pitchFamily="18" charset="0"/>
                <a:cs typeface="Times New Roman" pitchFamily="18" charset="0"/>
              </a:rPr>
            </a:br>
            <a:r>
              <a:rPr lang="en-US" sz="2000" dirty="0" smtClean="0">
                <a:solidFill>
                  <a:schemeClr val="bg2"/>
                </a:solidFill>
                <a:latin typeface="Times New Roman" pitchFamily="18" charset="0"/>
                <a:cs typeface="Times New Roman" pitchFamily="18" charset="0"/>
              </a:rPr>
              <a:t>2011 </a:t>
            </a:r>
            <a:r>
              <a:rPr lang="en-US" sz="2000" dirty="0" smtClean="0">
                <a:solidFill>
                  <a:schemeClr val="bg2"/>
                </a:solidFill>
                <a:latin typeface="Times New Roman" pitchFamily="18" charset="0"/>
                <a:cs typeface="Times New Roman" pitchFamily="18" charset="0"/>
              </a:rPr>
              <a:t>JUN 29</a:t>
            </a:r>
            <a:endParaRPr lang="en-US" sz="2000" dirty="0">
              <a:latin typeface="Times New Roman" pitchFamily="18" charset="0"/>
              <a:cs typeface="Times New Roman" pitchFamily="18" charset="0"/>
            </a:endParaRPr>
          </a:p>
        </p:txBody>
      </p:sp>
      <p:pic>
        <p:nvPicPr>
          <p:cNvPr id="7" name="Picture 6" descr="AFRL.png"/>
          <p:cNvPicPr>
            <a:picLocks noChangeAspect="1"/>
          </p:cNvPicPr>
          <p:nvPr/>
        </p:nvPicPr>
        <p:blipFill>
          <a:blip r:embed="rId4" cstate="print">
            <a:clrChange>
              <a:clrFrom>
                <a:srgbClr val="FFFFFF"/>
              </a:clrFrom>
              <a:clrTo>
                <a:srgbClr val="FFFFFF">
                  <a:alpha val="0"/>
                </a:srgbClr>
              </a:clrTo>
            </a:clrChange>
          </a:blip>
          <a:stretch>
            <a:fillRect/>
          </a:stretch>
        </p:blipFill>
        <p:spPr>
          <a:xfrm>
            <a:off x="432552" y="4312315"/>
            <a:ext cx="2081188" cy="1560893"/>
          </a:xfrm>
          <a:prstGeom prst="rect">
            <a:avLst/>
          </a:prstGeom>
        </p:spPr>
      </p:pic>
      <p:pic>
        <p:nvPicPr>
          <p:cNvPr id="8" name="Picture 7" descr="UCF_Logo.png"/>
          <p:cNvPicPr>
            <a:picLocks noChangeAspect="1"/>
          </p:cNvPicPr>
          <p:nvPr/>
        </p:nvPicPr>
        <p:blipFill>
          <a:blip r:embed="rId5">
            <a:clrChange>
              <a:clrFrom>
                <a:srgbClr val="FFFFFF"/>
              </a:clrFrom>
              <a:clrTo>
                <a:srgbClr val="FFFFFF">
                  <a:alpha val="0"/>
                </a:srgbClr>
              </a:clrTo>
            </a:clrChange>
          </a:blip>
          <a:stretch>
            <a:fillRect/>
          </a:stretch>
        </p:blipFill>
        <p:spPr>
          <a:xfrm>
            <a:off x="6633985" y="4704402"/>
            <a:ext cx="2047350" cy="74758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dirty="0" smtClean="0"/>
              <a:t>DynamicModel Details</a:t>
            </a:r>
          </a:p>
        </p:txBody>
      </p:sp>
      <p:sp>
        <p:nvSpPr>
          <p:cNvPr id="7173" name="Rectangle 3"/>
          <p:cNvSpPr>
            <a:spLocks noGrp="1" noChangeArrowheads="1"/>
          </p:cNvSpPr>
          <p:nvPr>
            <p:ph idx="1"/>
          </p:nvPr>
        </p:nvSpPr>
        <p:spPr/>
        <p:txBody>
          <a:bodyPr/>
          <a:lstStyle/>
          <a:p>
            <a:pPr>
              <a:lnSpc>
                <a:spcPct val="130000"/>
              </a:lnSpc>
            </a:pPr>
            <a:r>
              <a:rPr lang="en-US" dirty="0" smtClean="0"/>
              <a:t>Stochastic motion model in nonlinear functional form:</a:t>
            </a:r>
          </a:p>
          <a:p>
            <a:pPr>
              <a:lnSpc>
                <a:spcPct val="130000"/>
              </a:lnSpc>
            </a:pPr>
            <a:endParaRPr lang="en-US" dirty="0" smtClean="0"/>
          </a:p>
          <a:p>
            <a:pPr>
              <a:lnSpc>
                <a:spcPct val="130000"/>
              </a:lnSpc>
            </a:pPr>
            <a:endParaRPr lang="en-US" dirty="0" smtClean="0"/>
          </a:p>
          <a:p>
            <a:pPr>
              <a:lnSpc>
                <a:spcPct val="130000"/>
              </a:lnSpc>
            </a:pPr>
            <a:r>
              <a:rPr lang="en-US" dirty="0" smtClean="0"/>
              <a:t>Can depend on sensor data (i.e. </a:t>
            </a:r>
            <a:r>
              <a:rPr lang="en-US" dirty="0" err="1" smtClean="0"/>
              <a:t>strapdown</a:t>
            </a:r>
            <a:r>
              <a:rPr lang="en-US" dirty="0" smtClean="0"/>
              <a:t> mechanization):</a:t>
            </a:r>
          </a:p>
          <a:p>
            <a:pPr>
              <a:lnSpc>
                <a:spcPct val="130000"/>
              </a:lnSpc>
            </a:pPr>
            <a:r>
              <a:rPr lang="en-US" dirty="0" smtClean="0"/>
              <a:t>Driven by parameters      that are not known in advance (i.e. noise, disturbance, perturbation).</a:t>
            </a:r>
          </a:p>
          <a:p>
            <a:pPr>
              <a:lnSpc>
                <a:spcPct val="130000"/>
              </a:lnSpc>
            </a:pPr>
            <a:r>
              <a:rPr lang="en-US" dirty="0" smtClean="0"/>
              <a:t>Prior statistical information about the parameters:</a:t>
            </a:r>
          </a:p>
        </p:txBody>
      </p:sp>
      <p:sp>
        <p:nvSpPr>
          <p:cNvPr id="7171" name="Rectangle 11"/>
          <p:cNvSpPr>
            <a:spLocks noGrp="1" noChangeArrowheads="1"/>
          </p:cNvSpPr>
          <p:nvPr>
            <p:ph type="sldNum" sz="quarter" idx="10"/>
          </p:nvPr>
        </p:nvSpPr>
        <p:spPr/>
        <p:txBody>
          <a:bodyPr/>
          <a:lstStyle/>
          <a:p>
            <a:fld id="{CD11E3D0-BD84-4FF3-9600-183685898101}" type="slidenum">
              <a:rPr lang="en-US" smtClean="0"/>
              <a:pPr/>
              <a:t>10</a:t>
            </a:fld>
            <a:endParaRPr lang="en-US"/>
          </a:p>
        </p:txBody>
      </p:sp>
      <p:graphicFrame>
        <p:nvGraphicFramePr>
          <p:cNvPr id="7170" name="Object 6"/>
          <p:cNvGraphicFramePr>
            <a:graphicFrameLocks noChangeAspect="1"/>
          </p:cNvGraphicFramePr>
          <p:nvPr/>
        </p:nvGraphicFramePr>
        <p:xfrm>
          <a:off x="3773105" y="1663804"/>
          <a:ext cx="1892995" cy="651451"/>
        </p:xfrm>
        <a:graphic>
          <a:graphicData uri="http://schemas.openxmlformats.org/presentationml/2006/ole">
            <p:oleObj spid="_x0000_s7170" name="Equation" r:id="rId3" imgW="736560" imgH="253800" progId="Equation.DSMT4">
              <p:embed/>
            </p:oleObj>
          </a:graphicData>
        </a:graphic>
      </p:graphicFrame>
      <p:graphicFrame>
        <p:nvGraphicFramePr>
          <p:cNvPr id="2" name="Object 6"/>
          <p:cNvGraphicFramePr>
            <a:graphicFrameLocks noChangeAspect="1"/>
          </p:cNvGraphicFramePr>
          <p:nvPr/>
        </p:nvGraphicFramePr>
        <p:xfrm>
          <a:off x="2385388" y="4504340"/>
          <a:ext cx="4668428" cy="1497795"/>
        </p:xfrm>
        <a:graphic>
          <a:graphicData uri="http://schemas.openxmlformats.org/presentationml/2006/ole">
            <p:oleObj spid="_x0000_s7171" name="Equation" r:id="rId4" imgW="1815840" imgH="583920" progId="Equation.DSMT4">
              <p:embed/>
            </p:oleObj>
          </a:graphicData>
        </a:graphic>
      </p:graphicFrame>
      <p:graphicFrame>
        <p:nvGraphicFramePr>
          <p:cNvPr id="7" name="Object 6"/>
          <p:cNvGraphicFramePr>
            <a:graphicFrameLocks noChangeAspect="1"/>
          </p:cNvGraphicFramePr>
          <p:nvPr/>
        </p:nvGraphicFramePr>
        <p:xfrm>
          <a:off x="3506563" y="3160165"/>
          <a:ext cx="276517" cy="307241"/>
        </p:xfrm>
        <a:graphic>
          <a:graphicData uri="http://schemas.openxmlformats.org/presentationml/2006/ole">
            <p:oleObj spid="_x0000_s7172" name="Equation" r:id="rId5" imgW="114120" imgH="126720" progId="Equation.DSMT4">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1"/>
          <p:cNvSpPr>
            <a:spLocks noGrp="1" noChangeArrowheads="1"/>
          </p:cNvSpPr>
          <p:nvPr>
            <p:ph type="sldNum" sz="quarter" idx="10"/>
          </p:nvPr>
        </p:nvSpPr>
        <p:spPr>
          <a:noFill/>
        </p:spPr>
        <p:txBody>
          <a:bodyPr/>
          <a:lstStyle/>
          <a:p>
            <a:fld id="{1CD8071F-72DC-4945-B9B1-8D16972291A1}" type="slidenum">
              <a:rPr lang="en-US"/>
              <a:pPr/>
              <a:t>11</a:t>
            </a:fld>
            <a:endParaRPr lang="en-US"/>
          </a:p>
        </p:txBody>
      </p:sp>
      <p:sp>
        <p:nvSpPr>
          <p:cNvPr id="9220" name="Rectangle 2"/>
          <p:cNvSpPr>
            <a:spLocks noGrp="1" noChangeArrowheads="1"/>
          </p:cNvSpPr>
          <p:nvPr>
            <p:ph type="title"/>
          </p:nvPr>
        </p:nvSpPr>
        <p:spPr/>
        <p:txBody>
          <a:bodyPr/>
          <a:lstStyle/>
          <a:p>
            <a:r>
              <a:rPr lang="en-US" dirty="0" smtClean="0"/>
              <a:t>Measure Details</a:t>
            </a:r>
          </a:p>
        </p:txBody>
      </p:sp>
      <p:sp>
        <p:nvSpPr>
          <p:cNvPr id="9221" name="Rectangle 3"/>
          <p:cNvSpPr>
            <a:spLocks noGrp="1" noChangeArrowheads="1"/>
          </p:cNvSpPr>
          <p:nvPr>
            <p:ph type="body" idx="1"/>
          </p:nvPr>
        </p:nvSpPr>
        <p:spPr>
          <a:xfrm>
            <a:off x="595313" y="1047891"/>
            <a:ext cx="8243887" cy="5581510"/>
          </a:xfrm>
        </p:spPr>
        <p:txBody>
          <a:bodyPr/>
          <a:lstStyle/>
          <a:p>
            <a:pPr>
              <a:lnSpc>
                <a:spcPct val="120000"/>
              </a:lnSpc>
            </a:pPr>
            <a:r>
              <a:rPr lang="en-US" dirty="0" smtClean="0"/>
              <a:t>Sensing model in nonlinear functional form:</a:t>
            </a:r>
          </a:p>
          <a:p>
            <a:pPr>
              <a:lnSpc>
                <a:spcPct val="120000"/>
              </a:lnSpc>
            </a:pPr>
            <a:endParaRPr lang="en-US" dirty="0" smtClean="0"/>
          </a:p>
          <a:p>
            <a:pPr>
              <a:lnSpc>
                <a:spcPct val="120000"/>
              </a:lnSpc>
            </a:pPr>
            <a:endParaRPr lang="en-US" dirty="0" smtClean="0"/>
          </a:p>
          <a:p>
            <a:pPr>
              <a:lnSpc>
                <a:spcPct val="120000"/>
              </a:lnSpc>
            </a:pPr>
            <a:endParaRPr lang="en-US" dirty="0" smtClean="0"/>
          </a:p>
          <a:p>
            <a:pPr>
              <a:lnSpc>
                <a:spcPct val="120000"/>
              </a:lnSpc>
            </a:pPr>
            <a:r>
              <a:rPr lang="en-US" dirty="0" smtClean="0"/>
              <a:t>It </a:t>
            </a:r>
            <a:r>
              <a:rPr lang="en-US" dirty="0" smtClean="0"/>
              <a:t>evaluates how much the data deviates from a statistical model given the trajectory.</a:t>
            </a:r>
          </a:p>
          <a:p>
            <a:pPr>
              <a:lnSpc>
                <a:spcPct val="120000"/>
              </a:lnSpc>
            </a:pPr>
            <a:r>
              <a:rPr lang="en-US" dirty="0" smtClean="0"/>
              <a:t>As </a:t>
            </a:r>
            <a:r>
              <a:rPr lang="en-US" dirty="0" smtClean="0"/>
              <a:t>a mathematical measure, it systematically assigns nonnegative numbers (costs) to each element in its domain</a:t>
            </a:r>
            <a:r>
              <a:rPr lang="en-US" dirty="0" smtClean="0"/>
              <a:t>. The domain is the space of possible data</a:t>
            </a:r>
            <a:r>
              <a:rPr lang="en-US" dirty="0" smtClean="0"/>
              <a:t>.</a:t>
            </a:r>
            <a:endParaRPr lang="en-US" dirty="0" smtClean="0"/>
          </a:p>
          <a:p>
            <a:pPr>
              <a:lnSpc>
                <a:spcPct val="120000"/>
              </a:lnSpc>
            </a:pPr>
            <a:r>
              <a:rPr lang="en-US" dirty="0" smtClean="0"/>
              <a:t>Multiple points in the trajectory space may map to the same point in the measure space, so a measure may not be sensitive to some trajectory deviations.</a:t>
            </a:r>
          </a:p>
        </p:txBody>
      </p:sp>
      <p:graphicFrame>
        <p:nvGraphicFramePr>
          <p:cNvPr id="6" name="Object 5"/>
          <p:cNvGraphicFramePr>
            <a:graphicFrameLocks noChangeAspect="1"/>
          </p:cNvGraphicFramePr>
          <p:nvPr/>
        </p:nvGraphicFramePr>
        <p:xfrm>
          <a:off x="693095" y="1527296"/>
          <a:ext cx="7757811" cy="1248819"/>
        </p:xfrm>
        <a:graphic>
          <a:graphicData uri="http://schemas.openxmlformats.org/presentationml/2006/ole">
            <p:oleObj spid="_x0000_s9219" name="Equation" r:id="rId4" imgW="2603160" imgH="419040" progId="Equation.DSMT4">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1"/>
          <p:cNvSpPr>
            <a:spLocks noGrp="1" noChangeArrowheads="1"/>
          </p:cNvSpPr>
          <p:nvPr>
            <p:ph type="sldNum" sz="quarter" idx="10"/>
          </p:nvPr>
        </p:nvSpPr>
        <p:spPr>
          <a:noFill/>
        </p:spPr>
        <p:txBody>
          <a:bodyPr/>
          <a:lstStyle/>
          <a:p>
            <a:fld id="{F3F18D69-4E78-43FD-B2AF-672368C8EC53}" type="slidenum">
              <a:rPr lang="en-US"/>
              <a:pPr/>
              <a:t>12</a:t>
            </a:fld>
            <a:endParaRPr lang="en-US"/>
          </a:p>
        </p:txBody>
      </p:sp>
      <p:sp>
        <p:nvSpPr>
          <p:cNvPr id="28675" name="Rectangle 2"/>
          <p:cNvSpPr>
            <a:spLocks noGrp="1" noChangeArrowheads="1"/>
          </p:cNvSpPr>
          <p:nvPr>
            <p:ph type="title" idx="4294967295"/>
          </p:nvPr>
        </p:nvSpPr>
        <p:spPr/>
        <p:txBody>
          <a:bodyPr/>
          <a:lstStyle/>
          <a:p>
            <a:pPr eaLnBrk="1" hangingPunct="1"/>
            <a:r>
              <a:rPr lang="en-US" dirty="0" smtClean="0"/>
              <a:t>Incremental Measure: Visual Tracking</a:t>
            </a:r>
          </a:p>
        </p:txBody>
      </p:sp>
      <p:pic>
        <p:nvPicPr>
          <p:cNvPr id="28676" name="Picture 5" descr="F321_K22_N10_1"/>
          <p:cNvPicPr>
            <a:picLocks noChangeAspect="1" noChangeArrowheads="1"/>
          </p:cNvPicPr>
          <p:nvPr/>
        </p:nvPicPr>
        <p:blipFill>
          <a:blip r:embed="rId3"/>
          <a:srcRect l="16602" t="4518" r="17159" b="6841"/>
          <a:stretch>
            <a:fillRect/>
          </a:stretch>
        </p:blipFill>
        <p:spPr bwMode="auto">
          <a:xfrm>
            <a:off x="76200" y="1403350"/>
            <a:ext cx="4402138" cy="4414838"/>
          </a:xfrm>
          <a:prstGeom prst="rect">
            <a:avLst/>
          </a:prstGeom>
          <a:noFill/>
          <a:ln w="9525">
            <a:noFill/>
            <a:miter lim="800000"/>
            <a:headEnd/>
            <a:tailEnd/>
          </a:ln>
        </p:spPr>
      </p:pic>
      <p:pic>
        <p:nvPicPr>
          <p:cNvPr id="28677" name="Picture 6" descr="F321_K22_N10_2"/>
          <p:cNvPicPr>
            <a:picLocks noChangeAspect="1" noChangeArrowheads="1"/>
          </p:cNvPicPr>
          <p:nvPr/>
        </p:nvPicPr>
        <p:blipFill>
          <a:blip r:embed="rId4"/>
          <a:srcRect l="16449" t="4543" r="16710" b="7176"/>
          <a:stretch>
            <a:fillRect/>
          </a:stretch>
        </p:blipFill>
        <p:spPr bwMode="auto">
          <a:xfrm>
            <a:off x="4638675" y="1381125"/>
            <a:ext cx="4456113" cy="4414838"/>
          </a:xfrm>
          <a:prstGeom prst="rect">
            <a:avLst/>
          </a:prstGeom>
          <a:noFill/>
          <a:ln w="9525">
            <a:noFill/>
            <a:miter lim="800000"/>
            <a:headEnd/>
            <a:tailEnd/>
          </a:ln>
        </p:spPr>
      </p:pic>
      <p:sp>
        <p:nvSpPr>
          <p:cNvPr id="28678" name="Text Box 7"/>
          <p:cNvSpPr txBox="1">
            <a:spLocks noChangeAspect="1" noChangeArrowheads="1"/>
          </p:cNvSpPr>
          <p:nvPr/>
        </p:nvSpPr>
        <p:spPr bwMode="auto">
          <a:xfrm>
            <a:off x="381000" y="5943600"/>
            <a:ext cx="3876675" cy="400110"/>
          </a:xfrm>
          <a:prstGeom prst="rect">
            <a:avLst/>
          </a:prstGeom>
          <a:noFill/>
          <a:ln w="9525">
            <a:noFill/>
            <a:miter lim="800000"/>
            <a:headEnd/>
            <a:tailEnd/>
          </a:ln>
        </p:spPr>
        <p:txBody>
          <a:bodyPr>
            <a:spAutoFit/>
          </a:bodyPr>
          <a:lstStyle/>
          <a:p>
            <a:pPr algn="ctr">
              <a:spcBef>
                <a:spcPct val="50000"/>
              </a:spcBef>
            </a:pPr>
            <a:r>
              <a:rPr lang="en-US" sz="2000" b="1" dirty="0">
                <a:solidFill>
                  <a:schemeClr val="tx1"/>
                </a:solidFill>
                <a:latin typeface="Helvetica" pitchFamily="34" charset="0"/>
              </a:rPr>
              <a:t>Feature Sampling</a:t>
            </a:r>
          </a:p>
        </p:txBody>
      </p:sp>
      <p:sp>
        <p:nvSpPr>
          <p:cNvPr id="28679" name="Text Box 8"/>
          <p:cNvSpPr txBox="1">
            <a:spLocks noChangeAspect="1" noChangeArrowheads="1"/>
          </p:cNvSpPr>
          <p:nvPr/>
        </p:nvSpPr>
        <p:spPr bwMode="auto">
          <a:xfrm>
            <a:off x="4953000" y="5943600"/>
            <a:ext cx="3876675" cy="400110"/>
          </a:xfrm>
          <a:prstGeom prst="rect">
            <a:avLst/>
          </a:prstGeom>
          <a:noFill/>
          <a:ln w="9525">
            <a:noFill/>
            <a:miter lim="800000"/>
            <a:headEnd/>
            <a:tailEnd/>
          </a:ln>
        </p:spPr>
        <p:txBody>
          <a:bodyPr>
            <a:spAutoFit/>
          </a:bodyPr>
          <a:lstStyle/>
          <a:p>
            <a:pPr algn="ctr">
              <a:spcBef>
                <a:spcPct val="50000"/>
              </a:spcBef>
            </a:pPr>
            <a:r>
              <a:rPr lang="en-US" sz="2000" b="1" dirty="0">
                <a:solidFill>
                  <a:schemeClr val="tx1"/>
                </a:solidFill>
                <a:latin typeface="Helvetica" pitchFamily="34" charset="0"/>
              </a:rPr>
              <a:t>Epipolar Projection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dirty="0" smtClean="0"/>
              <a:t>Participation</a:t>
            </a:r>
            <a:endParaRPr lang="en-US" b="1" dirty="0"/>
          </a:p>
        </p:txBody>
      </p:sp>
      <p:sp>
        <p:nvSpPr>
          <p:cNvPr id="8195" name="Rectangle 3"/>
          <p:cNvSpPr>
            <a:spLocks noGrp="1" noChangeArrowheads="1"/>
          </p:cNvSpPr>
          <p:nvPr>
            <p:ph type="body" idx="1"/>
          </p:nvPr>
        </p:nvSpPr>
        <p:spPr>
          <a:xfrm>
            <a:off x="595313" y="1508751"/>
            <a:ext cx="8128000" cy="2611540"/>
          </a:xfrm>
        </p:spPr>
        <p:txBody>
          <a:bodyPr/>
          <a:lstStyle/>
          <a:p>
            <a:pPr>
              <a:spcBef>
                <a:spcPct val="50000"/>
              </a:spcBef>
            </a:pPr>
            <a:r>
              <a:rPr lang="en-US" sz="2000" b="1" dirty="0" smtClean="0">
                <a:solidFill>
                  <a:srgbClr val="C00000"/>
                </a:solidFill>
              </a:rPr>
              <a:t>Use</a:t>
            </a:r>
            <a:r>
              <a:rPr lang="en-US" sz="2000" dirty="0" smtClean="0"/>
              <a:t> </a:t>
            </a:r>
            <a:r>
              <a:rPr lang="en-US" sz="2000" dirty="0"/>
              <a:t>the framework for free under a permissive license agreement.</a:t>
            </a:r>
          </a:p>
          <a:p>
            <a:pPr>
              <a:spcBef>
                <a:spcPct val="50000"/>
              </a:spcBef>
            </a:pPr>
            <a:r>
              <a:rPr lang="en-US" sz="2000" b="1" dirty="0" smtClean="0">
                <a:solidFill>
                  <a:srgbClr val="C00000"/>
                </a:solidFill>
              </a:rPr>
              <a:t>Contribute</a:t>
            </a:r>
            <a:r>
              <a:rPr lang="en-US" sz="2000" dirty="0" smtClean="0"/>
              <a:t> </a:t>
            </a:r>
            <a:r>
              <a:rPr lang="en-US" sz="2000" dirty="0"/>
              <a:t>as a developer and stay on the cutting edge.</a:t>
            </a:r>
          </a:p>
          <a:p>
            <a:pPr>
              <a:spcBef>
                <a:spcPct val="50000"/>
              </a:spcBef>
            </a:pPr>
            <a:r>
              <a:rPr lang="en-US" sz="2000" b="1" dirty="0" smtClean="0">
                <a:solidFill>
                  <a:srgbClr val="C00000"/>
                </a:solidFill>
              </a:rPr>
              <a:t>Own</a:t>
            </a:r>
            <a:r>
              <a:rPr lang="en-US" sz="2000" dirty="0" smtClean="0"/>
              <a:t> </a:t>
            </a:r>
            <a:r>
              <a:rPr lang="en-US" sz="2000" dirty="0"/>
              <a:t>the intellectual property for components that you produce.           </a:t>
            </a:r>
          </a:p>
          <a:p>
            <a:pPr>
              <a:spcBef>
                <a:spcPct val="50000"/>
              </a:spcBef>
            </a:pPr>
            <a:r>
              <a:rPr lang="en-US" sz="2000" b="1" dirty="0" smtClean="0">
                <a:solidFill>
                  <a:srgbClr val="C00000"/>
                </a:solidFill>
              </a:rPr>
              <a:t>Download</a:t>
            </a:r>
            <a:r>
              <a:rPr lang="en-US" sz="2000" dirty="0" smtClean="0"/>
              <a:t> </a:t>
            </a:r>
            <a:r>
              <a:rPr lang="en-US" sz="2000" dirty="0"/>
              <a:t>the code from our open source </a:t>
            </a:r>
            <a:r>
              <a:rPr lang="en-US" sz="2000" dirty="0" smtClean="0"/>
              <a:t>repository.</a:t>
            </a:r>
          </a:p>
          <a:p>
            <a:pPr>
              <a:spcBef>
                <a:spcPct val="50000"/>
              </a:spcBef>
            </a:pPr>
            <a:endParaRPr lang="en-US" sz="2000" dirty="0" smtClean="0"/>
          </a:p>
          <a:p>
            <a:pPr>
              <a:spcBef>
                <a:spcPct val="50000"/>
              </a:spcBef>
              <a:buNone/>
            </a:pPr>
            <a:r>
              <a:rPr lang="en-US" dirty="0" smtClean="0"/>
              <a:t>		Keyword </a:t>
            </a:r>
            <a:r>
              <a:rPr lang="en-US" dirty="0" smtClean="0"/>
              <a:t>on G</a:t>
            </a:r>
            <a:r>
              <a:rPr lang="en-US" sz="2000" dirty="0" smtClean="0"/>
              <a:t>oogle Code:</a:t>
            </a:r>
            <a:endParaRPr lang="en-US" sz="2000" dirty="0"/>
          </a:p>
        </p:txBody>
      </p:sp>
      <p:sp>
        <p:nvSpPr>
          <p:cNvPr id="4" name="TextBox 3"/>
          <p:cNvSpPr txBox="1"/>
          <p:nvPr/>
        </p:nvSpPr>
        <p:spPr>
          <a:xfrm>
            <a:off x="961930" y="4619555"/>
            <a:ext cx="7220140" cy="830997"/>
          </a:xfrm>
          <a:prstGeom prst="rect">
            <a:avLst/>
          </a:prstGeom>
          <a:noFill/>
        </p:spPr>
        <p:txBody>
          <a:bodyPr wrap="square" rtlCol="0">
            <a:spAutoFit/>
          </a:bodyPr>
          <a:lstStyle/>
          <a:p>
            <a:pPr algn="ctr"/>
            <a:r>
              <a:rPr lang="en-US" sz="4800" b="1" dirty="0" err="1" smtClean="0">
                <a:solidFill>
                  <a:srgbClr val="C00000"/>
                </a:solidFill>
                <a:effectLst>
                  <a:outerShdw blurRad="38100" dist="38100" dir="2700000" algn="tl">
                    <a:srgbClr val="000000">
                      <a:alpha val="43137"/>
                    </a:srgbClr>
                  </a:outerShdw>
                </a:effectLst>
              </a:rPr>
              <a:t>functionalnavigation</a:t>
            </a:r>
            <a:endParaRPr lang="en-US" sz="4800" dirty="0"/>
          </a:p>
        </p:txBody>
      </p:sp>
      <p:sp>
        <p:nvSpPr>
          <p:cNvPr id="5"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961930" y="4619555"/>
            <a:ext cx="7220140" cy="830997"/>
          </a:xfrm>
          <a:prstGeom prst="rect">
            <a:avLst/>
          </a:prstGeom>
          <a:noFill/>
        </p:spPr>
        <p:txBody>
          <a:bodyPr wrap="square" rtlCol="0">
            <a:spAutoFit/>
          </a:bodyPr>
          <a:lstStyle/>
          <a:p>
            <a:pPr algn="ctr"/>
            <a:r>
              <a:rPr lang="en-US" sz="4800" b="1" dirty="0" err="1" smtClean="0">
                <a:solidFill>
                  <a:srgbClr val="C00000"/>
                </a:solidFill>
                <a:effectLst>
                  <a:outerShdw blurRad="38100" dist="38100" dir="2700000" algn="tl">
                    <a:srgbClr val="000000">
                      <a:alpha val="43137"/>
                    </a:srgbClr>
                  </a:outerShdw>
                </a:effectLst>
              </a:rPr>
              <a:t>functionalnavigation</a:t>
            </a:r>
            <a:endParaRPr lang="en-US" sz="48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690442" y="2967335"/>
            <a:ext cx="5763116" cy="923330"/>
          </a:xfrm>
          <a:prstGeom prst="rect">
            <a:avLst/>
          </a:prstGeom>
          <a:noFill/>
        </p:spPr>
        <p:txBody>
          <a:bodyPr wrap="none" rtlCol="0">
            <a:spAutoFit/>
          </a:bodyPr>
          <a:lstStyle/>
          <a:p>
            <a:pPr algn="ctr"/>
            <a:r>
              <a:rPr lang="en-US" sz="5400" dirty="0" smtClean="0"/>
              <a:t>(Additional Slides)</a:t>
            </a:r>
            <a:endParaRPr lang="en-US" sz="54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9999">
              <a:srgbClr val="85C2FF"/>
            </a:gs>
            <a:gs pos="100000">
              <a:srgbClr val="0070C0"/>
            </a:gs>
          </a:gsLst>
          <a:lin ang="5400000" scaled="0"/>
        </a:gradFill>
        <a:effectLst/>
      </p:bgPr>
    </p:bg>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smtClean="0"/>
              <a:t>Managing Multiple Algorithms and Sensors</a:t>
            </a:r>
          </a:p>
        </p:txBody>
      </p:sp>
      <p:sp>
        <p:nvSpPr>
          <p:cNvPr id="44" name="Slide Number Placeholder 3"/>
          <p:cNvSpPr>
            <a:spLocks noGrp="1"/>
          </p:cNvSpPr>
          <p:nvPr>
            <p:ph type="sldNum" sz="quarter" idx="10"/>
          </p:nvPr>
        </p:nvSpPr>
        <p:spPr/>
        <p:txBody>
          <a:bodyPr/>
          <a:lstStyle/>
          <a:p>
            <a:fld id="{D58B4BFC-FA8A-4ED6-92CF-B23EBA5C8C33}" type="slidenum">
              <a:rPr lang="en-US" smtClean="0"/>
              <a:pPr/>
              <a:t>17</a:t>
            </a:fld>
            <a:endParaRPr lang="en-US" dirty="0"/>
          </a:p>
        </p:txBody>
      </p:sp>
      <p:grpSp>
        <p:nvGrpSpPr>
          <p:cNvPr id="2" name="Group 3"/>
          <p:cNvGrpSpPr>
            <a:grpSpLocks/>
          </p:cNvGrpSpPr>
          <p:nvPr/>
        </p:nvGrpSpPr>
        <p:grpSpPr bwMode="auto">
          <a:xfrm>
            <a:off x="4648200" y="4216400"/>
            <a:ext cx="4343400" cy="4775200"/>
            <a:chOff x="2364" y="1543"/>
            <a:chExt cx="1227" cy="1856"/>
          </a:xfrm>
        </p:grpSpPr>
        <p:sp>
          <p:nvSpPr>
            <p:cNvPr id="27686" name="Freeform 4"/>
            <p:cNvSpPr>
              <a:spLocks/>
            </p:cNvSpPr>
            <p:nvPr/>
          </p:nvSpPr>
          <p:spPr bwMode="auto">
            <a:xfrm>
              <a:off x="2824" y="2161"/>
              <a:ext cx="318" cy="654"/>
            </a:xfrm>
            <a:custGeom>
              <a:avLst/>
              <a:gdLst>
                <a:gd name="T0" fmla="*/ 75 w 318"/>
                <a:gd name="T1" fmla="*/ 52 h 654"/>
                <a:gd name="T2" fmla="*/ 109 w 318"/>
                <a:gd name="T3" fmla="*/ 14 h 654"/>
                <a:gd name="T4" fmla="*/ 175 w 318"/>
                <a:gd name="T5" fmla="*/ 0 h 654"/>
                <a:gd name="T6" fmla="*/ 231 w 318"/>
                <a:gd name="T7" fmla="*/ 14 h 654"/>
                <a:gd name="T8" fmla="*/ 262 w 318"/>
                <a:gd name="T9" fmla="*/ 35 h 654"/>
                <a:gd name="T10" fmla="*/ 287 w 318"/>
                <a:gd name="T11" fmla="*/ 78 h 654"/>
                <a:gd name="T12" fmla="*/ 309 w 318"/>
                <a:gd name="T13" fmla="*/ 154 h 654"/>
                <a:gd name="T14" fmla="*/ 318 w 318"/>
                <a:gd name="T15" fmla="*/ 235 h 654"/>
                <a:gd name="T16" fmla="*/ 318 w 318"/>
                <a:gd name="T17" fmla="*/ 384 h 654"/>
                <a:gd name="T18" fmla="*/ 287 w 318"/>
                <a:gd name="T19" fmla="*/ 512 h 654"/>
                <a:gd name="T20" fmla="*/ 240 w 318"/>
                <a:gd name="T21" fmla="*/ 584 h 654"/>
                <a:gd name="T22" fmla="*/ 193 w 318"/>
                <a:gd name="T23" fmla="*/ 625 h 654"/>
                <a:gd name="T24" fmla="*/ 140 w 318"/>
                <a:gd name="T25" fmla="*/ 654 h 654"/>
                <a:gd name="T26" fmla="*/ 65 w 318"/>
                <a:gd name="T27" fmla="*/ 651 h 654"/>
                <a:gd name="T28" fmla="*/ 6 w 318"/>
                <a:gd name="T29" fmla="*/ 608 h 654"/>
                <a:gd name="T30" fmla="*/ 0 w 318"/>
                <a:gd name="T31" fmla="*/ 555 h 654"/>
                <a:gd name="T32" fmla="*/ 28 w 318"/>
                <a:gd name="T33" fmla="*/ 477 h 654"/>
                <a:gd name="T34" fmla="*/ 53 w 318"/>
                <a:gd name="T35" fmla="*/ 390 h 654"/>
                <a:gd name="T36" fmla="*/ 62 w 318"/>
                <a:gd name="T37" fmla="*/ 276 h 654"/>
                <a:gd name="T38" fmla="*/ 47 w 318"/>
                <a:gd name="T39" fmla="*/ 180 h 654"/>
                <a:gd name="T40" fmla="*/ 47 w 318"/>
                <a:gd name="T41" fmla="*/ 110 h 654"/>
                <a:gd name="T42" fmla="*/ 75 w 318"/>
                <a:gd name="T43" fmla="*/ 52 h 6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18"/>
                <a:gd name="T67" fmla="*/ 0 h 654"/>
                <a:gd name="T68" fmla="*/ 318 w 318"/>
                <a:gd name="T69" fmla="*/ 654 h 6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18" h="654">
                  <a:moveTo>
                    <a:pt x="75" y="52"/>
                  </a:moveTo>
                  <a:lnTo>
                    <a:pt x="109" y="14"/>
                  </a:lnTo>
                  <a:lnTo>
                    <a:pt x="175" y="0"/>
                  </a:lnTo>
                  <a:lnTo>
                    <a:pt x="231" y="14"/>
                  </a:lnTo>
                  <a:lnTo>
                    <a:pt x="262" y="35"/>
                  </a:lnTo>
                  <a:lnTo>
                    <a:pt x="287" y="78"/>
                  </a:lnTo>
                  <a:lnTo>
                    <a:pt x="309" y="154"/>
                  </a:lnTo>
                  <a:lnTo>
                    <a:pt x="318" y="235"/>
                  </a:lnTo>
                  <a:lnTo>
                    <a:pt x="318" y="384"/>
                  </a:lnTo>
                  <a:lnTo>
                    <a:pt x="287" y="512"/>
                  </a:lnTo>
                  <a:lnTo>
                    <a:pt x="240" y="584"/>
                  </a:lnTo>
                  <a:lnTo>
                    <a:pt x="193" y="625"/>
                  </a:lnTo>
                  <a:lnTo>
                    <a:pt x="140" y="654"/>
                  </a:lnTo>
                  <a:lnTo>
                    <a:pt x="65" y="651"/>
                  </a:lnTo>
                  <a:lnTo>
                    <a:pt x="6" y="608"/>
                  </a:lnTo>
                  <a:lnTo>
                    <a:pt x="0" y="555"/>
                  </a:lnTo>
                  <a:lnTo>
                    <a:pt x="28" y="477"/>
                  </a:lnTo>
                  <a:lnTo>
                    <a:pt x="53" y="390"/>
                  </a:lnTo>
                  <a:lnTo>
                    <a:pt x="62" y="276"/>
                  </a:lnTo>
                  <a:lnTo>
                    <a:pt x="47" y="180"/>
                  </a:lnTo>
                  <a:lnTo>
                    <a:pt x="47" y="110"/>
                  </a:lnTo>
                  <a:lnTo>
                    <a:pt x="75" y="52"/>
                  </a:lnTo>
                  <a:close/>
                </a:path>
              </a:pathLst>
            </a:custGeom>
            <a:solidFill>
              <a:srgbClr val="000000"/>
            </a:solidFill>
            <a:ln w="9525">
              <a:noFill/>
              <a:round/>
              <a:headEnd/>
              <a:tailEnd/>
            </a:ln>
          </p:spPr>
          <p:txBody>
            <a:bodyPr/>
            <a:lstStyle/>
            <a:p>
              <a:endParaRPr lang="en-US"/>
            </a:p>
          </p:txBody>
        </p:sp>
        <p:sp>
          <p:nvSpPr>
            <p:cNvPr id="27687" name="Freeform 5"/>
            <p:cNvSpPr>
              <a:spLocks/>
            </p:cNvSpPr>
            <p:nvPr/>
          </p:nvSpPr>
          <p:spPr bwMode="auto">
            <a:xfrm>
              <a:off x="2944" y="2743"/>
              <a:ext cx="366" cy="647"/>
            </a:xfrm>
            <a:custGeom>
              <a:avLst/>
              <a:gdLst>
                <a:gd name="T0" fmla="*/ 122 w 366"/>
                <a:gd name="T1" fmla="*/ 27 h 647"/>
                <a:gd name="T2" fmla="*/ 78 w 366"/>
                <a:gd name="T3" fmla="*/ 0 h 647"/>
                <a:gd name="T4" fmla="*/ 22 w 366"/>
                <a:gd name="T5" fmla="*/ 0 h 647"/>
                <a:gd name="T6" fmla="*/ 0 w 366"/>
                <a:gd name="T7" fmla="*/ 35 h 647"/>
                <a:gd name="T8" fmla="*/ 9 w 366"/>
                <a:gd name="T9" fmla="*/ 87 h 647"/>
                <a:gd name="T10" fmla="*/ 59 w 366"/>
                <a:gd name="T11" fmla="*/ 139 h 647"/>
                <a:gd name="T12" fmla="*/ 162 w 366"/>
                <a:gd name="T13" fmla="*/ 186 h 647"/>
                <a:gd name="T14" fmla="*/ 281 w 366"/>
                <a:gd name="T15" fmla="*/ 287 h 647"/>
                <a:gd name="T16" fmla="*/ 301 w 366"/>
                <a:gd name="T17" fmla="*/ 331 h 647"/>
                <a:gd name="T18" fmla="*/ 290 w 366"/>
                <a:gd name="T19" fmla="*/ 352 h 647"/>
                <a:gd name="T20" fmla="*/ 200 w 366"/>
                <a:gd name="T21" fmla="*/ 419 h 647"/>
                <a:gd name="T22" fmla="*/ 94 w 366"/>
                <a:gd name="T23" fmla="*/ 497 h 647"/>
                <a:gd name="T24" fmla="*/ 69 w 366"/>
                <a:gd name="T25" fmla="*/ 532 h 647"/>
                <a:gd name="T26" fmla="*/ 69 w 366"/>
                <a:gd name="T27" fmla="*/ 566 h 647"/>
                <a:gd name="T28" fmla="*/ 150 w 366"/>
                <a:gd name="T29" fmla="*/ 604 h 647"/>
                <a:gd name="T30" fmla="*/ 275 w 366"/>
                <a:gd name="T31" fmla="*/ 647 h 647"/>
                <a:gd name="T32" fmla="*/ 319 w 366"/>
                <a:gd name="T33" fmla="*/ 647 h 647"/>
                <a:gd name="T34" fmla="*/ 366 w 366"/>
                <a:gd name="T35" fmla="*/ 618 h 647"/>
                <a:gd name="T36" fmla="*/ 366 w 366"/>
                <a:gd name="T37" fmla="*/ 595 h 647"/>
                <a:gd name="T38" fmla="*/ 332 w 366"/>
                <a:gd name="T39" fmla="*/ 584 h 647"/>
                <a:gd name="T40" fmla="*/ 172 w 366"/>
                <a:gd name="T41" fmla="*/ 566 h 647"/>
                <a:gd name="T42" fmla="*/ 112 w 366"/>
                <a:gd name="T43" fmla="*/ 552 h 647"/>
                <a:gd name="T44" fmla="*/ 106 w 366"/>
                <a:gd name="T45" fmla="*/ 526 h 647"/>
                <a:gd name="T46" fmla="*/ 209 w 366"/>
                <a:gd name="T47" fmla="*/ 453 h 647"/>
                <a:gd name="T48" fmla="*/ 322 w 366"/>
                <a:gd name="T49" fmla="*/ 384 h 647"/>
                <a:gd name="T50" fmla="*/ 347 w 366"/>
                <a:gd name="T51" fmla="*/ 358 h 647"/>
                <a:gd name="T52" fmla="*/ 357 w 366"/>
                <a:gd name="T53" fmla="*/ 322 h 647"/>
                <a:gd name="T54" fmla="*/ 347 w 366"/>
                <a:gd name="T55" fmla="*/ 273 h 647"/>
                <a:gd name="T56" fmla="*/ 313 w 366"/>
                <a:gd name="T57" fmla="*/ 235 h 647"/>
                <a:gd name="T58" fmla="*/ 200 w 366"/>
                <a:gd name="T59" fmla="*/ 108 h 647"/>
                <a:gd name="T60" fmla="*/ 122 w 366"/>
                <a:gd name="T61" fmla="*/ 27 h 6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6"/>
                <a:gd name="T94" fmla="*/ 0 h 647"/>
                <a:gd name="T95" fmla="*/ 366 w 366"/>
                <a:gd name="T96" fmla="*/ 647 h 6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6" h="647">
                  <a:moveTo>
                    <a:pt x="122" y="27"/>
                  </a:moveTo>
                  <a:lnTo>
                    <a:pt x="78" y="0"/>
                  </a:lnTo>
                  <a:lnTo>
                    <a:pt x="22" y="0"/>
                  </a:lnTo>
                  <a:lnTo>
                    <a:pt x="0" y="35"/>
                  </a:lnTo>
                  <a:lnTo>
                    <a:pt x="9" y="87"/>
                  </a:lnTo>
                  <a:lnTo>
                    <a:pt x="59" y="139"/>
                  </a:lnTo>
                  <a:lnTo>
                    <a:pt x="162" y="186"/>
                  </a:lnTo>
                  <a:lnTo>
                    <a:pt x="281" y="287"/>
                  </a:lnTo>
                  <a:lnTo>
                    <a:pt x="301" y="331"/>
                  </a:lnTo>
                  <a:lnTo>
                    <a:pt x="290" y="352"/>
                  </a:lnTo>
                  <a:lnTo>
                    <a:pt x="200" y="419"/>
                  </a:lnTo>
                  <a:lnTo>
                    <a:pt x="94" y="497"/>
                  </a:lnTo>
                  <a:lnTo>
                    <a:pt x="69" y="532"/>
                  </a:lnTo>
                  <a:lnTo>
                    <a:pt x="69" y="566"/>
                  </a:lnTo>
                  <a:lnTo>
                    <a:pt x="150" y="604"/>
                  </a:lnTo>
                  <a:lnTo>
                    <a:pt x="275" y="647"/>
                  </a:lnTo>
                  <a:lnTo>
                    <a:pt x="319" y="647"/>
                  </a:lnTo>
                  <a:lnTo>
                    <a:pt x="366" y="618"/>
                  </a:lnTo>
                  <a:lnTo>
                    <a:pt x="366" y="595"/>
                  </a:lnTo>
                  <a:lnTo>
                    <a:pt x="332" y="584"/>
                  </a:lnTo>
                  <a:lnTo>
                    <a:pt x="172" y="566"/>
                  </a:lnTo>
                  <a:lnTo>
                    <a:pt x="112" y="552"/>
                  </a:lnTo>
                  <a:lnTo>
                    <a:pt x="106" y="526"/>
                  </a:lnTo>
                  <a:lnTo>
                    <a:pt x="209" y="453"/>
                  </a:lnTo>
                  <a:lnTo>
                    <a:pt x="322" y="384"/>
                  </a:lnTo>
                  <a:lnTo>
                    <a:pt x="347" y="358"/>
                  </a:lnTo>
                  <a:lnTo>
                    <a:pt x="357" y="322"/>
                  </a:lnTo>
                  <a:lnTo>
                    <a:pt x="347" y="273"/>
                  </a:lnTo>
                  <a:lnTo>
                    <a:pt x="313" y="235"/>
                  </a:lnTo>
                  <a:lnTo>
                    <a:pt x="200" y="108"/>
                  </a:lnTo>
                  <a:lnTo>
                    <a:pt x="122" y="27"/>
                  </a:lnTo>
                  <a:close/>
                </a:path>
              </a:pathLst>
            </a:custGeom>
            <a:solidFill>
              <a:srgbClr val="000000"/>
            </a:solidFill>
            <a:ln w="9525">
              <a:noFill/>
              <a:round/>
              <a:headEnd/>
              <a:tailEnd/>
            </a:ln>
          </p:spPr>
          <p:txBody>
            <a:bodyPr/>
            <a:lstStyle/>
            <a:p>
              <a:endParaRPr lang="en-US"/>
            </a:p>
          </p:txBody>
        </p:sp>
        <p:sp>
          <p:nvSpPr>
            <p:cNvPr id="27688" name="Freeform 6"/>
            <p:cNvSpPr>
              <a:spLocks/>
            </p:cNvSpPr>
            <p:nvPr/>
          </p:nvSpPr>
          <p:spPr bwMode="auto">
            <a:xfrm>
              <a:off x="2465" y="2711"/>
              <a:ext cx="455" cy="688"/>
            </a:xfrm>
            <a:custGeom>
              <a:avLst/>
              <a:gdLst>
                <a:gd name="T0" fmla="*/ 248 w 455"/>
                <a:gd name="T1" fmla="*/ 93 h 688"/>
                <a:gd name="T2" fmla="*/ 320 w 455"/>
                <a:gd name="T3" fmla="*/ 35 h 688"/>
                <a:gd name="T4" fmla="*/ 389 w 455"/>
                <a:gd name="T5" fmla="*/ 0 h 688"/>
                <a:gd name="T6" fmla="*/ 433 w 455"/>
                <a:gd name="T7" fmla="*/ 6 h 688"/>
                <a:gd name="T8" fmla="*/ 455 w 455"/>
                <a:gd name="T9" fmla="*/ 35 h 688"/>
                <a:gd name="T10" fmla="*/ 455 w 455"/>
                <a:gd name="T11" fmla="*/ 67 h 688"/>
                <a:gd name="T12" fmla="*/ 442 w 455"/>
                <a:gd name="T13" fmla="*/ 101 h 688"/>
                <a:gd name="T14" fmla="*/ 395 w 455"/>
                <a:gd name="T15" fmla="*/ 122 h 688"/>
                <a:gd name="T16" fmla="*/ 301 w 455"/>
                <a:gd name="T17" fmla="*/ 171 h 688"/>
                <a:gd name="T18" fmla="*/ 245 w 455"/>
                <a:gd name="T19" fmla="*/ 232 h 688"/>
                <a:gd name="T20" fmla="*/ 207 w 455"/>
                <a:gd name="T21" fmla="*/ 304 h 688"/>
                <a:gd name="T22" fmla="*/ 198 w 455"/>
                <a:gd name="T23" fmla="*/ 348 h 688"/>
                <a:gd name="T24" fmla="*/ 248 w 455"/>
                <a:gd name="T25" fmla="*/ 401 h 688"/>
                <a:gd name="T26" fmla="*/ 301 w 455"/>
                <a:gd name="T27" fmla="*/ 476 h 688"/>
                <a:gd name="T28" fmla="*/ 339 w 455"/>
                <a:gd name="T29" fmla="*/ 546 h 688"/>
                <a:gd name="T30" fmla="*/ 348 w 455"/>
                <a:gd name="T31" fmla="*/ 589 h 688"/>
                <a:gd name="T32" fmla="*/ 348 w 455"/>
                <a:gd name="T33" fmla="*/ 615 h 688"/>
                <a:gd name="T34" fmla="*/ 323 w 455"/>
                <a:gd name="T35" fmla="*/ 633 h 688"/>
                <a:gd name="T36" fmla="*/ 245 w 455"/>
                <a:gd name="T37" fmla="*/ 636 h 688"/>
                <a:gd name="T38" fmla="*/ 126 w 455"/>
                <a:gd name="T39" fmla="*/ 662 h 688"/>
                <a:gd name="T40" fmla="*/ 104 w 455"/>
                <a:gd name="T41" fmla="*/ 685 h 688"/>
                <a:gd name="T42" fmla="*/ 85 w 455"/>
                <a:gd name="T43" fmla="*/ 688 h 688"/>
                <a:gd name="T44" fmla="*/ 0 w 455"/>
                <a:gd name="T45" fmla="*/ 662 h 688"/>
                <a:gd name="T46" fmla="*/ 0 w 455"/>
                <a:gd name="T47" fmla="*/ 636 h 688"/>
                <a:gd name="T48" fmla="*/ 37 w 455"/>
                <a:gd name="T49" fmla="*/ 615 h 688"/>
                <a:gd name="T50" fmla="*/ 188 w 455"/>
                <a:gd name="T51" fmla="*/ 589 h 688"/>
                <a:gd name="T52" fmla="*/ 267 w 455"/>
                <a:gd name="T53" fmla="*/ 598 h 688"/>
                <a:gd name="T54" fmla="*/ 304 w 455"/>
                <a:gd name="T55" fmla="*/ 598 h 688"/>
                <a:gd name="T56" fmla="*/ 314 w 455"/>
                <a:gd name="T57" fmla="*/ 584 h 688"/>
                <a:gd name="T58" fmla="*/ 282 w 455"/>
                <a:gd name="T59" fmla="*/ 520 h 688"/>
                <a:gd name="T60" fmla="*/ 217 w 455"/>
                <a:gd name="T61" fmla="*/ 436 h 688"/>
                <a:gd name="T62" fmla="*/ 170 w 455"/>
                <a:gd name="T63" fmla="*/ 374 h 688"/>
                <a:gd name="T64" fmla="*/ 151 w 455"/>
                <a:gd name="T65" fmla="*/ 339 h 688"/>
                <a:gd name="T66" fmla="*/ 151 w 455"/>
                <a:gd name="T67" fmla="*/ 287 h 688"/>
                <a:gd name="T68" fmla="*/ 182 w 455"/>
                <a:gd name="T69" fmla="*/ 200 h 688"/>
                <a:gd name="T70" fmla="*/ 210 w 455"/>
                <a:gd name="T71" fmla="*/ 145 h 688"/>
                <a:gd name="T72" fmla="*/ 248 w 455"/>
                <a:gd name="T73" fmla="*/ 93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88"/>
                <a:gd name="T113" fmla="*/ 455 w 455"/>
                <a:gd name="T114" fmla="*/ 688 h 6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88">
                  <a:moveTo>
                    <a:pt x="248" y="93"/>
                  </a:moveTo>
                  <a:lnTo>
                    <a:pt x="320" y="35"/>
                  </a:lnTo>
                  <a:lnTo>
                    <a:pt x="389" y="0"/>
                  </a:lnTo>
                  <a:lnTo>
                    <a:pt x="433" y="6"/>
                  </a:lnTo>
                  <a:lnTo>
                    <a:pt x="455" y="35"/>
                  </a:lnTo>
                  <a:lnTo>
                    <a:pt x="455" y="67"/>
                  </a:lnTo>
                  <a:lnTo>
                    <a:pt x="442" y="101"/>
                  </a:lnTo>
                  <a:lnTo>
                    <a:pt x="395" y="122"/>
                  </a:lnTo>
                  <a:lnTo>
                    <a:pt x="301" y="171"/>
                  </a:lnTo>
                  <a:lnTo>
                    <a:pt x="245" y="232"/>
                  </a:lnTo>
                  <a:lnTo>
                    <a:pt x="207" y="304"/>
                  </a:lnTo>
                  <a:lnTo>
                    <a:pt x="198" y="348"/>
                  </a:lnTo>
                  <a:lnTo>
                    <a:pt x="248" y="401"/>
                  </a:lnTo>
                  <a:lnTo>
                    <a:pt x="301" y="476"/>
                  </a:lnTo>
                  <a:lnTo>
                    <a:pt x="339" y="546"/>
                  </a:lnTo>
                  <a:lnTo>
                    <a:pt x="348" y="589"/>
                  </a:lnTo>
                  <a:lnTo>
                    <a:pt x="348" y="615"/>
                  </a:lnTo>
                  <a:lnTo>
                    <a:pt x="323" y="633"/>
                  </a:lnTo>
                  <a:lnTo>
                    <a:pt x="245" y="636"/>
                  </a:lnTo>
                  <a:lnTo>
                    <a:pt x="126" y="662"/>
                  </a:lnTo>
                  <a:lnTo>
                    <a:pt x="104" y="685"/>
                  </a:lnTo>
                  <a:lnTo>
                    <a:pt x="85" y="688"/>
                  </a:lnTo>
                  <a:lnTo>
                    <a:pt x="0" y="662"/>
                  </a:lnTo>
                  <a:lnTo>
                    <a:pt x="0" y="636"/>
                  </a:lnTo>
                  <a:lnTo>
                    <a:pt x="37" y="615"/>
                  </a:lnTo>
                  <a:lnTo>
                    <a:pt x="188" y="589"/>
                  </a:lnTo>
                  <a:lnTo>
                    <a:pt x="267" y="598"/>
                  </a:lnTo>
                  <a:lnTo>
                    <a:pt x="304" y="598"/>
                  </a:lnTo>
                  <a:lnTo>
                    <a:pt x="314" y="584"/>
                  </a:lnTo>
                  <a:lnTo>
                    <a:pt x="282" y="520"/>
                  </a:lnTo>
                  <a:lnTo>
                    <a:pt x="217" y="436"/>
                  </a:lnTo>
                  <a:lnTo>
                    <a:pt x="170" y="374"/>
                  </a:lnTo>
                  <a:lnTo>
                    <a:pt x="151" y="339"/>
                  </a:lnTo>
                  <a:lnTo>
                    <a:pt x="151" y="287"/>
                  </a:lnTo>
                  <a:lnTo>
                    <a:pt x="182" y="200"/>
                  </a:lnTo>
                  <a:lnTo>
                    <a:pt x="210" y="145"/>
                  </a:lnTo>
                  <a:lnTo>
                    <a:pt x="248" y="93"/>
                  </a:lnTo>
                  <a:close/>
                </a:path>
              </a:pathLst>
            </a:custGeom>
            <a:solidFill>
              <a:srgbClr val="000000"/>
            </a:solidFill>
            <a:ln w="9525">
              <a:noFill/>
              <a:round/>
              <a:headEnd/>
              <a:tailEnd/>
            </a:ln>
          </p:spPr>
          <p:txBody>
            <a:bodyPr/>
            <a:lstStyle/>
            <a:p>
              <a:endParaRPr lang="en-US"/>
            </a:p>
          </p:txBody>
        </p:sp>
        <p:sp>
          <p:nvSpPr>
            <p:cNvPr id="27689" name="Freeform 7"/>
            <p:cNvSpPr>
              <a:spLocks/>
            </p:cNvSpPr>
            <p:nvPr/>
          </p:nvSpPr>
          <p:spPr bwMode="auto">
            <a:xfrm>
              <a:off x="2364" y="1888"/>
              <a:ext cx="478" cy="640"/>
            </a:xfrm>
            <a:custGeom>
              <a:avLst/>
              <a:gdLst>
                <a:gd name="T0" fmla="*/ 59 w 478"/>
                <a:gd name="T1" fmla="*/ 621 h 640"/>
                <a:gd name="T2" fmla="*/ 93 w 478"/>
                <a:gd name="T3" fmla="*/ 640 h 640"/>
                <a:gd name="T4" fmla="*/ 118 w 478"/>
                <a:gd name="T5" fmla="*/ 621 h 640"/>
                <a:gd name="T6" fmla="*/ 183 w 478"/>
                <a:gd name="T7" fmla="*/ 540 h 640"/>
                <a:gd name="T8" fmla="*/ 295 w 478"/>
                <a:gd name="T9" fmla="*/ 470 h 640"/>
                <a:gd name="T10" fmla="*/ 373 w 478"/>
                <a:gd name="T11" fmla="*/ 456 h 640"/>
                <a:gd name="T12" fmla="*/ 462 w 478"/>
                <a:gd name="T13" fmla="*/ 447 h 640"/>
                <a:gd name="T14" fmla="*/ 478 w 478"/>
                <a:gd name="T15" fmla="*/ 409 h 640"/>
                <a:gd name="T16" fmla="*/ 455 w 478"/>
                <a:gd name="T17" fmla="*/ 368 h 640"/>
                <a:gd name="T18" fmla="*/ 400 w 478"/>
                <a:gd name="T19" fmla="*/ 357 h 640"/>
                <a:gd name="T20" fmla="*/ 321 w 478"/>
                <a:gd name="T21" fmla="*/ 374 h 640"/>
                <a:gd name="T22" fmla="*/ 209 w 478"/>
                <a:gd name="T23" fmla="*/ 452 h 640"/>
                <a:gd name="T24" fmla="*/ 138 w 478"/>
                <a:gd name="T25" fmla="*/ 522 h 640"/>
                <a:gd name="T26" fmla="*/ 96 w 478"/>
                <a:gd name="T27" fmla="*/ 557 h 640"/>
                <a:gd name="T28" fmla="*/ 70 w 478"/>
                <a:gd name="T29" fmla="*/ 517 h 640"/>
                <a:gd name="T30" fmla="*/ 74 w 478"/>
                <a:gd name="T31" fmla="*/ 418 h 640"/>
                <a:gd name="T32" fmla="*/ 104 w 478"/>
                <a:gd name="T33" fmla="*/ 296 h 640"/>
                <a:gd name="T34" fmla="*/ 138 w 478"/>
                <a:gd name="T35" fmla="*/ 256 h 640"/>
                <a:gd name="T36" fmla="*/ 187 w 478"/>
                <a:gd name="T37" fmla="*/ 220 h 640"/>
                <a:gd name="T38" fmla="*/ 217 w 478"/>
                <a:gd name="T39" fmla="*/ 191 h 640"/>
                <a:gd name="T40" fmla="*/ 133 w 478"/>
                <a:gd name="T41" fmla="*/ 134 h 640"/>
                <a:gd name="T42" fmla="*/ 59 w 478"/>
                <a:gd name="T43" fmla="*/ 64 h 640"/>
                <a:gd name="T44" fmla="*/ 44 w 478"/>
                <a:gd name="T45" fmla="*/ 0 h 640"/>
                <a:gd name="T46" fmla="*/ 11 w 478"/>
                <a:gd name="T47" fmla="*/ 3 h 640"/>
                <a:gd name="T48" fmla="*/ 0 w 478"/>
                <a:gd name="T49" fmla="*/ 87 h 640"/>
                <a:gd name="T50" fmla="*/ 62 w 478"/>
                <a:gd name="T51" fmla="*/ 139 h 640"/>
                <a:gd name="T52" fmla="*/ 130 w 478"/>
                <a:gd name="T53" fmla="*/ 195 h 640"/>
                <a:gd name="T54" fmla="*/ 96 w 478"/>
                <a:gd name="T55" fmla="*/ 252 h 640"/>
                <a:gd name="T56" fmla="*/ 62 w 478"/>
                <a:gd name="T57" fmla="*/ 322 h 640"/>
                <a:gd name="T58" fmla="*/ 40 w 478"/>
                <a:gd name="T59" fmla="*/ 412 h 640"/>
                <a:gd name="T60" fmla="*/ 25 w 478"/>
                <a:gd name="T61" fmla="*/ 504 h 640"/>
                <a:gd name="T62" fmla="*/ 40 w 478"/>
                <a:gd name="T63" fmla="*/ 584 h 640"/>
                <a:gd name="T64" fmla="*/ 59 w 478"/>
                <a:gd name="T65" fmla="*/ 621 h 6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8"/>
                <a:gd name="T100" fmla="*/ 0 h 640"/>
                <a:gd name="T101" fmla="*/ 478 w 478"/>
                <a:gd name="T102" fmla="*/ 640 h 6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8" h="640">
                  <a:moveTo>
                    <a:pt x="59" y="621"/>
                  </a:moveTo>
                  <a:lnTo>
                    <a:pt x="93" y="640"/>
                  </a:lnTo>
                  <a:lnTo>
                    <a:pt x="118" y="621"/>
                  </a:lnTo>
                  <a:lnTo>
                    <a:pt x="183" y="540"/>
                  </a:lnTo>
                  <a:lnTo>
                    <a:pt x="295" y="470"/>
                  </a:lnTo>
                  <a:lnTo>
                    <a:pt x="373" y="456"/>
                  </a:lnTo>
                  <a:lnTo>
                    <a:pt x="462" y="447"/>
                  </a:lnTo>
                  <a:lnTo>
                    <a:pt x="478" y="409"/>
                  </a:lnTo>
                  <a:lnTo>
                    <a:pt x="455" y="368"/>
                  </a:lnTo>
                  <a:lnTo>
                    <a:pt x="400" y="357"/>
                  </a:lnTo>
                  <a:lnTo>
                    <a:pt x="321" y="374"/>
                  </a:lnTo>
                  <a:lnTo>
                    <a:pt x="209" y="452"/>
                  </a:lnTo>
                  <a:lnTo>
                    <a:pt x="138" y="522"/>
                  </a:lnTo>
                  <a:lnTo>
                    <a:pt x="96" y="557"/>
                  </a:lnTo>
                  <a:lnTo>
                    <a:pt x="70" y="517"/>
                  </a:lnTo>
                  <a:lnTo>
                    <a:pt x="74" y="418"/>
                  </a:lnTo>
                  <a:lnTo>
                    <a:pt x="104" y="296"/>
                  </a:lnTo>
                  <a:lnTo>
                    <a:pt x="138" y="256"/>
                  </a:lnTo>
                  <a:lnTo>
                    <a:pt x="187" y="220"/>
                  </a:lnTo>
                  <a:lnTo>
                    <a:pt x="217" y="191"/>
                  </a:lnTo>
                  <a:lnTo>
                    <a:pt x="133" y="134"/>
                  </a:lnTo>
                  <a:lnTo>
                    <a:pt x="59" y="64"/>
                  </a:lnTo>
                  <a:lnTo>
                    <a:pt x="44" y="0"/>
                  </a:lnTo>
                  <a:lnTo>
                    <a:pt x="11" y="3"/>
                  </a:lnTo>
                  <a:lnTo>
                    <a:pt x="0" y="87"/>
                  </a:lnTo>
                  <a:lnTo>
                    <a:pt x="62" y="139"/>
                  </a:lnTo>
                  <a:lnTo>
                    <a:pt x="130" y="195"/>
                  </a:lnTo>
                  <a:lnTo>
                    <a:pt x="96" y="252"/>
                  </a:lnTo>
                  <a:lnTo>
                    <a:pt x="62" y="322"/>
                  </a:lnTo>
                  <a:lnTo>
                    <a:pt x="40" y="412"/>
                  </a:lnTo>
                  <a:lnTo>
                    <a:pt x="25" y="504"/>
                  </a:lnTo>
                  <a:lnTo>
                    <a:pt x="40" y="584"/>
                  </a:lnTo>
                  <a:lnTo>
                    <a:pt x="59" y="621"/>
                  </a:lnTo>
                  <a:close/>
                </a:path>
              </a:pathLst>
            </a:custGeom>
            <a:solidFill>
              <a:srgbClr val="000000"/>
            </a:solidFill>
            <a:ln w="9525">
              <a:noFill/>
              <a:round/>
              <a:headEnd/>
              <a:tailEnd/>
            </a:ln>
          </p:spPr>
          <p:txBody>
            <a:bodyPr/>
            <a:lstStyle/>
            <a:p>
              <a:endParaRPr lang="en-US"/>
            </a:p>
          </p:txBody>
        </p:sp>
        <p:sp>
          <p:nvSpPr>
            <p:cNvPr id="27690" name="Freeform 8"/>
            <p:cNvSpPr>
              <a:spLocks/>
            </p:cNvSpPr>
            <p:nvPr/>
          </p:nvSpPr>
          <p:spPr bwMode="auto">
            <a:xfrm>
              <a:off x="3140" y="1543"/>
              <a:ext cx="451" cy="694"/>
            </a:xfrm>
            <a:custGeom>
              <a:avLst/>
              <a:gdLst>
                <a:gd name="T0" fmla="*/ 0 w 451"/>
                <a:gd name="T1" fmla="*/ 688 h 694"/>
                <a:gd name="T2" fmla="*/ 0 w 451"/>
                <a:gd name="T3" fmla="*/ 642 h 694"/>
                <a:gd name="T4" fmla="*/ 28 w 451"/>
                <a:gd name="T5" fmla="*/ 607 h 694"/>
                <a:gd name="T6" fmla="*/ 151 w 451"/>
                <a:gd name="T7" fmla="*/ 566 h 694"/>
                <a:gd name="T8" fmla="*/ 301 w 451"/>
                <a:gd name="T9" fmla="*/ 532 h 694"/>
                <a:gd name="T10" fmla="*/ 389 w 451"/>
                <a:gd name="T11" fmla="*/ 511 h 694"/>
                <a:gd name="T12" fmla="*/ 398 w 451"/>
                <a:gd name="T13" fmla="*/ 494 h 694"/>
                <a:gd name="T14" fmla="*/ 357 w 451"/>
                <a:gd name="T15" fmla="*/ 442 h 694"/>
                <a:gd name="T16" fmla="*/ 276 w 451"/>
                <a:gd name="T17" fmla="*/ 366 h 694"/>
                <a:gd name="T18" fmla="*/ 192 w 451"/>
                <a:gd name="T19" fmla="*/ 302 h 694"/>
                <a:gd name="T20" fmla="*/ 126 w 451"/>
                <a:gd name="T21" fmla="*/ 267 h 694"/>
                <a:gd name="T22" fmla="*/ 88 w 451"/>
                <a:gd name="T23" fmla="*/ 232 h 694"/>
                <a:gd name="T24" fmla="*/ 84 w 451"/>
                <a:gd name="T25" fmla="*/ 206 h 694"/>
                <a:gd name="T26" fmla="*/ 107 w 451"/>
                <a:gd name="T27" fmla="*/ 183 h 694"/>
                <a:gd name="T28" fmla="*/ 160 w 451"/>
                <a:gd name="T29" fmla="*/ 171 h 694"/>
                <a:gd name="T30" fmla="*/ 226 w 451"/>
                <a:gd name="T31" fmla="*/ 128 h 694"/>
                <a:gd name="T32" fmla="*/ 235 w 451"/>
                <a:gd name="T33" fmla="*/ 84 h 694"/>
                <a:gd name="T34" fmla="*/ 235 w 451"/>
                <a:gd name="T35" fmla="*/ 23 h 694"/>
                <a:gd name="T36" fmla="*/ 229 w 451"/>
                <a:gd name="T37" fmla="*/ 0 h 694"/>
                <a:gd name="T38" fmla="*/ 254 w 451"/>
                <a:gd name="T39" fmla="*/ 6 h 694"/>
                <a:gd name="T40" fmla="*/ 289 w 451"/>
                <a:gd name="T41" fmla="*/ 58 h 694"/>
                <a:gd name="T42" fmla="*/ 301 w 451"/>
                <a:gd name="T43" fmla="*/ 113 h 694"/>
                <a:gd name="T44" fmla="*/ 264 w 451"/>
                <a:gd name="T45" fmla="*/ 154 h 694"/>
                <a:gd name="T46" fmla="*/ 229 w 451"/>
                <a:gd name="T47" fmla="*/ 165 h 694"/>
                <a:gd name="T48" fmla="*/ 164 w 451"/>
                <a:gd name="T49" fmla="*/ 197 h 694"/>
                <a:gd name="T50" fmla="*/ 151 w 451"/>
                <a:gd name="T51" fmla="*/ 215 h 694"/>
                <a:gd name="T52" fmla="*/ 160 w 451"/>
                <a:gd name="T53" fmla="*/ 232 h 694"/>
                <a:gd name="T54" fmla="*/ 220 w 451"/>
                <a:gd name="T55" fmla="*/ 278 h 694"/>
                <a:gd name="T56" fmla="*/ 282 w 451"/>
                <a:gd name="T57" fmla="*/ 304 h 694"/>
                <a:gd name="T58" fmla="*/ 367 w 451"/>
                <a:gd name="T59" fmla="*/ 372 h 694"/>
                <a:gd name="T60" fmla="*/ 423 w 451"/>
                <a:gd name="T61" fmla="*/ 450 h 694"/>
                <a:gd name="T62" fmla="*/ 451 w 451"/>
                <a:gd name="T63" fmla="*/ 511 h 694"/>
                <a:gd name="T64" fmla="*/ 442 w 451"/>
                <a:gd name="T65" fmla="*/ 532 h 694"/>
                <a:gd name="T66" fmla="*/ 423 w 451"/>
                <a:gd name="T67" fmla="*/ 546 h 694"/>
                <a:gd name="T68" fmla="*/ 351 w 451"/>
                <a:gd name="T69" fmla="*/ 572 h 694"/>
                <a:gd name="T70" fmla="*/ 207 w 451"/>
                <a:gd name="T71" fmla="*/ 616 h 694"/>
                <a:gd name="T72" fmla="*/ 117 w 451"/>
                <a:gd name="T73" fmla="*/ 653 h 694"/>
                <a:gd name="T74" fmla="*/ 56 w 451"/>
                <a:gd name="T75" fmla="*/ 685 h 694"/>
                <a:gd name="T76" fmla="*/ 19 w 451"/>
                <a:gd name="T77" fmla="*/ 694 h 694"/>
                <a:gd name="T78" fmla="*/ 0 w 451"/>
                <a:gd name="T79" fmla="*/ 688 h 6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1"/>
                <a:gd name="T121" fmla="*/ 0 h 694"/>
                <a:gd name="T122" fmla="*/ 451 w 451"/>
                <a:gd name="T123" fmla="*/ 694 h 6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1" h="694">
                  <a:moveTo>
                    <a:pt x="0" y="688"/>
                  </a:moveTo>
                  <a:lnTo>
                    <a:pt x="0" y="642"/>
                  </a:lnTo>
                  <a:lnTo>
                    <a:pt x="28" y="607"/>
                  </a:lnTo>
                  <a:lnTo>
                    <a:pt x="151" y="566"/>
                  </a:lnTo>
                  <a:lnTo>
                    <a:pt x="301" y="532"/>
                  </a:lnTo>
                  <a:lnTo>
                    <a:pt x="389" y="511"/>
                  </a:lnTo>
                  <a:lnTo>
                    <a:pt x="398" y="494"/>
                  </a:lnTo>
                  <a:lnTo>
                    <a:pt x="357" y="442"/>
                  </a:lnTo>
                  <a:lnTo>
                    <a:pt x="276" y="366"/>
                  </a:lnTo>
                  <a:lnTo>
                    <a:pt x="192" y="302"/>
                  </a:lnTo>
                  <a:lnTo>
                    <a:pt x="126" y="267"/>
                  </a:lnTo>
                  <a:lnTo>
                    <a:pt x="88" y="232"/>
                  </a:lnTo>
                  <a:lnTo>
                    <a:pt x="84" y="206"/>
                  </a:lnTo>
                  <a:lnTo>
                    <a:pt x="107" y="183"/>
                  </a:lnTo>
                  <a:lnTo>
                    <a:pt x="160" y="171"/>
                  </a:lnTo>
                  <a:lnTo>
                    <a:pt x="226" y="128"/>
                  </a:lnTo>
                  <a:lnTo>
                    <a:pt x="235" y="84"/>
                  </a:lnTo>
                  <a:lnTo>
                    <a:pt x="235" y="23"/>
                  </a:lnTo>
                  <a:lnTo>
                    <a:pt x="229" y="0"/>
                  </a:lnTo>
                  <a:lnTo>
                    <a:pt x="254" y="6"/>
                  </a:lnTo>
                  <a:lnTo>
                    <a:pt x="289" y="58"/>
                  </a:lnTo>
                  <a:lnTo>
                    <a:pt x="301" y="113"/>
                  </a:lnTo>
                  <a:lnTo>
                    <a:pt x="264" y="154"/>
                  </a:lnTo>
                  <a:lnTo>
                    <a:pt x="229" y="165"/>
                  </a:lnTo>
                  <a:lnTo>
                    <a:pt x="164" y="197"/>
                  </a:lnTo>
                  <a:lnTo>
                    <a:pt x="151" y="215"/>
                  </a:lnTo>
                  <a:lnTo>
                    <a:pt x="160" y="232"/>
                  </a:lnTo>
                  <a:lnTo>
                    <a:pt x="220" y="278"/>
                  </a:lnTo>
                  <a:lnTo>
                    <a:pt x="282" y="304"/>
                  </a:lnTo>
                  <a:lnTo>
                    <a:pt x="367" y="372"/>
                  </a:lnTo>
                  <a:lnTo>
                    <a:pt x="423" y="450"/>
                  </a:lnTo>
                  <a:lnTo>
                    <a:pt x="451" y="511"/>
                  </a:lnTo>
                  <a:lnTo>
                    <a:pt x="442" y="532"/>
                  </a:lnTo>
                  <a:lnTo>
                    <a:pt x="423" y="546"/>
                  </a:lnTo>
                  <a:lnTo>
                    <a:pt x="351" y="572"/>
                  </a:lnTo>
                  <a:lnTo>
                    <a:pt x="207" y="616"/>
                  </a:lnTo>
                  <a:lnTo>
                    <a:pt x="117" y="653"/>
                  </a:lnTo>
                  <a:lnTo>
                    <a:pt x="56" y="685"/>
                  </a:lnTo>
                  <a:lnTo>
                    <a:pt x="19" y="694"/>
                  </a:lnTo>
                  <a:lnTo>
                    <a:pt x="0" y="688"/>
                  </a:lnTo>
                  <a:close/>
                </a:path>
              </a:pathLst>
            </a:custGeom>
            <a:solidFill>
              <a:srgbClr val="000000"/>
            </a:solidFill>
            <a:ln w="9525">
              <a:noFill/>
              <a:round/>
              <a:headEnd/>
              <a:tailEnd/>
            </a:ln>
          </p:spPr>
          <p:txBody>
            <a:bodyPr/>
            <a:lstStyle/>
            <a:p>
              <a:endParaRPr lang="en-US"/>
            </a:p>
          </p:txBody>
        </p:sp>
        <p:sp>
          <p:nvSpPr>
            <p:cNvPr id="27691" name="Freeform 9"/>
            <p:cNvSpPr>
              <a:spLocks/>
            </p:cNvSpPr>
            <p:nvPr/>
          </p:nvSpPr>
          <p:spPr bwMode="auto">
            <a:xfrm>
              <a:off x="2695" y="1646"/>
              <a:ext cx="354" cy="495"/>
            </a:xfrm>
            <a:custGeom>
              <a:avLst/>
              <a:gdLst>
                <a:gd name="T0" fmla="*/ 72 w 354"/>
                <a:gd name="T1" fmla="*/ 402 h 495"/>
                <a:gd name="T2" fmla="*/ 113 w 354"/>
                <a:gd name="T3" fmla="*/ 446 h 495"/>
                <a:gd name="T4" fmla="*/ 179 w 354"/>
                <a:gd name="T5" fmla="*/ 486 h 495"/>
                <a:gd name="T6" fmla="*/ 235 w 354"/>
                <a:gd name="T7" fmla="*/ 495 h 495"/>
                <a:gd name="T8" fmla="*/ 278 w 354"/>
                <a:gd name="T9" fmla="*/ 486 h 495"/>
                <a:gd name="T10" fmla="*/ 329 w 354"/>
                <a:gd name="T11" fmla="*/ 452 h 495"/>
                <a:gd name="T12" fmla="*/ 347 w 354"/>
                <a:gd name="T13" fmla="*/ 382 h 495"/>
                <a:gd name="T14" fmla="*/ 354 w 354"/>
                <a:gd name="T15" fmla="*/ 330 h 495"/>
                <a:gd name="T16" fmla="*/ 338 w 354"/>
                <a:gd name="T17" fmla="*/ 280 h 495"/>
                <a:gd name="T18" fmla="*/ 309 w 354"/>
                <a:gd name="T19" fmla="*/ 219 h 495"/>
                <a:gd name="T20" fmla="*/ 282 w 354"/>
                <a:gd name="T21" fmla="*/ 165 h 495"/>
                <a:gd name="T22" fmla="*/ 278 w 354"/>
                <a:gd name="T23" fmla="*/ 154 h 495"/>
                <a:gd name="T24" fmla="*/ 291 w 354"/>
                <a:gd name="T25" fmla="*/ 93 h 495"/>
                <a:gd name="T26" fmla="*/ 329 w 354"/>
                <a:gd name="T27" fmla="*/ 32 h 495"/>
                <a:gd name="T28" fmla="*/ 335 w 354"/>
                <a:gd name="T29" fmla="*/ 14 h 495"/>
                <a:gd name="T30" fmla="*/ 315 w 354"/>
                <a:gd name="T31" fmla="*/ 0 h 495"/>
                <a:gd name="T32" fmla="*/ 291 w 354"/>
                <a:gd name="T33" fmla="*/ 0 h 495"/>
                <a:gd name="T34" fmla="*/ 263 w 354"/>
                <a:gd name="T35" fmla="*/ 79 h 495"/>
                <a:gd name="T36" fmla="*/ 251 w 354"/>
                <a:gd name="T37" fmla="*/ 131 h 495"/>
                <a:gd name="T38" fmla="*/ 216 w 354"/>
                <a:gd name="T39" fmla="*/ 96 h 495"/>
                <a:gd name="T40" fmla="*/ 188 w 354"/>
                <a:gd name="T41" fmla="*/ 70 h 495"/>
                <a:gd name="T42" fmla="*/ 128 w 354"/>
                <a:gd name="T43" fmla="*/ 49 h 495"/>
                <a:gd name="T44" fmla="*/ 85 w 354"/>
                <a:gd name="T45" fmla="*/ 49 h 495"/>
                <a:gd name="T46" fmla="*/ 19 w 354"/>
                <a:gd name="T47" fmla="*/ 79 h 495"/>
                <a:gd name="T48" fmla="*/ 0 w 354"/>
                <a:gd name="T49" fmla="*/ 163 h 495"/>
                <a:gd name="T50" fmla="*/ 16 w 354"/>
                <a:gd name="T51" fmla="*/ 271 h 495"/>
                <a:gd name="T52" fmla="*/ 44 w 354"/>
                <a:gd name="T53" fmla="*/ 373 h 495"/>
                <a:gd name="T54" fmla="*/ 72 w 354"/>
                <a:gd name="T55" fmla="*/ 402 h 4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4"/>
                <a:gd name="T85" fmla="*/ 0 h 495"/>
                <a:gd name="T86" fmla="*/ 354 w 354"/>
                <a:gd name="T87" fmla="*/ 495 h 4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4" h="495">
                  <a:moveTo>
                    <a:pt x="72" y="402"/>
                  </a:moveTo>
                  <a:lnTo>
                    <a:pt x="113" y="446"/>
                  </a:lnTo>
                  <a:lnTo>
                    <a:pt x="179" y="486"/>
                  </a:lnTo>
                  <a:lnTo>
                    <a:pt x="235" y="495"/>
                  </a:lnTo>
                  <a:lnTo>
                    <a:pt x="278" y="486"/>
                  </a:lnTo>
                  <a:lnTo>
                    <a:pt x="329" y="452"/>
                  </a:lnTo>
                  <a:lnTo>
                    <a:pt x="347" y="382"/>
                  </a:lnTo>
                  <a:lnTo>
                    <a:pt x="354" y="330"/>
                  </a:lnTo>
                  <a:lnTo>
                    <a:pt x="338" y="280"/>
                  </a:lnTo>
                  <a:lnTo>
                    <a:pt x="309" y="219"/>
                  </a:lnTo>
                  <a:lnTo>
                    <a:pt x="282" y="165"/>
                  </a:lnTo>
                  <a:lnTo>
                    <a:pt x="278" y="154"/>
                  </a:lnTo>
                  <a:lnTo>
                    <a:pt x="291" y="93"/>
                  </a:lnTo>
                  <a:lnTo>
                    <a:pt x="329" y="32"/>
                  </a:lnTo>
                  <a:lnTo>
                    <a:pt x="335" y="14"/>
                  </a:lnTo>
                  <a:lnTo>
                    <a:pt x="315" y="0"/>
                  </a:lnTo>
                  <a:lnTo>
                    <a:pt x="291" y="0"/>
                  </a:lnTo>
                  <a:lnTo>
                    <a:pt x="263" y="79"/>
                  </a:lnTo>
                  <a:lnTo>
                    <a:pt x="251" y="131"/>
                  </a:lnTo>
                  <a:lnTo>
                    <a:pt x="216" y="96"/>
                  </a:lnTo>
                  <a:lnTo>
                    <a:pt x="188" y="70"/>
                  </a:lnTo>
                  <a:lnTo>
                    <a:pt x="128" y="49"/>
                  </a:lnTo>
                  <a:lnTo>
                    <a:pt x="85" y="49"/>
                  </a:lnTo>
                  <a:lnTo>
                    <a:pt x="19" y="79"/>
                  </a:lnTo>
                  <a:lnTo>
                    <a:pt x="0" y="163"/>
                  </a:lnTo>
                  <a:lnTo>
                    <a:pt x="16" y="271"/>
                  </a:lnTo>
                  <a:lnTo>
                    <a:pt x="44" y="373"/>
                  </a:lnTo>
                  <a:lnTo>
                    <a:pt x="72" y="402"/>
                  </a:lnTo>
                  <a:close/>
                </a:path>
              </a:pathLst>
            </a:custGeom>
            <a:solidFill>
              <a:srgbClr val="000000"/>
            </a:solidFill>
            <a:ln w="9525">
              <a:noFill/>
              <a:round/>
              <a:headEnd/>
              <a:tailEnd/>
            </a:ln>
          </p:spPr>
          <p:txBody>
            <a:bodyPr/>
            <a:lstStyle/>
            <a:p>
              <a:endParaRPr lang="en-US"/>
            </a:p>
          </p:txBody>
        </p:sp>
      </p:grpSp>
      <p:grpSp>
        <p:nvGrpSpPr>
          <p:cNvPr id="3" name="Group 10"/>
          <p:cNvGrpSpPr>
            <a:grpSpLocks/>
          </p:cNvGrpSpPr>
          <p:nvPr/>
        </p:nvGrpSpPr>
        <p:grpSpPr bwMode="auto">
          <a:xfrm rot="21042402" flipH="1">
            <a:off x="227013" y="3803650"/>
            <a:ext cx="4114800" cy="4775200"/>
            <a:chOff x="2364" y="1543"/>
            <a:chExt cx="1227" cy="1856"/>
          </a:xfrm>
        </p:grpSpPr>
        <p:sp>
          <p:nvSpPr>
            <p:cNvPr id="27680" name="Freeform 11"/>
            <p:cNvSpPr>
              <a:spLocks/>
            </p:cNvSpPr>
            <p:nvPr/>
          </p:nvSpPr>
          <p:spPr bwMode="auto">
            <a:xfrm>
              <a:off x="2824" y="2161"/>
              <a:ext cx="318" cy="654"/>
            </a:xfrm>
            <a:custGeom>
              <a:avLst/>
              <a:gdLst>
                <a:gd name="T0" fmla="*/ 75 w 318"/>
                <a:gd name="T1" fmla="*/ 52 h 654"/>
                <a:gd name="T2" fmla="*/ 109 w 318"/>
                <a:gd name="T3" fmla="*/ 14 h 654"/>
                <a:gd name="T4" fmla="*/ 175 w 318"/>
                <a:gd name="T5" fmla="*/ 0 h 654"/>
                <a:gd name="T6" fmla="*/ 231 w 318"/>
                <a:gd name="T7" fmla="*/ 14 h 654"/>
                <a:gd name="T8" fmla="*/ 262 w 318"/>
                <a:gd name="T9" fmla="*/ 35 h 654"/>
                <a:gd name="T10" fmla="*/ 287 w 318"/>
                <a:gd name="T11" fmla="*/ 78 h 654"/>
                <a:gd name="T12" fmla="*/ 309 w 318"/>
                <a:gd name="T13" fmla="*/ 154 h 654"/>
                <a:gd name="T14" fmla="*/ 318 w 318"/>
                <a:gd name="T15" fmla="*/ 235 h 654"/>
                <a:gd name="T16" fmla="*/ 318 w 318"/>
                <a:gd name="T17" fmla="*/ 384 h 654"/>
                <a:gd name="T18" fmla="*/ 287 w 318"/>
                <a:gd name="T19" fmla="*/ 512 h 654"/>
                <a:gd name="T20" fmla="*/ 240 w 318"/>
                <a:gd name="T21" fmla="*/ 584 h 654"/>
                <a:gd name="T22" fmla="*/ 193 w 318"/>
                <a:gd name="T23" fmla="*/ 625 h 654"/>
                <a:gd name="T24" fmla="*/ 140 w 318"/>
                <a:gd name="T25" fmla="*/ 654 h 654"/>
                <a:gd name="T26" fmla="*/ 65 w 318"/>
                <a:gd name="T27" fmla="*/ 651 h 654"/>
                <a:gd name="T28" fmla="*/ 6 w 318"/>
                <a:gd name="T29" fmla="*/ 608 h 654"/>
                <a:gd name="T30" fmla="*/ 0 w 318"/>
                <a:gd name="T31" fmla="*/ 555 h 654"/>
                <a:gd name="T32" fmla="*/ 28 w 318"/>
                <a:gd name="T33" fmla="*/ 477 h 654"/>
                <a:gd name="T34" fmla="*/ 53 w 318"/>
                <a:gd name="T35" fmla="*/ 390 h 654"/>
                <a:gd name="T36" fmla="*/ 62 w 318"/>
                <a:gd name="T37" fmla="*/ 276 h 654"/>
                <a:gd name="T38" fmla="*/ 47 w 318"/>
                <a:gd name="T39" fmla="*/ 180 h 654"/>
                <a:gd name="T40" fmla="*/ 47 w 318"/>
                <a:gd name="T41" fmla="*/ 110 h 654"/>
                <a:gd name="T42" fmla="*/ 75 w 318"/>
                <a:gd name="T43" fmla="*/ 52 h 6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18"/>
                <a:gd name="T67" fmla="*/ 0 h 654"/>
                <a:gd name="T68" fmla="*/ 318 w 318"/>
                <a:gd name="T69" fmla="*/ 654 h 6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18" h="654">
                  <a:moveTo>
                    <a:pt x="75" y="52"/>
                  </a:moveTo>
                  <a:lnTo>
                    <a:pt x="109" y="14"/>
                  </a:lnTo>
                  <a:lnTo>
                    <a:pt x="175" y="0"/>
                  </a:lnTo>
                  <a:lnTo>
                    <a:pt x="231" y="14"/>
                  </a:lnTo>
                  <a:lnTo>
                    <a:pt x="262" y="35"/>
                  </a:lnTo>
                  <a:lnTo>
                    <a:pt x="287" y="78"/>
                  </a:lnTo>
                  <a:lnTo>
                    <a:pt x="309" y="154"/>
                  </a:lnTo>
                  <a:lnTo>
                    <a:pt x="318" y="235"/>
                  </a:lnTo>
                  <a:lnTo>
                    <a:pt x="318" y="384"/>
                  </a:lnTo>
                  <a:lnTo>
                    <a:pt x="287" y="512"/>
                  </a:lnTo>
                  <a:lnTo>
                    <a:pt x="240" y="584"/>
                  </a:lnTo>
                  <a:lnTo>
                    <a:pt x="193" y="625"/>
                  </a:lnTo>
                  <a:lnTo>
                    <a:pt x="140" y="654"/>
                  </a:lnTo>
                  <a:lnTo>
                    <a:pt x="65" y="651"/>
                  </a:lnTo>
                  <a:lnTo>
                    <a:pt x="6" y="608"/>
                  </a:lnTo>
                  <a:lnTo>
                    <a:pt x="0" y="555"/>
                  </a:lnTo>
                  <a:lnTo>
                    <a:pt x="28" y="477"/>
                  </a:lnTo>
                  <a:lnTo>
                    <a:pt x="53" y="390"/>
                  </a:lnTo>
                  <a:lnTo>
                    <a:pt x="62" y="276"/>
                  </a:lnTo>
                  <a:lnTo>
                    <a:pt x="47" y="180"/>
                  </a:lnTo>
                  <a:lnTo>
                    <a:pt x="47" y="110"/>
                  </a:lnTo>
                  <a:lnTo>
                    <a:pt x="75" y="52"/>
                  </a:lnTo>
                  <a:close/>
                </a:path>
              </a:pathLst>
            </a:custGeom>
            <a:solidFill>
              <a:srgbClr val="000000"/>
            </a:solidFill>
            <a:ln w="9525">
              <a:noFill/>
              <a:round/>
              <a:headEnd/>
              <a:tailEnd/>
            </a:ln>
          </p:spPr>
          <p:txBody>
            <a:bodyPr/>
            <a:lstStyle/>
            <a:p>
              <a:endParaRPr lang="en-US"/>
            </a:p>
          </p:txBody>
        </p:sp>
        <p:sp>
          <p:nvSpPr>
            <p:cNvPr id="27681" name="Freeform 12"/>
            <p:cNvSpPr>
              <a:spLocks/>
            </p:cNvSpPr>
            <p:nvPr/>
          </p:nvSpPr>
          <p:spPr bwMode="auto">
            <a:xfrm>
              <a:off x="2944" y="2743"/>
              <a:ext cx="366" cy="647"/>
            </a:xfrm>
            <a:custGeom>
              <a:avLst/>
              <a:gdLst>
                <a:gd name="T0" fmla="*/ 122 w 366"/>
                <a:gd name="T1" fmla="*/ 27 h 647"/>
                <a:gd name="T2" fmla="*/ 78 w 366"/>
                <a:gd name="T3" fmla="*/ 0 h 647"/>
                <a:gd name="T4" fmla="*/ 22 w 366"/>
                <a:gd name="T5" fmla="*/ 0 h 647"/>
                <a:gd name="T6" fmla="*/ 0 w 366"/>
                <a:gd name="T7" fmla="*/ 35 h 647"/>
                <a:gd name="T8" fmla="*/ 9 w 366"/>
                <a:gd name="T9" fmla="*/ 87 h 647"/>
                <a:gd name="T10" fmla="*/ 59 w 366"/>
                <a:gd name="T11" fmla="*/ 139 h 647"/>
                <a:gd name="T12" fmla="*/ 162 w 366"/>
                <a:gd name="T13" fmla="*/ 186 h 647"/>
                <a:gd name="T14" fmla="*/ 281 w 366"/>
                <a:gd name="T15" fmla="*/ 287 h 647"/>
                <a:gd name="T16" fmla="*/ 301 w 366"/>
                <a:gd name="T17" fmla="*/ 331 h 647"/>
                <a:gd name="T18" fmla="*/ 290 w 366"/>
                <a:gd name="T19" fmla="*/ 352 h 647"/>
                <a:gd name="T20" fmla="*/ 200 w 366"/>
                <a:gd name="T21" fmla="*/ 419 h 647"/>
                <a:gd name="T22" fmla="*/ 94 w 366"/>
                <a:gd name="T23" fmla="*/ 497 h 647"/>
                <a:gd name="T24" fmla="*/ 69 w 366"/>
                <a:gd name="T25" fmla="*/ 532 h 647"/>
                <a:gd name="T26" fmla="*/ 69 w 366"/>
                <a:gd name="T27" fmla="*/ 566 h 647"/>
                <a:gd name="T28" fmla="*/ 150 w 366"/>
                <a:gd name="T29" fmla="*/ 604 h 647"/>
                <a:gd name="T30" fmla="*/ 275 w 366"/>
                <a:gd name="T31" fmla="*/ 647 h 647"/>
                <a:gd name="T32" fmla="*/ 319 w 366"/>
                <a:gd name="T33" fmla="*/ 647 h 647"/>
                <a:gd name="T34" fmla="*/ 366 w 366"/>
                <a:gd name="T35" fmla="*/ 618 h 647"/>
                <a:gd name="T36" fmla="*/ 366 w 366"/>
                <a:gd name="T37" fmla="*/ 595 h 647"/>
                <a:gd name="T38" fmla="*/ 332 w 366"/>
                <a:gd name="T39" fmla="*/ 584 h 647"/>
                <a:gd name="T40" fmla="*/ 172 w 366"/>
                <a:gd name="T41" fmla="*/ 566 h 647"/>
                <a:gd name="T42" fmla="*/ 112 w 366"/>
                <a:gd name="T43" fmla="*/ 552 h 647"/>
                <a:gd name="T44" fmla="*/ 106 w 366"/>
                <a:gd name="T45" fmla="*/ 526 h 647"/>
                <a:gd name="T46" fmla="*/ 209 w 366"/>
                <a:gd name="T47" fmla="*/ 453 h 647"/>
                <a:gd name="T48" fmla="*/ 322 w 366"/>
                <a:gd name="T49" fmla="*/ 384 h 647"/>
                <a:gd name="T50" fmla="*/ 347 w 366"/>
                <a:gd name="T51" fmla="*/ 358 h 647"/>
                <a:gd name="T52" fmla="*/ 357 w 366"/>
                <a:gd name="T53" fmla="*/ 322 h 647"/>
                <a:gd name="T54" fmla="*/ 347 w 366"/>
                <a:gd name="T55" fmla="*/ 273 h 647"/>
                <a:gd name="T56" fmla="*/ 313 w 366"/>
                <a:gd name="T57" fmla="*/ 235 h 647"/>
                <a:gd name="T58" fmla="*/ 200 w 366"/>
                <a:gd name="T59" fmla="*/ 108 h 647"/>
                <a:gd name="T60" fmla="*/ 122 w 366"/>
                <a:gd name="T61" fmla="*/ 27 h 6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6"/>
                <a:gd name="T94" fmla="*/ 0 h 647"/>
                <a:gd name="T95" fmla="*/ 366 w 366"/>
                <a:gd name="T96" fmla="*/ 647 h 6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6" h="647">
                  <a:moveTo>
                    <a:pt x="122" y="27"/>
                  </a:moveTo>
                  <a:lnTo>
                    <a:pt x="78" y="0"/>
                  </a:lnTo>
                  <a:lnTo>
                    <a:pt x="22" y="0"/>
                  </a:lnTo>
                  <a:lnTo>
                    <a:pt x="0" y="35"/>
                  </a:lnTo>
                  <a:lnTo>
                    <a:pt x="9" y="87"/>
                  </a:lnTo>
                  <a:lnTo>
                    <a:pt x="59" y="139"/>
                  </a:lnTo>
                  <a:lnTo>
                    <a:pt x="162" y="186"/>
                  </a:lnTo>
                  <a:lnTo>
                    <a:pt x="281" y="287"/>
                  </a:lnTo>
                  <a:lnTo>
                    <a:pt x="301" y="331"/>
                  </a:lnTo>
                  <a:lnTo>
                    <a:pt x="290" y="352"/>
                  </a:lnTo>
                  <a:lnTo>
                    <a:pt x="200" y="419"/>
                  </a:lnTo>
                  <a:lnTo>
                    <a:pt x="94" y="497"/>
                  </a:lnTo>
                  <a:lnTo>
                    <a:pt x="69" y="532"/>
                  </a:lnTo>
                  <a:lnTo>
                    <a:pt x="69" y="566"/>
                  </a:lnTo>
                  <a:lnTo>
                    <a:pt x="150" y="604"/>
                  </a:lnTo>
                  <a:lnTo>
                    <a:pt x="275" y="647"/>
                  </a:lnTo>
                  <a:lnTo>
                    <a:pt x="319" y="647"/>
                  </a:lnTo>
                  <a:lnTo>
                    <a:pt x="366" y="618"/>
                  </a:lnTo>
                  <a:lnTo>
                    <a:pt x="366" y="595"/>
                  </a:lnTo>
                  <a:lnTo>
                    <a:pt x="332" y="584"/>
                  </a:lnTo>
                  <a:lnTo>
                    <a:pt x="172" y="566"/>
                  </a:lnTo>
                  <a:lnTo>
                    <a:pt x="112" y="552"/>
                  </a:lnTo>
                  <a:lnTo>
                    <a:pt x="106" y="526"/>
                  </a:lnTo>
                  <a:lnTo>
                    <a:pt x="209" y="453"/>
                  </a:lnTo>
                  <a:lnTo>
                    <a:pt x="322" y="384"/>
                  </a:lnTo>
                  <a:lnTo>
                    <a:pt x="347" y="358"/>
                  </a:lnTo>
                  <a:lnTo>
                    <a:pt x="357" y="322"/>
                  </a:lnTo>
                  <a:lnTo>
                    <a:pt x="347" y="273"/>
                  </a:lnTo>
                  <a:lnTo>
                    <a:pt x="313" y="235"/>
                  </a:lnTo>
                  <a:lnTo>
                    <a:pt x="200" y="108"/>
                  </a:lnTo>
                  <a:lnTo>
                    <a:pt x="122" y="27"/>
                  </a:lnTo>
                  <a:close/>
                </a:path>
              </a:pathLst>
            </a:custGeom>
            <a:solidFill>
              <a:srgbClr val="000000"/>
            </a:solidFill>
            <a:ln w="9525">
              <a:noFill/>
              <a:round/>
              <a:headEnd/>
              <a:tailEnd/>
            </a:ln>
          </p:spPr>
          <p:txBody>
            <a:bodyPr/>
            <a:lstStyle/>
            <a:p>
              <a:endParaRPr lang="en-US"/>
            </a:p>
          </p:txBody>
        </p:sp>
        <p:sp>
          <p:nvSpPr>
            <p:cNvPr id="27682" name="Freeform 13"/>
            <p:cNvSpPr>
              <a:spLocks/>
            </p:cNvSpPr>
            <p:nvPr/>
          </p:nvSpPr>
          <p:spPr bwMode="auto">
            <a:xfrm>
              <a:off x="2465" y="2711"/>
              <a:ext cx="455" cy="688"/>
            </a:xfrm>
            <a:custGeom>
              <a:avLst/>
              <a:gdLst>
                <a:gd name="T0" fmla="*/ 248 w 455"/>
                <a:gd name="T1" fmla="*/ 93 h 688"/>
                <a:gd name="T2" fmla="*/ 320 w 455"/>
                <a:gd name="T3" fmla="*/ 35 h 688"/>
                <a:gd name="T4" fmla="*/ 389 w 455"/>
                <a:gd name="T5" fmla="*/ 0 h 688"/>
                <a:gd name="T6" fmla="*/ 433 w 455"/>
                <a:gd name="T7" fmla="*/ 6 h 688"/>
                <a:gd name="T8" fmla="*/ 455 w 455"/>
                <a:gd name="T9" fmla="*/ 35 h 688"/>
                <a:gd name="T10" fmla="*/ 455 w 455"/>
                <a:gd name="T11" fmla="*/ 67 h 688"/>
                <a:gd name="T12" fmla="*/ 442 w 455"/>
                <a:gd name="T13" fmla="*/ 101 h 688"/>
                <a:gd name="T14" fmla="*/ 395 w 455"/>
                <a:gd name="T15" fmla="*/ 122 h 688"/>
                <a:gd name="T16" fmla="*/ 301 w 455"/>
                <a:gd name="T17" fmla="*/ 171 h 688"/>
                <a:gd name="T18" fmla="*/ 245 w 455"/>
                <a:gd name="T19" fmla="*/ 232 h 688"/>
                <a:gd name="T20" fmla="*/ 207 w 455"/>
                <a:gd name="T21" fmla="*/ 304 h 688"/>
                <a:gd name="T22" fmla="*/ 198 w 455"/>
                <a:gd name="T23" fmla="*/ 348 h 688"/>
                <a:gd name="T24" fmla="*/ 248 w 455"/>
                <a:gd name="T25" fmla="*/ 401 h 688"/>
                <a:gd name="T26" fmla="*/ 301 w 455"/>
                <a:gd name="T27" fmla="*/ 476 h 688"/>
                <a:gd name="T28" fmla="*/ 339 w 455"/>
                <a:gd name="T29" fmla="*/ 546 h 688"/>
                <a:gd name="T30" fmla="*/ 348 w 455"/>
                <a:gd name="T31" fmla="*/ 589 h 688"/>
                <a:gd name="T32" fmla="*/ 348 w 455"/>
                <a:gd name="T33" fmla="*/ 615 h 688"/>
                <a:gd name="T34" fmla="*/ 323 w 455"/>
                <a:gd name="T35" fmla="*/ 633 h 688"/>
                <a:gd name="T36" fmla="*/ 245 w 455"/>
                <a:gd name="T37" fmla="*/ 636 h 688"/>
                <a:gd name="T38" fmla="*/ 126 w 455"/>
                <a:gd name="T39" fmla="*/ 662 h 688"/>
                <a:gd name="T40" fmla="*/ 104 w 455"/>
                <a:gd name="T41" fmla="*/ 685 h 688"/>
                <a:gd name="T42" fmla="*/ 85 w 455"/>
                <a:gd name="T43" fmla="*/ 688 h 688"/>
                <a:gd name="T44" fmla="*/ 0 w 455"/>
                <a:gd name="T45" fmla="*/ 662 h 688"/>
                <a:gd name="T46" fmla="*/ 0 w 455"/>
                <a:gd name="T47" fmla="*/ 636 h 688"/>
                <a:gd name="T48" fmla="*/ 37 w 455"/>
                <a:gd name="T49" fmla="*/ 615 h 688"/>
                <a:gd name="T50" fmla="*/ 188 w 455"/>
                <a:gd name="T51" fmla="*/ 589 h 688"/>
                <a:gd name="T52" fmla="*/ 267 w 455"/>
                <a:gd name="T53" fmla="*/ 598 h 688"/>
                <a:gd name="T54" fmla="*/ 304 w 455"/>
                <a:gd name="T55" fmla="*/ 598 h 688"/>
                <a:gd name="T56" fmla="*/ 314 w 455"/>
                <a:gd name="T57" fmla="*/ 584 h 688"/>
                <a:gd name="T58" fmla="*/ 282 w 455"/>
                <a:gd name="T59" fmla="*/ 520 h 688"/>
                <a:gd name="T60" fmla="*/ 217 w 455"/>
                <a:gd name="T61" fmla="*/ 436 h 688"/>
                <a:gd name="T62" fmla="*/ 170 w 455"/>
                <a:gd name="T63" fmla="*/ 374 h 688"/>
                <a:gd name="T64" fmla="*/ 151 w 455"/>
                <a:gd name="T65" fmla="*/ 339 h 688"/>
                <a:gd name="T66" fmla="*/ 151 w 455"/>
                <a:gd name="T67" fmla="*/ 287 h 688"/>
                <a:gd name="T68" fmla="*/ 182 w 455"/>
                <a:gd name="T69" fmla="*/ 200 h 688"/>
                <a:gd name="T70" fmla="*/ 210 w 455"/>
                <a:gd name="T71" fmla="*/ 145 h 688"/>
                <a:gd name="T72" fmla="*/ 248 w 455"/>
                <a:gd name="T73" fmla="*/ 93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88"/>
                <a:gd name="T113" fmla="*/ 455 w 455"/>
                <a:gd name="T114" fmla="*/ 688 h 6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88">
                  <a:moveTo>
                    <a:pt x="248" y="93"/>
                  </a:moveTo>
                  <a:lnTo>
                    <a:pt x="320" y="35"/>
                  </a:lnTo>
                  <a:lnTo>
                    <a:pt x="389" y="0"/>
                  </a:lnTo>
                  <a:lnTo>
                    <a:pt x="433" y="6"/>
                  </a:lnTo>
                  <a:lnTo>
                    <a:pt x="455" y="35"/>
                  </a:lnTo>
                  <a:lnTo>
                    <a:pt x="455" y="67"/>
                  </a:lnTo>
                  <a:lnTo>
                    <a:pt x="442" y="101"/>
                  </a:lnTo>
                  <a:lnTo>
                    <a:pt x="395" y="122"/>
                  </a:lnTo>
                  <a:lnTo>
                    <a:pt x="301" y="171"/>
                  </a:lnTo>
                  <a:lnTo>
                    <a:pt x="245" y="232"/>
                  </a:lnTo>
                  <a:lnTo>
                    <a:pt x="207" y="304"/>
                  </a:lnTo>
                  <a:lnTo>
                    <a:pt x="198" y="348"/>
                  </a:lnTo>
                  <a:lnTo>
                    <a:pt x="248" y="401"/>
                  </a:lnTo>
                  <a:lnTo>
                    <a:pt x="301" y="476"/>
                  </a:lnTo>
                  <a:lnTo>
                    <a:pt x="339" y="546"/>
                  </a:lnTo>
                  <a:lnTo>
                    <a:pt x="348" y="589"/>
                  </a:lnTo>
                  <a:lnTo>
                    <a:pt x="348" y="615"/>
                  </a:lnTo>
                  <a:lnTo>
                    <a:pt x="323" y="633"/>
                  </a:lnTo>
                  <a:lnTo>
                    <a:pt x="245" y="636"/>
                  </a:lnTo>
                  <a:lnTo>
                    <a:pt x="126" y="662"/>
                  </a:lnTo>
                  <a:lnTo>
                    <a:pt x="104" y="685"/>
                  </a:lnTo>
                  <a:lnTo>
                    <a:pt x="85" y="688"/>
                  </a:lnTo>
                  <a:lnTo>
                    <a:pt x="0" y="662"/>
                  </a:lnTo>
                  <a:lnTo>
                    <a:pt x="0" y="636"/>
                  </a:lnTo>
                  <a:lnTo>
                    <a:pt x="37" y="615"/>
                  </a:lnTo>
                  <a:lnTo>
                    <a:pt x="188" y="589"/>
                  </a:lnTo>
                  <a:lnTo>
                    <a:pt x="267" y="598"/>
                  </a:lnTo>
                  <a:lnTo>
                    <a:pt x="304" y="598"/>
                  </a:lnTo>
                  <a:lnTo>
                    <a:pt x="314" y="584"/>
                  </a:lnTo>
                  <a:lnTo>
                    <a:pt x="282" y="520"/>
                  </a:lnTo>
                  <a:lnTo>
                    <a:pt x="217" y="436"/>
                  </a:lnTo>
                  <a:lnTo>
                    <a:pt x="170" y="374"/>
                  </a:lnTo>
                  <a:lnTo>
                    <a:pt x="151" y="339"/>
                  </a:lnTo>
                  <a:lnTo>
                    <a:pt x="151" y="287"/>
                  </a:lnTo>
                  <a:lnTo>
                    <a:pt x="182" y="200"/>
                  </a:lnTo>
                  <a:lnTo>
                    <a:pt x="210" y="145"/>
                  </a:lnTo>
                  <a:lnTo>
                    <a:pt x="248" y="93"/>
                  </a:lnTo>
                  <a:close/>
                </a:path>
              </a:pathLst>
            </a:custGeom>
            <a:solidFill>
              <a:srgbClr val="000000"/>
            </a:solidFill>
            <a:ln w="9525">
              <a:noFill/>
              <a:round/>
              <a:headEnd/>
              <a:tailEnd/>
            </a:ln>
          </p:spPr>
          <p:txBody>
            <a:bodyPr/>
            <a:lstStyle/>
            <a:p>
              <a:endParaRPr lang="en-US"/>
            </a:p>
          </p:txBody>
        </p:sp>
        <p:sp>
          <p:nvSpPr>
            <p:cNvPr id="27683" name="Freeform 14"/>
            <p:cNvSpPr>
              <a:spLocks/>
            </p:cNvSpPr>
            <p:nvPr/>
          </p:nvSpPr>
          <p:spPr bwMode="auto">
            <a:xfrm>
              <a:off x="2364" y="1888"/>
              <a:ext cx="478" cy="640"/>
            </a:xfrm>
            <a:custGeom>
              <a:avLst/>
              <a:gdLst>
                <a:gd name="T0" fmla="*/ 59 w 478"/>
                <a:gd name="T1" fmla="*/ 621 h 640"/>
                <a:gd name="T2" fmla="*/ 93 w 478"/>
                <a:gd name="T3" fmla="*/ 640 h 640"/>
                <a:gd name="T4" fmla="*/ 118 w 478"/>
                <a:gd name="T5" fmla="*/ 621 h 640"/>
                <a:gd name="T6" fmla="*/ 183 w 478"/>
                <a:gd name="T7" fmla="*/ 540 h 640"/>
                <a:gd name="T8" fmla="*/ 295 w 478"/>
                <a:gd name="T9" fmla="*/ 470 h 640"/>
                <a:gd name="T10" fmla="*/ 373 w 478"/>
                <a:gd name="T11" fmla="*/ 456 h 640"/>
                <a:gd name="T12" fmla="*/ 462 w 478"/>
                <a:gd name="T13" fmla="*/ 447 h 640"/>
                <a:gd name="T14" fmla="*/ 478 w 478"/>
                <a:gd name="T15" fmla="*/ 409 h 640"/>
                <a:gd name="T16" fmla="*/ 455 w 478"/>
                <a:gd name="T17" fmla="*/ 368 h 640"/>
                <a:gd name="T18" fmla="*/ 400 w 478"/>
                <a:gd name="T19" fmla="*/ 357 h 640"/>
                <a:gd name="T20" fmla="*/ 321 w 478"/>
                <a:gd name="T21" fmla="*/ 374 h 640"/>
                <a:gd name="T22" fmla="*/ 209 w 478"/>
                <a:gd name="T23" fmla="*/ 452 h 640"/>
                <a:gd name="T24" fmla="*/ 138 w 478"/>
                <a:gd name="T25" fmla="*/ 522 h 640"/>
                <a:gd name="T26" fmla="*/ 96 w 478"/>
                <a:gd name="T27" fmla="*/ 557 h 640"/>
                <a:gd name="T28" fmla="*/ 70 w 478"/>
                <a:gd name="T29" fmla="*/ 517 h 640"/>
                <a:gd name="T30" fmla="*/ 74 w 478"/>
                <a:gd name="T31" fmla="*/ 418 h 640"/>
                <a:gd name="T32" fmla="*/ 104 w 478"/>
                <a:gd name="T33" fmla="*/ 296 h 640"/>
                <a:gd name="T34" fmla="*/ 138 w 478"/>
                <a:gd name="T35" fmla="*/ 256 h 640"/>
                <a:gd name="T36" fmla="*/ 187 w 478"/>
                <a:gd name="T37" fmla="*/ 220 h 640"/>
                <a:gd name="T38" fmla="*/ 217 w 478"/>
                <a:gd name="T39" fmla="*/ 191 h 640"/>
                <a:gd name="T40" fmla="*/ 133 w 478"/>
                <a:gd name="T41" fmla="*/ 134 h 640"/>
                <a:gd name="T42" fmla="*/ 59 w 478"/>
                <a:gd name="T43" fmla="*/ 64 h 640"/>
                <a:gd name="T44" fmla="*/ 44 w 478"/>
                <a:gd name="T45" fmla="*/ 0 h 640"/>
                <a:gd name="T46" fmla="*/ 11 w 478"/>
                <a:gd name="T47" fmla="*/ 3 h 640"/>
                <a:gd name="T48" fmla="*/ 0 w 478"/>
                <a:gd name="T49" fmla="*/ 87 h 640"/>
                <a:gd name="T50" fmla="*/ 62 w 478"/>
                <a:gd name="T51" fmla="*/ 139 h 640"/>
                <a:gd name="T52" fmla="*/ 130 w 478"/>
                <a:gd name="T53" fmla="*/ 195 h 640"/>
                <a:gd name="T54" fmla="*/ 96 w 478"/>
                <a:gd name="T55" fmla="*/ 252 h 640"/>
                <a:gd name="T56" fmla="*/ 62 w 478"/>
                <a:gd name="T57" fmla="*/ 322 h 640"/>
                <a:gd name="T58" fmla="*/ 40 w 478"/>
                <a:gd name="T59" fmla="*/ 412 h 640"/>
                <a:gd name="T60" fmla="*/ 25 w 478"/>
                <a:gd name="T61" fmla="*/ 504 h 640"/>
                <a:gd name="T62" fmla="*/ 40 w 478"/>
                <a:gd name="T63" fmla="*/ 584 h 640"/>
                <a:gd name="T64" fmla="*/ 59 w 478"/>
                <a:gd name="T65" fmla="*/ 621 h 6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8"/>
                <a:gd name="T100" fmla="*/ 0 h 640"/>
                <a:gd name="T101" fmla="*/ 478 w 478"/>
                <a:gd name="T102" fmla="*/ 640 h 6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8" h="640">
                  <a:moveTo>
                    <a:pt x="59" y="621"/>
                  </a:moveTo>
                  <a:lnTo>
                    <a:pt x="93" y="640"/>
                  </a:lnTo>
                  <a:lnTo>
                    <a:pt x="118" y="621"/>
                  </a:lnTo>
                  <a:lnTo>
                    <a:pt x="183" y="540"/>
                  </a:lnTo>
                  <a:lnTo>
                    <a:pt x="295" y="470"/>
                  </a:lnTo>
                  <a:lnTo>
                    <a:pt x="373" y="456"/>
                  </a:lnTo>
                  <a:lnTo>
                    <a:pt x="462" y="447"/>
                  </a:lnTo>
                  <a:lnTo>
                    <a:pt x="478" y="409"/>
                  </a:lnTo>
                  <a:lnTo>
                    <a:pt x="455" y="368"/>
                  </a:lnTo>
                  <a:lnTo>
                    <a:pt x="400" y="357"/>
                  </a:lnTo>
                  <a:lnTo>
                    <a:pt x="321" y="374"/>
                  </a:lnTo>
                  <a:lnTo>
                    <a:pt x="209" y="452"/>
                  </a:lnTo>
                  <a:lnTo>
                    <a:pt x="138" y="522"/>
                  </a:lnTo>
                  <a:lnTo>
                    <a:pt x="96" y="557"/>
                  </a:lnTo>
                  <a:lnTo>
                    <a:pt x="70" y="517"/>
                  </a:lnTo>
                  <a:lnTo>
                    <a:pt x="74" y="418"/>
                  </a:lnTo>
                  <a:lnTo>
                    <a:pt x="104" y="296"/>
                  </a:lnTo>
                  <a:lnTo>
                    <a:pt x="138" y="256"/>
                  </a:lnTo>
                  <a:lnTo>
                    <a:pt x="187" y="220"/>
                  </a:lnTo>
                  <a:lnTo>
                    <a:pt x="217" y="191"/>
                  </a:lnTo>
                  <a:lnTo>
                    <a:pt x="133" y="134"/>
                  </a:lnTo>
                  <a:lnTo>
                    <a:pt x="59" y="64"/>
                  </a:lnTo>
                  <a:lnTo>
                    <a:pt x="44" y="0"/>
                  </a:lnTo>
                  <a:lnTo>
                    <a:pt x="11" y="3"/>
                  </a:lnTo>
                  <a:lnTo>
                    <a:pt x="0" y="87"/>
                  </a:lnTo>
                  <a:lnTo>
                    <a:pt x="62" y="139"/>
                  </a:lnTo>
                  <a:lnTo>
                    <a:pt x="130" y="195"/>
                  </a:lnTo>
                  <a:lnTo>
                    <a:pt x="96" y="252"/>
                  </a:lnTo>
                  <a:lnTo>
                    <a:pt x="62" y="322"/>
                  </a:lnTo>
                  <a:lnTo>
                    <a:pt x="40" y="412"/>
                  </a:lnTo>
                  <a:lnTo>
                    <a:pt x="25" y="504"/>
                  </a:lnTo>
                  <a:lnTo>
                    <a:pt x="40" y="584"/>
                  </a:lnTo>
                  <a:lnTo>
                    <a:pt x="59" y="621"/>
                  </a:lnTo>
                  <a:close/>
                </a:path>
              </a:pathLst>
            </a:custGeom>
            <a:solidFill>
              <a:srgbClr val="000000"/>
            </a:solidFill>
            <a:ln w="9525">
              <a:noFill/>
              <a:round/>
              <a:headEnd/>
              <a:tailEnd/>
            </a:ln>
          </p:spPr>
          <p:txBody>
            <a:bodyPr/>
            <a:lstStyle/>
            <a:p>
              <a:endParaRPr lang="en-US"/>
            </a:p>
          </p:txBody>
        </p:sp>
        <p:sp>
          <p:nvSpPr>
            <p:cNvPr id="27684" name="Freeform 15"/>
            <p:cNvSpPr>
              <a:spLocks/>
            </p:cNvSpPr>
            <p:nvPr/>
          </p:nvSpPr>
          <p:spPr bwMode="auto">
            <a:xfrm>
              <a:off x="3140" y="1543"/>
              <a:ext cx="451" cy="694"/>
            </a:xfrm>
            <a:custGeom>
              <a:avLst/>
              <a:gdLst>
                <a:gd name="T0" fmla="*/ 0 w 451"/>
                <a:gd name="T1" fmla="*/ 688 h 694"/>
                <a:gd name="T2" fmla="*/ 0 w 451"/>
                <a:gd name="T3" fmla="*/ 642 h 694"/>
                <a:gd name="T4" fmla="*/ 28 w 451"/>
                <a:gd name="T5" fmla="*/ 607 h 694"/>
                <a:gd name="T6" fmla="*/ 151 w 451"/>
                <a:gd name="T7" fmla="*/ 566 h 694"/>
                <a:gd name="T8" fmla="*/ 301 w 451"/>
                <a:gd name="T9" fmla="*/ 532 h 694"/>
                <a:gd name="T10" fmla="*/ 389 w 451"/>
                <a:gd name="T11" fmla="*/ 511 h 694"/>
                <a:gd name="T12" fmla="*/ 398 w 451"/>
                <a:gd name="T13" fmla="*/ 494 h 694"/>
                <a:gd name="T14" fmla="*/ 357 w 451"/>
                <a:gd name="T15" fmla="*/ 442 h 694"/>
                <a:gd name="T16" fmla="*/ 276 w 451"/>
                <a:gd name="T17" fmla="*/ 366 h 694"/>
                <a:gd name="T18" fmla="*/ 192 w 451"/>
                <a:gd name="T19" fmla="*/ 302 h 694"/>
                <a:gd name="T20" fmla="*/ 126 w 451"/>
                <a:gd name="T21" fmla="*/ 267 h 694"/>
                <a:gd name="T22" fmla="*/ 88 w 451"/>
                <a:gd name="T23" fmla="*/ 232 h 694"/>
                <a:gd name="T24" fmla="*/ 84 w 451"/>
                <a:gd name="T25" fmla="*/ 206 h 694"/>
                <a:gd name="T26" fmla="*/ 107 w 451"/>
                <a:gd name="T27" fmla="*/ 183 h 694"/>
                <a:gd name="T28" fmla="*/ 160 w 451"/>
                <a:gd name="T29" fmla="*/ 171 h 694"/>
                <a:gd name="T30" fmla="*/ 226 w 451"/>
                <a:gd name="T31" fmla="*/ 128 h 694"/>
                <a:gd name="T32" fmla="*/ 235 w 451"/>
                <a:gd name="T33" fmla="*/ 84 h 694"/>
                <a:gd name="T34" fmla="*/ 235 w 451"/>
                <a:gd name="T35" fmla="*/ 23 h 694"/>
                <a:gd name="T36" fmla="*/ 229 w 451"/>
                <a:gd name="T37" fmla="*/ 0 h 694"/>
                <a:gd name="T38" fmla="*/ 254 w 451"/>
                <a:gd name="T39" fmla="*/ 6 h 694"/>
                <a:gd name="T40" fmla="*/ 289 w 451"/>
                <a:gd name="T41" fmla="*/ 58 h 694"/>
                <a:gd name="T42" fmla="*/ 301 w 451"/>
                <a:gd name="T43" fmla="*/ 113 h 694"/>
                <a:gd name="T44" fmla="*/ 264 w 451"/>
                <a:gd name="T45" fmla="*/ 154 h 694"/>
                <a:gd name="T46" fmla="*/ 229 w 451"/>
                <a:gd name="T47" fmla="*/ 165 h 694"/>
                <a:gd name="T48" fmla="*/ 164 w 451"/>
                <a:gd name="T49" fmla="*/ 197 h 694"/>
                <a:gd name="T50" fmla="*/ 151 w 451"/>
                <a:gd name="T51" fmla="*/ 215 h 694"/>
                <a:gd name="T52" fmla="*/ 160 w 451"/>
                <a:gd name="T53" fmla="*/ 232 h 694"/>
                <a:gd name="T54" fmla="*/ 220 w 451"/>
                <a:gd name="T55" fmla="*/ 278 h 694"/>
                <a:gd name="T56" fmla="*/ 282 w 451"/>
                <a:gd name="T57" fmla="*/ 304 h 694"/>
                <a:gd name="T58" fmla="*/ 367 w 451"/>
                <a:gd name="T59" fmla="*/ 372 h 694"/>
                <a:gd name="T60" fmla="*/ 423 w 451"/>
                <a:gd name="T61" fmla="*/ 450 h 694"/>
                <a:gd name="T62" fmla="*/ 451 w 451"/>
                <a:gd name="T63" fmla="*/ 511 h 694"/>
                <a:gd name="T64" fmla="*/ 442 w 451"/>
                <a:gd name="T65" fmla="*/ 532 h 694"/>
                <a:gd name="T66" fmla="*/ 423 w 451"/>
                <a:gd name="T67" fmla="*/ 546 h 694"/>
                <a:gd name="T68" fmla="*/ 351 w 451"/>
                <a:gd name="T69" fmla="*/ 572 h 694"/>
                <a:gd name="T70" fmla="*/ 207 w 451"/>
                <a:gd name="T71" fmla="*/ 616 h 694"/>
                <a:gd name="T72" fmla="*/ 117 w 451"/>
                <a:gd name="T73" fmla="*/ 653 h 694"/>
                <a:gd name="T74" fmla="*/ 56 w 451"/>
                <a:gd name="T75" fmla="*/ 685 h 694"/>
                <a:gd name="T76" fmla="*/ 19 w 451"/>
                <a:gd name="T77" fmla="*/ 694 h 694"/>
                <a:gd name="T78" fmla="*/ 0 w 451"/>
                <a:gd name="T79" fmla="*/ 688 h 6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1"/>
                <a:gd name="T121" fmla="*/ 0 h 694"/>
                <a:gd name="T122" fmla="*/ 451 w 451"/>
                <a:gd name="T123" fmla="*/ 694 h 6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1" h="694">
                  <a:moveTo>
                    <a:pt x="0" y="688"/>
                  </a:moveTo>
                  <a:lnTo>
                    <a:pt x="0" y="642"/>
                  </a:lnTo>
                  <a:lnTo>
                    <a:pt x="28" y="607"/>
                  </a:lnTo>
                  <a:lnTo>
                    <a:pt x="151" y="566"/>
                  </a:lnTo>
                  <a:lnTo>
                    <a:pt x="301" y="532"/>
                  </a:lnTo>
                  <a:lnTo>
                    <a:pt x="389" y="511"/>
                  </a:lnTo>
                  <a:lnTo>
                    <a:pt x="398" y="494"/>
                  </a:lnTo>
                  <a:lnTo>
                    <a:pt x="357" y="442"/>
                  </a:lnTo>
                  <a:lnTo>
                    <a:pt x="276" y="366"/>
                  </a:lnTo>
                  <a:lnTo>
                    <a:pt x="192" y="302"/>
                  </a:lnTo>
                  <a:lnTo>
                    <a:pt x="126" y="267"/>
                  </a:lnTo>
                  <a:lnTo>
                    <a:pt x="88" y="232"/>
                  </a:lnTo>
                  <a:lnTo>
                    <a:pt x="84" y="206"/>
                  </a:lnTo>
                  <a:lnTo>
                    <a:pt x="107" y="183"/>
                  </a:lnTo>
                  <a:lnTo>
                    <a:pt x="160" y="171"/>
                  </a:lnTo>
                  <a:lnTo>
                    <a:pt x="226" y="128"/>
                  </a:lnTo>
                  <a:lnTo>
                    <a:pt x="235" y="84"/>
                  </a:lnTo>
                  <a:lnTo>
                    <a:pt x="235" y="23"/>
                  </a:lnTo>
                  <a:lnTo>
                    <a:pt x="229" y="0"/>
                  </a:lnTo>
                  <a:lnTo>
                    <a:pt x="254" y="6"/>
                  </a:lnTo>
                  <a:lnTo>
                    <a:pt x="289" y="58"/>
                  </a:lnTo>
                  <a:lnTo>
                    <a:pt x="301" y="113"/>
                  </a:lnTo>
                  <a:lnTo>
                    <a:pt x="264" y="154"/>
                  </a:lnTo>
                  <a:lnTo>
                    <a:pt x="229" y="165"/>
                  </a:lnTo>
                  <a:lnTo>
                    <a:pt x="164" y="197"/>
                  </a:lnTo>
                  <a:lnTo>
                    <a:pt x="151" y="215"/>
                  </a:lnTo>
                  <a:lnTo>
                    <a:pt x="160" y="232"/>
                  </a:lnTo>
                  <a:lnTo>
                    <a:pt x="220" y="278"/>
                  </a:lnTo>
                  <a:lnTo>
                    <a:pt x="282" y="304"/>
                  </a:lnTo>
                  <a:lnTo>
                    <a:pt x="367" y="372"/>
                  </a:lnTo>
                  <a:lnTo>
                    <a:pt x="423" y="450"/>
                  </a:lnTo>
                  <a:lnTo>
                    <a:pt x="451" y="511"/>
                  </a:lnTo>
                  <a:lnTo>
                    <a:pt x="442" y="532"/>
                  </a:lnTo>
                  <a:lnTo>
                    <a:pt x="423" y="546"/>
                  </a:lnTo>
                  <a:lnTo>
                    <a:pt x="351" y="572"/>
                  </a:lnTo>
                  <a:lnTo>
                    <a:pt x="207" y="616"/>
                  </a:lnTo>
                  <a:lnTo>
                    <a:pt x="117" y="653"/>
                  </a:lnTo>
                  <a:lnTo>
                    <a:pt x="56" y="685"/>
                  </a:lnTo>
                  <a:lnTo>
                    <a:pt x="19" y="694"/>
                  </a:lnTo>
                  <a:lnTo>
                    <a:pt x="0" y="688"/>
                  </a:lnTo>
                  <a:close/>
                </a:path>
              </a:pathLst>
            </a:custGeom>
            <a:solidFill>
              <a:srgbClr val="000000"/>
            </a:solidFill>
            <a:ln w="9525">
              <a:noFill/>
              <a:round/>
              <a:headEnd/>
              <a:tailEnd/>
            </a:ln>
          </p:spPr>
          <p:txBody>
            <a:bodyPr/>
            <a:lstStyle/>
            <a:p>
              <a:endParaRPr lang="en-US"/>
            </a:p>
          </p:txBody>
        </p:sp>
        <p:sp>
          <p:nvSpPr>
            <p:cNvPr id="27685" name="Freeform 16"/>
            <p:cNvSpPr>
              <a:spLocks/>
            </p:cNvSpPr>
            <p:nvPr/>
          </p:nvSpPr>
          <p:spPr bwMode="auto">
            <a:xfrm>
              <a:off x="2695" y="1646"/>
              <a:ext cx="354" cy="495"/>
            </a:xfrm>
            <a:custGeom>
              <a:avLst/>
              <a:gdLst>
                <a:gd name="T0" fmla="*/ 72 w 354"/>
                <a:gd name="T1" fmla="*/ 402 h 495"/>
                <a:gd name="T2" fmla="*/ 113 w 354"/>
                <a:gd name="T3" fmla="*/ 446 h 495"/>
                <a:gd name="T4" fmla="*/ 179 w 354"/>
                <a:gd name="T5" fmla="*/ 486 h 495"/>
                <a:gd name="T6" fmla="*/ 235 w 354"/>
                <a:gd name="T7" fmla="*/ 495 h 495"/>
                <a:gd name="T8" fmla="*/ 278 w 354"/>
                <a:gd name="T9" fmla="*/ 486 h 495"/>
                <a:gd name="T10" fmla="*/ 329 w 354"/>
                <a:gd name="T11" fmla="*/ 452 h 495"/>
                <a:gd name="T12" fmla="*/ 347 w 354"/>
                <a:gd name="T13" fmla="*/ 382 h 495"/>
                <a:gd name="T14" fmla="*/ 354 w 354"/>
                <a:gd name="T15" fmla="*/ 330 h 495"/>
                <a:gd name="T16" fmla="*/ 338 w 354"/>
                <a:gd name="T17" fmla="*/ 280 h 495"/>
                <a:gd name="T18" fmla="*/ 309 w 354"/>
                <a:gd name="T19" fmla="*/ 219 h 495"/>
                <a:gd name="T20" fmla="*/ 282 w 354"/>
                <a:gd name="T21" fmla="*/ 165 h 495"/>
                <a:gd name="T22" fmla="*/ 278 w 354"/>
                <a:gd name="T23" fmla="*/ 154 h 495"/>
                <a:gd name="T24" fmla="*/ 291 w 354"/>
                <a:gd name="T25" fmla="*/ 93 h 495"/>
                <a:gd name="T26" fmla="*/ 329 w 354"/>
                <a:gd name="T27" fmla="*/ 32 h 495"/>
                <a:gd name="T28" fmla="*/ 335 w 354"/>
                <a:gd name="T29" fmla="*/ 14 h 495"/>
                <a:gd name="T30" fmla="*/ 315 w 354"/>
                <a:gd name="T31" fmla="*/ 0 h 495"/>
                <a:gd name="T32" fmla="*/ 291 w 354"/>
                <a:gd name="T33" fmla="*/ 0 h 495"/>
                <a:gd name="T34" fmla="*/ 263 w 354"/>
                <a:gd name="T35" fmla="*/ 79 h 495"/>
                <a:gd name="T36" fmla="*/ 251 w 354"/>
                <a:gd name="T37" fmla="*/ 131 h 495"/>
                <a:gd name="T38" fmla="*/ 216 w 354"/>
                <a:gd name="T39" fmla="*/ 96 h 495"/>
                <a:gd name="T40" fmla="*/ 188 w 354"/>
                <a:gd name="T41" fmla="*/ 70 h 495"/>
                <a:gd name="T42" fmla="*/ 128 w 354"/>
                <a:gd name="T43" fmla="*/ 49 h 495"/>
                <a:gd name="T44" fmla="*/ 85 w 354"/>
                <a:gd name="T45" fmla="*/ 49 h 495"/>
                <a:gd name="T46" fmla="*/ 19 w 354"/>
                <a:gd name="T47" fmla="*/ 79 h 495"/>
                <a:gd name="T48" fmla="*/ 0 w 354"/>
                <a:gd name="T49" fmla="*/ 163 h 495"/>
                <a:gd name="T50" fmla="*/ 16 w 354"/>
                <a:gd name="T51" fmla="*/ 271 h 495"/>
                <a:gd name="T52" fmla="*/ 44 w 354"/>
                <a:gd name="T53" fmla="*/ 373 h 495"/>
                <a:gd name="T54" fmla="*/ 72 w 354"/>
                <a:gd name="T55" fmla="*/ 402 h 4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4"/>
                <a:gd name="T85" fmla="*/ 0 h 495"/>
                <a:gd name="T86" fmla="*/ 354 w 354"/>
                <a:gd name="T87" fmla="*/ 495 h 4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4" h="495">
                  <a:moveTo>
                    <a:pt x="72" y="402"/>
                  </a:moveTo>
                  <a:lnTo>
                    <a:pt x="113" y="446"/>
                  </a:lnTo>
                  <a:lnTo>
                    <a:pt x="179" y="486"/>
                  </a:lnTo>
                  <a:lnTo>
                    <a:pt x="235" y="495"/>
                  </a:lnTo>
                  <a:lnTo>
                    <a:pt x="278" y="486"/>
                  </a:lnTo>
                  <a:lnTo>
                    <a:pt x="329" y="452"/>
                  </a:lnTo>
                  <a:lnTo>
                    <a:pt x="347" y="382"/>
                  </a:lnTo>
                  <a:lnTo>
                    <a:pt x="354" y="330"/>
                  </a:lnTo>
                  <a:lnTo>
                    <a:pt x="338" y="280"/>
                  </a:lnTo>
                  <a:lnTo>
                    <a:pt x="309" y="219"/>
                  </a:lnTo>
                  <a:lnTo>
                    <a:pt x="282" y="165"/>
                  </a:lnTo>
                  <a:lnTo>
                    <a:pt x="278" y="154"/>
                  </a:lnTo>
                  <a:lnTo>
                    <a:pt x="291" y="93"/>
                  </a:lnTo>
                  <a:lnTo>
                    <a:pt x="329" y="32"/>
                  </a:lnTo>
                  <a:lnTo>
                    <a:pt x="335" y="14"/>
                  </a:lnTo>
                  <a:lnTo>
                    <a:pt x="315" y="0"/>
                  </a:lnTo>
                  <a:lnTo>
                    <a:pt x="291" y="0"/>
                  </a:lnTo>
                  <a:lnTo>
                    <a:pt x="263" y="79"/>
                  </a:lnTo>
                  <a:lnTo>
                    <a:pt x="251" y="131"/>
                  </a:lnTo>
                  <a:lnTo>
                    <a:pt x="216" y="96"/>
                  </a:lnTo>
                  <a:lnTo>
                    <a:pt x="188" y="70"/>
                  </a:lnTo>
                  <a:lnTo>
                    <a:pt x="128" y="49"/>
                  </a:lnTo>
                  <a:lnTo>
                    <a:pt x="85" y="49"/>
                  </a:lnTo>
                  <a:lnTo>
                    <a:pt x="19" y="79"/>
                  </a:lnTo>
                  <a:lnTo>
                    <a:pt x="0" y="163"/>
                  </a:lnTo>
                  <a:lnTo>
                    <a:pt x="16" y="271"/>
                  </a:lnTo>
                  <a:lnTo>
                    <a:pt x="44" y="373"/>
                  </a:lnTo>
                  <a:lnTo>
                    <a:pt x="72" y="402"/>
                  </a:lnTo>
                  <a:close/>
                </a:path>
              </a:pathLst>
            </a:custGeom>
            <a:solidFill>
              <a:srgbClr val="000000"/>
            </a:solidFill>
            <a:ln w="9525">
              <a:noFill/>
              <a:round/>
              <a:headEnd/>
              <a:tailEnd/>
            </a:ln>
          </p:spPr>
          <p:txBody>
            <a:bodyPr/>
            <a:lstStyle/>
            <a:p>
              <a:endParaRPr lang="en-US"/>
            </a:p>
          </p:txBody>
        </p:sp>
      </p:grpSp>
      <p:sp>
        <p:nvSpPr>
          <p:cNvPr id="27654" name="WordArt 17"/>
          <p:cNvSpPr>
            <a:spLocks noChangeArrowheads="1" noChangeShapeType="1" noTextEdit="1"/>
          </p:cNvSpPr>
          <p:nvPr/>
        </p:nvSpPr>
        <p:spPr bwMode="auto">
          <a:xfrm>
            <a:off x="1752600" y="5715000"/>
            <a:ext cx="787400" cy="533400"/>
          </a:xfrm>
          <a:prstGeom prst="rect">
            <a:avLst/>
          </a:prstGeom>
        </p:spPr>
        <p:txBody>
          <a:bodyPr wrap="none" fromWordArt="1">
            <a:prstTxWarp prst="textCanDown">
              <a:avLst>
                <a:gd name="adj" fmla="val 14287"/>
              </a:avLst>
            </a:prstTxWarp>
          </a:bodyPr>
          <a:lstStyle/>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System</a:t>
            </a:r>
          </a:p>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Integration</a:t>
            </a:r>
          </a:p>
        </p:txBody>
      </p:sp>
      <p:sp>
        <p:nvSpPr>
          <p:cNvPr id="27655" name="WordArt 18"/>
          <p:cNvSpPr>
            <a:spLocks noChangeArrowheads="1" noChangeShapeType="1" noTextEdit="1"/>
          </p:cNvSpPr>
          <p:nvPr/>
        </p:nvSpPr>
        <p:spPr bwMode="auto">
          <a:xfrm>
            <a:off x="6527800" y="6108700"/>
            <a:ext cx="838200" cy="457200"/>
          </a:xfrm>
          <a:prstGeom prst="rect">
            <a:avLst/>
          </a:prstGeom>
        </p:spPr>
        <p:txBody>
          <a:bodyPr wrap="none" fromWordArt="1">
            <a:prstTxWarp prst="textCanDown">
              <a:avLst>
                <a:gd name="adj" fmla="val 14287"/>
              </a:avLst>
            </a:prstTxWarp>
          </a:bodyPr>
          <a:lstStyle/>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Testing &amp;</a:t>
            </a:r>
          </a:p>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Validation</a:t>
            </a:r>
          </a:p>
        </p:txBody>
      </p:sp>
      <p:pic>
        <p:nvPicPr>
          <p:cNvPr id="27656" name="Picture 19" descr="raven"/>
          <p:cNvPicPr>
            <a:picLocks noChangeAspect="1" noChangeArrowheads="1"/>
          </p:cNvPicPr>
          <p:nvPr/>
        </p:nvPicPr>
        <p:blipFill>
          <a:blip r:embed="rId3">
            <a:clrChange>
              <a:clrFrom>
                <a:srgbClr val="0026FF"/>
              </a:clrFrom>
              <a:clrTo>
                <a:srgbClr val="0026FF">
                  <a:alpha val="0"/>
                </a:srgbClr>
              </a:clrTo>
            </a:clrChange>
          </a:blip>
          <a:srcRect/>
          <a:stretch>
            <a:fillRect/>
          </a:stretch>
        </p:blipFill>
        <p:spPr bwMode="auto">
          <a:xfrm rot="1809785">
            <a:off x="381000" y="3200400"/>
            <a:ext cx="1143000" cy="525463"/>
          </a:xfrm>
          <a:prstGeom prst="rect">
            <a:avLst/>
          </a:prstGeom>
          <a:noFill/>
          <a:ln w="9525">
            <a:noFill/>
            <a:miter lim="800000"/>
            <a:headEnd/>
            <a:tailEnd/>
          </a:ln>
        </p:spPr>
      </p:pic>
      <p:pic>
        <p:nvPicPr>
          <p:cNvPr id="27657" name="Picture 20" descr="jstars"/>
          <p:cNvPicPr>
            <a:picLocks noChangeAspect="1" noChangeArrowheads="1"/>
          </p:cNvPicPr>
          <p:nvPr/>
        </p:nvPicPr>
        <p:blipFill>
          <a:blip r:embed="rId4">
            <a:clrChange>
              <a:clrFrom>
                <a:srgbClr val="0026FF"/>
              </a:clrFrom>
              <a:clrTo>
                <a:srgbClr val="0026FF">
                  <a:alpha val="0"/>
                </a:srgbClr>
              </a:clrTo>
            </a:clrChange>
          </a:blip>
          <a:srcRect/>
          <a:stretch>
            <a:fillRect/>
          </a:stretch>
        </p:blipFill>
        <p:spPr bwMode="auto">
          <a:xfrm>
            <a:off x="4648200" y="1066800"/>
            <a:ext cx="1752600" cy="673100"/>
          </a:xfrm>
          <a:prstGeom prst="rect">
            <a:avLst/>
          </a:prstGeom>
          <a:noFill/>
          <a:ln w="9525">
            <a:noFill/>
            <a:miter lim="800000"/>
            <a:headEnd/>
            <a:tailEnd/>
          </a:ln>
        </p:spPr>
      </p:pic>
      <p:pic>
        <p:nvPicPr>
          <p:cNvPr id="27658" name="Picture 21" descr="predator"/>
          <p:cNvPicPr>
            <a:picLocks noChangeAspect="1" noChangeArrowheads="1"/>
          </p:cNvPicPr>
          <p:nvPr/>
        </p:nvPicPr>
        <p:blipFill>
          <a:blip r:embed="rId5">
            <a:clrChange>
              <a:clrFrom>
                <a:srgbClr val="0026FF"/>
              </a:clrFrom>
              <a:clrTo>
                <a:srgbClr val="0026FF">
                  <a:alpha val="0"/>
                </a:srgbClr>
              </a:clrTo>
            </a:clrChange>
          </a:blip>
          <a:srcRect/>
          <a:stretch>
            <a:fillRect/>
          </a:stretch>
        </p:blipFill>
        <p:spPr bwMode="auto">
          <a:xfrm>
            <a:off x="7467600" y="2514600"/>
            <a:ext cx="1143000" cy="676275"/>
          </a:xfrm>
          <a:prstGeom prst="rect">
            <a:avLst/>
          </a:prstGeom>
          <a:noFill/>
          <a:ln w="9525">
            <a:noFill/>
            <a:miter lim="800000"/>
            <a:headEnd/>
            <a:tailEnd/>
          </a:ln>
        </p:spPr>
      </p:pic>
      <p:pic>
        <p:nvPicPr>
          <p:cNvPr id="27659" name="Picture 22" descr="patrolirpro(1)"/>
          <p:cNvPicPr>
            <a:picLocks noChangeAspect="1" noChangeArrowheads="1"/>
          </p:cNvPicPr>
          <p:nvPr/>
        </p:nvPicPr>
        <p:blipFill>
          <a:blip r:embed="rId6"/>
          <a:srcRect/>
          <a:stretch>
            <a:fillRect/>
          </a:stretch>
        </p:blipFill>
        <p:spPr bwMode="auto">
          <a:xfrm>
            <a:off x="6705600" y="2438400"/>
            <a:ext cx="609600" cy="354013"/>
          </a:xfrm>
          <a:prstGeom prst="rect">
            <a:avLst/>
          </a:prstGeom>
          <a:noFill/>
          <a:ln w="9525">
            <a:noFill/>
            <a:miter lim="800000"/>
            <a:headEnd/>
            <a:tailEnd/>
          </a:ln>
        </p:spPr>
      </p:pic>
      <p:pic>
        <p:nvPicPr>
          <p:cNvPr id="27660" name="Picture 23" descr="gimbal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895600" y="1219200"/>
            <a:ext cx="519113" cy="685800"/>
          </a:xfrm>
          <a:prstGeom prst="rect">
            <a:avLst/>
          </a:prstGeom>
          <a:noFill/>
          <a:ln w="9525">
            <a:noFill/>
            <a:miter lim="800000"/>
            <a:headEnd/>
            <a:tailEnd/>
          </a:ln>
        </p:spPr>
      </p:pic>
      <p:pic>
        <p:nvPicPr>
          <p:cNvPr id="27661" name="Picture 24" descr="camera-espion-audio"/>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62000" y="2438400"/>
            <a:ext cx="381000" cy="381000"/>
          </a:xfrm>
          <a:prstGeom prst="rect">
            <a:avLst/>
          </a:prstGeom>
          <a:noFill/>
          <a:ln w="9525">
            <a:noFill/>
            <a:miter lim="800000"/>
            <a:headEnd/>
            <a:tailEnd/>
          </a:ln>
        </p:spPr>
      </p:pic>
      <p:grpSp>
        <p:nvGrpSpPr>
          <p:cNvPr id="4" name="Group 25"/>
          <p:cNvGrpSpPr>
            <a:grpSpLocks/>
          </p:cNvGrpSpPr>
          <p:nvPr/>
        </p:nvGrpSpPr>
        <p:grpSpPr bwMode="auto">
          <a:xfrm>
            <a:off x="7620000" y="3429000"/>
            <a:ext cx="457200" cy="609600"/>
            <a:chOff x="2256" y="1680"/>
            <a:chExt cx="776" cy="864"/>
          </a:xfrm>
        </p:grpSpPr>
        <p:sp>
          <p:nvSpPr>
            <p:cNvPr id="27678" name="Rectangle 26"/>
            <p:cNvSpPr>
              <a:spLocks noChangeArrowheads="1"/>
            </p:cNvSpPr>
            <p:nvPr/>
          </p:nvSpPr>
          <p:spPr bwMode="auto">
            <a:xfrm>
              <a:off x="2400" y="1824"/>
              <a:ext cx="528" cy="528"/>
            </a:xfrm>
            <a:prstGeom prst="rect">
              <a:avLst/>
            </a:prstGeom>
            <a:solidFill>
              <a:schemeClr val="bg1"/>
            </a:solidFill>
            <a:ln w="9525">
              <a:noFill/>
              <a:miter lim="800000"/>
              <a:headEnd/>
              <a:tailEnd/>
            </a:ln>
          </p:spPr>
          <p:txBody>
            <a:bodyPr wrap="none" anchor="ctr"/>
            <a:lstStyle/>
            <a:p>
              <a:endParaRPr lang="en-US"/>
            </a:p>
          </p:txBody>
        </p:sp>
        <p:pic>
          <p:nvPicPr>
            <p:cNvPr id="27679" name="Picture 27" descr="ln200"/>
            <p:cNvPicPr>
              <a:picLocks noChangeAspect="1" noChangeArrowheads="1"/>
            </p:cNvPicPr>
            <p:nvPr/>
          </p:nvPicPr>
          <p:blipFill>
            <a:blip r:embed="rId9">
              <a:clrChange>
                <a:clrFrom>
                  <a:srgbClr val="FDFEFF"/>
                </a:clrFrom>
                <a:clrTo>
                  <a:srgbClr val="FDFEFF">
                    <a:alpha val="0"/>
                  </a:srgbClr>
                </a:clrTo>
              </a:clrChange>
            </a:blip>
            <a:srcRect/>
            <a:stretch>
              <a:fillRect/>
            </a:stretch>
          </p:blipFill>
          <p:spPr bwMode="auto">
            <a:xfrm>
              <a:off x="2256" y="1680"/>
              <a:ext cx="776" cy="864"/>
            </a:xfrm>
            <a:prstGeom prst="rect">
              <a:avLst/>
            </a:prstGeom>
            <a:noFill/>
            <a:ln w="9525">
              <a:noFill/>
              <a:miter lim="800000"/>
              <a:headEnd/>
              <a:tailEnd/>
            </a:ln>
          </p:spPr>
        </p:pic>
      </p:grpSp>
      <p:pic>
        <p:nvPicPr>
          <p:cNvPr id="27663" name="Picture 28" descr="SiNAV02_large"/>
          <p:cNvPicPr>
            <a:picLocks noChangeAspect="1" noChangeArrowheads="1"/>
          </p:cNvPicPr>
          <p:nvPr/>
        </p:nvPicPr>
        <p:blipFill>
          <a:blip r:embed="rId10">
            <a:clrChange>
              <a:clrFrom>
                <a:srgbClr val="0000FF"/>
              </a:clrFrom>
              <a:clrTo>
                <a:srgbClr val="0000FF">
                  <a:alpha val="0"/>
                </a:srgbClr>
              </a:clrTo>
            </a:clrChange>
          </a:blip>
          <a:srcRect/>
          <a:stretch>
            <a:fillRect/>
          </a:stretch>
        </p:blipFill>
        <p:spPr bwMode="auto">
          <a:xfrm>
            <a:off x="1371600" y="1752600"/>
            <a:ext cx="685800" cy="484188"/>
          </a:xfrm>
          <a:prstGeom prst="rect">
            <a:avLst/>
          </a:prstGeom>
          <a:noFill/>
          <a:ln w="9525">
            <a:noFill/>
            <a:miter lim="800000"/>
            <a:headEnd/>
            <a:tailEnd/>
          </a:ln>
        </p:spPr>
      </p:pic>
      <p:pic>
        <p:nvPicPr>
          <p:cNvPr id="27664" name="Picture 29" descr="ladar_cam"/>
          <p:cNvPicPr>
            <a:picLocks noChangeAspect="1" noChangeArrowheads="1"/>
          </p:cNvPicPr>
          <p:nvPr/>
        </p:nvPicPr>
        <p:blipFill>
          <a:blip r:embed="rId11">
            <a:clrChange>
              <a:clrFrom>
                <a:srgbClr val="0000FF"/>
              </a:clrFrom>
              <a:clrTo>
                <a:srgbClr val="0000FF">
                  <a:alpha val="0"/>
                </a:srgbClr>
              </a:clrTo>
            </a:clrChange>
          </a:blip>
          <a:srcRect/>
          <a:stretch>
            <a:fillRect/>
          </a:stretch>
        </p:blipFill>
        <p:spPr bwMode="auto">
          <a:xfrm rot="-4415956">
            <a:off x="5913437" y="1782763"/>
            <a:ext cx="593725" cy="685800"/>
          </a:xfrm>
          <a:prstGeom prst="rect">
            <a:avLst/>
          </a:prstGeom>
          <a:noFill/>
          <a:ln w="9525">
            <a:noFill/>
            <a:miter lim="800000"/>
            <a:headEnd/>
            <a:tailEnd/>
          </a:ln>
        </p:spPr>
      </p:pic>
      <p:pic>
        <p:nvPicPr>
          <p:cNvPr id="27665" name="Picture 30" descr="GPS-antenna-no-flange3"/>
          <p:cNvPicPr>
            <a:picLocks noChangeAspect="1" noChangeArrowheads="1"/>
          </p:cNvPicPr>
          <p:nvPr/>
        </p:nvPicPr>
        <p:blipFill>
          <a:blip r:embed="rId12"/>
          <a:srcRect/>
          <a:stretch>
            <a:fillRect/>
          </a:stretch>
        </p:blipFill>
        <p:spPr bwMode="auto">
          <a:xfrm>
            <a:off x="2286000" y="1905000"/>
            <a:ext cx="609600" cy="368300"/>
          </a:xfrm>
          <a:prstGeom prst="rect">
            <a:avLst/>
          </a:prstGeom>
          <a:noFill/>
          <a:ln w="9525">
            <a:noFill/>
            <a:miter lim="800000"/>
            <a:headEnd/>
            <a:tailEnd/>
          </a:ln>
        </p:spPr>
      </p:pic>
      <p:sp>
        <p:nvSpPr>
          <p:cNvPr id="27666" name="AutoShape 31"/>
          <p:cNvSpPr>
            <a:spLocks noChangeArrowheads="1"/>
          </p:cNvSpPr>
          <p:nvPr/>
        </p:nvSpPr>
        <p:spPr bwMode="auto">
          <a:xfrm>
            <a:off x="6781800" y="1676400"/>
            <a:ext cx="609600" cy="457200"/>
          </a:xfrm>
          <a:prstGeom prst="flowChartDocument">
            <a:avLst/>
          </a:prstGeom>
          <a:solidFill>
            <a:srgbClr val="FFFFCC"/>
          </a:solidFill>
          <a:ln w="9525">
            <a:solidFill>
              <a:schemeClr val="tx1"/>
            </a:solidFill>
            <a:miter lim="800000"/>
            <a:headEnd/>
            <a:tailEnd/>
          </a:ln>
        </p:spPr>
        <p:txBody>
          <a:bodyPr wrap="none" anchor="ctr"/>
          <a:lstStyle/>
          <a:p>
            <a:r>
              <a:rPr lang="en-US" sz="1200" b="1">
                <a:solidFill>
                  <a:schemeClr val="tx1"/>
                </a:solidFill>
                <a:latin typeface="Helvetica" pitchFamily="34" charset="0"/>
              </a:rPr>
              <a:t>SIFT</a:t>
            </a:r>
          </a:p>
          <a:p>
            <a:r>
              <a:rPr lang="en-US" sz="800" b="1">
                <a:solidFill>
                  <a:schemeClr val="tx1"/>
                </a:solidFill>
                <a:latin typeface="Helvetica" pitchFamily="34" charset="0"/>
              </a:rPr>
              <a:t>.dll</a:t>
            </a:r>
          </a:p>
        </p:txBody>
      </p:sp>
      <p:sp>
        <p:nvSpPr>
          <p:cNvPr id="27667" name="AutoShape 32"/>
          <p:cNvSpPr>
            <a:spLocks noChangeArrowheads="1"/>
          </p:cNvSpPr>
          <p:nvPr/>
        </p:nvSpPr>
        <p:spPr bwMode="auto">
          <a:xfrm>
            <a:off x="3733800" y="1143000"/>
            <a:ext cx="685800" cy="609600"/>
          </a:xfrm>
          <a:prstGeom prst="flowChartDocument">
            <a:avLst/>
          </a:prstGeom>
          <a:solidFill>
            <a:srgbClr val="FFFFCC"/>
          </a:solidFill>
          <a:ln w="9525">
            <a:solidFill>
              <a:schemeClr val="tx1"/>
            </a:solidFill>
            <a:miter lim="800000"/>
            <a:headEnd/>
            <a:tailEnd/>
          </a:ln>
        </p:spPr>
        <p:txBody>
          <a:bodyPr wrap="none" anchor="ctr"/>
          <a:lstStyle/>
          <a:p>
            <a:r>
              <a:rPr lang="en-US" sz="1200" b="1">
                <a:solidFill>
                  <a:schemeClr val="tx1"/>
                </a:solidFill>
                <a:latin typeface="Helvetica" pitchFamily="34" charset="0"/>
              </a:rPr>
              <a:t>Motion</a:t>
            </a:r>
          </a:p>
          <a:p>
            <a:r>
              <a:rPr lang="en-US" sz="1200" b="1">
                <a:solidFill>
                  <a:schemeClr val="tx1"/>
                </a:solidFill>
                <a:latin typeface="Helvetica" pitchFamily="34" charset="0"/>
              </a:rPr>
              <a:t>Stereo</a:t>
            </a:r>
          </a:p>
          <a:p>
            <a:r>
              <a:rPr lang="en-US" sz="800" b="1">
                <a:solidFill>
                  <a:schemeClr val="tx1"/>
                </a:solidFill>
                <a:latin typeface="Helvetica" pitchFamily="34" charset="0"/>
              </a:rPr>
              <a:t>.cpp</a:t>
            </a:r>
          </a:p>
        </p:txBody>
      </p:sp>
      <p:sp>
        <p:nvSpPr>
          <p:cNvPr id="27668" name="AutoShape 33"/>
          <p:cNvSpPr>
            <a:spLocks noChangeArrowheads="1"/>
          </p:cNvSpPr>
          <p:nvPr/>
        </p:nvSpPr>
        <p:spPr bwMode="auto">
          <a:xfrm>
            <a:off x="1371600" y="2438400"/>
            <a:ext cx="838200" cy="609600"/>
          </a:xfrm>
          <a:prstGeom prst="flowChartDocument">
            <a:avLst/>
          </a:prstGeom>
          <a:solidFill>
            <a:srgbClr val="FFFFCC"/>
          </a:solidFill>
          <a:ln w="9525">
            <a:solidFill>
              <a:schemeClr val="tx1"/>
            </a:solidFill>
            <a:miter lim="800000"/>
            <a:headEnd/>
            <a:tailEnd/>
          </a:ln>
        </p:spPr>
        <p:txBody>
          <a:bodyPr wrap="none" anchor="ctr"/>
          <a:lstStyle/>
          <a:p>
            <a:r>
              <a:rPr lang="en-US" sz="1200" b="1">
                <a:solidFill>
                  <a:schemeClr val="tx1"/>
                </a:solidFill>
                <a:latin typeface="Helvetica" pitchFamily="34" charset="0"/>
              </a:rPr>
              <a:t>Optical</a:t>
            </a:r>
          </a:p>
          <a:p>
            <a:r>
              <a:rPr lang="en-US" sz="1200" b="1">
                <a:solidFill>
                  <a:schemeClr val="tx1"/>
                </a:solidFill>
                <a:latin typeface="Helvetica" pitchFamily="34" charset="0"/>
              </a:rPr>
              <a:t>Flow</a:t>
            </a:r>
          </a:p>
          <a:p>
            <a:r>
              <a:rPr lang="en-US" sz="800" b="1">
                <a:solidFill>
                  <a:schemeClr val="tx1"/>
                </a:solidFill>
                <a:latin typeface="Helvetica" pitchFamily="34" charset="0"/>
              </a:rPr>
              <a:t>.m</a:t>
            </a:r>
          </a:p>
        </p:txBody>
      </p:sp>
      <p:sp>
        <p:nvSpPr>
          <p:cNvPr id="27669" name="Text Box 34"/>
          <p:cNvSpPr txBox="1">
            <a:spLocks noChangeArrowheads="1"/>
          </p:cNvSpPr>
          <p:nvPr/>
        </p:nvSpPr>
        <p:spPr bwMode="auto">
          <a:xfrm>
            <a:off x="3352800" y="3352800"/>
            <a:ext cx="666750" cy="366713"/>
          </a:xfrm>
          <a:prstGeom prst="rect">
            <a:avLst/>
          </a:prstGeom>
          <a:noFill/>
          <a:ln w="9525">
            <a:noFill/>
            <a:miter lim="800000"/>
            <a:headEnd/>
            <a:tailEnd/>
          </a:ln>
        </p:spPr>
        <p:txBody>
          <a:bodyPr wrap="none">
            <a:spAutoFit/>
          </a:bodyPr>
          <a:lstStyle/>
          <a:p>
            <a:r>
              <a:rPr lang="en-US">
                <a:solidFill>
                  <a:schemeClr val="tx1"/>
                </a:solidFill>
                <a:latin typeface="Helvetica" pitchFamily="34" charset="0"/>
              </a:rPr>
              <a:t>GPS</a:t>
            </a:r>
          </a:p>
        </p:txBody>
      </p:sp>
      <p:sp>
        <p:nvSpPr>
          <p:cNvPr id="27670" name="Text Box 35"/>
          <p:cNvSpPr txBox="1">
            <a:spLocks noChangeArrowheads="1"/>
          </p:cNvSpPr>
          <p:nvPr/>
        </p:nvSpPr>
        <p:spPr bwMode="auto">
          <a:xfrm>
            <a:off x="4191000" y="2986088"/>
            <a:ext cx="857250" cy="366712"/>
          </a:xfrm>
          <a:prstGeom prst="rect">
            <a:avLst/>
          </a:prstGeom>
          <a:noFill/>
          <a:ln w="9525">
            <a:noFill/>
            <a:miter lim="800000"/>
            <a:headEnd/>
            <a:tailEnd/>
          </a:ln>
        </p:spPr>
        <p:txBody>
          <a:bodyPr wrap="none">
            <a:spAutoFit/>
          </a:bodyPr>
          <a:lstStyle/>
          <a:p>
            <a:r>
              <a:rPr lang="en-US">
                <a:solidFill>
                  <a:schemeClr val="tx1"/>
                </a:solidFill>
                <a:latin typeface="Helvetica" pitchFamily="34" charset="0"/>
              </a:rPr>
              <a:t>LIDAR</a:t>
            </a:r>
          </a:p>
        </p:txBody>
      </p:sp>
      <p:sp>
        <p:nvSpPr>
          <p:cNvPr id="27671" name="Text Box 36"/>
          <p:cNvSpPr txBox="1">
            <a:spLocks noChangeArrowheads="1"/>
          </p:cNvSpPr>
          <p:nvPr/>
        </p:nvSpPr>
        <p:spPr bwMode="auto">
          <a:xfrm>
            <a:off x="5111750" y="2528888"/>
            <a:ext cx="603250" cy="366712"/>
          </a:xfrm>
          <a:prstGeom prst="rect">
            <a:avLst/>
          </a:prstGeom>
          <a:noFill/>
          <a:ln w="9525">
            <a:noFill/>
            <a:miter lim="800000"/>
            <a:headEnd/>
            <a:tailEnd/>
          </a:ln>
        </p:spPr>
        <p:txBody>
          <a:bodyPr wrap="none">
            <a:spAutoFit/>
          </a:bodyPr>
          <a:lstStyle/>
          <a:p>
            <a:r>
              <a:rPr lang="en-US">
                <a:solidFill>
                  <a:schemeClr val="tx1"/>
                </a:solidFill>
                <a:latin typeface="Helvetica" pitchFamily="34" charset="0"/>
              </a:rPr>
              <a:t>IMU</a:t>
            </a:r>
          </a:p>
        </p:txBody>
      </p:sp>
      <p:sp>
        <p:nvSpPr>
          <p:cNvPr id="27672" name="Text Box 37"/>
          <p:cNvSpPr txBox="1">
            <a:spLocks noChangeArrowheads="1"/>
          </p:cNvSpPr>
          <p:nvPr/>
        </p:nvSpPr>
        <p:spPr bwMode="auto">
          <a:xfrm>
            <a:off x="6096000" y="3352800"/>
            <a:ext cx="9969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RGB</a:t>
            </a:r>
          </a:p>
          <a:p>
            <a:pPr algn="ctr"/>
            <a:r>
              <a:rPr lang="en-US">
                <a:solidFill>
                  <a:schemeClr val="tx1"/>
                </a:solidFill>
                <a:latin typeface="Helvetica" pitchFamily="34" charset="0"/>
              </a:rPr>
              <a:t>Camera</a:t>
            </a:r>
          </a:p>
        </p:txBody>
      </p:sp>
      <p:sp>
        <p:nvSpPr>
          <p:cNvPr id="27673" name="Text Box 38"/>
          <p:cNvSpPr txBox="1">
            <a:spLocks noChangeArrowheads="1"/>
          </p:cNvSpPr>
          <p:nvPr/>
        </p:nvSpPr>
        <p:spPr bwMode="auto">
          <a:xfrm>
            <a:off x="2127250" y="3200400"/>
            <a:ext cx="9969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LWIR</a:t>
            </a:r>
          </a:p>
          <a:p>
            <a:pPr algn="ctr"/>
            <a:r>
              <a:rPr lang="en-US">
                <a:solidFill>
                  <a:schemeClr val="tx1"/>
                </a:solidFill>
                <a:latin typeface="Helvetica" pitchFamily="34" charset="0"/>
              </a:rPr>
              <a:t>Camera</a:t>
            </a:r>
          </a:p>
        </p:txBody>
      </p:sp>
      <p:sp>
        <p:nvSpPr>
          <p:cNvPr id="27674" name="Text Box 39"/>
          <p:cNvSpPr txBox="1">
            <a:spLocks noChangeArrowheads="1"/>
          </p:cNvSpPr>
          <p:nvPr/>
        </p:nvSpPr>
        <p:spPr bwMode="auto">
          <a:xfrm>
            <a:off x="3886200" y="2025650"/>
            <a:ext cx="10858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Beryl</a:t>
            </a:r>
          </a:p>
          <a:p>
            <a:pPr algn="ctr"/>
            <a:r>
              <a:rPr lang="en-US">
                <a:solidFill>
                  <a:schemeClr val="tx1"/>
                </a:solidFill>
                <a:latin typeface="Helvetica" pitchFamily="34" charset="0"/>
              </a:rPr>
              <a:t>Altimeter</a:t>
            </a:r>
          </a:p>
        </p:txBody>
      </p:sp>
      <p:sp>
        <p:nvSpPr>
          <p:cNvPr id="27675" name="Text Box 40"/>
          <p:cNvSpPr txBox="1">
            <a:spLocks noChangeArrowheads="1"/>
          </p:cNvSpPr>
          <p:nvPr/>
        </p:nvSpPr>
        <p:spPr bwMode="auto">
          <a:xfrm>
            <a:off x="4133850" y="3657600"/>
            <a:ext cx="14287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Laser</a:t>
            </a:r>
          </a:p>
          <a:p>
            <a:pPr algn="ctr"/>
            <a:r>
              <a:rPr lang="en-US">
                <a:solidFill>
                  <a:schemeClr val="tx1"/>
                </a:solidFill>
                <a:latin typeface="Helvetica" pitchFamily="34" charset="0"/>
              </a:rPr>
              <a:t>Rangefinder</a:t>
            </a:r>
          </a:p>
        </p:txBody>
      </p:sp>
      <p:sp>
        <p:nvSpPr>
          <p:cNvPr id="27676" name="Text Box 41"/>
          <p:cNvSpPr txBox="1">
            <a:spLocks noChangeArrowheads="1"/>
          </p:cNvSpPr>
          <p:nvPr/>
        </p:nvSpPr>
        <p:spPr bwMode="auto">
          <a:xfrm>
            <a:off x="5257800" y="3200400"/>
            <a:ext cx="679450" cy="366713"/>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MAV</a:t>
            </a:r>
          </a:p>
        </p:txBody>
      </p:sp>
      <p:sp>
        <p:nvSpPr>
          <p:cNvPr id="27677" name="Text Box 42"/>
          <p:cNvSpPr txBox="1">
            <a:spLocks noChangeArrowheads="1"/>
          </p:cNvSpPr>
          <p:nvPr/>
        </p:nvSpPr>
        <p:spPr bwMode="auto">
          <a:xfrm>
            <a:off x="3048000" y="2681288"/>
            <a:ext cx="654050" cy="366712"/>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UAV</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US" dirty="0" smtClean="0"/>
              <a:t>System Integrator Perspective</a:t>
            </a:r>
          </a:p>
        </p:txBody>
      </p:sp>
      <p:sp>
        <p:nvSpPr>
          <p:cNvPr id="5124" name="Rectangle 11"/>
          <p:cNvSpPr>
            <a:spLocks noGrp="1" noChangeArrowheads="1"/>
          </p:cNvSpPr>
          <p:nvPr>
            <p:ph type="sldNum" sz="quarter" idx="10"/>
          </p:nvPr>
        </p:nvSpPr>
        <p:spPr>
          <a:noFill/>
        </p:spPr>
        <p:txBody>
          <a:bodyPr/>
          <a:lstStyle/>
          <a:p>
            <a:fld id="{24AF896F-4B8C-41BF-9104-75E20FD16D2C}" type="slidenum">
              <a:rPr lang="en-US">
                <a:solidFill>
                  <a:srgbClr val="000000"/>
                </a:solidFill>
              </a:rPr>
              <a:pPr/>
              <a:t>18</a:t>
            </a:fld>
            <a:endParaRPr lang="en-US" dirty="0">
              <a:solidFill>
                <a:srgbClr val="000000"/>
              </a:solidFill>
            </a:endParaRPr>
          </a:p>
        </p:txBody>
      </p:sp>
      <p:graphicFrame>
        <p:nvGraphicFramePr>
          <p:cNvPr id="5122" name="Object 4"/>
          <p:cNvGraphicFramePr>
            <a:graphicFrameLocks noChangeAspect="1"/>
          </p:cNvGraphicFramePr>
          <p:nvPr/>
        </p:nvGraphicFramePr>
        <p:xfrm>
          <a:off x="923525" y="1644048"/>
          <a:ext cx="2390775" cy="2705100"/>
        </p:xfrm>
        <a:graphic>
          <a:graphicData uri="http://schemas.openxmlformats.org/presentationml/2006/ole">
            <p:oleObj spid="_x0000_s212994" name="Equation" r:id="rId3" imgW="1409400" imgH="1600200" progId="Equation.DSMT4">
              <p:embed/>
            </p:oleObj>
          </a:graphicData>
        </a:graphic>
      </p:graphicFrame>
      <p:sp>
        <p:nvSpPr>
          <p:cNvPr id="5126" name="AutoShape 5"/>
          <p:cNvSpPr>
            <a:spLocks noChangeAspect="1" noChangeArrowheads="1"/>
          </p:cNvSpPr>
          <p:nvPr/>
        </p:nvSpPr>
        <p:spPr bwMode="auto">
          <a:xfrm>
            <a:off x="3492100" y="1547155"/>
            <a:ext cx="1708150" cy="2895600"/>
          </a:xfrm>
          <a:prstGeom prst="roundRect">
            <a:avLst>
              <a:gd name="adj" fmla="val 14583"/>
            </a:avLst>
          </a:prstGeom>
          <a:solidFill>
            <a:schemeClr val="tx1"/>
          </a:solidFill>
          <a:ln w="9525">
            <a:solidFill>
              <a:schemeClr val="tx1"/>
            </a:solidFill>
            <a:round/>
            <a:headEnd/>
            <a:tailEnd/>
          </a:ln>
        </p:spPr>
        <p:txBody>
          <a:bodyPr wrap="none" anchor="ctr"/>
          <a:lstStyle/>
          <a:p>
            <a:pPr algn="ctr"/>
            <a:r>
              <a:rPr lang="en-US" sz="2000" dirty="0">
                <a:solidFill>
                  <a:srgbClr val="FFFFFF"/>
                </a:solidFill>
                <a:latin typeface="+mj-lt"/>
              </a:rPr>
              <a:t>TOMMAS</a:t>
            </a:r>
          </a:p>
        </p:txBody>
      </p:sp>
      <p:graphicFrame>
        <p:nvGraphicFramePr>
          <p:cNvPr id="5123" name="Object 6"/>
          <p:cNvGraphicFramePr>
            <a:graphicFrameLocks noChangeAspect="1"/>
          </p:cNvGraphicFramePr>
          <p:nvPr/>
        </p:nvGraphicFramePr>
        <p:xfrm>
          <a:off x="5173990" y="2023460"/>
          <a:ext cx="3295650" cy="1998663"/>
        </p:xfrm>
        <a:graphic>
          <a:graphicData uri="http://schemas.openxmlformats.org/presentationml/2006/ole">
            <p:oleObj spid="_x0000_s212995" name="Equation" r:id="rId4" imgW="1955520" imgH="1193760" progId="Equation.DSMT4">
              <p:embed/>
            </p:oleObj>
          </a:graphicData>
        </a:graphic>
      </p:graphicFrame>
      <p:sp>
        <p:nvSpPr>
          <p:cNvPr id="5127" name="Text Box 7"/>
          <p:cNvSpPr txBox="1">
            <a:spLocks noChangeAspect="1" noChangeArrowheads="1"/>
          </p:cNvSpPr>
          <p:nvPr/>
        </p:nvSpPr>
        <p:spPr bwMode="auto">
          <a:xfrm>
            <a:off x="519395" y="4737170"/>
            <a:ext cx="7086600" cy="369332"/>
          </a:xfrm>
          <a:prstGeom prst="rect">
            <a:avLst/>
          </a:prstGeom>
          <a:noFill/>
          <a:ln w="9525">
            <a:noFill/>
            <a:miter lim="800000"/>
            <a:headEnd/>
            <a:tailEnd/>
          </a:ln>
        </p:spPr>
        <p:txBody>
          <a:bodyPr>
            <a:spAutoFit/>
          </a:bodyPr>
          <a:lstStyle/>
          <a:p>
            <a:pPr algn="ctr"/>
            <a:r>
              <a:rPr lang="en-US" dirty="0">
                <a:solidFill>
                  <a:srgbClr val="000000"/>
                </a:solidFill>
                <a:latin typeface="+mn-lt"/>
              </a:rPr>
              <a:t>Configuration Set			</a:t>
            </a:r>
            <a:r>
              <a:rPr lang="en-US" dirty="0" smtClean="0">
                <a:solidFill>
                  <a:srgbClr val="000000"/>
                </a:solidFill>
                <a:latin typeface="+mn-lt"/>
              </a:rPr>
              <a:t>			</a:t>
            </a:r>
            <a:r>
              <a:rPr lang="en-US" dirty="0">
                <a:solidFill>
                  <a:srgbClr val="000000"/>
                </a:solidFill>
                <a:latin typeface="+mn-lt"/>
              </a:rPr>
              <a:t>	      </a:t>
            </a:r>
            <a:r>
              <a:rPr lang="en-US" dirty="0" smtClean="0">
                <a:solidFill>
                  <a:srgbClr val="000000"/>
                </a:solidFill>
                <a:latin typeface="+mn-lt"/>
              </a:rPr>
              <a:t>Solution </a:t>
            </a:r>
            <a:r>
              <a:rPr lang="en-US" dirty="0">
                <a:solidFill>
                  <a:srgbClr val="000000"/>
                </a:solidFill>
                <a:latin typeface="+mn-lt"/>
              </a:rPr>
              <a:t>Set</a:t>
            </a:r>
          </a:p>
        </p:txBody>
      </p:sp>
      <p:sp>
        <p:nvSpPr>
          <p:cNvPr id="5128" name="Line 9"/>
          <p:cNvSpPr>
            <a:spLocks noChangeAspect="1" noChangeShapeType="1"/>
          </p:cNvSpPr>
          <p:nvPr/>
        </p:nvSpPr>
        <p:spPr bwMode="auto">
          <a:xfrm>
            <a:off x="679115" y="4624458"/>
            <a:ext cx="7848600" cy="0"/>
          </a:xfrm>
          <a:prstGeom prst="line">
            <a:avLst/>
          </a:prstGeom>
          <a:noFill/>
          <a:ln w="9525">
            <a:solidFill>
              <a:schemeClr val="tx1"/>
            </a:solidFill>
            <a:round/>
            <a:headEnd/>
            <a:tailEnd/>
          </a:ln>
        </p:spPr>
        <p:txBody>
          <a:bodyPr/>
          <a:lstStyle/>
          <a:p>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p:txBody>
          <a:bodyPr/>
          <a:lstStyle/>
          <a:p>
            <a:r>
              <a:rPr lang="en-US" sz="2000" smtClean="0"/>
              <a:t>Trajectory Optimization: Weighted Least Squares</a:t>
            </a:r>
          </a:p>
        </p:txBody>
      </p:sp>
      <p:grpSp>
        <p:nvGrpSpPr>
          <p:cNvPr id="2" name="Group 71"/>
          <p:cNvGrpSpPr>
            <a:grpSpLocks/>
          </p:cNvGrpSpPr>
          <p:nvPr/>
        </p:nvGrpSpPr>
        <p:grpSpPr bwMode="auto">
          <a:xfrm>
            <a:off x="574675" y="1047750"/>
            <a:ext cx="7799388" cy="2919413"/>
            <a:chOff x="362" y="660"/>
            <a:chExt cx="4913" cy="1839"/>
          </a:xfrm>
        </p:grpSpPr>
        <p:sp>
          <p:nvSpPr>
            <p:cNvPr id="1061" name="Line 8"/>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1062" name="Line 13"/>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1030" name="Object 6"/>
            <p:cNvGraphicFramePr>
              <a:graphicFrameLocks noChangeAspect="1"/>
            </p:cNvGraphicFramePr>
            <p:nvPr/>
          </p:nvGraphicFramePr>
          <p:xfrm>
            <a:off x="5082" y="2354"/>
            <a:ext cx="84" cy="145"/>
          </p:xfrm>
          <a:graphic>
            <a:graphicData uri="http://schemas.openxmlformats.org/presentationml/2006/ole">
              <p:oleObj spid="_x0000_s338949" name="Equation" r:id="rId3" imgW="88560" imgH="152280" progId="Equation.DSMT4">
                <p:embed/>
              </p:oleObj>
            </a:graphicData>
          </a:graphic>
        </p:graphicFrame>
        <p:graphicFrame>
          <p:nvGraphicFramePr>
            <p:cNvPr id="1031" name="Object 7"/>
            <p:cNvGraphicFramePr>
              <a:graphicFrameLocks noChangeAspect="1"/>
            </p:cNvGraphicFramePr>
            <p:nvPr/>
          </p:nvGraphicFramePr>
          <p:xfrm>
            <a:off x="362" y="775"/>
            <a:ext cx="123" cy="135"/>
          </p:xfrm>
          <a:graphic>
            <a:graphicData uri="http://schemas.openxmlformats.org/presentationml/2006/ole">
              <p:oleObj spid="_x0000_s338950" name="Equation" r:id="rId4" imgW="126720" imgH="139680" progId="Equation.DSMT4">
                <p:embed/>
              </p:oleObj>
            </a:graphicData>
          </a:graphic>
        </p:graphicFrame>
      </p:grpSp>
      <p:graphicFrame>
        <p:nvGraphicFramePr>
          <p:cNvPr id="151603" name="Object 2"/>
          <p:cNvGraphicFramePr>
            <a:graphicFrameLocks noChangeAspect="1"/>
          </p:cNvGraphicFramePr>
          <p:nvPr/>
        </p:nvGraphicFramePr>
        <p:xfrm>
          <a:off x="1016794" y="5605463"/>
          <a:ext cx="7110412" cy="392112"/>
        </p:xfrm>
        <a:graphic>
          <a:graphicData uri="http://schemas.openxmlformats.org/presentationml/2006/ole">
            <p:oleObj spid="_x0000_s338946" name="Equation" r:id="rId5" imgW="5333760" imgH="291960" progId="Equation.DSMT4">
              <p:embed/>
            </p:oleObj>
          </a:graphicData>
        </a:graphic>
      </p:graphicFrame>
      <p:graphicFrame>
        <p:nvGraphicFramePr>
          <p:cNvPr id="151622" name="Object 4"/>
          <p:cNvGraphicFramePr>
            <a:graphicFrameLocks noChangeAspect="1"/>
          </p:cNvGraphicFramePr>
          <p:nvPr/>
        </p:nvGraphicFramePr>
        <p:xfrm>
          <a:off x="1060450" y="6178550"/>
          <a:ext cx="7023100" cy="600075"/>
        </p:xfrm>
        <a:graphic>
          <a:graphicData uri="http://schemas.openxmlformats.org/presentationml/2006/ole">
            <p:oleObj spid="_x0000_s338947" name="Equation" r:id="rId6" imgW="5359320" imgH="457200" progId="Equation.DSMT4">
              <p:embed/>
            </p:oleObj>
          </a:graphicData>
        </a:graphic>
      </p:graphicFrame>
      <p:grpSp>
        <p:nvGrpSpPr>
          <p:cNvPr id="3" name="Group 119"/>
          <p:cNvGrpSpPr>
            <a:grpSpLocks/>
          </p:cNvGrpSpPr>
          <p:nvPr/>
        </p:nvGrpSpPr>
        <p:grpSpPr bwMode="auto">
          <a:xfrm>
            <a:off x="890588" y="1316038"/>
            <a:ext cx="7372350" cy="4033838"/>
            <a:chOff x="561" y="829"/>
            <a:chExt cx="4644" cy="2541"/>
          </a:xfrm>
        </p:grpSpPr>
        <p:grpSp>
          <p:nvGrpSpPr>
            <p:cNvPr id="4" name="Group 53"/>
            <p:cNvGrpSpPr>
              <a:grpSpLocks/>
            </p:cNvGrpSpPr>
            <p:nvPr/>
          </p:nvGrpSpPr>
          <p:grpSpPr bwMode="auto">
            <a:xfrm>
              <a:off x="561" y="829"/>
              <a:ext cx="4644" cy="1355"/>
              <a:chOff x="558" y="2136"/>
              <a:chExt cx="4644" cy="1355"/>
            </a:xfrm>
          </p:grpSpPr>
          <p:sp>
            <p:nvSpPr>
              <p:cNvPr id="1053" name="Line 34"/>
              <p:cNvSpPr>
                <a:spLocks noChangeShapeType="1"/>
              </p:cNvSpPr>
              <p:nvPr/>
            </p:nvSpPr>
            <p:spPr bwMode="auto">
              <a:xfrm>
                <a:off x="558" y="2160"/>
                <a:ext cx="4644" cy="540"/>
              </a:xfrm>
              <a:prstGeom prst="line">
                <a:avLst/>
              </a:prstGeom>
              <a:noFill/>
              <a:ln w="25400">
                <a:solidFill>
                  <a:schemeClr val="tx1"/>
                </a:solidFill>
                <a:round/>
                <a:headEnd/>
                <a:tailEnd/>
              </a:ln>
            </p:spPr>
            <p:txBody>
              <a:bodyPr/>
              <a:lstStyle/>
              <a:p>
                <a:endParaRPr lang="en-US"/>
              </a:p>
            </p:txBody>
          </p:sp>
          <p:sp>
            <p:nvSpPr>
              <p:cNvPr id="1054" name="Line 38"/>
              <p:cNvSpPr>
                <a:spLocks noChangeShapeType="1"/>
              </p:cNvSpPr>
              <p:nvPr/>
            </p:nvSpPr>
            <p:spPr bwMode="auto">
              <a:xfrm flipV="1">
                <a:off x="558" y="3106"/>
                <a:ext cx="4644" cy="70"/>
              </a:xfrm>
              <a:prstGeom prst="line">
                <a:avLst/>
              </a:prstGeom>
              <a:noFill/>
              <a:ln w="25400">
                <a:solidFill>
                  <a:schemeClr val="tx1"/>
                </a:solidFill>
                <a:round/>
                <a:headEnd/>
                <a:tailEnd/>
              </a:ln>
            </p:spPr>
            <p:txBody>
              <a:bodyPr/>
              <a:lstStyle/>
              <a:p>
                <a:endParaRPr lang="en-US"/>
              </a:p>
            </p:txBody>
          </p:sp>
          <p:sp>
            <p:nvSpPr>
              <p:cNvPr id="1055" name="Line 39"/>
              <p:cNvSpPr>
                <a:spLocks noChangeShapeType="1"/>
              </p:cNvSpPr>
              <p:nvPr/>
            </p:nvSpPr>
            <p:spPr bwMode="auto">
              <a:xfrm flipV="1">
                <a:off x="558" y="2362"/>
                <a:ext cx="4644" cy="1016"/>
              </a:xfrm>
              <a:prstGeom prst="line">
                <a:avLst/>
              </a:prstGeom>
              <a:noFill/>
              <a:ln w="25400">
                <a:solidFill>
                  <a:schemeClr val="tx1"/>
                </a:solidFill>
                <a:round/>
                <a:headEnd/>
                <a:tailEnd/>
              </a:ln>
            </p:spPr>
            <p:txBody>
              <a:bodyPr/>
              <a:lstStyle/>
              <a:p>
                <a:endParaRPr lang="en-US"/>
              </a:p>
            </p:txBody>
          </p:sp>
          <p:sp>
            <p:nvSpPr>
              <p:cNvPr id="1056" name="Line 40"/>
              <p:cNvSpPr>
                <a:spLocks noChangeShapeType="1"/>
              </p:cNvSpPr>
              <p:nvPr/>
            </p:nvSpPr>
            <p:spPr bwMode="auto">
              <a:xfrm>
                <a:off x="558" y="2432"/>
                <a:ext cx="4644" cy="879"/>
              </a:xfrm>
              <a:prstGeom prst="line">
                <a:avLst/>
              </a:prstGeom>
              <a:noFill/>
              <a:ln w="25400">
                <a:solidFill>
                  <a:schemeClr val="tx1"/>
                </a:solidFill>
                <a:round/>
                <a:headEnd/>
                <a:tailEnd/>
              </a:ln>
            </p:spPr>
            <p:txBody>
              <a:bodyPr/>
              <a:lstStyle/>
              <a:p>
                <a:endParaRPr lang="en-US"/>
              </a:p>
            </p:txBody>
          </p:sp>
          <p:sp>
            <p:nvSpPr>
              <p:cNvPr id="1057" name="Line 41"/>
              <p:cNvSpPr>
                <a:spLocks noChangeShapeType="1"/>
              </p:cNvSpPr>
              <p:nvPr/>
            </p:nvSpPr>
            <p:spPr bwMode="auto">
              <a:xfrm flipV="1">
                <a:off x="558" y="2499"/>
                <a:ext cx="4644" cy="67"/>
              </a:xfrm>
              <a:prstGeom prst="line">
                <a:avLst/>
              </a:prstGeom>
              <a:noFill/>
              <a:ln w="25400">
                <a:solidFill>
                  <a:schemeClr val="tx1"/>
                </a:solidFill>
                <a:round/>
                <a:headEnd/>
                <a:tailEnd/>
              </a:ln>
            </p:spPr>
            <p:txBody>
              <a:bodyPr/>
              <a:lstStyle/>
              <a:p>
                <a:endParaRPr lang="en-US"/>
              </a:p>
            </p:txBody>
          </p:sp>
          <p:sp>
            <p:nvSpPr>
              <p:cNvPr id="1058" name="Line 42"/>
              <p:cNvSpPr>
                <a:spLocks noChangeShapeType="1"/>
              </p:cNvSpPr>
              <p:nvPr/>
            </p:nvSpPr>
            <p:spPr bwMode="auto">
              <a:xfrm>
                <a:off x="558" y="2814"/>
                <a:ext cx="4644" cy="677"/>
              </a:xfrm>
              <a:prstGeom prst="line">
                <a:avLst/>
              </a:prstGeom>
              <a:noFill/>
              <a:ln w="25400">
                <a:solidFill>
                  <a:schemeClr val="tx1"/>
                </a:solidFill>
                <a:round/>
                <a:headEnd/>
                <a:tailEnd/>
              </a:ln>
            </p:spPr>
            <p:txBody>
              <a:bodyPr/>
              <a:lstStyle/>
              <a:p>
                <a:endParaRPr lang="en-US"/>
              </a:p>
            </p:txBody>
          </p:sp>
          <p:sp>
            <p:nvSpPr>
              <p:cNvPr id="1059" name="Line 45"/>
              <p:cNvSpPr>
                <a:spLocks noChangeShapeType="1"/>
              </p:cNvSpPr>
              <p:nvPr/>
            </p:nvSpPr>
            <p:spPr bwMode="auto">
              <a:xfrm flipV="1">
                <a:off x="558" y="2692"/>
                <a:ext cx="4644" cy="267"/>
              </a:xfrm>
              <a:prstGeom prst="line">
                <a:avLst/>
              </a:prstGeom>
              <a:noFill/>
              <a:ln w="25400">
                <a:solidFill>
                  <a:schemeClr val="tx1"/>
                </a:solidFill>
                <a:round/>
                <a:headEnd/>
                <a:tailEnd/>
              </a:ln>
            </p:spPr>
            <p:txBody>
              <a:bodyPr/>
              <a:lstStyle/>
              <a:p>
                <a:endParaRPr lang="en-US"/>
              </a:p>
            </p:txBody>
          </p:sp>
          <p:sp>
            <p:nvSpPr>
              <p:cNvPr id="1060" name="Line 46"/>
              <p:cNvSpPr>
                <a:spLocks noChangeShapeType="1"/>
              </p:cNvSpPr>
              <p:nvPr/>
            </p:nvSpPr>
            <p:spPr bwMode="auto">
              <a:xfrm flipV="1">
                <a:off x="558" y="2136"/>
                <a:ext cx="4644" cy="121"/>
              </a:xfrm>
              <a:prstGeom prst="line">
                <a:avLst/>
              </a:prstGeom>
              <a:noFill/>
              <a:ln w="25400">
                <a:solidFill>
                  <a:schemeClr val="tx1"/>
                </a:solidFill>
                <a:round/>
                <a:headEnd/>
                <a:tailEnd/>
              </a:ln>
            </p:spPr>
            <p:txBody>
              <a:bodyPr/>
              <a:lstStyle/>
              <a:p>
                <a:endParaRPr lang="en-US"/>
              </a:p>
            </p:txBody>
          </p:sp>
        </p:grpSp>
        <p:graphicFrame>
          <p:nvGraphicFramePr>
            <p:cNvPr id="1029" name="Object 5"/>
            <p:cNvGraphicFramePr>
              <a:graphicFrameLocks noChangeAspect="1"/>
            </p:cNvGraphicFramePr>
            <p:nvPr/>
          </p:nvGraphicFramePr>
          <p:xfrm>
            <a:off x="1543" y="3180"/>
            <a:ext cx="2674" cy="190"/>
          </p:xfrm>
          <a:graphic>
            <a:graphicData uri="http://schemas.openxmlformats.org/presentationml/2006/ole">
              <p:oleObj spid="_x0000_s338948" name="Equation" r:id="rId7" imgW="3213000" imgH="228600" progId="Equation.DSMT4">
                <p:embed/>
              </p:oleObj>
            </a:graphicData>
          </a:graphic>
        </p:graphicFrame>
      </p:grpSp>
      <p:grpSp>
        <p:nvGrpSpPr>
          <p:cNvPr id="6" name="Group 48"/>
          <p:cNvGrpSpPr>
            <a:grpSpLocks/>
          </p:cNvGrpSpPr>
          <p:nvPr/>
        </p:nvGrpSpPr>
        <p:grpSpPr bwMode="auto">
          <a:xfrm>
            <a:off x="1922463" y="1546225"/>
            <a:ext cx="5145087" cy="1268413"/>
            <a:chOff x="1211" y="1797"/>
            <a:chExt cx="3241" cy="799"/>
          </a:xfrm>
        </p:grpSpPr>
        <p:grpSp>
          <p:nvGrpSpPr>
            <p:cNvPr id="7" name="Group 37"/>
            <p:cNvGrpSpPr>
              <a:grpSpLocks/>
            </p:cNvGrpSpPr>
            <p:nvPr/>
          </p:nvGrpSpPr>
          <p:grpSpPr bwMode="auto">
            <a:xfrm>
              <a:off x="4404" y="1797"/>
              <a:ext cx="48" cy="484"/>
              <a:chOff x="4404" y="1797"/>
              <a:chExt cx="48" cy="484"/>
            </a:xfrm>
          </p:grpSpPr>
          <p:sp>
            <p:nvSpPr>
              <p:cNvPr id="1048" name="Line 25"/>
              <p:cNvSpPr>
                <a:spLocks noChangeShapeType="1"/>
              </p:cNvSpPr>
              <p:nvPr/>
            </p:nvSpPr>
            <p:spPr bwMode="auto">
              <a:xfrm>
                <a:off x="4428" y="1797"/>
                <a:ext cx="0" cy="484"/>
              </a:xfrm>
              <a:prstGeom prst="line">
                <a:avLst/>
              </a:prstGeom>
              <a:noFill/>
              <a:ln w="9525">
                <a:solidFill>
                  <a:srgbClr val="FF0000"/>
                </a:solidFill>
                <a:round/>
                <a:headEnd/>
                <a:tailEnd/>
              </a:ln>
            </p:spPr>
            <p:txBody>
              <a:bodyPr/>
              <a:lstStyle/>
              <a:p>
                <a:endParaRPr lang="en-US"/>
              </a:p>
            </p:txBody>
          </p:sp>
          <p:sp>
            <p:nvSpPr>
              <p:cNvPr id="1049" name="Rectangle 26"/>
              <p:cNvSpPr>
                <a:spLocks noChangeArrowheads="1"/>
              </p:cNvSpPr>
              <p:nvPr/>
            </p:nvSpPr>
            <p:spPr bwMode="auto">
              <a:xfrm>
                <a:off x="4404" y="2014"/>
                <a:ext cx="48" cy="48"/>
              </a:xfrm>
              <a:prstGeom prst="rect">
                <a:avLst/>
              </a:prstGeom>
              <a:solidFill>
                <a:srgbClr val="FF0000"/>
              </a:solidFill>
              <a:ln w="9525">
                <a:noFill/>
                <a:miter lim="800000"/>
                <a:headEnd/>
                <a:tailEnd/>
              </a:ln>
            </p:spPr>
            <p:txBody>
              <a:bodyPr wrap="none" anchor="ctr"/>
              <a:lstStyle/>
              <a:p>
                <a:endParaRPr lang="en-US"/>
              </a:p>
            </p:txBody>
          </p:sp>
          <p:sp>
            <p:nvSpPr>
              <p:cNvPr id="1050" name="Line 27"/>
              <p:cNvSpPr>
                <a:spLocks noChangeShapeType="1"/>
              </p:cNvSpPr>
              <p:nvPr/>
            </p:nvSpPr>
            <p:spPr bwMode="auto">
              <a:xfrm flipH="1">
                <a:off x="4404" y="2281"/>
                <a:ext cx="48" cy="0"/>
              </a:xfrm>
              <a:prstGeom prst="line">
                <a:avLst/>
              </a:prstGeom>
              <a:noFill/>
              <a:ln w="9525">
                <a:solidFill>
                  <a:srgbClr val="FF0000"/>
                </a:solidFill>
                <a:round/>
                <a:headEnd/>
                <a:tailEnd/>
              </a:ln>
            </p:spPr>
            <p:txBody>
              <a:bodyPr/>
              <a:lstStyle/>
              <a:p>
                <a:endParaRPr lang="en-US"/>
              </a:p>
            </p:txBody>
          </p:sp>
          <p:sp>
            <p:nvSpPr>
              <p:cNvPr id="1051" name="Line 28"/>
              <p:cNvSpPr>
                <a:spLocks noChangeShapeType="1"/>
              </p:cNvSpPr>
              <p:nvPr/>
            </p:nvSpPr>
            <p:spPr bwMode="auto">
              <a:xfrm flipH="1">
                <a:off x="4404" y="1797"/>
                <a:ext cx="48" cy="0"/>
              </a:xfrm>
              <a:prstGeom prst="line">
                <a:avLst/>
              </a:prstGeom>
              <a:noFill/>
              <a:ln w="9525">
                <a:solidFill>
                  <a:srgbClr val="FF0000"/>
                </a:solidFill>
                <a:round/>
                <a:headEnd/>
                <a:tailEnd/>
              </a:ln>
            </p:spPr>
            <p:txBody>
              <a:bodyPr/>
              <a:lstStyle/>
              <a:p>
                <a:endParaRPr lang="en-US"/>
              </a:p>
            </p:txBody>
          </p:sp>
        </p:grpSp>
        <p:grpSp>
          <p:nvGrpSpPr>
            <p:cNvPr id="8" name="Group 43"/>
            <p:cNvGrpSpPr>
              <a:grpSpLocks/>
            </p:cNvGrpSpPr>
            <p:nvPr/>
          </p:nvGrpSpPr>
          <p:grpSpPr bwMode="auto">
            <a:xfrm>
              <a:off x="2783" y="2305"/>
              <a:ext cx="48" cy="291"/>
              <a:chOff x="2783" y="2329"/>
              <a:chExt cx="48" cy="291"/>
            </a:xfrm>
          </p:grpSpPr>
          <p:sp>
            <p:nvSpPr>
              <p:cNvPr id="1044" name="Line 29"/>
              <p:cNvSpPr>
                <a:spLocks noChangeShapeType="1"/>
              </p:cNvSpPr>
              <p:nvPr/>
            </p:nvSpPr>
            <p:spPr bwMode="auto">
              <a:xfrm>
                <a:off x="2807" y="2329"/>
                <a:ext cx="0" cy="291"/>
              </a:xfrm>
              <a:prstGeom prst="line">
                <a:avLst/>
              </a:prstGeom>
              <a:noFill/>
              <a:ln w="9525">
                <a:solidFill>
                  <a:srgbClr val="FF0000"/>
                </a:solidFill>
                <a:round/>
                <a:headEnd/>
                <a:tailEnd/>
              </a:ln>
            </p:spPr>
            <p:txBody>
              <a:bodyPr/>
              <a:lstStyle/>
              <a:p>
                <a:endParaRPr lang="en-US"/>
              </a:p>
            </p:txBody>
          </p:sp>
          <p:sp>
            <p:nvSpPr>
              <p:cNvPr id="1045" name="Rectangle 30"/>
              <p:cNvSpPr>
                <a:spLocks noChangeArrowheads="1"/>
              </p:cNvSpPr>
              <p:nvPr/>
            </p:nvSpPr>
            <p:spPr bwMode="auto">
              <a:xfrm>
                <a:off x="2783" y="2450"/>
                <a:ext cx="48" cy="48"/>
              </a:xfrm>
              <a:prstGeom prst="rect">
                <a:avLst/>
              </a:prstGeom>
              <a:solidFill>
                <a:srgbClr val="FF0000"/>
              </a:solidFill>
              <a:ln w="9525">
                <a:noFill/>
                <a:miter lim="800000"/>
                <a:headEnd/>
                <a:tailEnd/>
              </a:ln>
            </p:spPr>
            <p:txBody>
              <a:bodyPr wrap="none" anchor="ctr"/>
              <a:lstStyle/>
              <a:p>
                <a:endParaRPr lang="en-US"/>
              </a:p>
            </p:txBody>
          </p:sp>
          <p:sp>
            <p:nvSpPr>
              <p:cNvPr id="1046" name="Line 31"/>
              <p:cNvSpPr>
                <a:spLocks noChangeShapeType="1"/>
              </p:cNvSpPr>
              <p:nvPr/>
            </p:nvSpPr>
            <p:spPr bwMode="auto">
              <a:xfrm flipH="1">
                <a:off x="2783" y="2620"/>
                <a:ext cx="48" cy="0"/>
              </a:xfrm>
              <a:prstGeom prst="line">
                <a:avLst/>
              </a:prstGeom>
              <a:noFill/>
              <a:ln w="9525">
                <a:solidFill>
                  <a:srgbClr val="FF0000"/>
                </a:solidFill>
                <a:round/>
                <a:headEnd/>
                <a:tailEnd/>
              </a:ln>
            </p:spPr>
            <p:txBody>
              <a:bodyPr/>
              <a:lstStyle/>
              <a:p>
                <a:endParaRPr lang="en-US"/>
              </a:p>
            </p:txBody>
          </p:sp>
          <p:sp>
            <p:nvSpPr>
              <p:cNvPr id="1047" name="Line 32"/>
              <p:cNvSpPr>
                <a:spLocks noChangeShapeType="1"/>
              </p:cNvSpPr>
              <p:nvPr/>
            </p:nvSpPr>
            <p:spPr bwMode="auto">
              <a:xfrm flipH="1">
                <a:off x="2783" y="2329"/>
                <a:ext cx="48" cy="0"/>
              </a:xfrm>
              <a:prstGeom prst="line">
                <a:avLst/>
              </a:prstGeom>
              <a:noFill/>
              <a:ln w="9525">
                <a:solidFill>
                  <a:srgbClr val="FF0000"/>
                </a:solidFill>
                <a:round/>
                <a:headEnd/>
                <a:tailEnd/>
              </a:ln>
            </p:spPr>
            <p:txBody>
              <a:bodyPr/>
              <a:lstStyle/>
              <a:p>
                <a:endParaRPr lang="en-US"/>
              </a:p>
            </p:txBody>
          </p:sp>
        </p:grpSp>
        <p:grpSp>
          <p:nvGrpSpPr>
            <p:cNvPr id="9" name="Group 35"/>
            <p:cNvGrpSpPr>
              <a:grpSpLocks/>
            </p:cNvGrpSpPr>
            <p:nvPr/>
          </p:nvGrpSpPr>
          <p:grpSpPr bwMode="auto">
            <a:xfrm>
              <a:off x="1211" y="1845"/>
              <a:ext cx="48" cy="678"/>
              <a:chOff x="1211" y="1845"/>
              <a:chExt cx="48" cy="678"/>
            </a:xfrm>
          </p:grpSpPr>
          <p:sp>
            <p:nvSpPr>
              <p:cNvPr id="1040" name="Line 21"/>
              <p:cNvSpPr>
                <a:spLocks noChangeShapeType="1"/>
              </p:cNvSpPr>
              <p:nvPr/>
            </p:nvSpPr>
            <p:spPr bwMode="auto">
              <a:xfrm>
                <a:off x="1235" y="1845"/>
                <a:ext cx="0" cy="678"/>
              </a:xfrm>
              <a:prstGeom prst="line">
                <a:avLst/>
              </a:prstGeom>
              <a:noFill/>
              <a:ln w="9525">
                <a:solidFill>
                  <a:srgbClr val="FF0000"/>
                </a:solidFill>
                <a:round/>
                <a:headEnd/>
                <a:tailEnd/>
              </a:ln>
            </p:spPr>
            <p:txBody>
              <a:bodyPr/>
              <a:lstStyle/>
              <a:p>
                <a:endParaRPr lang="en-US"/>
              </a:p>
            </p:txBody>
          </p:sp>
          <p:sp>
            <p:nvSpPr>
              <p:cNvPr id="1041" name="Rectangle 22"/>
              <p:cNvSpPr>
                <a:spLocks noChangeArrowheads="1"/>
              </p:cNvSpPr>
              <p:nvPr/>
            </p:nvSpPr>
            <p:spPr bwMode="auto">
              <a:xfrm>
                <a:off x="1211" y="2160"/>
                <a:ext cx="48" cy="48"/>
              </a:xfrm>
              <a:prstGeom prst="rect">
                <a:avLst/>
              </a:prstGeom>
              <a:solidFill>
                <a:srgbClr val="FF0000"/>
              </a:solidFill>
              <a:ln w="9525">
                <a:noFill/>
                <a:miter lim="800000"/>
                <a:headEnd/>
                <a:tailEnd/>
              </a:ln>
            </p:spPr>
            <p:txBody>
              <a:bodyPr wrap="none" anchor="ctr"/>
              <a:lstStyle/>
              <a:p>
                <a:endParaRPr lang="en-US"/>
              </a:p>
            </p:txBody>
          </p:sp>
          <p:sp>
            <p:nvSpPr>
              <p:cNvPr id="1042" name="Line 23"/>
              <p:cNvSpPr>
                <a:spLocks noChangeShapeType="1"/>
              </p:cNvSpPr>
              <p:nvPr/>
            </p:nvSpPr>
            <p:spPr bwMode="auto">
              <a:xfrm flipH="1">
                <a:off x="1211" y="2523"/>
                <a:ext cx="48" cy="0"/>
              </a:xfrm>
              <a:prstGeom prst="line">
                <a:avLst/>
              </a:prstGeom>
              <a:noFill/>
              <a:ln w="9525">
                <a:solidFill>
                  <a:srgbClr val="FF0000"/>
                </a:solidFill>
                <a:round/>
                <a:headEnd/>
                <a:tailEnd/>
              </a:ln>
            </p:spPr>
            <p:txBody>
              <a:bodyPr/>
              <a:lstStyle/>
              <a:p>
                <a:endParaRPr lang="en-US"/>
              </a:p>
            </p:txBody>
          </p:sp>
          <p:sp>
            <p:nvSpPr>
              <p:cNvPr id="1043" name="Line 24"/>
              <p:cNvSpPr>
                <a:spLocks noChangeShapeType="1"/>
              </p:cNvSpPr>
              <p:nvPr/>
            </p:nvSpPr>
            <p:spPr bwMode="auto">
              <a:xfrm flipH="1">
                <a:off x="1211" y="1845"/>
                <a:ext cx="48" cy="0"/>
              </a:xfrm>
              <a:prstGeom prst="line">
                <a:avLst/>
              </a:prstGeom>
              <a:noFill/>
              <a:ln w="9525">
                <a:solidFill>
                  <a:srgbClr val="FF0000"/>
                </a:solidFill>
                <a:round/>
                <a:headEnd/>
                <a:tailEnd/>
              </a:ln>
            </p:spPr>
            <p:txBody>
              <a:bodyPr/>
              <a:lstStyle/>
              <a:p>
                <a:endParaRPr lang="en-US"/>
              </a:p>
            </p:txBody>
          </p:sp>
        </p:grpSp>
      </p:grpSp>
      <p:graphicFrame>
        <p:nvGraphicFramePr>
          <p:cNvPr id="5" name="Object 42"/>
          <p:cNvGraphicFramePr>
            <a:graphicFrameLocks noChangeAspect="1"/>
          </p:cNvGraphicFramePr>
          <p:nvPr/>
        </p:nvGraphicFramePr>
        <p:xfrm>
          <a:off x="2051844" y="3902075"/>
          <a:ext cx="5040313" cy="930275"/>
        </p:xfrm>
        <a:graphic>
          <a:graphicData uri="http://schemas.openxmlformats.org/presentationml/2006/ole">
            <p:oleObj spid="_x0000_s338951" name="Equation" r:id="rId8" imgW="3848040" imgH="711000" progId="Equation.DSMT4">
              <p:embed/>
            </p:oleObj>
          </a:graphicData>
        </a:graphic>
      </p:graphicFrame>
      <p:sp>
        <p:nvSpPr>
          <p:cNvPr id="42"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19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03324" y="276225"/>
            <a:ext cx="7324391" cy="606425"/>
          </a:xfrm>
        </p:spPr>
        <p:txBody>
          <a:bodyPr/>
          <a:lstStyle/>
          <a:p>
            <a:r>
              <a:rPr lang="en-US" dirty="0" smtClean="0"/>
              <a:t>Introduction</a:t>
            </a:r>
            <a:endParaRPr lang="en-US" dirty="0"/>
          </a:p>
        </p:txBody>
      </p:sp>
      <p:sp>
        <p:nvSpPr>
          <p:cNvPr id="6" name="Content Placeholder 5"/>
          <p:cNvSpPr>
            <a:spLocks noGrp="1"/>
          </p:cNvSpPr>
          <p:nvPr>
            <p:ph idx="1"/>
          </p:nvPr>
        </p:nvSpPr>
        <p:spPr>
          <a:xfrm>
            <a:off x="595313" y="1239915"/>
            <a:ext cx="8128000" cy="3725284"/>
          </a:xfrm>
        </p:spPr>
        <p:txBody>
          <a:bodyPr/>
          <a:lstStyle/>
          <a:p>
            <a:pPr>
              <a:lnSpc>
                <a:spcPct val="130000"/>
              </a:lnSpc>
            </a:pPr>
            <a:r>
              <a:rPr lang="en-US" sz="2400" dirty="0" smtClean="0"/>
              <a:t>Multi-sensor navigation</a:t>
            </a:r>
            <a:endParaRPr lang="en-US" sz="2400" dirty="0" smtClean="0"/>
          </a:p>
          <a:p>
            <a:pPr>
              <a:lnSpc>
                <a:spcPct val="130000"/>
              </a:lnSpc>
            </a:pPr>
            <a:r>
              <a:rPr lang="en-US" sz="2400" dirty="0" smtClean="0"/>
              <a:t>GPS alternatives such as vision</a:t>
            </a:r>
            <a:endParaRPr lang="en-US" sz="2400" dirty="0" smtClean="0"/>
          </a:p>
          <a:p>
            <a:pPr>
              <a:lnSpc>
                <a:spcPct val="130000"/>
              </a:lnSpc>
            </a:pPr>
            <a:r>
              <a:rPr lang="en-US" sz="2400" dirty="0" smtClean="0"/>
              <a:t>Competition for better algorithms</a:t>
            </a:r>
            <a:endParaRPr lang="en-US" sz="2400" dirty="0" smtClean="0"/>
          </a:p>
          <a:p>
            <a:pPr>
              <a:lnSpc>
                <a:spcPct val="130000"/>
              </a:lnSpc>
            </a:pPr>
            <a:r>
              <a:rPr lang="en-US" sz="2400" dirty="0" smtClean="0"/>
              <a:t>Greater accuracy at a lower </a:t>
            </a:r>
            <a:r>
              <a:rPr lang="en-US" sz="2400" dirty="0" smtClean="0"/>
              <a:t>cost</a:t>
            </a:r>
            <a:endParaRPr lang="en-US" sz="2400" dirty="0" smtClean="0"/>
          </a:p>
          <a:p>
            <a:pPr>
              <a:lnSpc>
                <a:spcPct val="130000"/>
              </a:lnSpc>
            </a:pPr>
            <a:r>
              <a:rPr lang="en-US" sz="2400" dirty="0" smtClean="0"/>
              <a:t>Nonlinear filtering</a:t>
            </a:r>
            <a:endParaRPr lang="en-US" sz="2400" dirty="0" smtClean="0"/>
          </a:p>
          <a:p>
            <a:pPr>
              <a:lnSpc>
                <a:spcPct val="130000"/>
              </a:lnSpc>
            </a:pPr>
            <a:r>
              <a:rPr lang="en-US" sz="2400" dirty="0" smtClean="0"/>
              <a:t>Open source development</a:t>
            </a:r>
            <a:endParaRPr lang="en-US" sz="2400" dirty="0" smtClean="0"/>
          </a:p>
          <a:p>
            <a:endParaRPr lang="en-US" dirty="0"/>
          </a:p>
        </p:txBody>
      </p:sp>
      <p:sp>
        <p:nvSpPr>
          <p:cNvPr id="4" name="Slide Number Placeholder 3"/>
          <p:cNvSpPr>
            <a:spLocks noGrp="1"/>
          </p:cNvSpPr>
          <p:nvPr>
            <p:ph type="sldNum" sz="quarter" idx="10"/>
          </p:nvPr>
        </p:nvSpPr>
        <p:spPr/>
        <p:txBody>
          <a:bodyPr/>
          <a:lstStyle/>
          <a:p>
            <a:pPr>
              <a:defRPr/>
            </a:pPr>
            <a:fld id="{D58B4BFC-FA8A-4ED6-92CF-B23EBA5C8C33}" type="slidenum">
              <a:rPr lang="en-US" smtClean="0"/>
              <a:pPr>
                <a:defRPr/>
              </a:pPr>
              <a:t>2</a:t>
            </a:fld>
            <a:endParaRPr lang="en-US"/>
          </a:p>
        </p:txBody>
      </p:sp>
      <p:sp>
        <p:nvSpPr>
          <p:cNvPr id="9" name="Content Placeholder 5"/>
          <p:cNvSpPr txBox="1">
            <a:spLocks/>
          </p:cNvSpPr>
          <p:nvPr/>
        </p:nvSpPr>
        <p:spPr bwMode="auto">
          <a:xfrm>
            <a:off x="589912" y="5080415"/>
            <a:ext cx="8091424" cy="8534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10000"/>
              </a:spcAft>
              <a:buClr>
                <a:srgbClr val="CC0000"/>
              </a:buClr>
              <a:buSzTx/>
              <a:tabLst/>
              <a:defRPr/>
            </a:pPr>
            <a:r>
              <a:rPr lang="en-US" sz="2000" b="1" kern="0" dirty="0" smtClean="0">
                <a:solidFill>
                  <a:srgbClr val="C00000"/>
                </a:solidFill>
                <a:effectLst>
                  <a:outerShdw blurRad="38100" dist="38100" dir="2700000" algn="tl">
                    <a:srgbClr val="000000">
                      <a:alpha val="43137"/>
                    </a:srgbClr>
                  </a:outerShdw>
                </a:effectLst>
                <a:latin typeface="+mn-lt"/>
                <a:cs typeface="ＭＳ Ｐゴシック" charset="-128"/>
              </a:rPr>
              <a:t>TOMMAS</a:t>
            </a:r>
          </a:p>
          <a:p>
            <a:pPr marL="342900" marR="0" lvl="0" indent="-342900" algn="l" defTabSz="914400" rtl="0" eaLnBrk="0" fontAlgn="base" latinLnBrk="0" hangingPunct="0">
              <a:lnSpc>
                <a:spcPct val="100000"/>
              </a:lnSpc>
              <a:spcBef>
                <a:spcPct val="20000"/>
              </a:spcBef>
              <a:spcAft>
                <a:spcPct val="10000"/>
              </a:spcAft>
              <a:buClr>
                <a:srgbClr val="CC0000"/>
              </a:buClr>
              <a:buSzTx/>
              <a:tabLst/>
              <a:defRPr/>
            </a:pP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T</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rajectory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O</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ptimization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M</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anager for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M</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ultiple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A</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lgorithms and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S</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ensors</a:t>
            </a:r>
          </a:p>
          <a:p>
            <a:pPr marL="742950" marR="0" lvl="1" indent="-285750" algn="l" defTabSz="914400" rtl="0" eaLnBrk="0" fontAlgn="base" latinLnBrk="0" hangingPunct="0">
              <a:lnSpc>
                <a:spcPct val="100000"/>
              </a:lnSpc>
              <a:spcBef>
                <a:spcPct val="20000"/>
              </a:spcBef>
              <a:spcAft>
                <a:spcPct val="10000"/>
              </a:spcAft>
              <a:buClr>
                <a:srgbClr val="CC0000"/>
              </a:buClr>
              <a:buSzTx/>
              <a:buFont typeface="Arial" charset="0"/>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endParaRPr>
          </a:p>
          <a:p>
            <a:pPr marL="342900" marR="0" lvl="0" indent="-342900" algn="l" defTabSz="914400" rtl="0" eaLnBrk="0" fontAlgn="base" latinLnBrk="0" hangingPunct="0">
              <a:lnSpc>
                <a:spcPct val="100000"/>
              </a:lnSpc>
              <a:spcBef>
                <a:spcPct val="20000"/>
              </a:spcBef>
              <a:spcAft>
                <a:spcPct val="10000"/>
              </a:spcAft>
              <a:buClr>
                <a:srgbClr val="CC0000"/>
              </a:buClr>
              <a:buSzTx/>
              <a:buFont typeface="Wingdings" pitchFamily="2" charset="2"/>
              <a:buChar char="v"/>
              <a:tabLst/>
              <a:defRPr/>
            </a:pPr>
            <a:endParaRPr kumimoji="0" lang="en-US" sz="2000" b="0" i="0" u="none" strike="noStrike" kern="0" cap="none" spc="0" normalizeH="0" baseline="0" noProof="0" dirty="0">
              <a:ln>
                <a:noFill/>
              </a:ln>
              <a:solidFill>
                <a:schemeClr val="tx1"/>
              </a:solidFill>
              <a:effectLst/>
              <a:uLnTx/>
              <a:uFillTx/>
              <a:latin typeface="+mn-lt"/>
              <a:ea typeface="ＭＳ Ｐゴシック" charset="-128"/>
              <a:cs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
          <p:cNvSpPr>
            <a:spLocks noGrp="1" noChangeArrowheads="1"/>
          </p:cNvSpPr>
          <p:nvPr>
            <p:ph type="title"/>
          </p:nvPr>
        </p:nvSpPr>
        <p:spPr/>
        <p:txBody>
          <a:bodyPr/>
          <a:lstStyle/>
          <a:p>
            <a:r>
              <a:rPr lang="en-US" sz="2000" smtClean="0"/>
              <a:t>Trajectory Optimization: Weighted Least Squares</a:t>
            </a:r>
          </a:p>
        </p:txBody>
      </p:sp>
      <p:grpSp>
        <p:nvGrpSpPr>
          <p:cNvPr id="3" name="Group 3"/>
          <p:cNvGrpSpPr>
            <a:grpSpLocks/>
          </p:cNvGrpSpPr>
          <p:nvPr/>
        </p:nvGrpSpPr>
        <p:grpSpPr bwMode="auto">
          <a:xfrm>
            <a:off x="574675" y="1047750"/>
            <a:ext cx="7799388" cy="2919413"/>
            <a:chOff x="362" y="660"/>
            <a:chExt cx="4913" cy="1839"/>
          </a:xfrm>
        </p:grpSpPr>
        <p:sp>
          <p:nvSpPr>
            <p:cNvPr id="2087" name="Line 4"/>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2088" name="Line 5"/>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2058" name="Object 6"/>
            <p:cNvGraphicFramePr>
              <a:graphicFrameLocks noChangeAspect="1"/>
            </p:cNvGraphicFramePr>
            <p:nvPr/>
          </p:nvGraphicFramePr>
          <p:xfrm>
            <a:off x="5082" y="2354"/>
            <a:ext cx="84" cy="145"/>
          </p:xfrm>
          <a:graphic>
            <a:graphicData uri="http://schemas.openxmlformats.org/presentationml/2006/ole">
              <p:oleObj spid="_x0000_s339975" name="Equation" r:id="rId3" imgW="88560" imgH="152280" progId="Equation.DSMT4">
                <p:embed/>
              </p:oleObj>
            </a:graphicData>
          </a:graphic>
        </p:graphicFrame>
        <p:graphicFrame>
          <p:nvGraphicFramePr>
            <p:cNvPr id="2059" name="Object 7"/>
            <p:cNvGraphicFramePr>
              <a:graphicFrameLocks noChangeAspect="1"/>
            </p:cNvGraphicFramePr>
            <p:nvPr/>
          </p:nvGraphicFramePr>
          <p:xfrm>
            <a:off x="362" y="775"/>
            <a:ext cx="123" cy="136"/>
          </p:xfrm>
          <a:graphic>
            <a:graphicData uri="http://schemas.openxmlformats.org/presentationml/2006/ole">
              <p:oleObj spid="_x0000_s339976" name="Equation" r:id="rId4" imgW="126720" imgH="139680" progId="Equation.DSMT4">
                <p:embed/>
              </p:oleObj>
            </a:graphicData>
          </a:graphic>
        </p:graphicFrame>
      </p:grpSp>
      <p:grpSp>
        <p:nvGrpSpPr>
          <p:cNvPr id="4" name="Group 40"/>
          <p:cNvGrpSpPr>
            <a:grpSpLocks/>
          </p:cNvGrpSpPr>
          <p:nvPr/>
        </p:nvGrpSpPr>
        <p:grpSpPr bwMode="auto">
          <a:xfrm>
            <a:off x="885825" y="1254125"/>
            <a:ext cx="7372350" cy="2135188"/>
            <a:chOff x="480" y="1632"/>
            <a:chExt cx="4704" cy="1345"/>
          </a:xfrm>
        </p:grpSpPr>
        <p:sp>
          <p:nvSpPr>
            <p:cNvPr id="2083" name="Freeform 46"/>
            <p:cNvSpPr>
              <a:spLocks noChangeAspect="1"/>
            </p:cNvSpPr>
            <p:nvPr/>
          </p:nvSpPr>
          <p:spPr bwMode="auto">
            <a:xfrm>
              <a:off x="480" y="2050"/>
              <a:ext cx="4704" cy="927"/>
            </a:xfrm>
            <a:custGeom>
              <a:avLst/>
              <a:gdLst>
                <a:gd name="T0" fmla="*/ 0 w 4712"/>
                <a:gd name="T1" fmla="*/ 58 h 1083"/>
                <a:gd name="T2" fmla="*/ 709 w 4712"/>
                <a:gd name="T3" fmla="*/ 84 h 1083"/>
                <a:gd name="T4" fmla="*/ 1413 w 4712"/>
                <a:gd name="T5" fmla="*/ 13 h 1083"/>
                <a:gd name="T6" fmla="*/ 2154 w 4712"/>
                <a:gd name="T7" fmla="*/ 58 h 1083"/>
                <a:gd name="T8" fmla="*/ 2890 w 4712"/>
                <a:gd name="T9" fmla="*/ 0 h 1083"/>
                <a:gd name="T10" fmla="*/ 0 60000 65536"/>
                <a:gd name="T11" fmla="*/ 0 60000 65536"/>
                <a:gd name="T12" fmla="*/ 0 60000 65536"/>
                <a:gd name="T13" fmla="*/ 0 60000 65536"/>
                <a:gd name="T14" fmla="*/ 0 60000 65536"/>
                <a:gd name="T15" fmla="*/ 0 w 4712"/>
                <a:gd name="T16" fmla="*/ 0 h 1083"/>
                <a:gd name="T17" fmla="*/ 2910 w 4712"/>
                <a:gd name="T18" fmla="*/ 171 h 1083"/>
              </a:gdLst>
              <a:ahLst/>
              <a:cxnLst>
                <a:cxn ang="T10">
                  <a:pos x="T0" y="T1"/>
                </a:cxn>
                <a:cxn ang="T11">
                  <a:pos x="T2" y="T3"/>
                </a:cxn>
                <a:cxn ang="T12">
                  <a:pos x="T4" y="T5"/>
                </a:cxn>
                <a:cxn ang="T13">
                  <a:pos x="T6" y="T7"/>
                </a:cxn>
                <a:cxn ang="T14">
                  <a:pos x="T8" y="T9"/>
                </a:cxn>
              </a:cxnLst>
              <a:rect l="T15" t="T16" r="T17" b="T18"/>
              <a:pathLst>
                <a:path w="4712" h="1083">
                  <a:moveTo>
                    <a:pt x="0" y="489"/>
                  </a:moveTo>
                  <a:cubicBezTo>
                    <a:pt x="216" y="578"/>
                    <a:pt x="893" y="1083"/>
                    <a:pt x="1296" y="1024"/>
                  </a:cubicBezTo>
                  <a:cubicBezTo>
                    <a:pt x="1699" y="965"/>
                    <a:pt x="2049" y="272"/>
                    <a:pt x="2416" y="136"/>
                  </a:cubicBezTo>
                  <a:cubicBezTo>
                    <a:pt x="2783" y="0"/>
                    <a:pt x="3113" y="196"/>
                    <a:pt x="3496" y="208"/>
                  </a:cubicBezTo>
                  <a:cubicBezTo>
                    <a:pt x="3879" y="220"/>
                    <a:pt x="4459" y="208"/>
                    <a:pt x="4712" y="208"/>
                  </a:cubicBezTo>
                </a:path>
              </a:pathLst>
            </a:custGeom>
            <a:noFill/>
            <a:ln w="25400">
              <a:solidFill>
                <a:schemeClr val="tx1"/>
              </a:solidFill>
              <a:round/>
              <a:headEnd/>
              <a:tailEnd/>
            </a:ln>
          </p:spPr>
          <p:txBody>
            <a:bodyPr/>
            <a:lstStyle/>
            <a:p>
              <a:endParaRPr lang="en-US"/>
            </a:p>
          </p:txBody>
        </p:sp>
        <p:sp>
          <p:nvSpPr>
            <p:cNvPr id="2084" name="Freeform 47"/>
            <p:cNvSpPr>
              <a:spLocks noChangeAspect="1"/>
            </p:cNvSpPr>
            <p:nvPr/>
          </p:nvSpPr>
          <p:spPr bwMode="auto">
            <a:xfrm>
              <a:off x="488" y="1632"/>
              <a:ext cx="4696" cy="1260"/>
            </a:xfrm>
            <a:custGeom>
              <a:avLst/>
              <a:gdLst>
                <a:gd name="T0" fmla="*/ 0 w 4712"/>
                <a:gd name="T1" fmla="*/ 53 h 1475"/>
                <a:gd name="T2" fmla="*/ 572 w 4712"/>
                <a:gd name="T3" fmla="*/ 32 h 1475"/>
                <a:gd name="T4" fmla="*/ 1086 w 4712"/>
                <a:gd name="T5" fmla="*/ 13 h 1475"/>
                <a:gd name="T6" fmla="*/ 1716 w 4712"/>
                <a:gd name="T7" fmla="*/ 3 h 1475"/>
                <a:gd name="T8" fmla="*/ 2535 w 4712"/>
                <a:gd name="T9" fmla="*/ 23 h 1475"/>
                <a:gd name="T10" fmla="*/ 0 60000 65536"/>
                <a:gd name="T11" fmla="*/ 0 60000 65536"/>
                <a:gd name="T12" fmla="*/ 0 60000 65536"/>
                <a:gd name="T13" fmla="*/ 0 60000 65536"/>
                <a:gd name="T14" fmla="*/ 0 60000 65536"/>
                <a:gd name="T15" fmla="*/ 0 w 4712"/>
                <a:gd name="T16" fmla="*/ 0 h 1475"/>
                <a:gd name="T17" fmla="*/ 2571 w 4712"/>
                <a:gd name="T18" fmla="*/ 100 h 1475"/>
              </a:gdLst>
              <a:ahLst/>
              <a:cxnLst>
                <a:cxn ang="T10">
                  <a:pos x="T0" y="T1"/>
                </a:cxn>
                <a:cxn ang="T11">
                  <a:pos x="T2" y="T3"/>
                </a:cxn>
                <a:cxn ang="T12">
                  <a:pos x="T4" y="T5"/>
                </a:cxn>
                <a:cxn ang="T13">
                  <a:pos x="T6" y="T7"/>
                </a:cxn>
                <a:cxn ang="T14">
                  <a:pos x="T8" y="T9"/>
                </a:cxn>
              </a:cxnLst>
              <a:rect l="T15" t="T16" r="T17" b="T18"/>
              <a:pathLst>
                <a:path w="4712" h="1475">
                  <a:moveTo>
                    <a:pt x="0" y="960"/>
                  </a:moveTo>
                  <a:cubicBezTo>
                    <a:pt x="216" y="911"/>
                    <a:pt x="897" y="801"/>
                    <a:pt x="1296" y="663"/>
                  </a:cubicBezTo>
                  <a:cubicBezTo>
                    <a:pt x="1695" y="525"/>
                    <a:pt x="2025" y="0"/>
                    <a:pt x="2392" y="133"/>
                  </a:cubicBezTo>
                  <a:cubicBezTo>
                    <a:pt x="2759" y="266"/>
                    <a:pt x="3109" y="1475"/>
                    <a:pt x="3496" y="1464"/>
                  </a:cubicBezTo>
                  <a:cubicBezTo>
                    <a:pt x="3883" y="1453"/>
                    <a:pt x="4459" y="353"/>
                    <a:pt x="4712" y="61"/>
                  </a:cubicBezTo>
                </a:path>
              </a:pathLst>
            </a:custGeom>
            <a:noFill/>
            <a:ln w="25400">
              <a:solidFill>
                <a:schemeClr val="tx1"/>
              </a:solidFill>
              <a:round/>
              <a:headEnd/>
              <a:tailEnd/>
            </a:ln>
          </p:spPr>
          <p:txBody>
            <a:bodyPr/>
            <a:lstStyle/>
            <a:p>
              <a:endParaRPr lang="en-US"/>
            </a:p>
          </p:txBody>
        </p:sp>
        <p:sp>
          <p:nvSpPr>
            <p:cNvPr id="2085" name="Freeform 47"/>
            <p:cNvSpPr>
              <a:spLocks noChangeAspect="1"/>
            </p:cNvSpPr>
            <p:nvPr/>
          </p:nvSpPr>
          <p:spPr bwMode="auto">
            <a:xfrm>
              <a:off x="488" y="2467"/>
              <a:ext cx="4696" cy="474"/>
            </a:xfrm>
            <a:custGeom>
              <a:avLst/>
              <a:gdLst>
                <a:gd name="T0" fmla="*/ 0 w 4696"/>
                <a:gd name="T1" fmla="*/ 1422 h 244"/>
                <a:gd name="T2" fmla="*/ 580 w 4696"/>
                <a:gd name="T3" fmla="*/ 872 h 244"/>
                <a:gd name="T4" fmla="*/ 1102 w 4696"/>
                <a:gd name="T5" fmla="*/ 328 h 244"/>
                <a:gd name="T6" fmla="*/ 1740 w 4696"/>
                <a:gd name="T7" fmla="*/ 60 h 244"/>
                <a:gd name="T8" fmla="*/ 2571 w 4696"/>
                <a:gd name="T9" fmla="*/ 637 h 244"/>
                <a:gd name="T10" fmla="*/ 0 60000 65536"/>
                <a:gd name="T11" fmla="*/ 0 60000 65536"/>
                <a:gd name="T12" fmla="*/ 0 60000 65536"/>
                <a:gd name="T13" fmla="*/ 0 60000 65536"/>
                <a:gd name="T14" fmla="*/ 0 60000 65536"/>
                <a:gd name="T15" fmla="*/ 0 w 4696"/>
                <a:gd name="T16" fmla="*/ 0 h 244"/>
                <a:gd name="T17" fmla="*/ 2571 w 4696"/>
                <a:gd name="T18" fmla="*/ 100 h 244"/>
              </a:gdLst>
              <a:ahLst/>
              <a:cxnLst>
                <a:cxn ang="T10">
                  <a:pos x="T0" y="T1"/>
                </a:cxn>
                <a:cxn ang="T11">
                  <a:pos x="T2" y="T3"/>
                </a:cxn>
                <a:cxn ang="T12">
                  <a:pos x="T4" y="T5"/>
                </a:cxn>
                <a:cxn ang="T13">
                  <a:pos x="T6" y="T7"/>
                </a:cxn>
                <a:cxn ang="T14">
                  <a:pos x="T8" y="T9"/>
                </a:cxn>
              </a:cxnLst>
              <a:rect l="T15" t="T16" r="T17" b="T18"/>
              <a:pathLst>
                <a:path w="4696" h="244">
                  <a:moveTo>
                    <a:pt x="0" y="0"/>
                  </a:moveTo>
                  <a:cubicBezTo>
                    <a:pt x="215" y="7"/>
                    <a:pt x="889" y="0"/>
                    <a:pt x="1288" y="40"/>
                  </a:cubicBezTo>
                  <a:cubicBezTo>
                    <a:pt x="1687" y="80"/>
                    <a:pt x="2024" y="244"/>
                    <a:pt x="2392" y="240"/>
                  </a:cubicBezTo>
                  <a:cubicBezTo>
                    <a:pt x="2760" y="236"/>
                    <a:pt x="3112" y="16"/>
                    <a:pt x="3496" y="16"/>
                  </a:cubicBezTo>
                  <a:cubicBezTo>
                    <a:pt x="3880" y="16"/>
                    <a:pt x="4446" y="193"/>
                    <a:pt x="4696" y="240"/>
                  </a:cubicBezTo>
                </a:path>
              </a:pathLst>
            </a:custGeom>
            <a:noFill/>
            <a:ln w="25400">
              <a:solidFill>
                <a:schemeClr val="tx1"/>
              </a:solidFill>
              <a:round/>
              <a:headEnd/>
              <a:tailEnd/>
            </a:ln>
          </p:spPr>
          <p:txBody>
            <a:bodyPr/>
            <a:lstStyle/>
            <a:p>
              <a:endParaRPr lang="en-US"/>
            </a:p>
          </p:txBody>
        </p:sp>
        <p:sp>
          <p:nvSpPr>
            <p:cNvPr id="2086" name="Freeform 47"/>
            <p:cNvSpPr>
              <a:spLocks noChangeAspect="1"/>
            </p:cNvSpPr>
            <p:nvPr/>
          </p:nvSpPr>
          <p:spPr bwMode="auto">
            <a:xfrm>
              <a:off x="488" y="1704"/>
              <a:ext cx="4696" cy="889"/>
            </a:xfrm>
            <a:custGeom>
              <a:avLst/>
              <a:gdLst>
                <a:gd name="T0" fmla="*/ 0 w 4696"/>
                <a:gd name="T1" fmla="*/ 54 h 1038"/>
                <a:gd name="T2" fmla="*/ 580 w 4696"/>
                <a:gd name="T3" fmla="*/ 33 h 1038"/>
                <a:gd name="T4" fmla="*/ 1102 w 4696"/>
                <a:gd name="T5" fmla="*/ 13 h 1038"/>
                <a:gd name="T6" fmla="*/ 1740 w 4696"/>
                <a:gd name="T7" fmla="*/ 3 h 1038"/>
                <a:gd name="T8" fmla="*/ 2571 w 4696"/>
                <a:gd name="T9" fmla="*/ 24 h 1038"/>
                <a:gd name="T10" fmla="*/ 0 60000 65536"/>
                <a:gd name="T11" fmla="*/ 0 60000 65536"/>
                <a:gd name="T12" fmla="*/ 0 60000 65536"/>
                <a:gd name="T13" fmla="*/ 0 60000 65536"/>
                <a:gd name="T14" fmla="*/ 0 60000 65536"/>
                <a:gd name="T15" fmla="*/ 0 w 4696"/>
                <a:gd name="T16" fmla="*/ 0 h 1038"/>
                <a:gd name="T17" fmla="*/ 2571 w 4696"/>
                <a:gd name="T18" fmla="*/ 100 h 1038"/>
              </a:gdLst>
              <a:ahLst/>
              <a:cxnLst>
                <a:cxn ang="T10">
                  <a:pos x="T0" y="T1"/>
                </a:cxn>
                <a:cxn ang="T11">
                  <a:pos x="T2" y="T3"/>
                </a:cxn>
                <a:cxn ang="T12">
                  <a:pos x="T4" y="T5"/>
                </a:cxn>
                <a:cxn ang="T13">
                  <a:pos x="T6" y="T7"/>
                </a:cxn>
                <a:cxn ang="T14">
                  <a:pos x="T8" y="T9"/>
                </a:cxn>
              </a:cxnLst>
              <a:rect l="T15" t="T16" r="T17" b="T18"/>
              <a:pathLst>
                <a:path w="4696" h="1038">
                  <a:moveTo>
                    <a:pt x="0" y="873"/>
                  </a:moveTo>
                  <a:cubicBezTo>
                    <a:pt x="214" y="731"/>
                    <a:pt x="892" y="0"/>
                    <a:pt x="1288" y="27"/>
                  </a:cubicBezTo>
                  <a:cubicBezTo>
                    <a:pt x="1684" y="54"/>
                    <a:pt x="2009" y="1038"/>
                    <a:pt x="2376" y="1038"/>
                  </a:cubicBezTo>
                  <a:cubicBezTo>
                    <a:pt x="2743" y="1038"/>
                    <a:pt x="3101" y="36"/>
                    <a:pt x="3488" y="27"/>
                  </a:cubicBezTo>
                  <a:cubicBezTo>
                    <a:pt x="3875" y="18"/>
                    <a:pt x="4444" y="783"/>
                    <a:pt x="4696" y="981"/>
                  </a:cubicBezTo>
                </a:path>
              </a:pathLst>
            </a:custGeom>
            <a:noFill/>
            <a:ln w="25400">
              <a:solidFill>
                <a:schemeClr val="tx1"/>
              </a:solidFill>
              <a:round/>
              <a:headEnd/>
              <a:tailEnd/>
            </a:ln>
          </p:spPr>
          <p:txBody>
            <a:bodyPr/>
            <a:lstStyle/>
            <a:p>
              <a:endParaRPr lang="en-US"/>
            </a:p>
          </p:txBody>
        </p:sp>
      </p:grpSp>
      <p:graphicFrame>
        <p:nvGraphicFramePr>
          <p:cNvPr id="2052" name="Object 5"/>
          <p:cNvGraphicFramePr>
            <a:graphicFrameLocks noChangeAspect="1"/>
          </p:cNvGraphicFramePr>
          <p:nvPr/>
        </p:nvGraphicFramePr>
        <p:xfrm>
          <a:off x="1773238" y="5041900"/>
          <a:ext cx="5599112" cy="334963"/>
        </p:xfrm>
        <a:graphic>
          <a:graphicData uri="http://schemas.openxmlformats.org/presentationml/2006/ole">
            <p:oleObj spid="_x0000_s339970" name="Equation" r:id="rId5" imgW="4241520" imgH="253800" progId="Equation.DSMT4">
              <p:embed/>
            </p:oleObj>
          </a:graphicData>
        </a:graphic>
      </p:graphicFrame>
      <p:graphicFrame>
        <p:nvGraphicFramePr>
          <p:cNvPr id="2053" name="Object 34"/>
          <p:cNvGraphicFramePr>
            <a:graphicFrameLocks noChangeAspect="1"/>
          </p:cNvGraphicFramePr>
          <p:nvPr/>
        </p:nvGraphicFramePr>
        <p:xfrm>
          <a:off x="1652588" y="3198813"/>
          <a:ext cx="236537" cy="327025"/>
        </p:xfrm>
        <a:graphic>
          <a:graphicData uri="http://schemas.openxmlformats.org/presentationml/2006/ole">
            <p:oleObj spid="_x0000_s339971" name="Equation" r:id="rId6" imgW="164880" imgH="228600" progId="Equation.DSMT4">
              <p:embed/>
            </p:oleObj>
          </a:graphicData>
        </a:graphic>
      </p:graphicFrame>
      <p:graphicFrame>
        <p:nvGraphicFramePr>
          <p:cNvPr id="2054" name="Object 35"/>
          <p:cNvGraphicFramePr>
            <a:graphicFrameLocks noChangeAspect="1"/>
          </p:cNvGraphicFramePr>
          <p:nvPr/>
        </p:nvGraphicFramePr>
        <p:xfrm>
          <a:off x="3525838" y="3236913"/>
          <a:ext cx="255587" cy="327025"/>
        </p:xfrm>
        <a:graphic>
          <a:graphicData uri="http://schemas.openxmlformats.org/presentationml/2006/ole">
            <p:oleObj spid="_x0000_s339972" name="Equation" r:id="rId7" imgW="177480" imgH="228600" progId="Equation.DSMT4">
              <p:embed/>
            </p:oleObj>
          </a:graphicData>
        </a:graphic>
      </p:graphicFrame>
      <p:graphicFrame>
        <p:nvGraphicFramePr>
          <p:cNvPr id="2055" name="Object 36"/>
          <p:cNvGraphicFramePr>
            <a:graphicFrameLocks noChangeAspect="1"/>
          </p:cNvGraphicFramePr>
          <p:nvPr/>
        </p:nvGraphicFramePr>
        <p:xfrm>
          <a:off x="5407025" y="3236913"/>
          <a:ext cx="255588" cy="327025"/>
        </p:xfrm>
        <a:graphic>
          <a:graphicData uri="http://schemas.openxmlformats.org/presentationml/2006/ole">
            <p:oleObj spid="_x0000_s339973" name="Equation" r:id="rId8" imgW="177480" imgH="228600" progId="Equation.DSMT4">
              <p:embed/>
            </p:oleObj>
          </a:graphicData>
        </a:graphic>
      </p:graphicFrame>
      <p:graphicFrame>
        <p:nvGraphicFramePr>
          <p:cNvPr id="2056" name="Object 37"/>
          <p:cNvGraphicFramePr>
            <a:graphicFrameLocks noChangeAspect="1"/>
          </p:cNvGraphicFramePr>
          <p:nvPr/>
        </p:nvGraphicFramePr>
        <p:xfrm>
          <a:off x="7291388" y="3217863"/>
          <a:ext cx="254000" cy="327025"/>
        </p:xfrm>
        <a:graphic>
          <a:graphicData uri="http://schemas.openxmlformats.org/presentationml/2006/ole">
            <p:oleObj spid="_x0000_s339974" name="Equation" r:id="rId9" imgW="177480" imgH="228600" progId="Equation.DSMT4">
              <p:embed/>
            </p:oleObj>
          </a:graphicData>
        </a:graphic>
      </p:graphicFrame>
      <p:sp>
        <p:nvSpPr>
          <p:cNvPr id="61479" name="Rectangle 39"/>
          <p:cNvSpPr>
            <a:spLocks noChangeArrowheads="1"/>
          </p:cNvSpPr>
          <p:nvPr/>
        </p:nvSpPr>
        <p:spPr bwMode="auto">
          <a:xfrm>
            <a:off x="2690813" y="1047750"/>
            <a:ext cx="5951537" cy="2497138"/>
          </a:xfrm>
          <a:prstGeom prst="rect">
            <a:avLst/>
          </a:prstGeom>
          <a:solidFill>
            <a:schemeClr val="bg1"/>
          </a:solidFill>
          <a:ln w="9525">
            <a:noFill/>
            <a:miter lim="800000"/>
            <a:headEnd/>
            <a:tailEnd/>
          </a:ln>
        </p:spPr>
        <p:txBody>
          <a:bodyPr wrap="none" anchor="ctr"/>
          <a:lstStyle/>
          <a:p>
            <a:endParaRPr lang="en-US"/>
          </a:p>
        </p:txBody>
      </p:sp>
      <p:sp>
        <p:nvSpPr>
          <p:cNvPr id="61480" name="Rectangle 40"/>
          <p:cNvSpPr>
            <a:spLocks noChangeArrowheads="1"/>
          </p:cNvSpPr>
          <p:nvPr/>
        </p:nvSpPr>
        <p:spPr bwMode="auto">
          <a:xfrm>
            <a:off x="4573588" y="1047750"/>
            <a:ext cx="4146550" cy="2497138"/>
          </a:xfrm>
          <a:prstGeom prst="rect">
            <a:avLst/>
          </a:prstGeom>
          <a:solidFill>
            <a:schemeClr val="bg1"/>
          </a:solidFill>
          <a:ln w="9525">
            <a:noFill/>
            <a:miter lim="800000"/>
            <a:headEnd/>
            <a:tailEnd/>
          </a:ln>
        </p:spPr>
        <p:txBody>
          <a:bodyPr wrap="none" anchor="ctr"/>
          <a:lstStyle/>
          <a:p>
            <a:endParaRPr lang="en-US"/>
          </a:p>
        </p:txBody>
      </p:sp>
      <p:sp>
        <p:nvSpPr>
          <p:cNvPr id="61481" name="Rectangle 41"/>
          <p:cNvSpPr>
            <a:spLocks noChangeArrowheads="1"/>
          </p:cNvSpPr>
          <p:nvPr/>
        </p:nvSpPr>
        <p:spPr bwMode="auto">
          <a:xfrm>
            <a:off x="6416675" y="1047750"/>
            <a:ext cx="2265363" cy="2497138"/>
          </a:xfrm>
          <a:prstGeom prst="rect">
            <a:avLst/>
          </a:prstGeom>
          <a:solidFill>
            <a:schemeClr val="bg1"/>
          </a:solidFill>
          <a:ln w="9525">
            <a:noFill/>
            <a:miter lim="800000"/>
            <a:headEnd/>
            <a:tailEnd/>
          </a:ln>
        </p:spPr>
        <p:txBody>
          <a:bodyPr wrap="none" anchor="ctr"/>
          <a:lstStyle/>
          <a:p>
            <a:endParaRPr lang="en-US"/>
          </a:p>
        </p:txBody>
      </p:sp>
      <p:grpSp>
        <p:nvGrpSpPr>
          <p:cNvPr id="5" name="Group 10"/>
          <p:cNvGrpSpPr>
            <a:grpSpLocks/>
          </p:cNvGrpSpPr>
          <p:nvPr/>
        </p:nvGrpSpPr>
        <p:grpSpPr bwMode="auto">
          <a:xfrm>
            <a:off x="1922463" y="1546225"/>
            <a:ext cx="5145087" cy="1268413"/>
            <a:chOff x="1211" y="1797"/>
            <a:chExt cx="3241" cy="799"/>
          </a:xfrm>
        </p:grpSpPr>
        <p:grpSp>
          <p:nvGrpSpPr>
            <p:cNvPr id="6" name="Group 11"/>
            <p:cNvGrpSpPr>
              <a:grpSpLocks/>
            </p:cNvGrpSpPr>
            <p:nvPr/>
          </p:nvGrpSpPr>
          <p:grpSpPr bwMode="auto">
            <a:xfrm>
              <a:off x="4404" y="1797"/>
              <a:ext cx="48" cy="484"/>
              <a:chOff x="4404" y="1797"/>
              <a:chExt cx="48" cy="484"/>
            </a:xfrm>
          </p:grpSpPr>
          <p:sp>
            <p:nvSpPr>
              <p:cNvPr id="2079" name="Line 12"/>
              <p:cNvSpPr>
                <a:spLocks noChangeShapeType="1"/>
              </p:cNvSpPr>
              <p:nvPr/>
            </p:nvSpPr>
            <p:spPr bwMode="auto">
              <a:xfrm>
                <a:off x="4428" y="1797"/>
                <a:ext cx="0" cy="484"/>
              </a:xfrm>
              <a:prstGeom prst="line">
                <a:avLst/>
              </a:prstGeom>
              <a:noFill/>
              <a:ln w="9525">
                <a:solidFill>
                  <a:srgbClr val="FF0000"/>
                </a:solidFill>
                <a:round/>
                <a:headEnd/>
                <a:tailEnd/>
              </a:ln>
            </p:spPr>
            <p:txBody>
              <a:bodyPr/>
              <a:lstStyle/>
              <a:p>
                <a:endParaRPr lang="en-US"/>
              </a:p>
            </p:txBody>
          </p:sp>
          <p:sp>
            <p:nvSpPr>
              <p:cNvPr id="2080" name="Rectangle 13"/>
              <p:cNvSpPr>
                <a:spLocks noChangeArrowheads="1"/>
              </p:cNvSpPr>
              <p:nvPr/>
            </p:nvSpPr>
            <p:spPr bwMode="auto">
              <a:xfrm>
                <a:off x="4404" y="2014"/>
                <a:ext cx="48" cy="48"/>
              </a:xfrm>
              <a:prstGeom prst="rect">
                <a:avLst/>
              </a:prstGeom>
              <a:solidFill>
                <a:srgbClr val="FF0000"/>
              </a:solidFill>
              <a:ln w="9525">
                <a:noFill/>
                <a:miter lim="800000"/>
                <a:headEnd/>
                <a:tailEnd/>
              </a:ln>
            </p:spPr>
            <p:txBody>
              <a:bodyPr wrap="none" anchor="ctr"/>
              <a:lstStyle/>
              <a:p>
                <a:endParaRPr lang="en-US"/>
              </a:p>
            </p:txBody>
          </p:sp>
          <p:sp>
            <p:nvSpPr>
              <p:cNvPr id="2081" name="Line 14"/>
              <p:cNvSpPr>
                <a:spLocks noChangeShapeType="1"/>
              </p:cNvSpPr>
              <p:nvPr/>
            </p:nvSpPr>
            <p:spPr bwMode="auto">
              <a:xfrm flipH="1">
                <a:off x="4404" y="2281"/>
                <a:ext cx="48" cy="0"/>
              </a:xfrm>
              <a:prstGeom prst="line">
                <a:avLst/>
              </a:prstGeom>
              <a:noFill/>
              <a:ln w="9525">
                <a:solidFill>
                  <a:srgbClr val="FF0000"/>
                </a:solidFill>
                <a:round/>
                <a:headEnd/>
                <a:tailEnd/>
              </a:ln>
            </p:spPr>
            <p:txBody>
              <a:bodyPr/>
              <a:lstStyle/>
              <a:p>
                <a:endParaRPr lang="en-US"/>
              </a:p>
            </p:txBody>
          </p:sp>
          <p:sp>
            <p:nvSpPr>
              <p:cNvPr id="2082" name="Line 15"/>
              <p:cNvSpPr>
                <a:spLocks noChangeShapeType="1"/>
              </p:cNvSpPr>
              <p:nvPr/>
            </p:nvSpPr>
            <p:spPr bwMode="auto">
              <a:xfrm flipH="1">
                <a:off x="4404" y="1797"/>
                <a:ext cx="48" cy="0"/>
              </a:xfrm>
              <a:prstGeom prst="line">
                <a:avLst/>
              </a:prstGeom>
              <a:noFill/>
              <a:ln w="9525">
                <a:solidFill>
                  <a:srgbClr val="FF0000"/>
                </a:solidFill>
                <a:round/>
                <a:headEnd/>
                <a:tailEnd/>
              </a:ln>
            </p:spPr>
            <p:txBody>
              <a:bodyPr/>
              <a:lstStyle/>
              <a:p>
                <a:endParaRPr lang="en-US"/>
              </a:p>
            </p:txBody>
          </p:sp>
        </p:grpSp>
        <p:grpSp>
          <p:nvGrpSpPr>
            <p:cNvPr id="7" name="Group 16"/>
            <p:cNvGrpSpPr>
              <a:grpSpLocks/>
            </p:cNvGrpSpPr>
            <p:nvPr/>
          </p:nvGrpSpPr>
          <p:grpSpPr bwMode="auto">
            <a:xfrm>
              <a:off x="2783" y="2305"/>
              <a:ext cx="48" cy="291"/>
              <a:chOff x="2783" y="2329"/>
              <a:chExt cx="48" cy="291"/>
            </a:xfrm>
          </p:grpSpPr>
          <p:sp>
            <p:nvSpPr>
              <p:cNvPr id="2075" name="Line 17"/>
              <p:cNvSpPr>
                <a:spLocks noChangeShapeType="1"/>
              </p:cNvSpPr>
              <p:nvPr/>
            </p:nvSpPr>
            <p:spPr bwMode="auto">
              <a:xfrm>
                <a:off x="2807" y="2329"/>
                <a:ext cx="0" cy="291"/>
              </a:xfrm>
              <a:prstGeom prst="line">
                <a:avLst/>
              </a:prstGeom>
              <a:noFill/>
              <a:ln w="9525">
                <a:solidFill>
                  <a:srgbClr val="FF0000"/>
                </a:solidFill>
                <a:round/>
                <a:headEnd/>
                <a:tailEnd/>
              </a:ln>
            </p:spPr>
            <p:txBody>
              <a:bodyPr/>
              <a:lstStyle/>
              <a:p>
                <a:endParaRPr lang="en-US"/>
              </a:p>
            </p:txBody>
          </p:sp>
          <p:sp>
            <p:nvSpPr>
              <p:cNvPr id="2076" name="Rectangle 18"/>
              <p:cNvSpPr>
                <a:spLocks noChangeArrowheads="1"/>
              </p:cNvSpPr>
              <p:nvPr/>
            </p:nvSpPr>
            <p:spPr bwMode="auto">
              <a:xfrm>
                <a:off x="2783" y="2450"/>
                <a:ext cx="48" cy="48"/>
              </a:xfrm>
              <a:prstGeom prst="rect">
                <a:avLst/>
              </a:prstGeom>
              <a:solidFill>
                <a:srgbClr val="FF0000"/>
              </a:solidFill>
              <a:ln w="9525">
                <a:noFill/>
                <a:miter lim="800000"/>
                <a:headEnd/>
                <a:tailEnd/>
              </a:ln>
            </p:spPr>
            <p:txBody>
              <a:bodyPr wrap="none" anchor="ctr"/>
              <a:lstStyle/>
              <a:p>
                <a:endParaRPr lang="en-US"/>
              </a:p>
            </p:txBody>
          </p:sp>
          <p:sp>
            <p:nvSpPr>
              <p:cNvPr id="2077" name="Line 19"/>
              <p:cNvSpPr>
                <a:spLocks noChangeShapeType="1"/>
              </p:cNvSpPr>
              <p:nvPr/>
            </p:nvSpPr>
            <p:spPr bwMode="auto">
              <a:xfrm flipH="1">
                <a:off x="2783" y="2620"/>
                <a:ext cx="48" cy="0"/>
              </a:xfrm>
              <a:prstGeom prst="line">
                <a:avLst/>
              </a:prstGeom>
              <a:noFill/>
              <a:ln w="9525">
                <a:solidFill>
                  <a:srgbClr val="FF0000"/>
                </a:solidFill>
                <a:round/>
                <a:headEnd/>
                <a:tailEnd/>
              </a:ln>
            </p:spPr>
            <p:txBody>
              <a:bodyPr/>
              <a:lstStyle/>
              <a:p>
                <a:endParaRPr lang="en-US"/>
              </a:p>
            </p:txBody>
          </p:sp>
          <p:sp>
            <p:nvSpPr>
              <p:cNvPr id="2078" name="Line 20"/>
              <p:cNvSpPr>
                <a:spLocks noChangeShapeType="1"/>
              </p:cNvSpPr>
              <p:nvPr/>
            </p:nvSpPr>
            <p:spPr bwMode="auto">
              <a:xfrm flipH="1">
                <a:off x="2783" y="2329"/>
                <a:ext cx="48" cy="0"/>
              </a:xfrm>
              <a:prstGeom prst="line">
                <a:avLst/>
              </a:prstGeom>
              <a:noFill/>
              <a:ln w="9525">
                <a:solidFill>
                  <a:srgbClr val="FF0000"/>
                </a:solidFill>
                <a:round/>
                <a:headEnd/>
                <a:tailEnd/>
              </a:ln>
            </p:spPr>
            <p:txBody>
              <a:bodyPr/>
              <a:lstStyle/>
              <a:p>
                <a:endParaRPr lang="en-US"/>
              </a:p>
            </p:txBody>
          </p:sp>
        </p:grpSp>
        <p:grpSp>
          <p:nvGrpSpPr>
            <p:cNvPr id="8" name="Group 21"/>
            <p:cNvGrpSpPr>
              <a:grpSpLocks/>
            </p:cNvGrpSpPr>
            <p:nvPr/>
          </p:nvGrpSpPr>
          <p:grpSpPr bwMode="auto">
            <a:xfrm>
              <a:off x="1211" y="1845"/>
              <a:ext cx="48" cy="678"/>
              <a:chOff x="1211" y="1845"/>
              <a:chExt cx="48" cy="678"/>
            </a:xfrm>
          </p:grpSpPr>
          <p:sp>
            <p:nvSpPr>
              <p:cNvPr id="2071" name="Line 22"/>
              <p:cNvSpPr>
                <a:spLocks noChangeShapeType="1"/>
              </p:cNvSpPr>
              <p:nvPr/>
            </p:nvSpPr>
            <p:spPr bwMode="auto">
              <a:xfrm>
                <a:off x="1235" y="1845"/>
                <a:ext cx="0" cy="678"/>
              </a:xfrm>
              <a:prstGeom prst="line">
                <a:avLst/>
              </a:prstGeom>
              <a:noFill/>
              <a:ln w="9525">
                <a:solidFill>
                  <a:srgbClr val="FF0000"/>
                </a:solidFill>
                <a:round/>
                <a:headEnd/>
                <a:tailEnd/>
              </a:ln>
            </p:spPr>
            <p:txBody>
              <a:bodyPr/>
              <a:lstStyle/>
              <a:p>
                <a:endParaRPr lang="en-US"/>
              </a:p>
            </p:txBody>
          </p:sp>
          <p:sp>
            <p:nvSpPr>
              <p:cNvPr id="2072" name="Rectangle 23"/>
              <p:cNvSpPr>
                <a:spLocks noChangeArrowheads="1"/>
              </p:cNvSpPr>
              <p:nvPr/>
            </p:nvSpPr>
            <p:spPr bwMode="auto">
              <a:xfrm>
                <a:off x="1211" y="2160"/>
                <a:ext cx="48" cy="48"/>
              </a:xfrm>
              <a:prstGeom prst="rect">
                <a:avLst/>
              </a:prstGeom>
              <a:solidFill>
                <a:srgbClr val="FF0000"/>
              </a:solidFill>
              <a:ln w="9525">
                <a:noFill/>
                <a:miter lim="800000"/>
                <a:headEnd/>
                <a:tailEnd/>
              </a:ln>
            </p:spPr>
            <p:txBody>
              <a:bodyPr wrap="none" anchor="ctr"/>
              <a:lstStyle/>
              <a:p>
                <a:endParaRPr lang="en-US"/>
              </a:p>
            </p:txBody>
          </p:sp>
          <p:sp>
            <p:nvSpPr>
              <p:cNvPr id="2073" name="Line 24"/>
              <p:cNvSpPr>
                <a:spLocks noChangeShapeType="1"/>
              </p:cNvSpPr>
              <p:nvPr/>
            </p:nvSpPr>
            <p:spPr bwMode="auto">
              <a:xfrm flipH="1">
                <a:off x="1211" y="2523"/>
                <a:ext cx="48" cy="0"/>
              </a:xfrm>
              <a:prstGeom prst="line">
                <a:avLst/>
              </a:prstGeom>
              <a:noFill/>
              <a:ln w="9525">
                <a:solidFill>
                  <a:srgbClr val="FF0000"/>
                </a:solidFill>
                <a:round/>
                <a:headEnd/>
                <a:tailEnd/>
              </a:ln>
            </p:spPr>
            <p:txBody>
              <a:bodyPr/>
              <a:lstStyle/>
              <a:p>
                <a:endParaRPr lang="en-US"/>
              </a:p>
            </p:txBody>
          </p:sp>
          <p:sp>
            <p:nvSpPr>
              <p:cNvPr id="2074" name="Line 25"/>
              <p:cNvSpPr>
                <a:spLocks noChangeShapeType="1"/>
              </p:cNvSpPr>
              <p:nvPr/>
            </p:nvSpPr>
            <p:spPr bwMode="auto">
              <a:xfrm flipH="1">
                <a:off x="1211" y="1845"/>
                <a:ext cx="48" cy="0"/>
              </a:xfrm>
              <a:prstGeom prst="line">
                <a:avLst/>
              </a:prstGeom>
              <a:noFill/>
              <a:ln w="9525">
                <a:solidFill>
                  <a:srgbClr val="FF0000"/>
                </a:solidFill>
                <a:round/>
                <a:headEnd/>
                <a:tailEnd/>
              </a:ln>
            </p:spPr>
            <p:txBody>
              <a:bodyPr/>
              <a:lstStyle/>
              <a:p>
                <a:endParaRPr lang="en-US"/>
              </a:p>
            </p:txBody>
          </p:sp>
        </p:grpSp>
      </p:grpSp>
      <p:graphicFrame>
        <p:nvGraphicFramePr>
          <p:cNvPr id="151603" name="Object 2"/>
          <p:cNvGraphicFramePr>
            <a:graphicFrameLocks noChangeAspect="1"/>
          </p:cNvGraphicFramePr>
          <p:nvPr/>
        </p:nvGraphicFramePr>
        <p:xfrm>
          <a:off x="1017588" y="5605463"/>
          <a:ext cx="7108825" cy="392112"/>
        </p:xfrm>
        <a:graphic>
          <a:graphicData uri="http://schemas.openxmlformats.org/presentationml/2006/ole">
            <p:oleObj spid="_x0000_s339977" name="Equation" r:id="rId10" imgW="5333760" imgH="291960" progId="Equation.DSMT4">
              <p:embed/>
            </p:oleObj>
          </a:graphicData>
        </a:graphic>
      </p:graphicFrame>
      <p:graphicFrame>
        <p:nvGraphicFramePr>
          <p:cNvPr id="151622" name="Object 4"/>
          <p:cNvGraphicFramePr>
            <a:graphicFrameLocks noChangeAspect="1"/>
          </p:cNvGraphicFramePr>
          <p:nvPr/>
        </p:nvGraphicFramePr>
        <p:xfrm>
          <a:off x="1060450" y="6178550"/>
          <a:ext cx="7023100" cy="600075"/>
        </p:xfrm>
        <a:graphic>
          <a:graphicData uri="http://schemas.openxmlformats.org/presentationml/2006/ole">
            <p:oleObj spid="_x0000_s339978" name="Equation" r:id="rId11" imgW="5359320" imgH="457200" progId="Equation.DSMT4">
              <p:embed/>
            </p:oleObj>
          </a:graphicData>
        </a:graphic>
      </p:graphicFrame>
      <p:graphicFrame>
        <p:nvGraphicFramePr>
          <p:cNvPr id="2" name="Object 42"/>
          <p:cNvGraphicFramePr>
            <a:graphicFrameLocks noChangeAspect="1"/>
          </p:cNvGraphicFramePr>
          <p:nvPr/>
        </p:nvGraphicFramePr>
        <p:xfrm>
          <a:off x="2052638" y="3902075"/>
          <a:ext cx="5040312" cy="930275"/>
        </p:xfrm>
        <a:graphic>
          <a:graphicData uri="http://schemas.openxmlformats.org/presentationml/2006/ole">
            <p:oleObj spid="_x0000_s339979" name="Equation" r:id="rId12" imgW="3848040" imgH="711000" progId="Equation.DSMT4">
              <p:embed/>
            </p:oleObj>
          </a:graphicData>
        </a:graphic>
      </p:graphicFrame>
      <p:sp>
        <p:nvSpPr>
          <p:cNvPr id="44"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147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148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14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9" grpId="0" animBg="1"/>
      <p:bldP spid="61480" grpId="0" animBg="1"/>
      <p:bldP spid="614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2"/>
          <p:cNvSpPr>
            <a:spLocks noGrp="1" noChangeArrowheads="1"/>
          </p:cNvSpPr>
          <p:nvPr>
            <p:ph type="title" idx="4294967295"/>
          </p:nvPr>
        </p:nvSpPr>
        <p:spPr/>
        <p:txBody>
          <a:bodyPr/>
          <a:lstStyle/>
          <a:p>
            <a:r>
              <a:rPr lang="en-US" sz="2000" smtClean="0"/>
              <a:t>Trajectory Optimization: Generalized Least Squares</a:t>
            </a:r>
          </a:p>
        </p:txBody>
      </p:sp>
      <p:grpSp>
        <p:nvGrpSpPr>
          <p:cNvPr id="2" name="Group 3"/>
          <p:cNvGrpSpPr>
            <a:grpSpLocks/>
          </p:cNvGrpSpPr>
          <p:nvPr/>
        </p:nvGrpSpPr>
        <p:grpSpPr bwMode="auto">
          <a:xfrm>
            <a:off x="574675" y="1047750"/>
            <a:ext cx="7799388" cy="2919413"/>
            <a:chOff x="362" y="660"/>
            <a:chExt cx="4913" cy="1839"/>
          </a:xfrm>
        </p:grpSpPr>
        <p:sp>
          <p:nvSpPr>
            <p:cNvPr id="3108" name="Line 4"/>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3109" name="Line 5"/>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3082" name="Object 6"/>
            <p:cNvGraphicFramePr>
              <a:graphicFrameLocks noChangeAspect="1"/>
            </p:cNvGraphicFramePr>
            <p:nvPr/>
          </p:nvGraphicFramePr>
          <p:xfrm>
            <a:off x="5082" y="2354"/>
            <a:ext cx="84" cy="145"/>
          </p:xfrm>
          <a:graphic>
            <a:graphicData uri="http://schemas.openxmlformats.org/presentationml/2006/ole">
              <p:oleObj spid="_x0000_s340999" name="Equation" r:id="rId3" imgW="88560" imgH="152280" progId="Equation.DSMT4">
                <p:embed/>
              </p:oleObj>
            </a:graphicData>
          </a:graphic>
        </p:graphicFrame>
        <p:graphicFrame>
          <p:nvGraphicFramePr>
            <p:cNvPr id="3083" name="Object 7"/>
            <p:cNvGraphicFramePr>
              <a:graphicFrameLocks noChangeAspect="1"/>
            </p:cNvGraphicFramePr>
            <p:nvPr/>
          </p:nvGraphicFramePr>
          <p:xfrm>
            <a:off x="362" y="775"/>
            <a:ext cx="123" cy="136"/>
          </p:xfrm>
          <a:graphic>
            <a:graphicData uri="http://schemas.openxmlformats.org/presentationml/2006/ole">
              <p:oleObj spid="_x0000_s341000" name="Equation" r:id="rId4" imgW="126720" imgH="139680" progId="Equation.DSMT4">
                <p:embed/>
              </p:oleObj>
            </a:graphicData>
          </a:graphic>
        </p:graphicFrame>
      </p:grpSp>
      <p:grpSp>
        <p:nvGrpSpPr>
          <p:cNvPr id="4" name="Group 40"/>
          <p:cNvGrpSpPr>
            <a:grpSpLocks/>
          </p:cNvGrpSpPr>
          <p:nvPr/>
        </p:nvGrpSpPr>
        <p:grpSpPr bwMode="auto">
          <a:xfrm>
            <a:off x="885825" y="1254125"/>
            <a:ext cx="7372350" cy="2135188"/>
            <a:chOff x="480" y="1632"/>
            <a:chExt cx="4704" cy="1345"/>
          </a:xfrm>
        </p:grpSpPr>
        <p:sp>
          <p:nvSpPr>
            <p:cNvPr id="3104" name="Freeform 46"/>
            <p:cNvSpPr>
              <a:spLocks noChangeAspect="1"/>
            </p:cNvSpPr>
            <p:nvPr/>
          </p:nvSpPr>
          <p:spPr bwMode="auto">
            <a:xfrm>
              <a:off x="480" y="2050"/>
              <a:ext cx="4704" cy="927"/>
            </a:xfrm>
            <a:custGeom>
              <a:avLst/>
              <a:gdLst>
                <a:gd name="T0" fmla="*/ 0 w 4712"/>
                <a:gd name="T1" fmla="*/ 58 h 1083"/>
                <a:gd name="T2" fmla="*/ 709 w 4712"/>
                <a:gd name="T3" fmla="*/ 84 h 1083"/>
                <a:gd name="T4" fmla="*/ 1413 w 4712"/>
                <a:gd name="T5" fmla="*/ 13 h 1083"/>
                <a:gd name="T6" fmla="*/ 2154 w 4712"/>
                <a:gd name="T7" fmla="*/ 58 h 1083"/>
                <a:gd name="T8" fmla="*/ 2890 w 4712"/>
                <a:gd name="T9" fmla="*/ 0 h 1083"/>
                <a:gd name="T10" fmla="*/ 0 60000 65536"/>
                <a:gd name="T11" fmla="*/ 0 60000 65536"/>
                <a:gd name="T12" fmla="*/ 0 60000 65536"/>
                <a:gd name="T13" fmla="*/ 0 60000 65536"/>
                <a:gd name="T14" fmla="*/ 0 60000 65536"/>
                <a:gd name="T15" fmla="*/ 0 w 4712"/>
                <a:gd name="T16" fmla="*/ 0 h 1083"/>
                <a:gd name="T17" fmla="*/ 2910 w 4712"/>
                <a:gd name="T18" fmla="*/ 171 h 1083"/>
              </a:gdLst>
              <a:ahLst/>
              <a:cxnLst>
                <a:cxn ang="T10">
                  <a:pos x="T0" y="T1"/>
                </a:cxn>
                <a:cxn ang="T11">
                  <a:pos x="T2" y="T3"/>
                </a:cxn>
                <a:cxn ang="T12">
                  <a:pos x="T4" y="T5"/>
                </a:cxn>
                <a:cxn ang="T13">
                  <a:pos x="T6" y="T7"/>
                </a:cxn>
                <a:cxn ang="T14">
                  <a:pos x="T8" y="T9"/>
                </a:cxn>
              </a:cxnLst>
              <a:rect l="T15" t="T16" r="T17" b="T18"/>
              <a:pathLst>
                <a:path w="4712" h="1083">
                  <a:moveTo>
                    <a:pt x="0" y="489"/>
                  </a:moveTo>
                  <a:cubicBezTo>
                    <a:pt x="216" y="578"/>
                    <a:pt x="893" y="1083"/>
                    <a:pt x="1296" y="1024"/>
                  </a:cubicBezTo>
                  <a:cubicBezTo>
                    <a:pt x="1699" y="965"/>
                    <a:pt x="2049" y="272"/>
                    <a:pt x="2416" y="136"/>
                  </a:cubicBezTo>
                  <a:cubicBezTo>
                    <a:pt x="2783" y="0"/>
                    <a:pt x="3113" y="196"/>
                    <a:pt x="3496" y="208"/>
                  </a:cubicBezTo>
                  <a:cubicBezTo>
                    <a:pt x="3879" y="220"/>
                    <a:pt x="4459" y="208"/>
                    <a:pt x="4712" y="208"/>
                  </a:cubicBezTo>
                </a:path>
              </a:pathLst>
            </a:custGeom>
            <a:noFill/>
            <a:ln w="25400">
              <a:solidFill>
                <a:schemeClr val="tx1"/>
              </a:solidFill>
              <a:round/>
              <a:headEnd/>
              <a:tailEnd/>
            </a:ln>
          </p:spPr>
          <p:txBody>
            <a:bodyPr/>
            <a:lstStyle/>
            <a:p>
              <a:endParaRPr lang="en-US"/>
            </a:p>
          </p:txBody>
        </p:sp>
        <p:sp>
          <p:nvSpPr>
            <p:cNvPr id="3105" name="Freeform 47"/>
            <p:cNvSpPr>
              <a:spLocks noChangeAspect="1"/>
            </p:cNvSpPr>
            <p:nvPr/>
          </p:nvSpPr>
          <p:spPr bwMode="auto">
            <a:xfrm>
              <a:off x="488" y="1632"/>
              <a:ext cx="4696" cy="1260"/>
            </a:xfrm>
            <a:custGeom>
              <a:avLst/>
              <a:gdLst>
                <a:gd name="T0" fmla="*/ 0 w 4712"/>
                <a:gd name="T1" fmla="*/ 53 h 1475"/>
                <a:gd name="T2" fmla="*/ 572 w 4712"/>
                <a:gd name="T3" fmla="*/ 32 h 1475"/>
                <a:gd name="T4" fmla="*/ 1086 w 4712"/>
                <a:gd name="T5" fmla="*/ 13 h 1475"/>
                <a:gd name="T6" fmla="*/ 1716 w 4712"/>
                <a:gd name="T7" fmla="*/ 3 h 1475"/>
                <a:gd name="T8" fmla="*/ 2535 w 4712"/>
                <a:gd name="T9" fmla="*/ 23 h 1475"/>
                <a:gd name="T10" fmla="*/ 0 60000 65536"/>
                <a:gd name="T11" fmla="*/ 0 60000 65536"/>
                <a:gd name="T12" fmla="*/ 0 60000 65536"/>
                <a:gd name="T13" fmla="*/ 0 60000 65536"/>
                <a:gd name="T14" fmla="*/ 0 60000 65536"/>
                <a:gd name="T15" fmla="*/ 0 w 4712"/>
                <a:gd name="T16" fmla="*/ 0 h 1475"/>
                <a:gd name="T17" fmla="*/ 2571 w 4712"/>
                <a:gd name="T18" fmla="*/ 100 h 1475"/>
              </a:gdLst>
              <a:ahLst/>
              <a:cxnLst>
                <a:cxn ang="T10">
                  <a:pos x="T0" y="T1"/>
                </a:cxn>
                <a:cxn ang="T11">
                  <a:pos x="T2" y="T3"/>
                </a:cxn>
                <a:cxn ang="T12">
                  <a:pos x="T4" y="T5"/>
                </a:cxn>
                <a:cxn ang="T13">
                  <a:pos x="T6" y="T7"/>
                </a:cxn>
                <a:cxn ang="T14">
                  <a:pos x="T8" y="T9"/>
                </a:cxn>
              </a:cxnLst>
              <a:rect l="T15" t="T16" r="T17" b="T18"/>
              <a:pathLst>
                <a:path w="4712" h="1475">
                  <a:moveTo>
                    <a:pt x="0" y="960"/>
                  </a:moveTo>
                  <a:cubicBezTo>
                    <a:pt x="216" y="911"/>
                    <a:pt x="897" y="801"/>
                    <a:pt x="1296" y="663"/>
                  </a:cubicBezTo>
                  <a:cubicBezTo>
                    <a:pt x="1695" y="525"/>
                    <a:pt x="2025" y="0"/>
                    <a:pt x="2392" y="133"/>
                  </a:cubicBezTo>
                  <a:cubicBezTo>
                    <a:pt x="2759" y="266"/>
                    <a:pt x="3109" y="1475"/>
                    <a:pt x="3496" y="1464"/>
                  </a:cubicBezTo>
                  <a:cubicBezTo>
                    <a:pt x="3883" y="1453"/>
                    <a:pt x="4459" y="353"/>
                    <a:pt x="4712" y="61"/>
                  </a:cubicBezTo>
                </a:path>
              </a:pathLst>
            </a:custGeom>
            <a:noFill/>
            <a:ln w="25400">
              <a:solidFill>
                <a:schemeClr val="tx1"/>
              </a:solidFill>
              <a:round/>
              <a:headEnd/>
              <a:tailEnd/>
            </a:ln>
          </p:spPr>
          <p:txBody>
            <a:bodyPr/>
            <a:lstStyle/>
            <a:p>
              <a:endParaRPr lang="en-US"/>
            </a:p>
          </p:txBody>
        </p:sp>
        <p:sp>
          <p:nvSpPr>
            <p:cNvPr id="3106" name="Freeform 47"/>
            <p:cNvSpPr>
              <a:spLocks noChangeAspect="1"/>
            </p:cNvSpPr>
            <p:nvPr/>
          </p:nvSpPr>
          <p:spPr bwMode="auto">
            <a:xfrm>
              <a:off x="488" y="2467"/>
              <a:ext cx="4696" cy="474"/>
            </a:xfrm>
            <a:custGeom>
              <a:avLst/>
              <a:gdLst>
                <a:gd name="T0" fmla="*/ 0 w 4696"/>
                <a:gd name="T1" fmla="*/ 1422 h 244"/>
                <a:gd name="T2" fmla="*/ 580 w 4696"/>
                <a:gd name="T3" fmla="*/ 872 h 244"/>
                <a:gd name="T4" fmla="*/ 1102 w 4696"/>
                <a:gd name="T5" fmla="*/ 328 h 244"/>
                <a:gd name="T6" fmla="*/ 1740 w 4696"/>
                <a:gd name="T7" fmla="*/ 60 h 244"/>
                <a:gd name="T8" fmla="*/ 2571 w 4696"/>
                <a:gd name="T9" fmla="*/ 637 h 244"/>
                <a:gd name="T10" fmla="*/ 0 60000 65536"/>
                <a:gd name="T11" fmla="*/ 0 60000 65536"/>
                <a:gd name="T12" fmla="*/ 0 60000 65536"/>
                <a:gd name="T13" fmla="*/ 0 60000 65536"/>
                <a:gd name="T14" fmla="*/ 0 60000 65536"/>
                <a:gd name="T15" fmla="*/ 0 w 4696"/>
                <a:gd name="T16" fmla="*/ 0 h 244"/>
                <a:gd name="T17" fmla="*/ 2571 w 4696"/>
                <a:gd name="T18" fmla="*/ 100 h 244"/>
              </a:gdLst>
              <a:ahLst/>
              <a:cxnLst>
                <a:cxn ang="T10">
                  <a:pos x="T0" y="T1"/>
                </a:cxn>
                <a:cxn ang="T11">
                  <a:pos x="T2" y="T3"/>
                </a:cxn>
                <a:cxn ang="T12">
                  <a:pos x="T4" y="T5"/>
                </a:cxn>
                <a:cxn ang="T13">
                  <a:pos x="T6" y="T7"/>
                </a:cxn>
                <a:cxn ang="T14">
                  <a:pos x="T8" y="T9"/>
                </a:cxn>
              </a:cxnLst>
              <a:rect l="T15" t="T16" r="T17" b="T18"/>
              <a:pathLst>
                <a:path w="4696" h="244">
                  <a:moveTo>
                    <a:pt x="0" y="0"/>
                  </a:moveTo>
                  <a:cubicBezTo>
                    <a:pt x="215" y="7"/>
                    <a:pt x="889" y="0"/>
                    <a:pt x="1288" y="40"/>
                  </a:cubicBezTo>
                  <a:cubicBezTo>
                    <a:pt x="1687" y="80"/>
                    <a:pt x="2024" y="244"/>
                    <a:pt x="2392" y="240"/>
                  </a:cubicBezTo>
                  <a:cubicBezTo>
                    <a:pt x="2760" y="236"/>
                    <a:pt x="3112" y="16"/>
                    <a:pt x="3496" y="16"/>
                  </a:cubicBezTo>
                  <a:cubicBezTo>
                    <a:pt x="3880" y="16"/>
                    <a:pt x="4446" y="193"/>
                    <a:pt x="4696" y="240"/>
                  </a:cubicBezTo>
                </a:path>
              </a:pathLst>
            </a:custGeom>
            <a:noFill/>
            <a:ln w="25400">
              <a:solidFill>
                <a:schemeClr val="tx1"/>
              </a:solidFill>
              <a:round/>
              <a:headEnd/>
              <a:tailEnd/>
            </a:ln>
          </p:spPr>
          <p:txBody>
            <a:bodyPr/>
            <a:lstStyle/>
            <a:p>
              <a:endParaRPr lang="en-US"/>
            </a:p>
          </p:txBody>
        </p:sp>
        <p:sp>
          <p:nvSpPr>
            <p:cNvPr id="3107" name="Freeform 47"/>
            <p:cNvSpPr>
              <a:spLocks noChangeAspect="1"/>
            </p:cNvSpPr>
            <p:nvPr/>
          </p:nvSpPr>
          <p:spPr bwMode="auto">
            <a:xfrm>
              <a:off x="488" y="1704"/>
              <a:ext cx="4696" cy="889"/>
            </a:xfrm>
            <a:custGeom>
              <a:avLst/>
              <a:gdLst>
                <a:gd name="T0" fmla="*/ 0 w 4696"/>
                <a:gd name="T1" fmla="*/ 54 h 1038"/>
                <a:gd name="T2" fmla="*/ 580 w 4696"/>
                <a:gd name="T3" fmla="*/ 33 h 1038"/>
                <a:gd name="T4" fmla="*/ 1102 w 4696"/>
                <a:gd name="T5" fmla="*/ 13 h 1038"/>
                <a:gd name="T6" fmla="*/ 1740 w 4696"/>
                <a:gd name="T7" fmla="*/ 3 h 1038"/>
                <a:gd name="T8" fmla="*/ 2571 w 4696"/>
                <a:gd name="T9" fmla="*/ 24 h 1038"/>
                <a:gd name="T10" fmla="*/ 0 60000 65536"/>
                <a:gd name="T11" fmla="*/ 0 60000 65536"/>
                <a:gd name="T12" fmla="*/ 0 60000 65536"/>
                <a:gd name="T13" fmla="*/ 0 60000 65536"/>
                <a:gd name="T14" fmla="*/ 0 60000 65536"/>
                <a:gd name="T15" fmla="*/ 0 w 4696"/>
                <a:gd name="T16" fmla="*/ 0 h 1038"/>
                <a:gd name="T17" fmla="*/ 2571 w 4696"/>
                <a:gd name="T18" fmla="*/ 100 h 1038"/>
              </a:gdLst>
              <a:ahLst/>
              <a:cxnLst>
                <a:cxn ang="T10">
                  <a:pos x="T0" y="T1"/>
                </a:cxn>
                <a:cxn ang="T11">
                  <a:pos x="T2" y="T3"/>
                </a:cxn>
                <a:cxn ang="T12">
                  <a:pos x="T4" y="T5"/>
                </a:cxn>
                <a:cxn ang="T13">
                  <a:pos x="T6" y="T7"/>
                </a:cxn>
                <a:cxn ang="T14">
                  <a:pos x="T8" y="T9"/>
                </a:cxn>
              </a:cxnLst>
              <a:rect l="T15" t="T16" r="T17" b="T18"/>
              <a:pathLst>
                <a:path w="4696" h="1038">
                  <a:moveTo>
                    <a:pt x="0" y="873"/>
                  </a:moveTo>
                  <a:cubicBezTo>
                    <a:pt x="214" y="731"/>
                    <a:pt x="892" y="0"/>
                    <a:pt x="1288" y="27"/>
                  </a:cubicBezTo>
                  <a:cubicBezTo>
                    <a:pt x="1684" y="54"/>
                    <a:pt x="2009" y="1038"/>
                    <a:pt x="2376" y="1038"/>
                  </a:cubicBezTo>
                  <a:cubicBezTo>
                    <a:pt x="2743" y="1038"/>
                    <a:pt x="3101" y="36"/>
                    <a:pt x="3488" y="27"/>
                  </a:cubicBezTo>
                  <a:cubicBezTo>
                    <a:pt x="3875" y="18"/>
                    <a:pt x="4444" y="783"/>
                    <a:pt x="4696" y="981"/>
                  </a:cubicBezTo>
                </a:path>
              </a:pathLst>
            </a:custGeom>
            <a:noFill/>
            <a:ln w="25400">
              <a:solidFill>
                <a:schemeClr val="tx1"/>
              </a:solidFill>
              <a:round/>
              <a:headEnd/>
              <a:tailEnd/>
            </a:ln>
          </p:spPr>
          <p:txBody>
            <a:bodyPr/>
            <a:lstStyle/>
            <a:p>
              <a:endParaRPr lang="en-US"/>
            </a:p>
          </p:txBody>
        </p:sp>
      </p:grpSp>
      <p:graphicFrame>
        <p:nvGraphicFramePr>
          <p:cNvPr id="3076" name="Object 18"/>
          <p:cNvGraphicFramePr>
            <a:graphicFrameLocks noChangeAspect="1"/>
          </p:cNvGraphicFramePr>
          <p:nvPr/>
        </p:nvGraphicFramePr>
        <p:xfrm>
          <a:off x="1652588" y="3198813"/>
          <a:ext cx="236537" cy="327025"/>
        </p:xfrm>
        <a:graphic>
          <a:graphicData uri="http://schemas.openxmlformats.org/presentationml/2006/ole">
            <p:oleObj spid="_x0000_s340994" name="Equation" r:id="rId5" imgW="164880" imgH="228600" progId="Equation.DSMT4">
              <p:embed/>
            </p:oleObj>
          </a:graphicData>
        </a:graphic>
      </p:graphicFrame>
      <p:graphicFrame>
        <p:nvGraphicFramePr>
          <p:cNvPr id="3077" name="Object 19"/>
          <p:cNvGraphicFramePr>
            <a:graphicFrameLocks noChangeAspect="1"/>
          </p:cNvGraphicFramePr>
          <p:nvPr/>
        </p:nvGraphicFramePr>
        <p:xfrm>
          <a:off x="3525838" y="3236913"/>
          <a:ext cx="255587" cy="327025"/>
        </p:xfrm>
        <a:graphic>
          <a:graphicData uri="http://schemas.openxmlformats.org/presentationml/2006/ole">
            <p:oleObj spid="_x0000_s340995" name="Equation" r:id="rId6" imgW="177480" imgH="228600" progId="Equation.DSMT4">
              <p:embed/>
            </p:oleObj>
          </a:graphicData>
        </a:graphic>
      </p:graphicFrame>
      <p:graphicFrame>
        <p:nvGraphicFramePr>
          <p:cNvPr id="3078" name="Object 20"/>
          <p:cNvGraphicFramePr>
            <a:graphicFrameLocks noChangeAspect="1"/>
          </p:cNvGraphicFramePr>
          <p:nvPr/>
        </p:nvGraphicFramePr>
        <p:xfrm>
          <a:off x="5407025" y="3236913"/>
          <a:ext cx="255588" cy="327025"/>
        </p:xfrm>
        <a:graphic>
          <a:graphicData uri="http://schemas.openxmlformats.org/presentationml/2006/ole">
            <p:oleObj spid="_x0000_s340996" name="Equation" r:id="rId7" imgW="177480" imgH="228600" progId="Equation.DSMT4">
              <p:embed/>
            </p:oleObj>
          </a:graphicData>
        </a:graphic>
      </p:graphicFrame>
      <p:graphicFrame>
        <p:nvGraphicFramePr>
          <p:cNvPr id="3079" name="Object 21"/>
          <p:cNvGraphicFramePr>
            <a:graphicFrameLocks noChangeAspect="1"/>
          </p:cNvGraphicFramePr>
          <p:nvPr/>
        </p:nvGraphicFramePr>
        <p:xfrm>
          <a:off x="7291388" y="3217863"/>
          <a:ext cx="254000" cy="327025"/>
        </p:xfrm>
        <a:graphic>
          <a:graphicData uri="http://schemas.openxmlformats.org/presentationml/2006/ole">
            <p:oleObj spid="_x0000_s340997" name="Equation" r:id="rId8" imgW="177480" imgH="228600" progId="Equation.DSMT4">
              <p:embed/>
            </p:oleObj>
          </a:graphicData>
        </a:graphic>
      </p:graphicFrame>
      <p:grpSp>
        <p:nvGrpSpPr>
          <p:cNvPr id="5" name="Group 10"/>
          <p:cNvGrpSpPr>
            <a:grpSpLocks/>
          </p:cNvGrpSpPr>
          <p:nvPr/>
        </p:nvGrpSpPr>
        <p:grpSpPr bwMode="auto">
          <a:xfrm>
            <a:off x="1922463" y="1546225"/>
            <a:ext cx="5145087" cy="1268413"/>
            <a:chOff x="1211" y="1797"/>
            <a:chExt cx="3241" cy="799"/>
          </a:xfrm>
        </p:grpSpPr>
        <p:grpSp>
          <p:nvGrpSpPr>
            <p:cNvPr id="6" name="Group 11"/>
            <p:cNvGrpSpPr>
              <a:grpSpLocks/>
            </p:cNvGrpSpPr>
            <p:nvPr/>
          </p:nvGrpSpPr>
          <p:grpSpPr bwMode="auto">
            <a:xfrm>
              <a:off x="4404" y="1797"/>
              <a:ext cx="48" cy="484"/>
              <a:chOff x="4404" y="1797"/>
              <a:chExt cx="48" cy="484"/>
            </a:xfrm>
          </p:grpSpPr>
          <p:sp>
            <p:nvSpPr>
              <p:cNvPr id="3100" name="Line 12"/>
              <p:cNvSpPr>
                <a:spLocks noChangeShapeType="1"/>
              </p:cNvSpPr>
              <p:nvPr/>
            </p:nvSpPr>
            <p:spPr bwMode="auto">
              <a:xfrm>
                <a:off x="4428" y="1797"/>
                <a:ext cx="0" cy="484"/>
              </a:xfrm>
              <a:prstGeom prst="line">
                <a:avLst/>
              </a:prstGeom>
              <a:noFill/>
              <a:ln w="9525">
                <a:solidFill>
                  <a:srgbClr val="FF0000"/>
                </a:solidFill>
                <a:round/>
                <a:headEnd/>
                <a:tailEnd/>
              </a:ln>
            </p:spPr>
            <p:txBody>
              <a:bodyPr/>
              <a:lstStyle/>
              <a:p>
                <a:endParaRPr lang="en-US"/>
              </a:p>
            </p:txBody>
          </p:sp>
          <p:sp>
            <p:nvSpPr>
              <p:cNvPr id="3101" name="Rectangle 13"/>
              <p:cNvSpPr>
                <a:spLocks noChangeArrowheads="1"/>
              </p:cNvSpPr>
              <p:nvPr/>
            </p:nvSpPr>
            <p:spPr bwMode="auto">
              <a:xfrm>
                <a:off x="4404" y="2014"/>
                <a:ext cx="48" cy="48"/>
              </a:xfrm>
              <a:prstGeom prst="rect">
                <a:avLst/>
              </a:prstGeom>
              <a:solidFill>
                <a:srgbClr val="FF0000"/>
              </a:solidFill>
              <a:ln w="9525">
                <a:noFill/>
                <a:miter lim="800000"/>
                <a:headEnd/>
                <a:tailEnd/>
              </a:ln>
            </p:spPr>
            <p:txBody>
              <a:bodyPr wrap="none" anchor="ctr"/>
              <a:lstStyle/>
              <a:p>
                <a:endParaRPr lang="en-US"/>
              </a:p>
            </p:txBody>
          </p:sp>
          <p:sp>
            <p:nvSpPr>
              <p:cNvPr id="3102" name="Line 14"/>
              <p:cNvSpPr>
                <a:spLocks noChangeShapeType="1"/>
              </p:cNvSpPr>
              <p:nvPr/>
            </p:nvSpPr>
            <p:spPr bwMode="auto">
              <a:xfrm flipH="1">
                <a:off x="4404" y="2281"/>
                <a:ext cx="48" cy="0"/>
              </a:xfrm>
              <a:prstGeom prst="line">
                <a:avLst/>
              </a:prstGeom>
              <a:noFill/>
              <a:ln w="9525">
                <a:solidFill>
                  <a:srgbClr val="FF0000"/>
                </a:solidFill>
                <a:round/>
                <a:headEnd/>
                <a:tailEnd/>
              </a:ln>
            </p:spPr>
            <p:txBody>
              <a:bodyPr/>
              <a:lstStyle/>
              <a:p>
                <a:endParaRPr lang="en-US"/>
              </a:p>
            </p:txBody>
          </p:sp>
          <p:sp>
            <p:nvSpPr>
              <p:cNvPr id="3103" name="Line 15"/>
              <p:cNvSpPr>
                <a:spLocks noChangeShapeType="1"/>
              </p:cNvSpPr>
              <p:nvPr/>
            </p:nvSpPr>
            <p:spPr bwMode="auto">
              <a:xfrm flipH="1">
                <a:off x="4404" y="1797"/>
                <a:ext cx="48" cy="0"/>
              </a:xfrm>
              <a:prstGeom prst="line">
                <a:avLst/>
              </a:prstGeom>
              <a:noFill/>
              <a:ln w="9525">
                <a:solidFill>
                  <a:srgbClr val="FF0000"/>
                </a:solidFill>
                <a:round/>
                <a:headEnd/>
                <a:tailEnd/>
              </a:ln>
            </p:spPr>
            <p:txBody>
              <a:bodyPr/>
              <a:lstStyle/>
              <a:p>
                <a:endParaRPr lang="en-US"/>
              </a:p>
            </p:txBody>
          </p:sp>
        </p:grpSp>
        <p:grpSp>
          <p:nvGrpSpPr>
            <p:cNvPr id="7" name="Group 16"/>
            <p:cNvGrpSpPr>
              <a:grpSpLocks/>
            </p:cNvGrpSpPr>
            <p:nvPr/>
          </p:nvGrpSpPr>
          <p:grpSpPr bwMode="auto">
            <a:xfrm>
              <a:off x="2783" y="2305"/>
              <a:ext cx="48" cy="291"/>
              <a:chOff x="2783" y="2329"/>
              <a:chExt cx="48" cy="291"/>
            </a:xfrm>
          </p:grpSpPr>
          <p:sp>
            <p:nvSpPr>
              <p:cNvPr id="3096" name="Line 17"/>
              <p:cNvSpPr>
                <a:spLocks noChangeShapeType="1"/>
              </p:cNvSpPr>
              <p:nvPr/>
            </p:nvSpPr>
            <p:spPr bwMode="auto">
              <a:xfrm>
                <a:off x="2807" y="2329"/>
                <a:ext cx="0" cy="291"/>
              </a:xfrm>
              <a:prstGeom prst="line">
                <a:avLst/>
              </a:prstGeom>
              <a:noFill/>
              <a:ln w="9525">
                <a:solidFill>
                  <a:srgbClr val="FF0000"/>
                </a:solidFill>
                <a:round/>
                <a:headEnd/>
                <a:tailEnd/>
              </a:ln>
            </p:spPr>
            <p:txBody>
              <a:bodyPr/>
              <a:lstStyle/>
              <a:p>
                <a:endParaRPr lang="en-US"/>
              </a:p>
            </p:txBody>
          </p:sp>
          <p:sp>
            <p:nvSpPr>
              <p:cNvPr id="3097" name="Rectangle 18"/>
              <p:cNvSpPr>
                <a:spLocks noChangeArrowheads="1"/>
              </p:cNvSpPr>
              <p:nvPr/>
            </p:nvSpPr>
            <p:spPr bwMode="auto">
              <a:xfrm>
                <a:off x="2783" y="2450"/>
                <a:ext cx="48" cy="48"/>
              </a:xfrm>
              <a:prstGeom prst="rect">
                <a:avLst/>
              </a:prstGeom>
              <a:solidFill>
                <a:srgbClr val="FF0000"/>
              </a:solidFill>
              <a:ln w="9525">
                <a:noFill/>
                <a:miter lim="800000"/>
                <a:headEnd/>
                <a:tailEnd/>
              </a:ln>
            </p:spPr>
            <p:txBody>
              <a:bodyPr wrap="none" anchor="ctr"/>
              <a:lstStyle/>
              <a:p>
                <a:endParaRPr lang="en-US"/>
              </a:p>
            </p:txBody>
          </p:sp>
          <p:sp>
            <p:nvSpPr>
              <p:cNvPr id="3098" name="Line 19"/>
              <p:cNvSpPr>
                <a:spLocks noChangeShapeType="1"/>
              </p:cNvSpPr>
              <p:nvPr/>
            </p:nvSpPr>
            <p:spPr bwMode="auto">
              <a:xfrm flipH="1">
                <a:off x="2783" y="2620"/>
                <a:ext cx="48" cy="0"/>
              </a:xfrm>
              <a:prstGeom prst="line">
                <a:avLst/>
              </a:prstGeom>
              <a:noFill/>
              <a:ln w="9525">
                <a:solidFill>
                  <a:srgbClr val="FF0000"/>
                </a:solidFill>
                <a:round/>
                <a:headEnd/>
                <a:tailEnd/>
              </a:ln>
            </p:spPr>
            <p:txBody>
              <a:bodyPr/>
              <a:lstStyle/>
              <a:p>
                <a:endParaRPr lang="en-US"/>
              </a:p>
            </p:txBody>
          </p:sp>
          <p:sp>
            <p:nvSpPr>
              <p:cNvPr id="3099" name="Line 20"/>
              <p:cNvSpPr>
                <a:spLocks noChangeShapeType="1"/>
              </p:cNvSpPr>
              <p:nvPr/>
            </p:nvSpPr>
            <p:spPr bwMode="auto">
              <a:xfrm flipH="1">
                <a:off x="2783" y="2329"/>
                <a:ext cx="48" cy="0"/>
              </a:xfrm>
              <a:prstGeom prst="line">
                <a:avLst/>
              </a:prstGeom>
              <a:noFill/>
              <a:ln w="9525">
                <a:solidFill>
                  <a:srgbClr val="FF0000"/>
                </a:solidFill>
                <a:round/>
                <a:headEnd/>
                <a:tailEnd/>
              </a:ln>
            </p:spPr>
            <p:txBody>
              <a:bodyPr/>
              <a:lstStyle/>
              <a:p>
                <a:endParaRPr lang="en-US"/>
              </a:p>
            </p:txBody>
          </p:sp>
        </p:grpSp>
        <p:grpSp>
          <p:nvGrpSpPr>
            <p:cNvPr id="8" name="Group 21"/>
            <p:cNvGrpSpPr>
              <a:grpSpLocks/>
            </p:cNvGrpSpPr>
            <p:nvPr/>
          </p:nvGrpSpPr>
          <p:grpSpPr bwMode="auto">
            <a:xfrm>
              <a:off x="1211" y="1845"/>
              <a:ext cx="48" cy="678"/>
              <a:chOff x="1211" y="1845"/>
              <a:chExt cx="48" cy="678"/>
            </a:xfrm>
          </p:grpSpPr>
          <p:sp>
            <p:nvSpPr>
              <p:cNvPr id="3092" name="Line 22"/>
              <p:cNvSpPr>
                <a:spLocks noChangeShapeType="1"/>
              </p:cNvSpPr>
              <p:nvPr/>
            </p:nvSpPr>
            <p:spPr bwMode="auto">
              <a:xfrm>
                <a:off x="1235" y="1845"/>
                <a:ext cx="0" cy="678"/>
              </a:xfrm>
              <a:prstGeom prst="line">
                <a:avLst/>
              </a:prstGeom>
              <a:noFill/>
              <a:ln w="9525">
                <a:solidFill>
                  <a:srgbClr val="FF0000"/>
                </a:solidFill>
                <a:round/>
                <a:headEnd/>
                <a:tailEnd/>
              </a:ln>
            </p:spPr>
            <p:txBody>
              <a:bodyPr/>
              <a:lstStyle/>
              <a:p>
                <a:endParaRPr lang="en-US"/>
              </a:p>
            </p:txBody>
          </p:sp>
          <p:sp>
            <p:nvSpPr>
              <p:cNvPr id="3093" name="Rectangle 23"/>
              <p:cNvSpPr>
                <a:spLocks noChangeArrowheads="1"/>
              </p:cNvSpPr>
              <p:nvPr/>
            </p:nvSpPr>
            <p:spPr bwMode="auto">
              <a:xfrm>
                <a:off x="1211" y="2160"/>
                <a:ext cx="48" cy="48"/>
              </a:xfrm>
              <a:prstGeom prst="rect">
                <a:avLst/>
              </a:prstGeom>
              <a:solidFill>
                <a:srgbClr val="FF0000"/>
              </a:solidFill>
              <a:ln w="9525">
                <a:noFill/>
                <a:miter lim="800000"/>
                <a:headEnd/>
                <a:tailEnd/>
              </a:ln>
            </p:spPr>
            <p:txBody>
              <a:bodyPr wrap="none" anchor="ctr"/>
              <a:lstStyle/>
              <a:p>
                <a:endParaRPr lang="en-US"/>
              </a:p>
            </p:txBody>
          </p:sp>
          <p:sp>
            <p:nvSpPr>
              <p:cNvPr id="3094" name="Line 24"/>
              <p:cNvSpPr>
                <a:spLocks noChangeShapeType="1"/>
              </p:cNvSpPr>
              <p:nvPr/>
            </p:nvSpPr>
            <p:spPr bwMode="auto">
              <a:xfrm flipH="1">
                <a:off x="1211" y="2523"/>
                <a:ext cx="48" cy="0"/>
              </a:xfrm>
              <a:prstGeom prst="line">
                <a:avLst/>
              </a:prstGeom>
              <a:noFill/>
              <a:ln w="9525">
                <a:solidFill>
                  <a:srgbClr val="FF0000"/>
                </a:solidFill>
                <a:round/>
                <a:headEnd/>
                <a:tailEnd/>
              </a:ln>
            </p:spPr>
            <p:txBody>
              <a:bodyPr/>
              <a:lstStyle/>
              <a:p>
                <a:endParaRPr lang="en-US"/>
              </a:p>
            </p:txBody>
          </p:sp>
          <p:sp>
            <p:nvSpPr>
              <p:cNvPr id="3095" name="Line 25"/>
              <p:cNvSpPr>
                <a:spLocks noChangeShapeType="1"/>
              </p:cNvSpPr>
              <p:nvPr/>
            </p:nvSpPr>
            <p:spPr bwMode="auto">
              <a:xfrm flipH="1">
                <a:off x="1211" y="1845"/>
                <a:ext cx="48" cy="0"/>
              </a:xfrm>
              <a:prstGeom prst="line">
                <a:avLst/>
              </a:prstGeom>
              <a:noFill/>
              <a:ln w="9525">
                <a:solidFill>
                  <a:srgbClr val="FF0000"/>
                </a:solidFill>
                <a:round/>
                <a:headEnd/>
                <a:tailEnd/>
              </a:ln>
            </p:spPr>
            <p:txBody>
              <a:bodyPr/>
              <a:lstStyle/>
              <a:p>
                <a:endParaRPr lang="en-US"/>
              </a:p>
            </p:txBody>
          </p:sp>
        </p:grpSp>
      </p:grpSp>
      <p:graphicFrame>
        <p:nvGraphicFramePr>
          <p:cNvPr id="3080" name="Object 41"/>
          <p:cNvGraphicFramePr>
            <a:graphicFrameLocks noChangeAspect="1"/>
          </p:cNvGraphicFramePr>
          <p:nvPr/>
        </p:nvGraphicFramePr>
        <p:xfrm>
          <a:off x="1770857" y="4914900"/>
          <a:ext cx="5602287" cy="669925"/>
        </p:xfrm>
        <a:graphic>
          <a:graphicData uri="http://schemas.openxmlformats.org/presentationml/2006/ole">
            <p:oleObj spid="_x0000_s340998" name="Equation" r:id="rId9" imgW="4241520" imgH="507960" progId="Equation.DSMT4">
              <p:embed/>
            </p:oleObj>
          </a:graphicData>
        </a:graphic>
      </p:graphicFrame>
      <p:graphicFrame>
        <p:nvGraphicFramePr>
          <p:cNvPr id="151603" name="Object 2"/>
          <p:cNvGraphicFramePr>
            <a:graphicFrameLocks noChangeAspect="1"/>
          </p:cNvGraphicFramePr>
          <p:nvPr/>
        </p:nvGraphicFramePr>
        <p:xfrm>
          <a:off x="1016794" y="5605463"/>
          <a:ext cx="7110413" cy="392112"/>
        </p:xfrm>
        <a:graphic>
          <a:graphicData uri="http://schemas.openxmlformats.org/presentationml/2006/ole">
            <p:oleObj spid="_x0000_s341001" name="Equation" r:id="rId10" imgW="5333760" imgH="291960" progId="Equation.DSMT4">
              <p:embed/>
            </p:oleObj>
          </a:graphicData>
        </a:graphic>
      </p:graphicFrame>
      <p:graphicFrame>
        <p:nvGraphicFramePr>
          <p:cNvPr id="3" name="Object 42"/>
          <p:cNvGraphicFramePr>
            <a:graphicFrameLocks noChangeAspect="1"/>
          </p:cNvGraphicFramePr>
          <p:nvPr/>
        </p:nvGraphicFramePr>
        <p:xfrm>
          <a:off x="2051844" y="3902075"/>
          <a:ext cx="5040312" cy="930275"/>
        </p:xfrm>
        <a:graphic>
          <a:graphicData uri="http://schemas.openxmlformats.org/presentationml/2006/ole">
            <p:oleObj spid="_x0000_s341002" name="Equation" r:id="rId11" imgW="3848040" imgH="711000" progId="Equation.DSMT4">
              <p:embed/>
            </p:oleObj>
          </a:graphicData>
        </a:graphic>
      </p:graphicFrame>
      <p:graphicFrame>
        <p:nvGraphicFramePr>
          <p:cNvPr id="151622" name="Object 4"/>
          <p:cNvGraphicFramePr>
            <a:graphicFrameLocks noChangeAspect="1"/>
          </p:cNvGraphicFramePr>
          <p:nvPr/>
        </p:nvGraphicFramePr>
        <p:xfrm>
          <a:off x="236538" y="6178550"/>
          <a:ext cx="8670925" cy="600075"/>
        </p:xfrm>
        <a:graphic>
          <a:graphicData uri="http://schemas.openxmlformats.org/presentationml/2006/ole">
            <p:oleObj spid="_x0000_s341003" name="Equation" r:id="rId12" imgW="6616440" imgH="457200" progId="Equation.DSMT4">
              <p:embed/>
            </p:oleObj>
          </a:graphicData>
        </a:graphic>
      </p:graphicFrame>
      <p:sp>
        <p:nvSpPr>
          <p:cNvPr id="42"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p:txBody>
          <a:bodyPr/>
          <a:lstStyle/>
          <a:p>
            <a:r>
              <a:rPr lang="en-US" sz="2000" smtClean="0"/>
              <a:t>Trajectory Optimization: Relative Least Squares</a:t>
            </a:r>
          </a:p>
        </p:txBody>
      </p:sp>
      <p:grpSp>
        <p:nvGrpSpPr>
          <p:cNvPr id="2" name="Group 3"/>
          <p:cNvGrpSpPr>
            <a:grpSpLocks/>
          </p:cNvGrpSpPr>
          <p:nvPr/>
        </p:nvGrpSpPr>
        <p:grpSpPr bwMode="auto">
          <a:xfrm>
            <a:off x="574675" y="1047750"/>
            <a:ext cx="7799388" cy="2919413"/>
            <a:chOff x="362" y="660"/>
            <a:chExt cx="4913" cy="1839"/>
          </a:xfrm>
        </p:grpSpPr>
        <p:sp>
          <p:nvSpPr>
            <p:cNvPr id="4121" name="Line 4"/>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4122" name="Line 5"/>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4102" name="Object 6"/>
            <p:cNvGraphicFramePr>
              <a:graphicFrameLocks noChangeAspect="1"/>
            </p:cNvGraphicFramePr>
            <p:nvPr/>
          </p:nvGraphicFramePr>
          <p:xfrm>
            <a:off x="5082" y="2354"/>
            <a:ext cx="84" cy="145"/>
          </p:xfrm>
          <a:graphic>
            <a:graphicData uri="http://schemas.openxmlformats.org/presentationml/2006/ole">
              <p:oleObj spid="_x0000_s342020" name="Equation" r:id="rId4" imgW="88560" imgH="152280" progId="Equation.DSMT4">
                <p:embed/>
              </p:oleObj>
            </a:graphicData>
          </a:graphic>
        </p:graphicFrame>
        <p:graphicFrame>
          <p:nvGraphicFramePr>
            <p:cNvPr id="4103" name="Object 7"/>
            <p:cNvGraphicFramePr>
              <a:graphicFrameLocks noChangeAspect="1"/>
            </p:cNvGraphicFramePr>
            <p:nvPr/>
          </p:nvGraphicFramePr>
          <p:xfrm>
            <a:off x="362" y="775"/>
            <a:ext cx="123" cy="136"/>
          </p:xfrm>
          <a:graphic>
            <a:graphicData uri="http://schemas.openxmlformats.org/presentationml/2006/ole">
              <p:oleObj spid="_x0000_s342021" name="Equation" r:id="rId5" imgW="126720" imgH="139680" progId="Equation.DSMT4">
                <p:embed/>
              </p:oleObj>
            </a:graphicData>
          </a:graphic>
        </p:graphicFrame>
      </p:grpSp>
      <p:graphicFrame>
        <p:nvGraphicFramePr>
          <p:cNvPr id="62467" name="Object 3"/>
          <p:cNvGraphicFramePr>
            <a:graphicFrameLocks noChangeAspect="1"/>
          </p:cNvGraphicFramePr>
          <p:nvPr/>
        </p:nvGraphicFramePr>
        <p:xfrm>
          <a:off x="509588" y="5572125"/>
          <a:ext cx="8128000" cy="460375"/>
        </p:xfrm>
        <a:graphic>
          <a:graphicData uri="http://schemas.openxmlformats.org/presentationml/2006/ole">
            <p:oleObj spid="_x0000_s342018" name="Equation" r:id="rId6" imgW="6095880" imgH="342720" progId="Equation.DSMT4">
              <p:embed/>
            </p:oleObj>
          </a:graphicData>
        </a:graphic>
      </p:graphicFrame>
      <p:sp>
        <p:nvSpPr>
          <p:cNvPr id="4106" name="Line 19"/>
          <p:cNvSpPr>
            <a:spLocks noChangeShapeType="1"/>
          </p:cNvSpPr>
          <p:nvPr/>
        </p:nvSpPr>
        <p:spPr bwMode="auto">
          <a:xfrm>
            <a:off x="4456113" y="1739900"/>
            <a:ext cx="0" cy="614363"/>
          </a:xfrm>
          <a:prstGeom prst="line">
            <a:avLst/>
          </a:prstGeom>
          <a:noFill/>
          <a:ln w="9525">
            <a:solidFill>
              <a:srgbClr val="FF0000"/>
            </a:solidFill>
            <a:round/>
            <a:headEnd/>
            <a:tailEnd/>
          </a:ln>
        </p:spPr>
        <p:txBody>
          <a:bodyPr/>
          <a:lstStyle/>
          <a:p>
            <a:endParaRPr lang="en-US"/>
          </a:p>
        </p:txBody>
      </p:sp>
      <p:sp>
        <p:nvSpPr>
          <p:cNvPr id="4107" name="Line 21"/>
          <p:cNvSpPr>
            <a:spLocks noChangeShapeType="1"/>
          </p:cNvSpPr>
          <p:nvPr/>
        </p:nvSpPr>
        <p:spPr bwMode="auto">
          <a:xfrm flipH="1">
            <a:off x="4418013" y="2354263"/>
            <a:ext cx="76200" cy="0"/>
          </a:xfrm>
          <a:prstGeom prst="line">
            <a:avLst/>
          </a:prstGeom>
          <a:noFill/>
          <a:ln w="9525">
            <a:solidFill>
              <a:srgbClr val="FF0000"/>
            </a:solidFill>
            <a:round/>
            <a:headEnd/>
            <a:tailEnd/>
          </a:ln>
        </p:spPr>
        <p:txBody>
          <a:bodyPr/>
          <a:lstStyle/>
          <a:p>
            <a:endParaRPr lang="en-US"/>
          </a:p>
        </p:txBody>
      </p:sp>
      <p:sp>
        <p:nvSpPr>
          <p:cNvPr id="4108" name="Line 22"/>
          <p:cNvSpPr>
            <a:spLocks noChangeShapeType="1"/>
          </p:cNvSpPr>
          <p:nvPr/>
        </p:nvSpPr>
        <p:spPr bwMode="auto">
          <a:xfrm flipH="1">
            <a:off x="4418013" y="1739900"/>
            <a:ext cx="76200" cy="0"/>
          </a:xfrm>
          <a:prstGeom prst="line">
            <a:avLst/>
          </a:prstGeom>
          <a:noFill/>
          <a:ln w="9525">
            <a:solidFill>
              <a:srgbClr val="FF0000"/>
            </a:solidFill>
            <a:round/>
            <a:headEnd/>
            <a:tailEnd/>
          </a:ln>
        </p:spPr>
        <p:txBody>
          <a:bodyPr/>
          <a:lstStyle/>
          <a:p>
            <a:endParaRPr lang="en-US"/>
          </a:p>
        </p:txBody>
      </p:sp>
      <p:sp>
        <p:nvSpPr>
          <p:cNvPr id="4109" name="Line 24"/>
          <p:cNvSpPr>
            <a:spLocks noChangeShapeType="1"/>
          </p:cNvSpPr>
          <p:nvPr/>
        </p:nvSpPr>
        <p:spPr bwMode="auto">
          <a:xfrm>
            <a:off x="3189288" y="2200275"/>
            <a:ext cx="0" cy="306388"/>
          </a:xfrm>
          <a:prstGeom prst="line">
            <a:avLst/>
          </a:prstGeom>
          <a:noFill/>
          <a:ln w="9525">
            <a:solidFill>
              <a:srgbClr val="FF0000"/>
            </a:solidFill>
            <a:round/>
            <a:headEnd/>
            <a:tailEnd/>
          </a:ln>
        </p:spPr>
        <p:txBody>
          <a:bodyPr/>
          <a:lstStyle/>
          <a:p>
            <a:endParaRPr lang="en-US"/>
          </a:p>
        </p:txBody>
      </p:sp>
      <p:sp>
        <p:nvSpPr>
          <p:cNvPr id="4110" name="Line 26"/>
          <p:cNvSpPr>
            <a:spLocks noChangeShapeType="1"/>
          </p:cNvSpPr>
          <p:nvPr/>
        </p:nvSpPr>
        <p:spPr bwMode="auto">
          <a:xfrm flipH="1">
            <a:off x="3151188" y="2506663"/>
            <a:ext cx="76200" cy="0"/>
          </a:xfrm>
          <a:prstGeom prst="line">
            <a:avLst/>
          </a:prstGeom>
          <a:noFill/>
          <a:ln w="9525">
            <a:solidFill>
              <a:srgbClr val="FF0000"/>
            </a:solidFill>
            <a:round/>
            <a:headEnd/>
            <a:tailEnd/>
          </a:ln>
        </p:spPr>
        <p:txBody>
          <a:bodyPr/>
          <a:lstStyle/>
          <a:p>
            <a:endParaRPr lang="en-US"/>
          </a:p>
        </p:txBody>
      </p:sp>
      <p:sp>
        <p:nvSpPr>
          <p:cNvPr id="4111" name="Line 27"/>
          <p:cNvSpPr>
            <a:spLocks noChangeShapeType="1"/>
          </p:cNvSpPr>
          <p:nvPr/>
        </p:nvSpPr>
        <p:spPr bwMode="auto">
          <a:xfrm flipH="1">
            <a:off x="3151188" y="2200275"/>
            <a:ext cx="76200" cy="0"/>
          </a:xfrm>
          <a:prstGeom prst="line">
            <a:avLst/>
          </a:prstGeom>
          <a:noFill/>
          <a:ln w="9525">
            <a:solidFill>
              <a:srgbClr val="FF0000"/>
            </a:solidFill>
            <a:round/>
            <a:headEnd/>
            <a:tailEnd/>
          </a:ln>
        </p:spPr>
        <p:txBody>
          <a:bodyPr/>
          <a:lstStyle/>
          <a:p>
            <a:endParaRPr lang="en-US"/>
          </a:p>
        </p:txBody>
      </p:sp>
      <p:sp>
        <p:nvSpPr>
          <p:cNvPr id="4112" name="Line 33"/>
          <p:cNvSpPr>
            <a:spLocks noChangeShapeType="1"/>
          </p:cNvSpPr>
          <p:nvPr/>
        </p:nvSpPr>
        <p:spPr bwMode="auto">
          <a:xfrm>
            <a:off x="1960563" y="2162175"/>
            <a:ext cx="2495550" cy="422275"/>
          </a:xfrm>
          <a:prstGeom prst="line">
            <a:avLst/>
          </a:prstGeom>
          <a:noFill/>
          <a:ln w="38100">
            <a:solidFill>
              <a:srgbClr val="FF0000"/>
            </a:solidFill>
            <a:round/>
            <a:headEnd/>
            <a:tailEnd/>
          </a:ln>
        </p:spPr>
        <p:txBody>
          <a:bodyPr/>
          <a:lstStyle/>
          <a:p>
            <a:endParaRPr lang="en-US"/>
          </a:p>
        </p:txBody>
      </p:sp>
      <p:sp>
        <p:nvSpPr>
          <p:cNvPr id="4113" name="Line 35"/>
          <p:cNvSpPr>
            <a:spLocks noChangeShapeType="1"/>
          </p:cNvSpPr>
          <p:nvPr/>
        </p:nvSpPr>
        <p:spPr bwMode="auto">
          <a:xfrm flipV="1">
            <a:off x="1960563" y="1930400"/>
            <a:ext cx="5068887" cy="231775"/>
          </a:xfrm>
          <a:prstGeom prst="line">
            <a:avLst/>
          </a:prstGeom>
          <a:noFill/>
          <a:ln w="38100">
            <a:solidFill>
              <a:srgbClr val="FF0000"/>
            </a:solidFill>
            <a:round/>
            <a:headEnd/>
            <a:tailEnd/>
          </a:ln>
        </p:spPr>
        <p:txBody>
          <a:bodyPr/>
          <a:lstStyle/>
          <a:p>
            <a:endParaRPr lang="en-US"/>
          </a:p>
        </p:txBody>
      </p:sp>
      <p:grpSp>
        <p:nvGrpSpPr>
          <p:cNvPr id="3" name="Group 31"/>
          <p:cNvGrpSpPr>
            <a:grpSpLocks/>
          </p:cNvGrpSpPr>
          <p:nvPr/>
        </p:nvGrpSpPr>
        <p:grpSpPr bwMode="auto">
          <a:xfrm>
            <a:off x="885825" y="1254125"/>
            <a:ext cx="7372350" cy="4330700"/>
            <a:chOff x="558" y="790"/>
            <a:chExt cx="4644" cy="2728"/>
          </a:xfrm>
        </p:grpSpPr>
        <p:grpSp>
          <p:nvGrpSpPr>
            <p:cNvPr id="4" name="Group 9"/>
            <p:cNvGrpSpPr>
              <a:grpSpLocks/>
            </p:cNvGrpSpPr>
            <p:nvPr/>
          </p:nvGrpSpPr>
          <p:grpSpPr bwMode="auto">
            <a:xfrm>
              <a:off x="558" y="790"/>
              <a:ext cx="4644" cy="1345"/>
              <a:chOff x="480" y="1632"/>
              <a:chExt cx="4704" cy="1345"/>
            </a:xfrm>
          </p:grpSpPr>
          <p:sp>
            <p:nvSpPr>
              <p:cNvPr id="4117" name="Freeform 46"/>
              <p:cNvSpPr>
                <a:spLocks noChangeAspect="1"/>
              </p:cNvSpPr>
              <p:nvPr/>
            </p:nvSpPr>
            <p:spPr bwMode="auto">
              <a:xfrm>
                <a:off x="480" y="2050"/>
                <a:ext cx="4704" cy="927"/>
              </a:xfrm>
              <a:custGeom>
                <a:avLst/>
                <a:gdLst>
                  <a:gd name="T0" fmla="*/ 0 w 4712"/>
                  <a:gd name="T1" fmla="*/ 58 h 1083"/>
                  <a:gd name="T2" fmla="*/ 709 w 4712"/>
                  <a:gd name="T3" fmla="*/ 84 h 1083"/>
                  <a:gd name="T4" fmla="*/ 1413 w 4712"/>
                  <a:gd name="T5" fmla="*/ 13 h 1083"/>
                  <a:gd name="T6" fmla="*/ 2154 w 4712"/>
                  <a:gd name="T7" fmla="*/ 58 h 1083"/>
                  <a:gd name="T8" fmla="*/ 2890 w 4712"/>
                  <a:gd name="T9" fmla="*/ 0 h 1083"/>
                  <a:gd name="T10" fmla="*/ 0 60000 65536"/>
                  <a:gd name="T11" fmla="*/ 0 60000 65536"/>
                  <a:gd name="T12" fmla="*/ 0 60000 65536"/>
                  <a:gd name="T13" fmla="*/ 0 60000 65536"/>
                  <a:gd name="T14" fmla="*/ 0 60000 65536"/>
                  <a:gd name="T15" fmla="*/ 0 w 4712"/>
                  <a:gd name="T16" fmla="*/ 0 h 1083"/>
                  <a:gd name="T17" fmla="*/ 2910 w 4712"/>
                  <a:gd name="T18" fmla="*/ 171 h 1083"/>
                </a:gdLst>
                <a:ahLst/>
                <a:cxnLst>
                  <a:cxn ang="T10">
                    <a:pos x="T0" y="T1"/>
                  </a:cxn>
                  <a:cxn ang="T11">
                    <a:pos x="T2" y="T3"/>
                  </a:cxn>
                  <a:cxn ang="T12">
                    <a:pos x="T4" y="T5"/>
                  </a:cxn>
                  <a:cxn ang="T13">
                    <a:pos x="T6" y="T7"/>
                  </a:cxn>
                  <a:cxn ang="T14">
                    <a:pos x="T8" y="T9"/>
                  </a:cxn>
                </a:cxnLst>
                <a:rect l="T15" t="T16" r="T17" b="T18"/>
                <a:pathLst>
                  <a:path w="4712" h="1083">
                    <a:moveTo>
                      <a:pt x="0" y="489"/>
                    </a:moveTo>
                    <a:cubicBezTo>
                      <a:pt x="216" y="578"/>
                      <a:pt x="893" y="1083"/>
                      <a:pt x="1296" y="1024"/>
                    </a:cubicBezTo>
                    <a:cubicBezTo>
                      <a:pt x="1699" y="965"/>
                      <a:pt x="2049" y="272"/>
                      <a:pt x="2416" y="136"/>
                    </a:cubicBezTo>
                    <a:cubicBezTo>
                      <a:pt x="2783" y="0"/>
                      <a:pt x="3113" y="196"/>
                      <a:pt x="3496" y="208"/>
                    </a:cubicBezTo>
                    <a:cubicBezTo>
                      <a:pt x="3879" y="220"/>
                      <a:pt x="4459" y="208"/>
                      <a:pt x="4712" y="208"/>
                    </a:cubicBezTo>
                  </a:path>
                </a:pathLst>
              </a:custGeom>
              <a:noFill/>
              <a:ln w="25400">
                <a:solidFill>
                  <a:schemeClr val="tx1"/>
                </a:solidFill>
                <a:round/>
                <a:headEnd/>
                <a:tailEnd/>
              </a:ln>
            </p:spPr>
            <p:txBody>
              <a:bodyPr/>
              <a:lstStyle/>
              <a:p>
                <a:endParaRPr lang="en-US"/>
              </a:p>
            </p:txBody>
          </p:sp>
          <p:sp>
            <p:nvSpPr>
              <p:cNvPr id="4118" name="Freeform 47"/>
              <p:cNvSpPr>
                <a:spLocks noChangeAspect="1"/>
              </p:cNvSpPr>
              <p:nvPr/>
            </p:nvSpPr>
            <p:spPr bwMode="auto">
              <a:xfrm>
                <a:off x="488" y="1632"/>
                <a:ext cx="4696" cy="1260"/>
              </a:xfrm>
              <a:custGeom>
                <a:avLst/>
                <a:gdLst>
                  <a:gd name="T0" fmla="*/ 0 w 4712"/>
                  <a:gd name="T1" fmla="*/ 53 h 1475"/>
                  <a:gd name="T2" fmla="*/ 572 w 4712"/>
                  <a:gd name="T3" fmla="*/ 32 h 1475"/>
                  <a:gd name="T4" fmla="*/ 1086 w 4712"/>
                  <a:gd name="T5" fmla="*/ 13 h 1475"/>
                  <a:gd name="T6" fmla="*/ 1716 w 4712"/>
                  <a:gd name="T7" fmla="*/ 3 h 1475"/>
                  <a:gd name="T8" fmla="*/ 2535 w 4712"/>
                  <a:gd name="T9" fmla="*/ 23 h 1475"/>
                  <a:gd name="T10" fmla="*/ 0 60000 65536"/>
                  <a:gd name="T11" fmla="*/ 0 60000 65536"/>
                  <a:gd name="T12" fmla="*/ 0 60000 65536"/>
                  <a:gd name="T13" fmla="*/ 0 60000 65536"/>
                  <a:gd name="T14" fmla="*/ 0 60000 65536"/>
                  <a:gd name="T15" fmla="*/ 0 w 4712"/>
                  <a:gd name="T16" fmla="*/ 0 h 1475"/>
                  <a:gd name="T17" fmla="*/ 2571 w 4712"/>
                  <a:gd name="T18" fmla="*/ 100 h 1475"/>
                </a:gdLst>
                <a:ahLst/>
                <a:cxnLst>
                  <a:cxn ang="T10">
                    <a:pos x="T0" y="T1"/>
                  </a:cxn>
                  <a:cxn ang="T11">
                    <a:pos x="T2" y="T3"/>
                  </a:cxn>
                  <a:cxn ang="T12">
                    <a:pos x="T4" y="T5"/>
                  </a:cxn>
                  <a:cxn ang="T13">
                    <a:pos x="T6" y="T7"/>
                  </a:cxn>
                  <a:cxn ang="T14">
                    <a:pos x="T8" y="T9"/>
                  </a:cxn>
                </a:cxnLst>
                <a:rect l="T15" t="T16" r="T17" b="T18"/>
                <a:pathLst>
                  <a:path w="4712" h="1475">
                    <a:moveTo>
                      <a:pt x="0" y="960"/>
                    </a:moveTo>
                    <a:cubicBezTo>
                      <a:pt x="216" y="911"/>
                      <a:pt x="897" y="801"/>
                      <a:pt x="1296" y="663"/>
                    </a:cubicBezTo>
                    <a:cubicBezTo>
                      <a:pt x="1695" y="525"/>
                      <a:pt x="2025" y="0"/>
                      <a:pt x="2392" y="133"/>
                    </a:cubicBezTo>
                    <a:cubicBezTo>
                      <a:pt x="2759" y="266"/>
                      <a:pt x="3109" y="1475"/>
                      <a:pt x="3496" y="1464"/>
                    </a:cubicBezTo>
                    <a:cubicBezTo>
                      <a:pt x="3883" y="1453"/>
                      <a:pt x="4459" y="353"/>
                      <a:pt x="4712" y="61"/>
                    </a:cubicBezTo>
                  </a:path>
                </a:pathLst>
              </a:custGeom>
              <a:noFill/>
              <a:ln w="25400">
                <a:solidFill>
                  <a:schemeClr val="tx1"/>
                </a:solidFill>
                <a:round/>
                <a:headEnd/>
                <a:tailEnd/>
              </a:ln>
            </p:spPr>
            <p:txBody>
              <a:bodyPr/>
              <a:lstStyle/>
              <a:p>
                <a:endParaRPr lang="en-US"/>
              </a:p>
            </p:txBody>
          </p:sp>
          <p:sp>
            <p:nvSpPr>
              <p:cNvPr id="4119" name="Freeform 47"/>
              <p:cNvSpPr>
                <a:spLocks noChangeAspect="1"/>
              </p:cNvSpPr>
              <p:nvPr/>
            </p:nvSpPr>
            <p:spPr bwMode="auto">
              <a:xfrm>
                <a:off x="488" y="2467"/>
                <a:ext cx="4696" cy="474"/>
              </a:xfrm>
              <a:custGeom>
                <a:avLst/>
                <a:gdLst>
                  <a:gd name="T0" fmla="*/ 0 w 4696"/>
                  <a:gd name="T1" fmla="*/ 1422 h 244"/>
                  <a:gd name="T2" fmla="*/ 580 w 4696"/>
                  <a:gd name="T3" fmla="*/ 872 h 244"/>
                  <a:gd name="T4" fmla="*/ 1102 w 4696"/>
                  <a:gd name="T5" fmla="*/ 328 h 244"/>
                  <a:gd name="T6" fmla="*/ 1740 w 4696"/>
                  <a:gd name="T7" fmla="*/ 60 h 244"/>
                  <a:gd name="T8" fmla="*/ 2571 w 4696"/>
                  <a:gd name="T9" fmla="*/ 637 h 244"/>
                  <a:gd name="T10" fmla="*/ 0 60000 65536"/>
                  <a:gd name="T11" fmla="*/ 0 60000 65536"/>
                  <a:gd name="T12" fmla="*/ 0 60000 65536"/>
                  <a:gd name="T13" fmla="*/ 0 60000 65536"/>
                  <a:gd name="T14" fmla="*/ 0 60000 65536"/>
                  <a:gd name="T15" fmla="*/ 0 w 4696"/>
                  <a:gd name="T16" fmla="*/ 0 h 244"/>
                  <a:gd name="T17" fmla="*/ 2571 w 4696"/>
                  <a:gd name="T18" fmla="*/ 100 h 244"/>
                </a:gdLst>
                <a:ahLst/>
                <a:cxnLst>
                  <a:cxn ang="T10">
                    <a:pos x="T0" y="T1"/>
                  </a:cxn>
                  <a:cxn ang="T11">
                    <a:pos x="T2" y="T3"/>
                  </a:cxn>
                  <a:cxn ang="T12">
                    <a:pos x="T4" y="T5"/>
                  </a:cxn>
                  <a:cxn ang="T13">
                    <a:pos x="T6" y="T7"/>
                  </a:cxn>
                  <a:cxn ang="T14">
                    <a:pos x="T8" y="T9"/>
                  </a:cxn>
                </a:cxnLst>
                <a:rect l="T15" t="T16" r="T17" b="T18"/>
                <a:pathLst>
                  <a:path w="4696" h="244">
                    <a:moveTo>
                      <a:pt x="0" y="0"/>
                    </a:moveTo>
                    <a:cubicBezTo>
                      <a:pt x="215" y="7"/>
                      <a:pt x="889" y="0"/>
                      <a:pt x="1288" y="40"/>
                    </a:cubicBezTo>
                    <a:cubicBezTo>
                      <a:pt x="1687" y="80"/>
                      <a:pt x="2024" y="244"/>
                      <a:pt x="2392" y="240"/>
                    </a:cubicBezTo>
                    <a:cubicBezTo>
                      <a:pt x="2760" y="236"/>
                      <a:pt x="3112" y="16"/>
                      <a:pt x="3496" y="16"/>
                    </a:cubicBezTo>
                    <a:cubicBezTo>
                      <a:pt x="3880" y="16"/>
                      <a:pt x="4446" y="193"/>
                      <a:pt x="4696" y="240"/>
                    </a:cubicBezTo>
                  </a:path>
                </a:pathLst>
              </a:custGeom>
              <a:noFill/>
              <a:ln w="25400">
                <a:solidFill>
                  <a:schemeClr val="tx1"/>
                </a:solidFill>
                <a:round/>
                <a:headEnd/>
                <a:tailEnd/>
              </a:ln>
            </p:spPr>
            <p:txBody>
              <a:bodyPr/>
              <a:lstStyle/>
              <a:p>
                <a:endParaRPr lang="en-US"/>
              </a:p>
            </p:txBody>
          </p:sp>
          <p:sp>
            <p:nvSpPr>
              <p:cNvPr id="4120" name="Freeform 47"/>
              <p:cNvSpPr>
                <a:spLocks noChangeAspect="1"/>
              </p:cNvSpPr>
              <p:nvPr/>
            </p:nvSpPr>
            <p:spPr bwMode="auto">
              <a:xfrm>
                <a:off x="488" y="1704"/>
                <a:ext cx="4696" cy="889"/>
              </a:xfrm>
              <a:custGeom>
                <a:avLst/>
                <a:gdLst>
                  <a:gd name="T0" fmla="*/ 0 w 4696"/>
                  <a:gd name="T1" fmla="*/ 54 h 1038"/>
                  <a:gd name="T2" fmla="*/ 580 w 4696"/>
                  <a:gd name="T3" fmla="*/ 33 h 1038"/>
                  <a:gd name="T4" fmla="*/ 1102 w 4696"/>
                  <a:gd name="T5" fmla="*/ 13 h 1038"/>
                  <a:gd name="T6" fmla="*/ 1740 w 4696"/>
                  <a:gd name="T7" fmla="*/ 3 h 1038"/>
                  <a:gd name="T8" fmla="*/ 2571 w 4696"/>
                  <a:gd name="T9" fmla="*/ 24 h 1038"/>
                  <a:gd name="T10" fmla="*/ 0 60000 65536"/>
                  <a:gd name="T11" fmla="*/ 0 60000 65536"/>
                  <a:gd name="T12" fmla="*/ 0 60000 65536"/>
                  <a:gd name="T13" fmla="*/ 0 60000 65536"/>
                  <a:gd name="T14" fmla="*/ 0 60000 65536"/>
                  <a:gd name="T15" fmla="*/ 0 w 4696"/>
                  <a:gd name="T16" fmla="*/ 0 h 1038"/>
                  <a:gd name="T17" fmla="*/ 2571 w 4696"/>
                  <a:gd name="T18" fmla="*/ 100 h 1038"/>
                </a:gdLst>
                <a:ahLst/>
                <a:cxnLst>
                  <a:cxn ang="T10">
                    <a:pos x="T0" y="T1"/>
                  </a:cxn>
                  <a:cxn ang="T11">
                    <a:pos x="T2" y="T3"/>
                  </a:cxn>
                  <a:cxn ang="T12">
                    <a:pos x="T4" y="T5"/>
                  </a:cxn>
                  <a:cxn ang="T13">
                    <a:pos x="T6" y="T7"/>
                  </a:cxn>
                  <a:cxn ang="T14">
                    <a:pos x="T8" y="T9"/>
                  </a:cxn>
                </a:cxnLst>
                <a:rect l="T15" t="T16" r="T17" b="T18"/>
                <a:pathLst>
                  <a:path w="4696" h="1038">
                    <a:moveTo>
                      <a:pt x="0" y="873"/>
                    </a:moveTo>
                    <a:cubicBezTo>
                      <a:pt x="214" y="731"/>
                      <a:pt x="892" y="0"/>
                      <a:pt x="1288" y="27"/>
                    </a:cubicBezTo>
                    <a:cubicBezTo>
                      <a:pt x="1684" y="54"/>
                      <a:pt x="2009" y="1038"/>
                      <a:pt x="2376" y="1038"/>
                    </a:cubicBezTo>
                    <a:cubicBezTo>
                      <a:pt x="2743" y="1038"/>
                      <a:pt x="3101" y="36"/>
                      <a:pt x="3488" y="27"/>
                    </a:cubicBezTo>
                    <a:cubicBezTo>
                      <a:pt x="3875" y="18"/>
                      <a:pt x="4444" y="783"/>
                      <a:pt x="4696" y="981"/>
                    </a:cubicBezTo>
                  </a:path>
                </a:pathLst>
              </a:custGeom>
              <a:noFill/>
              <a:ln w="25400">
                <a:solidFill>
                  <a:schemeClr val="tx1"/>
                </a:solidFill>
                <a:round/>
                <a:headEnd/>
                <a:tailEnd/>
              </a:ln>
            </p:spPr>
            <p:txBody>
              <a:bodyPr/>
              <a:lstStyle/>
              <a:p>
                <a:endParaRPr lang="en-US"/>
              </a:p>
            </p:txBody>
          </p:sp>
        </p:grpSp>
        <p:graphicFrame>
          <p:nvGraphicFramePr>
            <p:cNvPr id="4101" name="Object 30"/>
            <p:cNvGraphicFramePr>
              <a:graphicFrameLocks noChangeAspect="1"/>
            </p:cNvGraphicFramePr>
            <p:nvPr/>
          </p:nvGraphicFramePr>
          <p:xfrm>
            <a:off x="1116" y="3096"/>
            <a:ext cx="3528" cy="422"/>
          </p:xfrm>
          <a:graphic>
            <a:graphicData uri="http://schemas.openxmlformats.org/presentationml/2006/ole">
              <p:oleObj spid="_x0000_s342019" name="Equation" r:id="rId7" imgW="4241520" imgH="507960" progId="Equation.DSMT4">
                <p:embed/>
              </p:oleObj>
            </a:graphicData>
          </a:graphic>
        </p:graphicFrame>
      </p:grpSp>
      <p:graphicFrame>
        <p:nvGraphicFramePr>
          <p:cNvPr id="151614" name="Object 42"/>
          <p:cNvGraphicFramePr>
            <a:graphicFrameLocks noChangeAspect="1"/>
          </p:cNvGraphicFramePr>
          <p:nvPr/>
        </p:nvGraphicFramePr>
        <p:xfrm>
          <a:off x="1646238" y="3802063"/>
          <a:ext cx="5853112" cy="1130300"/>
        </p:xfrm>
        <a:graphic>
          <a:graphicData uri="http://schemas.openxmlformats.org/presentationml/2006/ole">
            <p:oleObj spid="_x0000_s342022" name="Equation" r:id="rId8" imgW="4470120" imgH="863280" progId="Equation.DSMT4">
              <p:embed/>
            </p:oleObj>
          </a:graphicData>
        </a:graphic>
      </p:graphicFrame>
      <p:sp>
        <p:nvSpPr>
          <p:cNvPr id="28"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22</a:t>
            </a:fld>
            <a:endParaRPr lang="en-US" dirty="0"/>
          </a:p>
        </p:txBody>
      </p:sp>
      <p:graphicFrame>
        <p:nvGraphicFramePr>
          <p:cNvPr id="151622" name="Object 4"/>
          <p:cNvGraphicFramePr>
            <a:graphicFrameLocks noChangeAspect="1"/>
          </p:cNvGraphicFramePr>
          <p:nvPr/>
        </p:nvGraphicFramePr>
        <p:xfrm>
          <a:off x="144463" y="6145213"/>
          <a:ext cx="8855075" cy="666750"/>
        </p:xfrm>
        <a:graphic>
          <a:graphicData uri="http://schemas.openxmlformats.org/presentationml/2006/ole">
            <p:oleObj spid="_x0000_s342023" name="Equation" r:id="rId9" imgW="6756120" imgH="5079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Framework Variables and Functions</a:t>
            </a:r>
            <a:endParaRPr lang="en-US" dirty="0"/>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23</a:t>
            </a:fld>
            <a:endParaRPr lang="en-US"/>
          </a:p>
        </p:txBody>
      </p:sp>
      <p:graphicFrame>
        <p:nvGraphicFramePr>
          <p:cNvPr id="4" name="Object 3"/>
          <p:cNvGraphicFramePr>
            <a:graphicFrameLocks noChangeAspect="1"/>
          </p:cNvGraphicFramePr>
          <p:nvPr/>
        </p:nvGraphicFramePr>
        <p:xfrm>
          <a:off x="1500188" y="977900"/>
          <a:ext cx="5607050" cy="5718175"/>
        </p:xfrm>
        <a:graphic>
          <a:graphicData uri="http://schemas.openxmlformats.org/presentationml/2006/ole">
            <p:oleObj spid="_x0000_s343042" name="Equation" r:id="rId3" imgW="3149280" imgH="3213000" progId="Equation.DSMT4">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Visualizing the Problem Structure</a:t>
            </a:r>
            <a:endParaRPr lang="en-US" dirty="0"/>
          </a:p>
        </p:txBody>
      </p:sp>
      <p:pic>
        <p:nvPicPr>
          <p:cNvPr id="8" name="Content Placeholder 7" descr="CostFastPBMThesisDataModified.png"/>
          <p:cNvPicPr>
            <a:picLocks noGrp="1" noChangeAspect="1"/>
          </p:cNvPicPr>
          <p:nvPr>
            <p:ph idx="1"/>
          </p:nvPr>
        </p:nvPicPr>
        <p:blipFill>
          <a:blip r:embed="rId2"/>
          <a:stretch>
            <a:fillRect/>
          </a:stretch>
        </p:blipFill>
        <p:spPr>
          <a:xfrm>
            <a:off x="577880" y="1662370"/>
            <a:ext cx="8220476" cy="3930108"/>
          </a:xfrm>
        </p:spPr>
      </p:pic>
      <p:sp>
        <p:nvSpPr>
          <p:cNvPr id="5" name="Slide Number Placeholder 4"/>
          <p:cNvSpPr>
            <a:spLocks noGrp="1"/>
          </p:cNvSpPr>
          <p:nvPr>
            <p:ph type="sldNum" sz="quarter" idx="10"/>
          </p:nvPr>
        </p:nvSpPr>
        <p:spPr/>
        <p:txBody>
          <a:bodyPr/>
          <a:lstStyle/>
          <a:p>
            <a:pPr>
              <a:defRPr/>
            </a:pPr>
            <a:fld id="{B83B1E94-7652-4366-A04F-9132C2ACDA28}" type="slidenum">
              <a:rPr lang="en-US" smtClean="0"/>
              <a:pPr>
                <a:defRPr/>
              </a:pPr>
              <a:t>24</a:t>
            </a:fld>
            <a:endParaRPr lang="en-US"/>
          </a:p>
        </p:txBody>
      </p:sp>
      <p:sp>
        <p:nvSpPr>
          <p:cNvPr id="7" name="Text Box 7"/>
          <p:cNvSpPr txBox="1">
            <a:spLocks noChangeAspect="1" noChangeArrowheads="1"/>
          </p:cNvSpPr>
          <p:nvPr/>
        </p:nvSpPr>
        <p:spPr bwMode="auto">
          <a:xfrm>
            <a:off x="580110" y="5717240"/>
            <a:ext cx="3876675" cy="400110"/>
          </a:xfrm>
          <a:prstGeom prst="rect">
            <a:avLst/>
          </a:prstGeom>
          <a:noFill/>
          <a:ln w="9525">
            <a:noFill/>
            <a:miter lim="800000"/>
            <a:headEnd/>
            <a:tailEnd/>
          </a:ln>
        </p:spPr>
        <p:txBody>
          <a:bodyPr>
            <a:spAutoFit/>
          </a:bodyPr>
          <a:lstStyle/>
          <a:p>
            <a:pPr algn="ctr">
              <a:spcBef>
                <a:spcPct val="50000"/>
              </a:spcBef>
            </a:pPr>
            <a:r>
              <a:rPr lang="en-US" sz="2000" b="1" dirty="0" smtClean="0">
                <a:solidFill>
                  <a:schemeClr val="tx1"/>
                </a:solidFill>
                <a:latin typeface="Helvetica" pitchFamily="34" charset="0"/>
              </a:rPr>
              <a:t>Adjacency Matrix</a:t>
            </a:r>
            <a:endParaRPr lang="en-US" sz="2000" b="1" dirty="0">
              <a:solidFill>
                <a:schemeClr val="tx1"/>
              </a:solidFill>
              <a:latin typeface="Helvetica" pitchFamily="34" charset="0"/>
            </a:endParaRPr>
          </a:p>
        </p:txBody>
      </p:sp>
      <p:sp>
        <p:nvSpPr>
          <p:cNvPr id="9" name="Text Box 8"/>
          <p:cNvSpPr txBox="1">
            <a:spLocks noChangeAspect="1" noChangeArrowheads="1"/>
          </p:cNvSpPr>
          <p:nvPr/>
        </p:nvSpPr>
        <p:spPr bwMode="auto">
          <a:xfrm>
            <a:off x="4917645" y="5718645"/>
            <a:ext cx="3876675" cy="400110"/>
          </a:xfrm>
          <a:prstGeom prst="rect">
            <a:avLst/>
          </a:prstGeom>
          <a:noFill/>
          <a:ln w="9525">
            <a:noFill/>
            <a:miter lim="800000"/>
            <a:headEnd/>
            <a:tailEnd/>
          </a:ln>
        </p:spPr>
        <p:txBody>
          <a:bodyPr>
            <a:spAutoFit/>
          </a:bodyPr>
          <a:lstStyle/>
          <a:p>
            <a:pPr algn="ctr">
              <a:spcBef>
                <a:spcPct val="50000"/>
              </a:spcBef>
            </a:pPr>
            <a:r>
              <a:rPr lang="en-US" sz="2000" b="1" dirty="0" smtClean="0">
                <a:solidFill>
                  <a:schemeClr val="tx1"/>
                </a:solidFill>
                <a:latin typeface="Helvetica" pitchFamily="34" charset="0"/>
              </a:rPr>
              <a:t>Cost Matrix</a:t>
            </a:r>
            <a:endParaRPr lang="en-US" sz="2000" b="1" dirty="0">
              <a:solidFill>
                <a:schemeClr val="tx1"/>
              </a:solidFill>
              <a:latin typeface="Helvetica"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stanceToMcDonalds.png"/>
          <p:cNvPicPr>
            <a:picLocks noChangeAspect="1"/>
          </p:cNvPicPr>
          <p:nvPr/>
        </p:nvPicPr>
        <p:blipFill>
          <a:blip r:embed="rId2"/>
          <a:stretch>
            <a:fillRect/>
          </a:stretch>
        </p:blipFill>
        <p:spPr>
          <a:xfrm>
            <a:off x="961930" y="1309777"/>
            <a:ext cx="7681000" cy="5268433"/>
          </a:xfrm>
          <a:prstGeom prst="rect">
            <a:avLst/>
          </a:prstGeom>
          <a:noFill/>
          <a:ln>
            <a:noFill/>
          </a:ln>
        </p:spPr>
      </p:pic>
      <p:sp>
        <p:nvSpPr>
          <p:cNvPr id="29698" name="Rectangle 2"/>
          <p:cNvSpPr>
            <a:spLocks noGrp="1" noChangeArrowheads="1"/>
          </p:cNvSpPr>
          <p:nvPr>
            <p:ph type="title"/>
          </p:nvPr>
        </p:nvSpPr>
        <p:spPr/>
        <p:txBody>
          <a:bodyPr/>
          <a:lstStyle/>
          <a:p>
            <a:r>
              <a:rPr lang="en-US" dirty="0" smtClean="0"/>
              <a:t>Absolute Measure: “I am near McDonalds”</a:t>
            </a:r>
          </a:p>
        </p:txBody>
      </p:sp>
      <p:sp>
        <p:nvSpPr>
          <p:cNvPr id="58374" name="Text Box 6"/>
          <p:cNvSpPr txBox="1">
            <a:spLocks noChangeArrowheads="1"/>
          </p:cNvSpPr>
          <p:nvPr/>
        </p:nvSpPr>
        <p:spPr bwMode="auto">
          <a:xfrm>
            <a:off x="2179795" y="1086295"/>
            <a:ext cx="5810250" cy="366713"/>
          </a:xfrm>
          <a:prstGeom prst="rect">
            <a:avLst/>
          </a:prstGeom>
          <a:noFill/>
          <a:ln w="9525">
            <a:noFill/>
            <a:miter lim="800000"/>
            <a:headEnd/>
            <a:tailEnd/>
          </a:ln>
        </p:spPr>
        <p:txBody>
          <a:bodyPr wrap="none">
            <a:spAutoFit/>
          </a:bodyPr>
          <a:lstStyle/>
          <a:p>
            <a:r>
              <a:rPr lang="en-US" b="1" dirty="0">
                <a:solidFill>
                  <a:schemeClr val="tx1"/>
                </a:solidFill>
              </a:rPr>
              <a:t>“Now I see a large </a:t>
            </a:r>
            <a:r>
              <a:rPr lang="en-US" b="1" dirty="0" err="1">
                <a:solidFill>
                  <a:schemeClr val="tx1"/>
                </a:solidFill>
              </a:rPr>
              <a:t>Citgo</a:t>
            </a:r>
            <a:r>
              <a:rPr lang="en-US" b="1" dirty="0">
                <a:solidFill>
                  <a:schemeClr val="tx1"/>
                </a:solidFill>
              </a:rPr>
              <a:t> sign and </a:t>
            </a:r>
            <a:r>
              <a:rPr lang="en-US" b="1" dirty="0" err="1">
                <a:solidFill>
                  <a:schemeClr val="tx1"/>
                </a:solidFill>
              </a:rPr>
              <a:t>Soverign</a:t>
            </a:r>
            <a:r>
              <a:rPr lang="en-US" b="1" dirty="0">
                <a:solidFill>
                  <a:schemeClr val="tx1"/>
                </a:solidFill>
              </a:rPr>
              <a:t> Bank…”</a:t>
            </a:r>
          </a:p>
        </p:txBody>
      </p:sp>
      <p:sp>
        <p:nvSpPr>
          <p:cNvPr id="8" name="TextBox 7"/>
          <p:cNvSpPr txBox="1"/>
          <p:nvPr/>
        </p:nvSpPr>
        <p:spPr>
          <a:xfrm>
            <a:off x="-1" y="5618085"/>
            <a:ext cx="3381445" cy="1231106"/>
          </a:xfrm>
          <a:prstGeom prst="rect">
            <a:avLst/>
          </a:prstGeom>
          <a:noFill/>
        </p:spPr>
        <p:txBody>
          <a:bodyPr wrap="square" rtlCol="0">
            <a:spAutoFit/>
          </a:bodyPr>
          <a:lstStyle/>
          <a:p>
            <a:pPr lvl="0"/>
            <a:r>
              <a:rPr lang="en-US" sz="1200" b="1" u="sng" dirty="0" smtClean="0">
                <a:solidFill>
                  <a:schemeClr val="tx1"/>
                </a:solidFill>
              </a:rPr>
              <a:t>Reference</a:t>
            </a:r>
          </a:p>
          <a:p>
            <a:pPr lvl="0"/>
            <a:r>
              <a:rPr lang="en-US" sz="1200" dirty="0" smtClean="0">
                <a:solidFill>
                  <a:schemeClr val="tx1"/>
                </a:solidFill>
              </a:rPr>
              <a:t>Stephen Von Worley. The Contiguous United States Visualized by Distance to the Nearest McDonald's. http://www.datapointed.net. Data courtesy of </a:t>
            </a:r>
            <a:r>
              <a:rPr lang="en-US" sz="1200" dirty="0" err="1" smtClean="0">
                <a:solidFill>
                  <a:schemeClr val="tx1"/>
                </a:solidFill>
              </a:rPr>
              <a:t>AggData</a:t>
            </a:r>
            <a:r>
              <a:rPr lang="en-US" sz="1200" dirty="0" smtClean="0">
                <a:solidFill>
                  <a:schemeClr val="tx1"/>
                </a:solidFill>
              </a:rPr>
              <a:t>. http://www.aggdata.com. Used with permission.</a:t>
            </a:r>
          </a:p>
        </p:txBody>
      </p:sp>
      <p:sp>
        <p:nvSpPr>
          <p:cNvPr id="9"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idx="4294967295"/>
          </p:nvPr>
        </p:nvSpPr>
        <p:spPr/>
        <p:txBody>
          <a:bodyPr/>
          <a:lstStyle/>
          <a:p>
            <a:r>
              <a:rPr lang="en-US" sz="2000" dirty="0" smtClean="0"/>
              <a:t>Software Licensing and Distribution</a:t>
            </a:r>
          </a:p>
        </p:txBody>
      </p:sp>
      <p:sp>
        <p:nvSpPr>
          <p:cNvPr id="34820" name="Rectangle 3"/>
          <p:cNvSpPr>
            <a:spLocks noGrp="1" noChangeArrowheads="1"/>
          </p:cNvSpPr>
          <p:nvPr>
            <p:ph type="body" idx="4294967295"/>
          </p:nvPr>
        </p:nvSpPr>
        <p:spPr>
          <a:xfrm>
            <a:off x="595313" y="1092200"/>
            <a:ext cx="8128000" cy="5600700"/>
          </a:xfrm>
        </p:spPr>
        <p:txBody>
          <a:bodyPr lIns="90000" tIns="46800" rIns="90000" bIns="46800"/>
          <a:lstStyle/>
          <a:p>
            <a:pPr eaLnBrk="1" hangingPunct="1"/>
            <a:r>
              <a:rPr lang="en-US" dirty="0" smtClean="0"/>
              <a:t>Goals</a:t>
            </a:r>
          </a:p>
          <a:p>
            <a:pPr lvl="1" eaLnBrk="1" hangingPunct="1"/>
            <a:r>
              <a:rPr lang="en-US" dirty="0" smtClean="0"/>
              <a:t>Enable collaboration with universities and corporations</a:t>
            </a:r>
          </a:p>
          <a:p>
            <a:pPr lvl="1" eaLnBrk="1" hangingPunct="1"/>
            <a:r>
              <a:rPr lang="en-US" dirty="0" smtClean="0"/>
              <a:t>Encourage open and closed source development</a:t>
            </a:r>
          </a:p>
          <a:p>
            <a:pPr eaLnBrk="1" hangingPunct="1"/>
            <a:r>
              <a:rPr lang="en-US" dirty="0" smtClean="0"/>
              <a:t>Policy for optimization framework and demo subsystems</a:t>
            </a:r>
          </a:p>
          <a:p>
            <a:pPr lvl="1" eaLnBrk="1" hangingPunct="1"/>
            <a:r>
              <a:rPr lang="en-US" dirty="0" smtClean="0"/>
              <a:t>Hosted at http://code.google.com/p/functionalnavigation/</a:t>
            </a:r>
          </a:p>
          <a:p>
            <a:pPr lvl="1" eaLnBrk="1" hangingPunct="1"/>
            <a:r>
              <a:rPr lang="en-US" dirty="0" smtClean="0"/>
              <a:t>License: BSD</a:t>
            </a:r>
          </a:p>
          <a:p>
            <a:pPr lvl="1" eaLnBrk="1" hangingPunct="1"/>
            <a:r>
              <a:rPr lang="en-US" dirty="0" smtClean="0"/>
              <a:t>Open source?  YES</a:t>
            </a:r>
          </a:p>
          <a:p>
            <a:pPr lvl="1" eaLnBrk="1" hangingPunct="1"/>
            <a:r>
              <a:rPr lang="en-US" dirty="0" smtClean="0"/>
              <a:t>Copyleft for derivative works?  NO</a:t>
            </a:r>
          </a:p>
          <a:p>
            <a:pPr lvl="1" eaLnBrk="1" hangingPunct="1"/>
            <a:r>
              <a:rPr lang="en-US" dirty="0" smtClean="0"/>
              <a:t>Allow linked code with different licenses?  YES</a:t>
            </a:r>
          </a:p>
          <a:p>
            <a:pPr lvl="1" eaLnBrk="1" hangingPunct="1"/>
            <a:r>
              <a:rPr lang="en-US" dirty="0" smtClean="0"/>
              <a:t>Restrict use of owner’s name by others?  YES</a:t>
            </a:r>
          </a:p>
          <a:p>
            <a:pPr eaLnBrk="1" hangingPunct="1"/>
            <a:r>
              <a:rPr lang="en-US" dirty="0" smtClean="0"/>
              <a:t>Policy for proprietary subsystems developed by SSCI</a:t>
            </a:r>
          </a:p>
          <a:p>
            <a:pPr lvl="1" eaLnBrk="1" hangingPunct="1"/>
            <a:r>
              <a:rPr lang="en-US" dirty="0" smtClean="0"/>
              <a:t>Hosted at https://svn.ssci.com/repos/functionalnavigation</a:t>
            </a:r>
          </a:p>
          <a:p>
            <a:pPr lvl="1" eaLnBrk="1" hangingPunct="1"/>
            <a:r>
              <a:rPr lang="en-US" dirty="0" smtClean="0"/>
              <a:t>License: SBIR Data Rights</a:t>
            </a:r>
          </a:p>
          <a:p>
            <a:pPr lvl="2" eaLnBrk="1" hangingPunct="1"/>
            <a:r>
              <a:rPr lang="en-US" dirty="0" smtClean="0"/>
              <a:t>All rights reserved for 5 years</a:t>
            </a:r>
          </a:p>
          <a:p>
            <a:pPr lvl="2" eaLnBrk="1" hangingPunct="1"/>
            <a:r>
              <a:rPr lang="en-US" dirty="0" smtClean="0"/>
              <a:t>Contact SSCI with commercial inquiries</a:t>
            </a:r>
          </a:p>
        </p:txBody>
      </p:sp>
      <p:sp>
        <p:nvSpPr>
          <p:cNvPr id="5"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Layer Diagram for Embedded Systems</a:t>
            </a:r>
            <a:endParaRPr lang="en-US" dirty="0"/>
          </a:p>
        </p:txBody>
      </p:sp>
      <p:sp>
        <p:nvSpPr>
          <p:cNvPr id="4" name="Slide Number Placeholder 3"/>
          <p:cNvSpPr>
            <a:spLocks noGrp="1"/>
          </p:cNvSpPr>
          <p:nvPr>
            <p:ph type="sldNum" sz="quarter" idx="10"/>
          </p:nvPr>
        </p:nvSpPr>
        <p:spPr/>
        <p:txBody>
          <a:bodyPr/>
          <a:lstStyle/>
          <a:p>
            <a:pPr>
              <a:defRPr/>
            </a:pPr>
            <a:fld id="{F0F25508-6B5B-4865-9286-97A385C8320E}" type="slidenum">
              <a:rPr lang="en-US" smtClean="0"/>
              <a:pPr>
                <a:defRPr/>
              </a:pPr>
              <a:t>27</a:t>
            </a:fld>
            <a:endParaRPr lang="en-US"/>
          </a:p>
        </p:txBody>
      </p:sp>
      <p:grpSp>
        <p:nvGrpSpPr>
          <p:cNvPr id="2" name="Group 17"/>
          <p:cNvGrpSpPr/>
          <p:nvPr/>
        </p:nvGrpSpPr>
        <p:grpSpPr>
          <a:xfrm>
            <a:off x="2291295" y="3028505"/>
            <a:ext cx="4546600" cy="2743200"/>
            <a:chOff x="2267700" y="3028505"/>
            <a:chExt cx="4546600" cy="2743200"/>
          </a:xfrm>
        </p:grpSpPr>
        <p:sp>
          <p:nvSpPr>
            <p:cNvPr id="6" name="Rectangle 5"/>
            <p:cNvSpPr>
              <a:spLocks noChangeArrowheads="1"/>
            </p:cNvSpPr>
            <p:nvPr/>
          </p:nvSpPr>
          <p:spPr bwMode="auto">
            <a:xfrm>
              <a:off x="2267700" y="5314505"/>
              <a:ext cx="4546600" cy="457200"/>
            </a:xfrm>
            <a:prstGeom prst="rect">
              <a:avLst/>
            </a:prstGeom>
            <a:solidFill>
              <a:srgbClr val="FF66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Hardware Layer</a:t>
              </a:r>
            </a:p>
          </p:txBody>
        </p:sp>
        <p:sp>
          <p:nvSpPr>
            <p:cNvPr id="8" name="Rectangle 6"/>
            <p:cNvSpPr>
              <a:spLocks noChangeArrowheads="1"/>
            </p:cNvSpPr>
            <p:nvPr/>
          </p:nvSpPr>
          <p:spPr bwMode="auto">
            <a:xfrm>
              <a:off x="2267700" y="4857305"/>
              <a:ext cx="4546600" cy="457200"/>
            </a:xfrm>
            <a:prstGeom prst="rect">
              <a:avLst/>
            </a:prstGeom>
            <a:solidFill>
              <a:srgbClr val="FFCC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Operating System Layer</a:t>
              </a:r>
            </a:p>
          </p:txBody>
        </p:sp>
        <p:sp>
          <p:nvSpPr>
            <p:cNvPr id="9" name="Rectangle 7"/>
            <p:cNvSpPr>
              <a:spLocks noChangeArrowheads="1"/>
            </p:cNvSpPr>
            <p:nvPr/>
          </p:nvSpPr>
          <p:spPr bwMode="auto">
            <a:xfrm>
              <a:off x="2267700" y="4400105"/>
              <a:ext cx="4546600" cy="457200"/>
            </a:xfrm>
            <a:prstGeom prst="rect">
              <a:avLst/>
            </a:prstGeom>
            <a:solidFill>
              <a:srgbClr val="FF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a:t>
              </a:r>
            </a:p>
          </p:txBody>
        </p:sp>
        <p:sp>
          <p:nvSpPr>
            <p:cNvPr id="10" name="Rectangle 8"/>
            <p:cNvSpPr>
              <a:spLocks noChangeArrowheads="1"/>
            </p:cNvSpPr>
            <p:nvPr/>
          </p:nvSpPr>
          <p:spPr bwMode="auto">
            <a:xfrm>
              <a:off x="4528300" y="3790505"/>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1" name="Rectangle 8"/>
            <p:cNvSpPr>
              <a:spLocks noChangeArrowheads="1"/>
            </p:cNvSpPr>
            <p:nvPr/>
          </p:nvSpPr>
          <p:spPr bwMode="auto">
            <a:xfrm>
              <a:off x="3398000" y="3790505"/>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2" name="Rectangle 10"/>
            <p:cNvSpPr>
              <a:spLocks noChangeArrowheads="1"/>
            </p:cNvSpPr>
            <p:nvPr/>
          </p:nvSpPr>
          <p:spPr bwMode="auto">
            <a:xfrm>
              <a:off x="2267700" y="3409505"/>
              <a:ext cx="3289300" cy="381000"/>
            </a:xfrm>
            <a:prstGeom prst="rect">
              <a:avLst/>
            </a:prstGeom>
            <a:solidFill>
              <a:srgbClr val="66CC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C++ Interface</a:t>
              </a:r>
            </a:p>
          </p:txBody>
        </p:sp>
        <p:sp>
          <p:nvSpPr>
            <p:cNvPr id="13" name="Rectangle 8"/>
            <p:cNvSpPr>
              <a:spLocks noChangeArrowheads="1"/>
            </p:cNvSpPr>
            <p:nvPr/>
          </p:nvSpPr>
          <p:spPr bwMode="auto">
            <a:xfrm>
              <a:off x="2267700" y="3790505"/>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4" name="Rectangle 11"/>
            <p:cNvSpPr>
              <a:spLocks noChangeArrowheads="1"/>
            </p:cNvSpPr>
            <p:nvPr/>
          </p:nvSpPr>
          <p:spPr bwMode="auto">
            <a:xfrm>
              <a:off x="5671300" y="3028505"/>
              <a:ext cx="1143000" cy="13716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Application</a:t>
              </a:r>
            </a:p>
          </p:txBody>
        </p:sp>
        <p:sp>
          <p:nvSpPr>
            <p:cNvPr id="15" name="Rectangle 12"/>
            <p:cNvSpPr>
              <a:spLocks noChangeArrowheads="1"/>
            </p:cNvSpPr>
            <p:nvPr/>
          </p:nvSpPr>
          <p:spPr bwMode="auto">
            <a:xfrm>
              <a:off x="2267700" y="3028505"/>
              <a:ext cx="3403600" cy="3810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endParaRPr lang="en-US" sz="1400" b="1">
                <a:solidFill>
                  <a:srgbClr val="000000"/>
                </a:solidFill>
              </a:endParaRPr>
            </a:p>
          </p:txBody>
        </p:sp>
        <p:sp>
          <p:nvSpPr>
            <p:cNvPr id="16" name="Rectangle 12"/>
            <p:cNvSpPr>
              <a:spLocks noChangeArrowheads="1"/>
            </p:cNvSpPr>
            <p:nvPr/>
          </p:nvSpPr>
          <p:spPr bwMode="auto">
            <a:xfrm>
              <a:off x="5633200" y="3038030"/>
              <a:ext cx="76200" cy="358775"/>
            </a:xfrm>
            <a:prstGeom prst="rect">
              <a:avLst/>
            </a:prstGeom>
            <a:solidFill>
              <a:srgbClr val="CC66FF"/>
            </a:solidFill>
            <a:ln w="15875">
              <a:noFill/>
              <a:miter lim="800000"/>
              <a:headEnd/>
              <a:tailEnd/>
            </a:ln>
          </p:spPr>
          <p:txBody>
            <a:bodyPr wrap="none" anchor="ctr"/>
            <a:lstStyle/>
            <a:p>
              <a:pPr algn="ctr" defTabSz="914400">
                <a:buClrTx/>
                <a:buSzTx/>
                <a:buFontTx/>
                <a:buNone/>
              </a:pPr>
              <a:endParaRPr lang="en-US" sz="1400" b="1">
                <a:solidFill>
                  <a:srgbClr val="000000"/>
                </a:solidFill>
              </a:endParaRPr>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Layer Diagram for Developers</a:t>
            </a:r>
            <a:endParaRPr lang="en-US" dirty="0"/>
          </a:p>
        </p:txBody>
      </p:sp>
      <p:sp>
        <p:nvSpPr>
          <p:cNvPr id="4" name="Slide Number Placeholder 3"/>
          <p:cNvSpPr>
            <a:spLocks noGrp="1"/>
          </p:cNvSpPr>
          <p:nvPr>
            <p:ph type="sldNum" sz="quarter" idx="10"/>
          </p:nvPr>
        </p:nvSpPr>
        <p:spPr/>
        <p:txBody>
          <a:bodyPr/>
          <a:lstStyle/>
          <a:p>
            <a:pPr>
              <a:defRPr/>
            </a:pPr>
            <a:fld id="{F0F25508-6B5B-4865-9286-97A385C8320E}" type="slidenum">
              <a:rPr lang="en-US" smtClean="0"/>
              <a:pPr>
                <a:defRPr/>
              </a:pPr>
              <a:t>28</a:t>
            </a:fld>
            <a:endParaRPr lang="en-US"/>
          </a:p>
        </p:txBody>
      </p:sp>
      <p:grpSp>
        <p:nvGrpSpPr>
          <p:cNvPr id="2" name="Group 27"/>
          <p:cNvGrpSpPr/>
          <p:nvPr/>
        </p:nvGrpSpPr>
        <p:grpSpPr>
          <a:xfrm>
            <a:off x="155425" y="2046420"/>
            <a:ext cx="8839200" cy="3733800"/>
            <a:chOff x="155425" y="2046420"/>
            <a:chExt cx="8839200" cy="3733800"/>
          </a:xfrm>
        </p:grpSpPr>
        <p:sp>
          <p:nvSpPr>
            <p:cNvPr id="8" name="Rectangle 5"/>
            <p:cNvSpPr>
              <a:spLocks noChangeArrowheads="1"/>
            </p:cNvSpPr>
            <p:nvPr/>
          </p:nvSpPr>
          <p:spPr bwMode="auto">
            <a:xfrm>
              <a:off x="155425" y="5323020"/>
              <a:ext cx="8839200" cy="457200"/>
            </a:xfrm>
            <a:prstGeom prst="rect">
              <a:avLst/>
            </a:prstGeom>
            <a:solidFill>
              <a:srgbClr val="FF66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Hardware Layer</a:t>
              </a:r>
            </a:p>
          </p:txBody>
        </p:sp>
        <p:sp>
          <p:nvSpPr>
            <p:cNvPr id="9" name="Rectangle 6"/>
            <p:cNvSpPr>
              <a:spLocks noChangeArrowheads="1"/>
            </p:cNvSpPr>
            <p:nvPr/>
          </p:nvSpPr>
          <p:spPr bwMode="auto">
            <a:xfrm>
              <a:off x="155425" y="4865820"/>
              <a:ext cx="8839200" cy="457200"/>
            </a:xfrm>
            <a:prstGeom prst="rect">
              <a:avLst/>
            </a:prstGeom>
            <a:solidFill>
              <a:srgbClr val="FFCC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Operating System Layer</a:t>
              </a:r>
            </a:p>
          </p:txBody>
        </p:sp>
        <p:sp>
          <p:nvSpPr>
            <p:cNvPr id="10" name="Rectangle 9"/>
            <p:cNvSpPr>
              <a:spLocks noChangeArrowheads="1"/>
            </p:cNvSpPr>
            <p:nvPr/>
          </p:nvSpPr>
          <p:spPr bwMode="auto">
            <a:xfrm>
              <a:off x="155425" y="3418020"/>
              <a:ext cx="4191000" cy="1447800"/>
            </a:xfrm>
            <a:prstGeom prst="rect">
              <a:avLst/>
            </a:prstGeom>
            <a:solidFill>
              <a:srgbClr val="FF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MATLAB			</a:t>
              </a:r>
            </a:p>
          </p:txBody>
        </p:sp>
        <p:sp>
          <p:nvSpPr>
            <p:cNvPr id="12" name="Rectangle 7"/>
            <p:cNvSpPr>
              <a:spLocks noChangeArrowheads="1"/>
            </p:cNvSpPr>
            <p:nvPr/>
          </p:nvSpPr>
          <p:spPr bwMode="auto">
            <a:xfrm>
              <a:off x="2517625" y="4408620"/>
              <a:ext cx="6477000" cy="457200"/>
            </a:xfrm>
            <a:prstGeom prst="rect">
              <a:avLst/>
            </a:prstGeom>
            <a:solidFill>
              <a:srgbClr val="FF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a:t>
              </a:r>
            </a:p>
          </p:txBody>
        </p:sp>
        <p:sp>
          <p:nvSpPr>
            <p:cNvPr id="13" name="Rectangle 11"/>
            <p:cNvSpPr>
              <a:spLocks noChangeArrowheads="1"/>
            </p:cNvSpPr>
            <p:nvPr/>
          </p:nvSpPr>
          <p:spPr bwMode="auto">
            <a:xfrm>
              <a:off x="155425" y="2046420"/>
              <a:ext cx="1066800" cy="13716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Application</a:t>
              </a:r>
            </a:p>
          </p:txBody>
        </p:sp>
        <p:sp>
          <p:nvSpPr>
            <p:cNvPr id="14" name="Rectangle 12"/>
            <p:cNvSpPr>
              <a:spLocks noChangeArrowheads="1"/>
            </p:cNvSpPr>
            <p:nvPr/>
          </p:nvSpPr>
          <p:spPr bwMode="auto">
            <a:xfrm>
              <a:off x="2765275" y="2046420"/>
              <a:ext cx="1581150" cy="3810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Unit Tests</a:t>
              </a:r>
            </a:p>
          </p:txBody>
        </p:sp>
        <p:sp>
          <p:nvSpPr>
            <p:cNvPr id="15" name="Rectangle 10"/>
            <p:cNvSpPr>
              <a:spLocks noChangeArrowheads="1"/>
            </p:cNvSpPr>
            <p:nvPr/>
          </p:nvSpPr>
          <p:spPr bwMode="auto">
            <a:xfrm>
              <a:off x="1319063" y="2427420"/>
              <a:ext cx="3027362" cy="381000"/>
            </a:xfrm>
            <a:prstGeom prst="rect">
              <a:avLst/>
            </a:prstGeom>
            <a:solidFill>
              <a:srgbClr val="66CC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MATLAB Interface</a:t>
              </a:r>
            </a:p>
          </p:txBody>
        </p:sp>
        <p:sp>
          <p:nvSpPr>
            <p:cNvPr id="16" name="Rectangle 8"/>
            <p:cNvSpPr>
              <a:spLocks noChangeArrowheads="1"/>
            </p:cNvSpPr>
            <p:nvPr/>
          </p:nvSpPr>
          <p:spPr bwMode="auto">
            <a:xfrm>
              <a:off x="6708625" y="37990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7" name="Rectangle 8"/>
            <p:cNvSpPr>
              <a:spLocks noChangeArrowheads="1"/>
            </p:cNvSpPr>
            <p:nvPr/>
          </p:nvSpPr>
          <p:spPr bwMode="auto">
            <a:xfrm>
              <a:off x="5578325" y="37990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8" name="Rectangle 10"/>
            <p:cNvSpPr>
              <a:spLocks noChangeArrowheads="1"/>
            </p:cNvSpPr>
            <p:nvPr/>
          </p:nvSpPr>
          <p:spPr bwMode="auto">
            <a:xfrm>
              <a:off x="3597125" y="2808420"/>
              <a:ext cx="1638300" cy="609600"/>
            </a:xfrm>
            <a:prstGeom prst="rect">
              <a:avLst/>
            </a:prstGeom>
            <a:solidFill>
              <a:srgbClr val="66FFCC"/>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Bridge</a:t>
              </a:r>
            </a:p>
          </p:txBody>
        </p:sp>
        <p:sp>
          <p:nvSpPr>
            <p:cNvPr id="19" name="Rectangle 10"/>
            <p:cNvSpPr>
              <a:spLocks noChangeArrowheads="1"/>
            </p:cNvSpPr>
            <p:nvPr/>
          </p:nvSpPr>
          <p:spPr bwMode="auto">
            <a:xfrm>
              <a:off x="4448025" y="3418020"/>
              <a:ext cx="3289300" cy="381000"/>
            </a:xfrm>
            <a:prstGeom prst="rect">
              <a:avLst/>
            </a:prstGeom>
            <a:solidFill>
              <a:srgbClr val="66CC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C++ Interface</a:t>
              </a:r>
            </a:p>
          </p:txBody>
        </p:sp>
        <p:sp>
          <p:nvSpPr>
            <p:cNvPr id="20" name="Rectangle 8"/>
            <p:cNvSpPr>
              <a:spLocks noChangeArrowheads="1"/>
            </p:cNvSpPr>
            <p:nvPr/>
          </p:nvSpPr>
          <p:spPr bwMode="auto">
            <a:xfrm>
              <a:off x="2463650" y="28084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21" name="Rectangle 8"/>
            <p:cNvSpPr>
              <a:spLocks noChangeArrowheads="1"/>
            </p:cNvSpPr>
            <p:nvPr/>
          </p:nvSpPr>
          <p:spPr bwMode="auto">
            <a:xfrm>
              <a:off x="1320650" y="28084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22" name="Rectangle 12"/>
            <p:cNvSpPr>
              <a:spLocks noChangeArrowheads="1"/>
            </p:cNvSpPr>
            <p:nvPr/>
          </p:nvSpPr>
          <p:spPr bwMode="auto">
            <a:xfrm>
              <a:off x="1222225" y="2046420"/>
              <a:ext cx="1447800" cy="3810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endParaRPr lang="en-US" sz="1400" b="1">
                <a:solidFill>
                  <a:srgbClr val="000000"/>
                </a:solidFill>
              </a:endParaRPr>
            </a:p>
          </p:txBody>
        </p:sp>
        <p:sp>
          <p:nvSpPr>
            <p:cNvPr id="23" name="Rectangle 12"/>
            <p:cNvSpPr>
              <a:spLocks noChangeArrowheads="1"/>
            </p:cNvSpPr>
            <p:nvPr/>
          </p:nvSpPr>
          <p:spPr bwMode="auto">
            <a:xfrm>
              <a:off x="1180950" y="2055945"/>
              <a:ext cx="76200" cy="358775"/>
            </a:xfrm>
            <a:prstGeom prst="rect">
              <a:avLst/>
            </a:prstGeom>
            <a:solidFill>
              <a:srgbClr val="CC66FF"/>
            </a:solidFill>
            <a:ln w="15875">
              <a:noFill/>
              <a:miter lim="800000"/>
              <a:headEnd/>
              <a:tailEnd/>
            </a:ln>
          </p:spPr>
          <p:txBody>
            <a:bodyPr wrap="none" anchor="ctr"/>
            <a:lstStyle/>
            <a:p>
              <a:pPr algn="ctr" defTabSz="914400">
                <a:buClrTx/>
                <a:buSzTx/>
                <a:buFontTx/>
                <a:buNone/>
              </a:pPr>
              <a:endParaRPr lang="en-US" sz="1400" b="1">
                <a:solidFill>
                  <a:srgbClr val="000000"/>
                </a:solidFill>
              </a:endParaRPr>
            </a:p>
          </p:txBody>
        </p:sp>
        <p:sp>
          <p:nvSpPr>
            <p:cNvPr id="24" name="Rectangle 8"/>
            <p:cNvSpPr>
              <a:spLocks noChangeArrowheads="1"/>
            </p:cNvSpPr>
            <p:nvPr/>
          </p:nvSpPr>
          <p:spPr bwMode="auto">
            <a:xfrm>
              <a:off x="4448025" y="37990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25" name="Rectangle 7"/>
            <p:cNvSpPr>
              <a:spLocks noChangeArrowheads="1"/>
            </p:cNvSpPr>
            <p:nvPr/>
          </p:nvSpPr>
          <p:spPr bwMode="auto">
            <a:xfrm>
              <a:off x="2419200" y="4408620"/>
              <a:ext cx="98425" cy="457200"/>
            </a:xfrm>
            <a:prstGeom prst="rect">
              <a:avLst/>
            </a:prstGeom>
            <a:solidFill>
              <a:schemeClr val="bg1"/>
            </a:solidFill>
            <a:ln w="15875">
              <a:solidFill>
                <a:schemeClr val="tx1"/>
              </a:solidFill>
              <a:miter lim="800000"/>
              <a:headEnd/>
              <a:tailEnd/>
            </a:ln>
          </p:spPr>
          <p:txBody>
            <a:bodyPr wrap="none" anchor="ctr"/>
            <a:lstStyle/>
            <a:p>
              <a:pPr algn="ctr" defTabSz="914400">
                <a:buClrTx/>
                <a:buSzTx/>
                <a:buFontTx/>
                <a:buNone/>
              </a:pPr>
              <a:endParaRPr lang="en-US" sz="1400" b="1">
                <a:solidFill>
                  <a:srgbClr val="000000"/>
                </a:solidFill>
              </a:endParaRP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Implement a TOMMAS Component</a:t>
            </a:r>
            <a:endParaRPr lang="en-US" dirty="0"/>
          </a:p>
        </p:txBody>
      </p:sp>
      <p:sp>
        <p:nvSpPr>
          <p:cNvPr id="4" name="Content Placeholder 3"/>
          <p:cNvSpPr>
            <a:spLocks noGrp="1"/>
          </p:cNvSpPr>
          <p:nvPr>
            <p:ph idx="1"/>
          </p:nvPr>
        </p:nvSpPr>
        <p:spPr/>
        <p:txBody>
          <a:bodyPr/>
          <a:lstStyle/>
          <a:p>
            <a:r>
              <a:rPr lang="en-US" dirty="0" smtClean="0"/>
              <a:t>Review the paper in JNC 2011:</a:t>
            </a:r>
          </a:p>
          <a:p>
            <a:pPr lvl="1"/>
            <a:r>
              <a:rPr lang="en-US" dirty="0" smtClean="0"/>
              <a:t>“A General Framework for Trajectory Optimization with Respect to Multiple Measures”</a:t>
            </a:r>
          </a:p>
          <a:p>
            <a:r>
              <a:rPr lang="en-US" dirty="0" smtClean="0"/>
              <a:t>Navigate to the online repository</a:t>
            </a:r>
          </a:p>
          <a:p>
            <a:pPr lvl="1"/>
            <a:r>
              <a:rPr lang="en-US" dirty="0" smtClean="0"/>
              <a:t>http://code.google.com/p/functionalnavigation</a:t>
            </a:r>
          </a:p>
          <a:p>
            <a:r>
              <a:rPr lang="en-US" dirty="0" smtClean="0"/>
              <a:t>Review the Wiki pages</a:t>
            </a:r>
          </a:p>
          <a:p>
            <a:r>
              <a:rPr lang="en-US" dirty="0" smtClean="0"/>
              <a:t>Download the TOMMAS framework code</a:t>
            </a:r>
          </a:p>
          <a:p>
            <a:r>
              <a:rPr lang="en-US" dirty="0" smtClean="0"/>
              <a:t>Refer to the internal code documentation in the C++ header files located in the  “trunk/+tom” and “trunk/+</a:t>
            </a:r>
            <a:r>
              <a:rPr lang="en-US" dirty="0" err="1" smtClean="0"/>
              <a:t>antbed</a:t>
            </a:r>
            <a:r>
              <a:rPr lang="en-US" dirty="0" smtClean="0"/>
              <a:t>” directories</a:t>
            </a:r>
          </a:p>
          <a:p>
            <a:r>
              <a:rPr lang="en-US" dirty="0" smtClean="0"/>
              <a:t>Use the components in “trunk/components” as templates</a:t>
            </a:r>
          </a:p>
          <a:p>
            <a:pPr lvl="1"/>
            <a:r>
              <a:rPr lang="en-US" dirty="0" smtClean="0"/>
              <a:t>Algorithm library includes: optical flow, bundle adjustment, EKF, gradient descent, genetic algorithm, simplex, SLAM methods, generic dynamics, and flight dynamics</a:t>
            </a:r>
          </a:p>
          <a:p>
            <a:endParaRPr lang="en-US" dirty="0" smtClean="0"/>
          </a:p>
          <a:p>
            <a:endParaRPr lang="en-US" dirty="0" smtClean="0"/>
          </a:p>
          <a:p>
            <a:pPr lvl="1"/>
            <a:endParaRPr lang="en-US" dirty="0" smtClean="0"/>
          </a:p>
          <a:p>
            <a:pPr lvl="1"/>
            <a:endParaRPr lang="en-US" dirty="0" smtClean="0"/>
          </a:p>
          <a:p>
            <a:pPr lvl="1"/>
            <a:endParaRPr lang="en-US" dirty="0"/>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5"/>
          <p:cNvSpPr>
            <a:spLocks noGrp="1" noChangeArrowheads="1"/>
          </p:cNvSpPr>
          <p:nvPr>
            <p:ph type="title" idx="4294967295"/>
          </p:nvPr>
        </p:nvSpPr>
        <p:spPr/>
        <p:txBody>
          <a:bodyPr/>
          <a:lstStyle/>
          <a:p>
            <a:r>
              <a:rPr lang="en-US" dirty="0" smtClean="0"/>
              <a:t>Mission Statement</a:t>
            </a:r>
          </a:p>
        </p:txBody>
      </p:sp>
      <p:sp>
        <p:nvSpPr>
          <p:cNvPr id="25604" name="Rectangle 46"/>
          <p:cNvSpPr>
            <a:spLocks noGrp="1" noChangeArrowheads="1"/>
          </p:cNvSpPr>
          <p:nvPr>
            <p:ph type="body" idx="4294967295"/>
          </p:nvPr>
        </p:nvSpPr>
        <p:spPr>
          <a:xfrm>
            <a:off x="846715" y="2353659"/>
            <a:ext cx="7472152" cy="2803566"/>
          </a:xfrm>
        </p:spPr>
        <p:txBody>
          <a:bodyPr/>
          <a:lstStyle/>
          <a:p>
            <a:pPr>
              <a:lnSpc>
                <a:spcPct val="120000"/>
              </a:lnSpc>
              <a:buFont typeface="Wingdings" pitchFamily="2" charset="2"/>
              <a:buNone/>
            </a:pPr>
            <a:r>
              <a:rPr lang="en-US" sz="2800" dirty="0" smtClean="0"/>
              <a:t>“Deliver a software testbed that helps a user to define </a:t>
            </a:r>
            <a:r>
              <a:rPr lang="en-US" sz="2800" b="1" i="1" dirty="0" smtClean="0"/>
              <a:t>optimal</a:t>
            </a:r>
            <a:r>
              <a:rPr lang="en-US" sz="2800" dirty="0" smtClean="0"/>
              <a:t> for a specific navigation problem by selecting components from a library of dynamic models, sensing algorithms, and optimization algorithms.”</a:t>
            </a:r>
          </a:p>
        </p:txBody>
      </p:sp>
      <p:sp>
        <p:nvSpPr>
          <p:cNvPr id="5"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3</a:t>
            </a:fld>
            <a:endParaRPr lang="en-US" dirty="0"/>
          </a:p>
        </p:txBody>
      </p:sp>
      <p:pic>
        <p:nvPicPr>
          <p:cNvPr id="6" name="Picture 22" descr="patrolirpro(1)"/>
          <p:cNvPicPr>
            <a:picLocks noChangeAspect="1" noChangeArrowheads="1"/>
          </p:cNvPicPr>
          <p:nvPr/>
        </p:nvPicPr>
        <p:blipFill>
          <a:blip r:embed="rId3"/>
          <a:srcRect/>
          <a:stretch>
            <a:fillRect/>
          </a:stretch>
        </p:blipFill>
        <p:spPr bwMode="auto">
          <a:xfrm rot="10800000" flipH="1">
            <a:off x="7874830" y="5771705"/>
            <a:ext cx="869901" cy="523996"/>
          </a:xfrm>
          <a:prstGeom prst="rect">
            <a:avLst/>
          </a:prstGeom>
          <a:noFill/>
          <a:ln w="9525">
            <a:noFill/>
            <a:miter lim="800000"/>
            <a:headEnd/>
            <a:tailEnd/>
          </a:ln>
        </p:spPr>
      </p:pic>
      <p:pic>
        <p:nvPicPr>
          <p:cNvPr id="7" name="Picture 23" descr="gimbal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0640" y="1047890"/>
            <a:ext cx="768374" cy="1015096"/>
          </a:xfrm>
          <a:prstGeom prst="rect">
            <a:avLst/>
          </a:prstGeom>
          <a:noFill/>
          <a:ln w="9525">
            <a:noFill/>
            <a:miter lim="800000"/>
            <a:headEnd/>
            <a:tailEnd/>
          </a:ln>
        </p:spPr>
      </p:pic>
      <p:pic>
        <p:nvPicPr>
          <p:cNvPr id="8" name="Picture 24" descr="camera-espion-audio"/>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flipH="1" flipV="1">
            <a:off x="5416910" y="5426060"/>
            <a:ext cx="538887" cy="541937"/>
          </a:xfrm>
          <a:prstGeom prst="rect">
            <a:avLst/>
          </a:prstGeom>
          <a:noFill/>
          <a:ln w="9525">
            <a:noFill/>
            <a:miter lim="800000"/>
            <a:headEnd/>
            <a:tailEnd/>
          </a:ln>
        </p:spPr>
      </p:pic>
      <p:pic>
        <p:nvPicPr>
          <p:cNvPr id="12" name="Picture 28" descr="SiNAV02_large"/>
          <p:cNvPicPr>
            <a:picLocks noChangeAspect="1" noChangeArrowheads="1"/>
          </p:cNvPicPr>
          <p:nvPr/>
        </p:nvPicPr>
        <p:blipFill>
          <a:blip r:embed="rId6">
            <a:clrChange>
              <a:clrFrom>
                <a:srgbClr val="0000FF"/>
              </a:clrFrom>
              <a:clrTo>
                <a:srgbClr val="0000FF">
                  <a:alpha val="0"/>
                </a:srgbClr>
              </a:clrTo>
            </a:clrChange>
          </a:blip>
          <a:srcRect/>
          <a:stretch>
            <a:fillRect/>
          </a:stretch>
        </p:blipFill>
        <p:spPr bwMode="auto">
          <a:xfrm>
            <a:off x="7836425" y="1239915"/>
            <a:ext cx="1068917" cy="754676"/>
          </a:xfrm>
          <a:prstGeom prst="rect">
            <a:avLst/>
          </a:prstGeom>
          <a:noFill/>
          <a:ln w="9525">
            <a:noFill/>
            <a:miter lim="800000"/>
            <a:headEnd/>
            <a:tailEnd/>
          </a:ln>
        </p:spPr>
      </p:pic>
      <p:pic>
        <p:nvPicPr>
          <p:cNvPr id="13" name="Picture 29" descr="ladar_cam"/>
          <p:cNvPicPr>
            <a:picLocks noChangeAspect="1" noChangeArrowheads="1"/>
          </p:cNvPicPr>
          <p:nvPr/>
        </p:nvPicPr>
        <p:blipFill>
          <a:blip r:embed="rId7">
            <a:clrChange>
              <a:clrFrom>
                <a:srgbClr val="0000FF"/>
              </a:clrFrom>
              <a:clrTo>
                <a:srgbClr val="0000FF">
                  <a:alpha val="0"/>
                </a:srgbClr>
              </a:clrTo>
            </a:clrChange>
          </a:blip>
          <a:srcRect/>
          <a:stretch>
            <a:fillRect/>
          </a:stretch>
        </p:blipFill>
        <p:spPr bwMode="auto">
          <a:xfrm rot="-4415956">
            <a:off x="4157445" y="1140230"/>
            <a:ext cx="827394" cy="955704"/>
          </a:xfrm>
          <a:prstGeom prst="rect">
            <a:avLst/>
          </a:prstGeom>
          <a:noFill/>
          <a:ln w="9525">
            <a:noFill/>
            <a:miter lim="800000"/>
            <a:headEnd/>
            <a:tailEnd/>
          </a:ln>
        </p:spPr>
      </p:pic>
      <p:pic>
        <p:nvPicPr>
          <p:cNvPr id="14" name="Picture 30" descr="GPS-antenna-no-flange3"/>
          <p:cNvPicPr>
            <a:picLocks noChangeAspect="1" noChangeArrowheads="1"/>
          </p:cNvPicPr>
          <p:nvPr/>
        </p:nvPicPr>
        <p:blipFill>
          <a:blip r:embed="rId8"/>
          <a:srcRect/>
          <a:stretch>
            <a:fillRect/>
          </a:stretch>
        </p:blipFill>
        <p:spPr bwMode="auto">
          <a:xfrm>
            <a:off x="2920585" y="5541275"/>
            <a:ext cx="902309" cy="545144"/>
          </a:xfrm>
          <a:prstGeom prst="rect">
            <a:avLst/>
          </a:prstGeom>
          <a:noFill/>
          <a:ln w="9525">
            <a:noFill/>
            <a:miter lim="800000"/>
            <a:headEnd/>
            <a:tailEnd/>
          </a:ln>
        </p:spPr>
      </p:pic>
      <p:grpSp>
        <p:nvGrpSpPr>
          <p:cNvPr id="15" name="Group 25"/>
          <p:cNvGrpSpPr>
            <a:grpSpLocks/>
          </p:cNvGrpSpPr>
          <p:nvPr/>
        </p:nvGrpSpPr>
        <p:grpSpPr bwMode="auto">
          <a:xfrm>
            <a:off x="501070" y="5502870"/>
            <a:ext cx="802844" cy="960126"/>
            <a:chOff x="2256" y="1680"/>
            <a:chExt cx="776" cy="864"/>
          </a:xfrm>
        </p:grpSpPr>
        <p:sp>
          <p:nvSpPr>
            <p:cNvPr id="16" name="Rectangle 26"/>
            <p:cNvSpPr>
              <a:spLocks noChangeArrowheads="1"/>
            </p:cNvSpPr>
            <p:nvPr/>
          </p:nvSpPr>
          <p:spPr bwMode="auto">
            <a:xfrm>
              <a:off x="2400" y="1824"/>
              <a:ext cx="528" cy="528"/>
            </a:xfrm>
            <a:prstGeom prst="rect">
              <a:avLst/>
            </a:prstGeom>
            <a:solidFill>
              <a:schemeClr val="bg1"/>
            </a:solidFill>
            <a:ln w="9525">
              <a:noFill/>
              <a:miter lim="800000"/>
              <a:headEnd/>
              <a:tailEnd/>
            </a:ln>
          </p:spPr>
          <p:txBody>
            <a:bodyPr wrap="none" anchor="ctr"/>
            <a:lstStyle/>
            <a:p>
              <a:endParaRPr lang="en-US"/>
            </a:p>
          </p:txBody>
        </p:sp>
        <p:pic>
          <p:nvPicPr>
            <p:cNvPr id="17" name="Picture 27" descr="ln200"/>
            <p:cNvPicPr>
              <a:picLocks noChangeAspect="1" noChangeArrowheads="1"/>
            </p:cNvPicPr>
            <p:nvPr/>
          </p:nvPicPr>
          <p:blipFill>
            <a:blip r:embed="rId9"/>
            <a:srcRect/>
            <a:stretch>
              <a:fillRect/>
            </a:stretch>
          </p:blipFill>
          <p:spPr bwMode="auto">
            <a:xfrm>
              <a:off x="2256" y="1680"/>
              <a:ext cx="776" cy="864"/>
            </a:xfrm>
            <a:prstGeom prst="rect">
              <a:avLst/>
            </a:prstGeom>
            <a:noFill/>
            <a:ln>
              <a:noFill/>
            </a:ln>
          </p:spPr>
        </p:pic>
      </p:grpSp>
      <p:pic>
        <p:nvPicPr>
          <p:cNvPr id="18" name="Picture 19" descr="raven"/>
          <p:cNvPicPr>
            <a:picLocks noChangeAspect="1" noChangeArrowheads="1"/>
          </p:cNvPicPr>
          <p:nvPr/>
        </p:nvPicPr>
        <p:blipFill>
          <a:blip r:embed="rId10">
            <a:clrChange>
              <a:clrFrom>
                <a:srgbClr val="0026FF"/>
              </a:clrFrom>
              <a:clrTo>
                <a:srgbClr val="0026FF">
                  <a:alpha val="0"/>
                </a:srgbClr>
              </a:clrTo>
            </a:clrChange>
          </a:blip>
          <a:srcRect/>
          <a:stretch>
            <a:fillRect/>
          </a:stretch>
        </p:blipFill>
        <p:spPr bwMode="auto">
          <a:xfrm rot="1809785">
            <a:off x="5817187" y="1208101"/>
            <a:ext cx="1373428" cy="631398"/>
          </a:xfrm>
          <a:prstGeom prst="rect">
            <a:avLst/>
          </a:prstGeom>
          <a:noFill/>
          <a:ln w="9525">
            <a:noFill/>
            <a:miter lim="800000"/>
            <a:headEnd/>
            <a:tailEnd/>
          </a:ln>
        </p:spPr>
      </p:pic>
      <p:pic>
        <p:nvPicPr>
          <p:cNvPr id="19" name="Picture 21" descr="predator"/>
          <p:cNvPicPr>
            <a:picLocks noChangeAspect="1" noChangeArrowheads="1"/>
          </p:cNvPicPr>
          <p:nvPr/>
        </p:nvPicPr>
        <p:blipFill>
          <a:blip r:embed="rId11">
            <a:clrChange>
              <a:clrFrom>
                <a:srgbClr val="0026FF"/>
              </a:clrFrom>
              <a:clrTo>
                <a:srgbClr val="0026FF">
                  <a:alpha val="0"/>
                </a:srgbClr>
              </a:clrTo>
            </a:clrChange>
          </a:blip>
          <a:srcRect/>
          <a:stretch>
            <a:fillRect/>
          </a:stretch>
        </p:blipFill>
        <p:spPr bwMode="auto">
          <a:xfrm>
            <a:off x="1883650" y="1171746"/>
            <a:ext cx="1373430" cy="8126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Potential Benefits</a:t>
            </a:r>
            <a:endParaRPr lang="en-US" dirty="0"/>
          </a:p>
        </p:txBody>
      </p:sp>
      <p:sp>
        <p:nvSpPr>
          <p:cNvPr id="4" name="Content Placeholder 3"/>
          <p:cNvSpPr>
            <a:spLocks noGrp="1"/>
          </p:cNvSpPr>
          <p:nvPr>
            <p:ph idx="1"/>
          </p:nvPr>
        </p:nvSpPr>
        <p:spPr>
          <a:xfrm>
            <a:off x="595313" y="1092200"/>
            <a:ext cx="8548687" cy="5332390"/>
          </a:xfrm>
        </p:spPr>
        <p:txBody>
          <a:bodyPr/>
          <a:lstStyle/>
          <a:p>
            <a:pPr>
              <a:lnSpc>
                <a:spcPct val="120000"/>
              </a:lnSpc>
            </a:pPr>
            <a:r>
              <a:rPr lang="en-US" sz="2400" dirty="0" smtClean="0"/>
              <a:t>For the Systems Engineer</a:t>
            </a:r>
          </a:p>
          <a:p>
            <a:pPr lvl="1">
              <a:lnSpc>
                <a:spcPct val="120000"/>
              </a:lnSpc>
            </a:pPr>
            <a:r>
              <a:rPr lang="en-US" sz="2000" dirty="0" smtClean="0"/>
              <a:t>Ease of creating Interface Control Documents (ICDs).</a:t>
            </a:r>
          </a:p>
          <a:p>
            <a:pPr lvl="1">
              <a:lnSpc>
                <a:spcPct val="120000"/>
              </a:lnSpc>
            </a:pPr>
            <a:r>
              <a:rPr lang="en-US" sz="2000" dirty="0" smtClean="0"/>
              <a:t>Automated testing of algorithms and sensors together.</a:t>
            </a:r>
          </a:p>
          <a:p>
            <a:pPr lvl="1">
              <a:lnSpc>
                <a:spcPct val="120000"/>
              </a:lnSpc>
            </a:pPr>
            <a:r>
              <a:rPr lang="en-US" sz="2000" dirty="0" smtClean="0"/>
              <a:t>Encouraging innovation by leveling the playing field.</a:t>
            </a:r>
          </a:p>
          <a:p>
            <a:pPr lvl="1">
              <a:lnSpc>
                <a:spcPct val="120000"/>
              </a:lnSpc>
            </a:pPr>
            <a:r>
              <a:rPr lang="en-US" sz="2000" dirty="0" smtClean="0"/>
              <a:t>Lower cost GOTS devices due to commoditization in long-term.</a:t>
            </a:r>
          </a:p>
          <a:p>
            <a:pPr>
              <a:lnSpc>
                <a:spcPct val="120000"/>
              </a:lnSpc>
            </a:pPr>
            <a:endParaRPr lang="en-US" sz="2400" dirty="0" smtClean="0"/>
          </a:p>
          <a:p>
            <a:pPr>
              <a:lnSpc>
                <a:spcPct val="120000"/>
              </a:lnSpc>
            </a:pPr>
            <a:r>
              <a:rPr lang="en-US" sz="2400" dirty="0" smtClean="0"/>
              <a:t>For the Warfighter</a:t>
            </a:r>
          </a:p>
          <a:p>
            <a:pPr lvl="1">
              <a:lnSpc>
                <a:spcPct val="120000"/>
              </a:lnSpc>
            </a:pPr>
            <a:r>
              <a:rPr lang="en-US" sz="2000" dirty="0" smtClean="0"/>
              <a:t>Convenience of device interoperability and potential hot-swapping.</a:t>
            </a:r>
          </a:p>
          <a:p>
            <a:pPr lvl="1">
              <a:lnSpc>
                <a:spcPct val="120000"/>
              </a:lnSpc>
            </a:pPr>
            <a:r>
              <a:rPr lang="en-US" sz="2000" dirty="0" smtClean="0"/>
              <a:t>Mitigates sensor cutouts by augmenting GPS/INS with cameras, altimeters, LIDAR, RF signals of opportunity, etc</a:t>
            </a:r>
            <a:r>
              <a:rPr lang="en-US" sz="2000" dirty="0" smtClean="0"/>
              <a:t>.</a:t>
            </a:r>
            <a:endParaRPr lang="en-US" sz="2000" dirty="0" smtClean="0"/>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03326" y="276225"/>
            <a:ext cx="2715790" cy="606425"/>
          </a:xfrm>
        </p:spPr>
        <p:txBody>
          <a:bodyPr/>
          <a:lstStyle/>
          <a:p>
            <a:r>
              <a:rPr lang="en-US" b="1" dirty="0" smtClean="0"/>
              <a:t>Approach</a:t>
            </a:r>
            <a:endParaRPr lang="en-US" b="1" dirty="0"/>
          </a:p>
        </p:txBody>
      </p:sp>
      <p:sp>
        <p:nvSpPr>
          <p:cNvPr id="7171" name="Rectangle 3"/>
          <p:cNvSpPr>
            <a:spLocks noGrp="1" noChangeArrowheads="1"/>
          </p:cNvSpPr>
          <p:nvPr>
            <p:ph idx="1"/>
          </p:nvPr>
        </p:nvSpPr>
        <p:spPr>
          <a:xfrm>
            <a:off x="117020" y="1585560"/>
            <a:ext cx="3802095" cy="4839030"/>
          </a:xfrm>
        </p:spPr>
        <p:txBody>
          <a:bodyPr/>
          <a:lstStyle/>
          <a:p>
            <a:pPr>
              <a:spcBef>
                <a:spcPct val="50000"/>
              </a:spcBef>
            </a:pPr>
            <a:r>
              <a:rPr lang="en-US" dirty="0" smtClean="0"/>
              <a:t>Break existing solutions </a:t>
            </a:r>
            <a:r>
              <a:rPr lang="en-US" dirty="0" smtClean="0"/>
              <a:t>into </a:t>
            </a:r>
            <a:r>
              <a:rPr lang="en-US" dirty="0" smtClean="0"/>
              <a:t>interchangeable </a:t>
            </a:r>
            <a:r>
              <a:rPr lang="en-US" dirty="0" smtClean="0"/>
              <a:t>parts.</a:t>
            </a:r>
          </a:p>
          <a:p>
            <a:pPr>
              <a:spcBef>
                <a:spcPct val="50000"/>
              </a:spcBef>
            </a:pPr>
            <a:endParaRPr lang="en-US" dirty="0" smtClean="0"/>
          </a:p>
          <a:p>
            <a:pPr eaLnBrk="1" hangingPunct="1"/>
            <a:r>
              <a:rPr lang="en-US" dirty="0" smtClean="0"/>
              <a:t>Use object-oriented design to create abstract interfaces in C++, Matlab, and Python.</a:t>
            </a:r>
          </a:p>
          <a:p>
            <a:pPr eaLnBrk="1" hangingPunct="1"/>
            <a:endParaRPr lang="en-US" dirty="0" smtClean="0"/>
          </a:p>
          <a:p>
            <a:pPr eaLnBrk="1" hangingPunct="1"/>
            <a:r>
              <a:rPr lang="en-US" dirty="0" smtClean="0"/>
              <a:t>Implement polymorphism via the Factory Design Pattern.</a:t>
            </a:r>
            <a:endParaRPr lang="en-US" sz="2000" dirty="0" smtClean="0"/>
          </a:p>
          <a:p>
            <a:pPr>
              <a:spcBef>
                <a:spcPct val="50000"/>
              </a:spcBef>
            </a:pPr>
            <a:endParaRPr lang="en-US" sz="2400" b="1" dirty="0" smtClean="0"/>
          </a:p>
        </p:txBody>
      </p:sp>
      <p:sp>
        <p:nvSpPr>
          <p:cNvPr id="4" name="Slide Number Placeholder 3"/>
          <p:cNvSpPr>
            <a:spLocks noGrp="1"/>
          </p:cNvSpPr>
          <p:nvPr>
            <p:ph type="sldNum" sz="quarter" idx="10"/>
          </p:nvPr>
        </p:nvSpPr>
        <p:spPr>
          <a:xfrm>
            <a:off x="7008595" y="6524415"/>
            <a:ext cx="2133600" cy="476250"/>
          </a:xfrm>
        </p:spPr>
        <p:txBody>
          <a:bodyPr/>
          <a:lstStyle/>
          <a:p>
            <a:fld id="{D58B4BFC-FA8A-4ED6-92CF-B23EBA5C8C33}" type="slidenum">
              <a:rPr lang="en-US" smtClean="0"/>
              <a:pPr/>
              <a:t>5</a:t>
            </a:fld>
            <a:endParaRPr lang="en-US" dirty="0"/>
          </a:p>
        </p:txBody>
      </p:sp>
      <p:pic>
        <p:nvPicPr>
          <p:cNvPr id="12" name="Picture 11" descr="SimpleClassDiagramTall.png"/>
          <p:cNvPicPr>
            <a:picLocks noChangeAspect="1"/>
          </p:cNvPicPr>
          <p:nvPr/>
        </p:nvPicPr>
        <p:blipFill>
          <a:blip r:embed="rId3"/>
          <a:stretch>
            <a:fillRect/>
          </a:stretch>
        </p:blipFill>
        <p:spPr>
          <a:xfrm>
            <a:off x="3959326" y="24459"/>
            <a:ext cx="5184674" cy="683354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Navigation by Trajectory Optimization</a:t>
            </a:r>
            <a:endParaRPr lang="en-US" dirty="0"/>
          </a:p>
        </p:txBody>
      </p:sp>
      <p:pic>
        <p:nvPicPr>
          <p:cNvPr id="8" name="Content Placeholder 7" descr="posegraph.gif"/>
          <p:cNvPicPr>
            <a:picLocks noGrp="1" noChangeAspect="1"/>
          </p:cNvPicPr>
          <p:nvPr>
            <p:ph sz="half" idx="1"/>
          </p:nvPr>
        </p:nvPicPr>
        <p:blipFill>
          <a:blip r:embed="rId3"/>
          <a:stretch>
            <a:fillRect/>
          </a:stretch>
        </p:blipFill>
        <p:spPr>
          <a:xfrm>
            <a:off x="4572000" y="1393535"/>
            <a:ext cx="4570195" cy="4570195"/>
          </a:xfrm>
        </p:spPr>
      </p:pic>
      <p:sp>
        <p:nvSpPr>
          <p:cNvPr id="9" name="Content Placeholder 8"/>
          <p:cNvSpPr>
            <a:spLocks noGrp="1"/>
          </p:cNvSpPr>
          <p:nvPr>
            <p:ph sz="half" idx="2"/>
          </p:nvPr>
        </p:nvSpPr>
        <p:spPr>
          <a:xfrm>
            <a:off x="575590" y="1005662"/>
            <a:ext cx="4342055" cy="5572548"/>
          </a:xfrm>
        </p:spPr>
        <p:txBody>
          <a:bodyPr/>
          <a:lstStyle/>
          <a:p>
            <a:r>
              <a:rPr lang="en-US" sz="2000" dirty="0" smtClean="0"/>
              <a:t>Assumptions</a:t>
            </a:r>
          </a:p>
          <a:p>
            <a:pPr lvl="1"/>
            <a:r>
              <a:rPr lang="en-US" sz="2000" dirty="0" smtClean="0"/>
              <a:t>Newtonian mechanics</a:t>
            </a:r>
          </a:p>
          <a:p>
            <a:pPr lvl="1"/>
            <a:r>
              <a:rPr lang="en-US" sz="2000" dirty="0" smtClean="0"/>
              <a:t>Global reference frame</a:t>
            </a:r>
          </a:p>
          <a:p>
            <a:pPr lvl="1"/>
            <a:r>
              <a:rPr lang="en-US" sz="2000" dirty="0" smtClean="0"/>
              <a:t>Rigid body dynamics</a:t>
            </a:r>
          </a:p>
          <a:p>
            <a:pPr lvl="1"/>
            <a:r>
              <a:rPr lang="en-US" sz="2000" dirty="0" smtClean="0"/>
              <a:t>Time domain</a:t>
            </a:r>
          </a:p>
          <a:p>
            <a:pPr lvl="1"/>
            <a:r>
              <a:rPr lang="en-US" sz="2000" dirty="0" smtClean="0"/>
              <a:t>6-DoF range in</a:t>
            </a:r>
          </a:p>
          <a:p>
            <a:pPr lvl="1"/>
            <a:r>
              <a:rPr lang="en-US" sz="2000" dirty="0" smtClean="0"/>
              <a:t>Finite forces (     continuity)</a:t>
            </a:r>
          </a:p>
          <a:p>
            <a:r>
              <a:rPr lang="en-US" sz="2000" dirty="0" smtClean="0"/>
              <a:t>Given</a:t>
            </a:r>
          </a:p>
          <a:p>
            <a:pPr lvl="1"/>
            <a:r>
              <a:rPr lang="en-US" sz="2000" dirty="0" smtClean="0"/>
              <a:t>Stochastic </a:t>
            </a:r>
            <a:r>
              <a:rPr lang="en-US" sz="2000" dirty="0" smtClean="0"/>
              <a:t>dynamics</a:t>
            </a:r>
          </a:p>
          <a:p>
            <a:pPr lvl="1"/>
            <a:r>
              <a:rPr lang="en-US" sz="2000" dirty="0" smtClean="0"/>
              <a:t>M</a:t>
            </a:r>
            <a:r>
              <a:rPr lang="en-US" sz="2000" dirty="0" smtClean="0"/>
              <a:t>ultiple </a:t>
            </a:r>
            <a:r>
              <a:rPr lang="en-US" sz="2000" dirty="0" smtClean="0"/>
              <a:t>calibrated sensors</a:t>
            </a:r>
          </a:p>
          <a:p>
            <a:r>
              <a:rPr lang="en-US" sz="2000" dirty="0" smtClean="0"/>
              <a:t>Find</a:t>
            </a:r>
          </a:p>
          <a:p>
            <a:pPr lvl="1"/>
            <a:r>
              <a:rPr lang="en-US" sz="1800" dirty="0" smtClean="0"/>
              <a:t>The most </a:t>
            </a:r>
            <a:r>
              <a:rPr lang="en-US" sz="1800" dirty="0" smtClean="0"/>
              <a:t>likely motion that the body experienced</a:t>
            </a:r>
          </a:p>
          <a:p>
            <a:pPr lvl="1"/>
            <a:r>
              <a:rPr lang="en-US" sz="1800" dirty="0" smtClean="0"/>
              <a:t>A</a:t>
            </a:r>
            <a:r>
              <a:rPr lang="en-US" sz="1800" dirty="0" smtClean="0"/>
              <a:t>ccuracy </a:t>
            </a:r>
            <a:r>
              <a:rPr lang="en-US" sz="1800" dirty="0" smtClean="0"/>
              <a:t>of results</a:t>
            </a:r>
          </a:p>
          <a:p>
            <a:pPr lvl="1"/>
            <a:endParaRPr lang="en-US" sz="2000" dirty="0" smtClean="0"/>
          </a:p>
        </p:txBody>
      </p:sp>
      <p:sp>
        <p:nvSpPr>
          <p:cNvPr id="5" name="Slide Number Placeholder 4"/>
          <p:cNvSpPr>
            <a:spLocks noGrp="1"/>
          </p:cNvSpPr>
          <p:nvPr>
            <p:ph type="sldNum" sz="quarter" idx="10"/>
          </p:nvPr>
        </p:nvSpPr>
        <p:spPr/>
        <p:txBody>
          <a:bodyPr/>
          <a:lstStyle/>
          <a:p>
            <a:pPr>
              <a:defRPr/>
            </a:pPr>
            <a:fld id="{B83B1E94-7652-4366-A04F-9132C2ACDA28}" type="slidenum">
              <a:rPr lang="en-US" smtClean="0"/>
              <a:pPr>
                <a:defRPr/>
              </a:pPr>
              <a:t>6</a:t>
            </a:fld>
            <a:endParaRPr lang="en-US"/>
          </a:p>
        </p:txBody>
      </p:sp>
      <p:graphicFrame>
        <p:nvGraphicFramePr>
          <p:cNvPr id="10" name="Object 9"/>
          <p:cNvGraphicFramePr>
            <a:graphicFrameLocks noChangeAspect="1"/>
          </p:cNvGraphicFramePr>
          <p:nvPr/>
        </p:nvGraphicFramePr>
        <p:xfrm>
          <a:off x="2960795" y="2584090"/>
          <a:ext cx="832293" cy="402722"/>
        </p:xfrm>
        <a:graphic>
          <a:graphicData uri="http://schemas.openxmlformats.org/presentationml/2006/ole">
            <p:oleObj spid="_x0000_s301058" name="Equation" r:id="rId4" imgW="393480" imgH="190440" progId="Equation.DSMT4">
              <p:embed/>
            </p:oleObj>
          </a:graphicData>
        </a:graphic>
      </p:graphicFrame>
      <p:graphicFrame>
        <p:nvGraphicFramePr>
          <p:cNvPr id="11" name="Object 10"/>
          <p:cNvGraphicFramePr>
            <a:graphicFrameLocks noChangeAspect="1"/>
          </p:cNvGraphicFramePr>
          <p:nvPr/>
        </p:nvGraphicFramePr>
        <p:xfrm>
          <a:off x="3171890" y="2970457"/>
          <a:ext cx="912628" cy="359520"/>
        </p:xfrm>
        <a:graphic>
          <a:graphicData uri="http://schemas.openxmlformats.org/presentationml/2006/ole">
            <p:oleObj spid="_x0000_s301059" name="Equation" r:id="rId5" imgW="419040" imgH="164880" progId="Equation.DSMT4">
              <p:embed/>
            </p:oleObj>
          </a:graphicData>
        </a:graphic>
      </p:graphicFrame>
      <p:graphicFrame>
        <p:nvGraphicFramePr>
          <p:cNvPr id="12" name="Object 11"/>
          <p:cNvGraphicFramePr>
            <a:graphicFrameLocks noChangeAspect="1"/>
          </p:cNvGraphicFramePr>
          <p:nvPr/>
        </p:nvGraphicFramePr>
        <p:xfrm>
          <a:off x="2935684" y="3379399"/>
          <a:ext cx="332355" cy="357922"/>
        </p:xfrm>
        <a:graphic>
          <a:graphicData uri="http://schemas.openxmlformats.org/presentationml/2006/ole">
            <p:oleObj spid="_x0000_s301060" name="Equation" r:id="rId6" imgW="164880" imgH="177480" progId="Equation.DSMT4">
              <p:embed/>
            </p:oleObj>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Oxford_Newman"/>
          <p:cNvPicPr>
            <a:picLocks noChangeAspect="1" noChangeArrowheads="1"/>
          </p:cNvPicPr>
          <p:nvPr/>
        </p:nvPicPr>
        <p:blipFill>
          <a:blip r:embed="rId4"/>
          <a:stretch>
            <a:fillRect/>
          </a:stretch>
        </p:blipFill>
        <p:spPr bwMode="auto">
          <a:xfrm>
            <a:off x="-75005" y="1815990"/>
            <a:ext cx="2999200" cy="2362428"/>
          </a:xfrm>
          <a:prstGeom prst="rect">
            <a:avLst/>
          </a:prstGeom>
          <a:noFill/>
          <a:ln>
            <a:noFill/>
          </a:ln>
        </p:spPr>
      </p:pic>
      <p:pic>
        <p:nvPicPr>
          <p:cNvPr id="13" name="Picture 12" descr="W10000Grisetti.png"/>
          <p:cNvPicPr>
            <a:picLocks noChangeAspect="1"/>
          </p:cNvPicPr>
          <p:nvPr/>
        </p:nvPicPr>
        <p:blipFill>
          <a:blip r:embed="rId5"/>
          <a:stretch>
            <a:fillRect/>
          </a:stretch>
        </p:blipFill>
        <p:spPr>
          <a:xfrm>
            <a:off x="3110623" y="1722709"/>
            <a:ext cx="2805552" cy="2291603"/>
          </a:xfrm>
          <a:prstGeom prst="rect">
            <a:avLst/>
          </a:prstGeom>
        </p:spPr>
      </p:pic>
      <p:sp>
        <p:nvSpPr>
          <p:cNvPr id="5" name="Title 4"/>
          <p:cNvSpPr>
            <a:spLocks noGrp="1"/>
          </p:cNvSpPr>
          <p:nvPr>
            <p:ph type="title"/>
          </p:nvPr>
        </p:nvSpPr>
        <p:spPr/>
        <p:txBody>
          <a:bodyPr/>
          <a:lstStyle/>
          <a:p>
            <a:r>
              <a:rPr lang="en-US" dirty="0" smtClean="0"/>
              <a:t>Framing the Navigation Problem</a:t>
            </a:r>
            <a:endParaRPr lang="en-US" dirty="0"/>
          </a:p>
        </p:txBody>
      </p:sp>
      <p:sp>
        <p:nvSpPr>
          <p:cNvPr id="8" name="Content Placeholder 7"/>
          <p:cNvSpPr>
            <a:spLocks noGrp="1"/>
          </p:cNvSpPr>
          <p:nvPr>
            <p:ph idx="1"/>
          </p:nvPr>
        </p:nvSpPr>
        <p:spPr>
          <a:xfrm>
            <a:off x="595313" y="932675"/>
            <a:ext cx="8128000" cy="5568725"/>
          </a:xfrm>
        </p:spPr>
        <p:txBody>
          <a:bodyPr/>
          <a:lstStyle/>
          <a:p>
            <a:r>
              <a:rPr lang="en-US" dirty="0" smtClean="0"/>
              <a:t>Efficient solutions to </a:t>
            </a:r>
            <a:r>
              <a:rPr lang="en-US" dirty="0" smtClean="0"/>
              <a:t>various sub-problems exist </a:t>
            </a:r>
            <a:r>
              <a:rPr lang="en-US" dirty="0" smtClean="0"/>
              <a:t>in the literature </a:t>
            </a:r>
            <a:r>
              <a:rPr lang="en-US" dirty="0" smtClean="0"/>
              <a:t>(some also map the environment):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generalized </a:t>
            </a:r>
            <a:r>
              <a:rPr lang="en-US" dirty="0" smtClean="0"/>
              <a:t>problem can be expressed in this form:</a:t>
            </a:r>
          </a:p>
          <a:p>
            <a:endParaRPr lang="en-US" sz="2400" dirty="0" smtClean="0"/>
          </a:p>
          <a:p>
            <a:endParaRPr lang="en-US" sz="2400" dirty="0" smtClean="0"/>
          </a:p>
          <a:p>
            <a:endParaRPr lang="en-US" sz="2400" dirty="0" smtClean="0"/>
          </a:p>
          <a:p>
            <a:endParaRPr lang="en-US" sz="2400" dirty="0" smtClean="0"/>
          </a:p>
        </p:txBody>
      </p:sp>
      <p:graphicFrame>
        <p:nvGraphicFramePr>
          <p:cNvPr id="210946" name="Object 4"/>
          <p:cNvGraphicFramePr>
            <a:graphicFrameLocks noChangeAspect="1"/>
          </p:cNvGraphicFramePr>
          <p:nvPr/>
        </p:nvGraphicFramePr>
        <p:xfrm>
          <a:off x="577880" y="4723651"/>
          <a:ext cx="8065050" cy="1136360"/>
        </p:xfrm>
        <a:graphic>
          <a:graphicData uri="http://schemas.openxmlformats.org/presentationml/2006/ole">
            <p:oleObj spid="_x0000_s210946" name="Equation" r:id="rId6" imgW="2793960" imgH="393480" progId="Equation.DSMT4">
              <p:embed/>
            </p:oleObj>
          </a:graphicData>
        </a:graphic>
      </p:graphicFrame>
      <p:graphicFrame>
        <p:nvGraphicFramePr>
          <p:cNvPr id="210947" name="Object 4"/>
          <p:cNvGraphicFramePr>
            <a:graphicFrameLocks noChangeAspect="1"/>
          </p:cNvGraphicFramePr>
          <p:nvPr/>
        </p:nvGraphicFramePr>
        <p:xfrm>
          <a:off x="3657298" y="6029421"/>
          <a:ext cx="1906214" cy="548789"/>
        </p:xfrm>
        <a:graphic>
          <a:graphicData uri="http://schemas.openxmlformats.org/presentationml/2006/ole">
            <p:oleObj spid="_x0000_s210947" name="Equation" r:id="rId7" imgW="660240" imgH="190440" progId="Equation.DSMT4">
              <p:embed/>
            </p:oleObj>
          </a:graphicData>
        </a:graphic>
      </p:graphicFrame>
      <p:pic>
        <p:nvPicPr>
          <p:cNvPr id="9" name="Picture 6" descr="Intel_GaTech_Kaess"/>
          <p:cNvPicPr>
            <a:picLocks noChangeAspect="1" noChangeArrowheads="1"/>
          </p:cNvPicPr>
          <p:nvPr/>
        </p:nvPicPr>
        <p:blipFill>
          <a:blip r:embed="rId8"/>
          <a:srcRect/>
          <a:stretch>
            <a:fillRect/>
          </a:stretch>
        </p:blipFill>
        <p:spPr bwMode="auto">
          <a:xfrm>
            <a:off x="7035105" y="1931205"/>
            <a:ext cx="2108895" cy="2108895"/>
          </a:xfrm>
          <a:prstGeom prst="rect">
            <a:avLst/>
          </a:prstGeom>
          <a:noFill/>
          <a:ln w="9525">
            <a:noFill/>
            <a:miter lim="800000"/>
            <a:headEnd/>
            <a:tailEnd/>
          </a:ln>
        </p:spPr>
      </p:pic>
      <p:sp>
        <p:nvSpPr>
          <p:cNvPr id="10" name="Text Box 8"/>
          <p:cNvSpPr txBox="1">
            <a:spLocks noChangeArrowheads="1"/>
          </p:cNvSpPr>
          <p:nvPr/>
        </p:nvSpPr>
        <p:spPr bwMode="auto">
          <a:xfrm>
            <a:off x="5762555" y="1931205"/>
            <a:ext cx="1267365" cy="461665"/>
          </a:xfrm>
          <a:prstGeom prst="rect">
            <a:avLst/>
          </a:prstGeom>
          <a:noFill/>
          <a:ln w="9525">
            <a:noFill/>
            <a:miter lim="800000"/>
            <a:headEnd/>
            <a:tailEnd/>
          </a:ln>
        </p:spPr>
        <p:txBody>
          <a:bodyPr wrap="square">
            <a:spAutoFit/>
          </a:bodyPr>
          <a:lstStyle/>
          <a:p>
            <a:pPr algn="r"/>
            <a:r>
              <a:rPr lang="en-US" sz="1200" dirty="0">
                <a:solidFill>
                  <a:schemeClr val="tx1"/>
                </a:solidFill>
              </a:rPr>
              <a:t>Michael </a:t>
            </a:r>
            <a:r>
              <a:rPr lang="en-US" sz="1200" dirty="0" err="1">
                <a:solidFill>
                  <a:schemeClr val="tx1"/>
                </a:solidFill>
              </a:rPr>
              <a:t>Kaess</a:t>
            </a:r>
            <a:endParaRPr lang="en-US" sz="1200" dirty="0">
              <a:solidFill>
                <a:schemeClr val="tx1"/>
              </a:solidFill>
            </a:endParaRPr>
          </a:p>
          <a:p>
            <a:pPr algn="r"/>
            <a:r>
              <a:rPr lang="en-US" sz="1200" dirty="0">
                <a:solidFill>
                  <a:schemeClr val="tx1"/>
                </a:solidFill>
              </a:rPr>
              <a:t>GA Tech / MIT</a:t>
            </a:r>
          </a:p>
        </p:txBody>
      </p:sp>
      <p:sp>
        <p:nvSpPr>
          <p:cNvPr id="11" name="Text Box 9"/>
          <p:cNvSpPr txBox="1">
            <a:spLocks noChangeArrowheads="1"/>
          </p:cNvSpPr>
          <p:nvPr/>
        </p:nvSpPr>
        <p:spPr bwMode="auto">
          <a:xfrm>
            <a:off x="448287" y="2084020"/>
            <a:ext cx="1245142" cy="461665"/>
          </a:xfrm>
          <a:prstGeom prst="rect">
            <a:avLst/>
          </a:prstGeom>
          <a:noFill/>
          <a:ln w="9525">
            <a:noFill/>
            <a:miter lim="800000"/>
            <a:headEnd/>
            <a:tailEnd/>
          </a:ln>
        </p:spPr>
        <p:txBody>
          <a:bodyPr wrap="square">
            <a:spAutoFit/>
          </a:bodyPr>
          <a:lstStyle/>
          <a:p>
            <a:r>
              <a:rPr lang="en-US" sz="1200" dirty="0">
                <a:solidFill>
                  <a:schemeClr val="tx1"/>
                </a:solidFill>
              </a:rPr>
              <a:t>Paul Newman</a:t>
            </a:r>
          </a:p>
          <a:p>
            <a:r>
              <a:rPr lang="en-US" sz="1200" dirty="0">
                <a:solidFill>
                  <a:schemeClr val="tx1"/>
                </a:solidFill>
              </a:rPr>
              <a:t>Oxford</a:t>
            </a:r>
          </a:p>
        </p:txBody>
      </p:sp>
      <p:sp>
        <p:nvSpPr>
          <p:cNvPr id="14" name="Text Box 9"/>
          <p:cNvSpPr txBox="1">
            <a:spLocks noChangeArrowheads="1"/>
          </p:cNvSpPr>
          <p:nvPr/>
        </p:nvSpPr>
        <p:spPr bwMode="auto">
          <a:xfrm>
            <a:off x="4027682" y="3457141"/>
            <a:ext cx="1843440" cy="646331"/>
          </a:xfrm>
          <a:prstGeom prst="rect">
            <a:avLst/>
          </a:prstGeom>
          <a:noFill/>
          <a:ln w="9525">
            <a:noFill/>
            <a:miter lim="800000"/>
            <a:headEnd/>
            <a:tailEnd/>
          </a:ln>
        </p:spPr>
        <p:txBody>
          <a:bodyPr wrap="square">
            <a:spAutoFit/>
          </a:bodyPr>
          <a:lstStyle/>
          <a:p>
            <a:r>
              <a:rPr lang="en-US" sz="1200" dirty="0" smtClean="0">
                <a:solidFill>
                  <a:schemeClr val="tx1"/>
                </a:solidFill>
              </a:rPr>
              <a:t>Giorgio </a:t>
            </a:r>
            <a:r>
              <a:rPr lang="en-US" sz="1200" dirty="0" err="1" smtClean="0">
                <a:solidFill>
                  <a:schemeClr val="tx1"/>
                </a:solidFill>
              </a:rPr>
              <a:t>Grisetti</a:t>
            </a:r>
            <a:endParaRPr lang="en-US" sz="1200" dirty="0">
              <a:solidFill>
                <a:schemeClr val="tx1"/>
              </a:solidFill>
            </a:endParaRPr>
          </a:p>
          <a:p>
            <a:r>
              <a:rPr lang="en-US" sz="1200" dirty="0" smtClean="0">
                <a:solidFill>
                  <a:schemeClr val="tx1"/>
                </a:solidFill>
              </a:rPr>
              <a:t>La </a:t>
            </a:r>
            <a:r>
              <a:rPr lang="en-US" sz="1200" dirty="0" err="1" smtClean="0">
                <a:solidFill>
                  <a:schemeClr val="tx1"/>
                </a:solidFill>
              </a:rPr>
              <a:t>Sapienza</a:t>
            </a:r>
            <a:endParaRPr lang="en-US" sz="1200" dirty="0" smtClean="0">
              <a:solidFill>
                <a:schemeClr val="tx1"/>
              </a:solidFill>
            </a:endParaRPr>
          </a:p>
          <a:p>
            <a:r>
              <a:rPr lang="en-US" sz="1200" dirty="0" smtClean="0">
                <a:solidFill>
                  <a:schemeClr val="tx1"/>
                </a:solidFill>
              </a:rPr>
              <a:t>University of Rome</a:t>
            </a: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D58B4BFC-FA8A-4ED6-92CF-B23EBA5C8C33}" type="slidenum">
              <a:rPr lang="en-US" smtClean="0"/>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Visualizing the Problem Structure</a:t>
            </a:r>
          </a:p>
        </p:txBody>
      </p:sp>
      <p:sp>
        <p:nvSpPr>
          <p:cNvPr id="56" name="Content Placeholder 55"/>
          <p:cNvSpPr>
            <a:spLocks noGrp="1"/>
          </p:cNvSpPr>
          <p:nvPr>
            <p:ph idx="1"/>
          </p:nvPr>
        </p:nvSpPr>
        <p:spPr>
          <a:xfrm>
            <a:off x="595313" y="4965200"/>
            <a:ext cx="8278048" cy="1459390"/>
          </a:xfrm>
        </p:spPr>
        <p:txBody>
          <a:bodyPr/>
          <a:lstStyle/>
          <a:p>
            <a:r>
              <a:rPr lang="en-US" dirty="0" smtClean="0"/>
              <a:t>Each block of parameters corresponds to a discrete time period.</a:t>
            </a:r>
          </a:p>
          <a:p>
            <a:r>
              <a:rPr lang="en-US" dirty="0" smtClean="0"/>
              <a:t>Measurements have graph structure (node = time, edge = measure).</a:t>
            </a:r>
          </a:p>
          <a:p>
            <a:r>
              <a:rPr lang="en-US" dirty="0" smtClean="0"/>
              <a:t>Trajectories are not required to have a graph structure.</a:t>
            </a:r>
          </a:p>
        </p:txBody>
      </p:sp>
      <p:sp>
        <p:nvSpPr>
          <p:cNvPr id="54" name="Slide Number Placeholder 3"/>
          <p:cNvSpPr>
            <a:spLocks noGrp="1"/>
          </p:cNvSpPr>
          <p:nvPr>
            <p:ph type="sldNum" sz="quarter" idx="10"/>
          </p:nvPr>
        </p:nvSpPr>
        <p:spPr/>
        <p:txBody>
          <a:bodyPr/>
          <a:lstStyle/>
          <a:p>
            <a:fld id="{D58B4BFC-FA8A-4ED6-92CF-B23EBA5C8C33}" type="slidenum">
              <a:rPr lang="en-US" smtClean="0"/>
              <a:pPr/>
              <a:t>8</a:t>
            </a:fld>
            <a:endParaRPr lang="en-US" dirty="0"/>
          </a:p>
        </p:txBody>
      </p:sp>
      <p:grpSp>
        <p:nvGrpSpPr>
          <p:cNvPr id="58" name="Group 57"/>
          <p:cNvGrpSpPr/>
          <p:nvPr/>
        </p:nvGrpSpPr>
        <p:grpSpPr>
          <a:xfrm>
            <a:off x="1347053" y="1366160"/>
            <a:ext cx="6311035" cy="1475278"/>
            <a:chOff x="1347053" y="1366160"/>
            <a:chExt cx="6311035" cy="1475278"/>
          </a:xfrm>
        </p:grpSpPr>
        <p:sp>
          <p:nvSpPr>
            <p:cNvPr id="125" name="Oval 46"/>
            <p:cNvSpPr>
              <a:spLocks noChangeArrowheads="1"/>
            </p:cNvSpPr>
            <p:nvPr/>
          </p:nvSpPr>
          <p:spPr bwMode="auto">
            <a:xfrm>
              <a:off x="6433068" y="2377902"/>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6" name="Oval 47"/>
            <p:cNvSpPr>
              <a:spLocks noChangeArrowheads="1"/>
            </p:cNvSpPr>
            <p:nvPr/>
          </p:nvSpPr>
          <p:spPr bwMode="auto">
            <a:xfrm>
              <a:off x="7521916" y="2377902"/>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7" name="Oval 54"/>
            <p:cNvSpPr>
              <a:spLocks noChangeArrowheads="1"/>
            </p:cNvSpPr>
            <p:nvPr/>
          </p:nvSpPr>
          <p:spPr bwMode="auto">
            <a:xfrm>
              <a:off x="3250284" y="2377902"/>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8" name="Arc 55"/>
            <p:cNvSpPr>
              <a:spLocks/>
            </p:cNvSpPr>
            <p:nvPr/>
          </p:nvSpPr>
          <p:spPr bwMode="auto">
            <a:xfrm>
              <a:off x="3272454" y="2150076"/>
              <a:ext cx="1077735" cy="454043"/>
            </a:xfrm>
            <a:custGeom>
              <a:avLst/>
              <a:gdLst>
                <a:gd name="T0" fmla="*/ 0 w 39669"/>
                <a:gd name="T1" fmla="*/ 71985920 h 21600"/>
                <a:gd name="T2" fmla="*/ 1458956087 w 39669"/>
                <a:gd name="T3" fmla="*/ 71223320 h 21600"/>
                <a:gd name="T4" fmla="*/ 730563503 w 39669"/>
                <a:gd name="T5" fmla="*/ 118540664 h 21600"/>
                <a:gd name="T6" fmla="*/ 0 60000 65536"/>
                <a:gd name="T7" fmla="*/ 0 60000 65536"/>
                <a:gd name="T8" fmla="*/ 0 60000 65536"/>
                <a:gd name="T9" fmla="*/ 0 w 39669"/>
                <a:gd name="T10" fmla="*/ 0 h 21600"/>
                <a:gd name="T11" fmla="*/ 39669 w 39669"/>
                <a:gd name="T12" fmla="*/ 21600 h 21600"/>
                <a:gd name="connsiteX0" fmla="*/ 0 w 39669"/>
                <a:gd name="connsiteY0" fmla="*/ 13117 h 21601"/>
                <a:gd name="connsiteX1" fmla="*/ 19865 w 39669"/>
                <a:gd name="connsiteY1" fmla="*/ 0 h 21601"/>
                <a:gd name="connsiteX2" fmla="*/ 39669 w 39669"/>
                <a:gd name="connsiteY2" fmla="*/ 12979 h 21601"/>
                <a:gd name="connsiteX0" fmla="*/ 1 w 39669"/>
                <a:gd name="connsiteY0" fmla="*/ 12781 h 21601"/>
                <a:gd name="connsiteX1" fmla="*/ 19865 w 39669"/>
                <a:gd name="connsiteY1" fmla="*/ 0 h 21601"/>
                <a:gd name="connsiteX2" fmla="*/ 39669 w 39669"/>
                <a:gd name="connsiteY2" fmla="*/ 12979 h 21601"/>
                <a:gd name="connsiteX3" fmla="*/ 19865 w 39669"/>
                <a:gd name="connsiteY3" fmla="*/ 21601 h 21601"/>
                <a:gd name="connsiteX4" fmla="*/ 1 w 39669"/>
                <a:gd name="connsiteY4" fmla="*/ 12781 h 21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69" h="21601" fill="none" extrusionOk="0">
                  <a:moveTo>
                    <a:pt x="0" y="13117"/>
                  </a:moveTo>
                  <a:cubicBezTo>
                    <a:pt x="3398" y="5162"/>
                    <a:pt x="11214" y="0"/>
                    <a:pt x="19865" y="0"/>
                  </a:cubicBezTo>
                  <a:cubicBezTo>
                    <a:pt x="28460" y="0"/>
                    <a:pt x="36238" y="5097"/>
                    <a:pt x="39669" y="12979"/>
                  </a:cubicBezTo>
                </a:path>
                <a:path w="39669" h="21601" stroke="0" extrusionOk="0">
                  <a:moveTo>
                    <a:pt x="1" y="12781"/>
                  </a:moveTo>
                  <a:cubicBezTo>
                    <a:pt x="3399" y="4826"/>
                    <a:pt x="11214" y="0"/>
                    <a:pt x="19865" y="0"/>
                  </a:cubicBezTo>
                  <a:cubicBezTo>
                    <a:pt x="28460" y="0"/>
                    <a:pt x="36238" y="5097"/>
                    <a:pt x="39669" y="12979"/>
                  </a:cubicBezTo>
                  <a:lnTo>
                    <a:pt x="19865" y="21601"/>
                  </a:lnTo>
                  <a:lnTo>
                    <a:pt x="1" y="12781"/>
                  </a:lnTo>
                  <a:close/>
                </a:path>
              </a:pathLst>
            </a:custGeom>
            <a:no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9" name="Arc 56"/>
            <p:cNvSpPr>
              <a:spLocks/>
            </p:cNvSpPr>
            <p:nvPr/>
          </p:nvSpPr>
          <p:spPr bwMode="auto">
            <a:xfrm>
              <a:off x="6466322" y="2165972"/>
              <a:ext cx="1081458" cy="381000"/>
            </a:xfrm>
            <a:custGeom>
              <a:avLst/>
              <a:gdLst>
                <a:gd name="T0" fmla="*/ 0 w 39669"/>
                <a:gd name="T1" fmla="*/ 71985920 h 21600"/>
                <a:gd name="T2" fmla="*/ 1458956087 w 39669"/>
                <a:gd name="T3" fmla="*/ 71223320 h 21600"/>
                <a:gd name="T4" fmla="*/ 730563503 w 39669"/>
                <a:gd name="T5" fmla="*/ 118540664 h 21600"/>
                <a:gd name="T6" fmla="*/ 0 60000 65536"/>
                <a:gd name="T7" fmla="*/ 0 60000 65536"/>
                <a:gd name="T8" fmla="*/ 0 60000 65536"/>
                <a:gd name="T9" fmla="*/ 0 w 39669"/>
                <a:gd name="T10" fmla="*/ 0 h 21600"/>
                <a:gd name="T11" fmla="*/ 39669 w 39669"/>
                <a:gd name="T12" fmla="*/ 21600 h 21600"/>
              </a:gdLst>
              <a:ahLst/>
              <a:cxnLst>
                <a:cxn ang="T6">
                  <a:pos x="T0" y="T1"/>
                </a:cxn>
                <a:cxn ang="T7">
                  <a:pos x="T2" y="T3"/>
                </a:cxn>
                <a:cxn ang="T8">
                  <a:pos x="T4" y="T5"/>
                </a:cxn>
              </a:cxnLst>
              <a:rect l="T9" t="T10" r="T11" b="T12"/>
              <a:pathLst>
                <a:path w="39669" h="21600" fill="none" extrusionOk="0">
                  <a:moveTo>
                    <a:pt x="-1" y="13116"/>
                  </a:moveTo>
                  <a:cubicBezTo>
                    <a:pt x="3397" y="5161"/>
                    <a:pt x="11213" y="-1"/>
                    <a:pt x="19864" y="-1"/>
                  </a:cubicBezTo>
                  <a:cubicBezTo>
                    <a:pt x="28459" y="-1"/>
                    <a:pt x="36237" y="5096"/>
                    <a:pt x="39668" y="12978"/>
                  </a:cubicBezTo>
                </a:path>
                <a:path w="39669" h="21600" stroke="0" extrusionOk="0">
                  <a:moveTo>
                    <a:pt x="-1" y="13116"/>
                  </a:moveTo>
                  <a:cubicBezTo>
                    <a:pt x="3397" y="5161"/>
                    <a:pt x="11213" y="-1"/>
                    <a:pt x="19864" y="-1"/>
                  </a:cubicBezTo>
                  <a:cubicBezTo>
                    <a:pt x="28459" y="-1"/>
                    <a:pt x="36237" y="5096"/>
                    <a:pt x="39668" y="12978"/>
                  </a:cubicBezTo>
                  <a:lnTo>
                    <a:pt x="19864" y="21600"/>
                  </a:lnTo>
                  <a:close/>
                </a:path>
              </a:pathLst>
            </a:custGeom>
            <a:no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30" name="Arc 57"/>
            <p:cNvSpPr>
              <a:spLocks/>
            </p:cNvSpPr>
            <p:nvPr/>
          </p:nvSpPr>
          <p:spPr bwMode="auto">
            <a:xfrm>
              <a:off x="4363766" y="1774638"/>
              <a:ext cx="3192638" cy="1066800"/>
            </a:xfrm>
            <a:custGeom>
              <a:avLst/>
              <a:gdLst>
                <a:gd name="T0" fmla="*/ 0 w 39669"/>
                <a:gd name="T1" fmla="*/ 1580236440 h 21600"/>
                <a:gd name="T2" fmla="*/ 2147483647 w 39669"/>
                <a:gd name="T3" fmla="*/ 1563490847 h 21600"/>
                <a:gd name="T4" fmla="*/ 2147483647 w 39669"/>
                <a:gd name="T5" fmla="*/ 2147483647 h 21600"/>
                <a:gd name="T6" fmla="*/ 0 60000 65536"/>
                <a:gd name="T7" fmla="*/ 0 60000 65536"/>
                <a:gd name="T8" fmla="*/ 0 60000 65536"/>
                <a:gd name="T9" fmla="*/ 0 w 39669"/>
                <a:gd name="T10" fmla="*/ 0 h 21600"/>
                <a:gd name="T11" fmla="*/ 39669 w 39669"/>
                <a:gd name="T12" fmla="*/ 21600 h 21600"/>
              </a:gdLst>
              <a:ahLst/>
              <a:cxnLst>
                <a:cxn ang="T6">
                  <a:pos x="T0" y="T1"/>
                </a:cxn>
                <a:cxn ang="T7">
                  <a:pos x="T2" y="T3"/>
                </a:cxn>
                <a:cxn ang="T8">
                  <a:pos x="T4" y="T5"/>
                </a:cxn>
              </a:cxnLst>
              <a:rect l="T9" t="T10" r="T11" b="T12"/>
              <a:pathLst>
                <a:path w="39669" h="21600" fill="none" extrusionOk="0">
                  <a:moveTo>
                    <a:pt x="-1" y="13116"/>
                  </a:moveTo>
                  <a:cubicBezTo>
                    <a:pt x="3397" y="5161"/>
                    <a:pt x="11213" y="-1"/>
                    <a:pt x="19864" y="-1"/>
                  </a:cubicBezTo>
                  <a:cubicBezTo>
                    <a:pt x="28459" y="-1"/>
                    <a:pt x="36237" y="5096"/>
                    <a:pt x="39668" y="12978"/>
                  </a:cubicBezTo>
                </a:path>
                <a:path w="39669" h="21600" stroke="0" extrusionOk="0">
                  <a:moveTo>
                    <a:pt x="-1" y="13116"/>
                  </a:moveTo>
                  <a:cubicBezTo>
                    <a:pt x="3397" y="5161"/>
                    <a:pt x="11213" y="-1"/>
                    <a:pt x="19864" y="-1"/>
                  </a:cubicBezTo>
                  <a:cubicBezTo>
                    <a:pt x="28459" y="-1"/>
                    <a:pt x="36237" y="5096"/>
                    <a:pt x="39668" y="12978"/>
                  </a:cubicBezTo>
                  <a:lnTo>
                    <a:pt x="19864" y="21600"/>
                  </a:lnTo>
                  <a:close/>
                </a:path>
              </a:pathLst>
            </a:custGeom>
            <a:no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31" name="Oval 53"/>
            <p:cNvSpPr>
              <a:spLocks noChangeArrowheads="1"/>
            </p:cNvSpPr>
            <p:nvPr/>
          </p:nvSpPr>
          <p:spPr bwMode="auto">
            <a:xfrm>
              <a:off x="4317952" y="2377902"/>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aphicFrame>
          <p:nvGraphicFramePr>
            <p:cNvPr id="132" name="Object 3"/>
            <p:cNvGraphicFramePr>
              <a:graphicFrameLocks noChangeAspect="1"/>
            </p:cNvGraphicFramePr>
            <p:nvPr/>
          </p:nvGraphicFramePr>
          <p:xfrm>
            <a:off x="4257490" y="2467596"/>
            <a:ext cx="196850" cy="276860"/>
          </p:xfrm>
          <a:graphic>
            <a:graphicData uri="http://schemas.openxmlformats.org/presentationml/2006/ole">
              <p:oleObj spid="_x0000_s147479" name="Equation" r:id="rId3" imgW="126720" imgH="177480" progId="Equation.DSMT4">
                <p:embed/>
              </p:oleObj>
            </a:graphicData>
          </a:graphic>
        </p:graphicFrame>
        <p:graphicFrame>
          <p:nvGraphicFramePr>
            <p:cNvPr id="133" name="Object 4"/>
            <p:cNvGraphicFramePr>
              <a:graphicFrameLocks noChangeAspect="1"/>
            </p:cNvGraphicFramePr>
            <p:nvPr/>
          </p:nvGraphicFramePr>
          <p:xfrm>
            <a:off x="6380122" y="2467596"/>
            <a:ext cx="196850" cy="276860"/>
          </p:xfrm>
          <a:graphic>
            <a:graphicData uri="http://schemas.openxmlformats.org/presentationml/2006/ole">
              <p:oleObj spid="_x0000_s147480" name="Equation" r:id="rId4" imgW="126720" imgH="177480" progId="Equation.DSMT4">
                <p:embed/>
              </p:oleObj>
            </a:graphicData>
          </a:graphic>
        </p:graphicFrame>
        <p:graphicFrame>
          <p:nvGraphicFramePr>
            <p:cNvPr id="134" name="Object 5"/>
            <p:cNvGraphicFramePr>
              <a:graphicFrameLocks noChangeAspect="1"/>
            </p:cNvGraphicFramePr>
            <p:nvPr/>
          </p:nvGraphicFramePr>
          <p:xfrm>
            <a:off x="7481558" y="2468231"/>
            <a:ext cx="176530" cy="275590"/>
          </p:xfrm>
          <a:graphic>
            <a:graphicData uri="http://schemas.openxmlformats.org/presentationml/2006/ole">
              <p:oleObj spid="_x0000_s147481" name="Equation" r:id="rId5" imgW="114120" imgH="177480" progId="Equation.DSMT4">
                <p:embed/>
              </p:oleObj>
            </a:graphicData>
          </a:graphic>
        </p:graphicFrame>
        <p:sp>
          <p:nvSpPr>
            <p:cNvPr id="137" name="Text Box 147"/>
            <p:cNvSpPr txBox="1">
              <a:spLocks noChangeArrowheads="1"/>
            </p:cNvSpPr>
            <p:nvPr/>
          </p:nvSpPr>
          <p:spPr bwMode="auto">
            <a:xfrm>
              <a:off x="1347053" y="1737564"/>
              <a:ext cx="710451" cy="646331"/>
            </a:xfrm>
            <a:prstGeom prst="rect">
              <a:avLst/>
            </a:prstGeom>
            <a:noFill/>
            <a:ln w="9525">
              <a:noFill/>
              <a:miter lim="800000"/>
              <a:headEnd/>
              <a:tailEnd/>
            </a:ln>
          </p:spPr>
          <p:txBody>
            <a:bodyPr wrap="none">
              <a:spAutoFit/>
            </a:bodyPr>
            <a:lstStyle/>
            <a:p>
              <a:pPr algn="r" defTabSz="914400">
                <a:buClrTx/>
                <a:buSzTx/>
                <a:buFontTx/>
                <a:buNone/>
              </a:pPr>
              <a:r>
                <a:rPr lang="en-US" dirty="0">
                  <a:solidFill>
                    <a:srgbClr val="000000"/>
                  </a:solidFill>
                  <a:latin typeface="Times New Roman" pitchFamily="18" charset="0"/>
                  <a:cs typeface="Times New Roman" pitchFamily="18" charset="0"/>
                </a:rPr>
                <a:t>cost</a:t>
              </a:r>
            </a:p>
            <a:p>
              <a:pPr algn="r" defTabSz="914400">
                <a:buClrTx/>
                <a:buSzTx/>
                <a:buFontTx/>
                <a:buNone/>
              </a:pPr>
              <a:r>
                <a:rPr lang="en-US" dirty="0">
                  <a:solidFill>
                    <a:srgbClr val="000000"/>
                  </a:solidFill>
                  <a:latin typeface="Times New Roman" pitchFamily="18" charset="0"/>
                  <a:cs typeface="Times New Roman" pitchFamily="18" charset="0"/>
                </a:rPr>
                <a:t>graph</a:t>
              </a:r>
            </a:p>
          </p:txBody>
        </p:sp>
        <p:sp>
          <p:nvSpPr>
            <p:cNvPr id="139" name="Text Box 150"/>
            <p:cNvSpPr txBox="1">
              <a:spLocks noChangeArrowheads="1"/>
            </p:cNvSpPr>
            <p:nvPr/>
          </p:nvSpPr>
          <p:spPr bwMode="auto">
            <a:xfrm>
              <a:off x="2667442" y="2231725"/>
              <a:ext cx="633507" cy="369332"/>
            </a:xfrm>
            <a:prstGeom prst="rect">
              <a:avLst/>
            </a:prstGeom>
            <a:noFill/>
            <a:ln w="9525">
              <a:noFill/>
              <a:miter lim="800000"/>
              <a:headEnd/>
              <a:tailEnd/>
            </a:ln>
          </p:spPr>
          <p:txBody>
            <a:bodyPr wrap="none">
              <a:spAutoFit/>
            </a:bodyPr>
            <a:lstStyle/>
            <a:p>
              <a:pPr algn="ctr" defTabSz="914400">
                <a:buClrTx/>
                <a:buSzTx/>
                <a:buFontTx/>
                <a:buNone/>
              </a:pPr>
              <a:r>
                <a:rPr lang="en-US" dirty="0" smtClean="0">
                  <a:solidFill>
                    <a:srgbClr val="000000"/>
                  </a:solidFill>
                  <a:latin typeface="Times New Roman" pitchFamily="18" charset="0"/>
                  <a:cs typeface="Times New Roman" pitchFamily="18" charset="0"/>
                </a:rPr>
                <a:t>node</a:t>
              </a:r>
              <a:endParaRPr lang="en-US" dirty="0">
                <a:solidFill>
                  <a:srgbClr val="000000"/>
                </a:solidFill>
                <a:latin typeface="Times New Roman" pitchFamily="18" charset="0"/>
                <a:cs typeface="Times New Roman" pitchFamily="18" charset="0"/>
              </a:endParaRPr>
            </a:p>
          </p:txBody>
        </p:sp>
        <p:sp>
          <p:nvSpPr>
            <p:cNvPr id="140" name="Text Box 158"/>
            <p:cNvSpPr txBox="1">
              <a:spLocks noChangeArrowheads="1"/>
            </p:cNvSpPr>
            <p:nvPr/>
          </p:nvSpPr>
          <p:spPr bwMode="auto">
            <a:xfrm>
              <a:off x="3601421" y="1546273"/>
              <a:ext cx="1524776" cy="369332"/>
            </a:xfrm>
            <a:prstGeom prst="rect">
              <a:avLst/>
            </a:prstGeom>
            <a:noFill/>
            <a:ln w="9525">
              <a:noFill/>
              <a:miter lim="800000"/>
              <a:headEnd/>
              <a:tailEnd/>
            </a:ln>
          </p:spPr>
          <p:txBody>
            <a:bodyPr wrap="none">
              <a:spAutoFit/>
            </a:bodyPr>
            <a:lstStyle/>
            <a:p>
              <a:pPr algn="ctr" defTabSz="914400">
                <a:buClrTx/>
                <a:buSzTx/>
                <a:buFontTx/>
                <a:buNone/>
              </a:pPr>
              <a:r>
                <a:rPr lang="en-US" dirty="0" smtClean="0">
                  <a:solidFill>
                    <a:srgbClr val="000000"/>
                  </a:solidFill>
                  <a:latin typeface="Times New Roman" pitchFamily="18" charset="0"/>
                  <a:cs typeface="Times New Roman" pitchFamily="18" charset="0"/>
                </a:rPr>
                <a:t>diagonal edge</a:t>
              </a:r>
              <a:endParaRPr lang="en-US" dirty="0">
                <a:solidFill>
                  <a:srgbClr val="000000"/>
                </a:solidFill>
                <a:latin typeface="Times New Roman" pitchFamily="18" charset="0"/>
                <a:cs typeface="Times New Roman" pitchFamily="18" charset="0"/>
              </a:endParaRPr>
            </a:p>
          </p:txBody>
        </p:sp>
        <p:sp>
          <p:nvSpPr>
            <p:cNvPr id="141" name="Text Box 159"/>
            <p:cNvSpPr txBox="1">
              <a:spLocks noChangeArrowheads="1"/>
            </p:cNvSpPr>
            <p:nvPr/>
          </p:nvSpPr>
          <p:spPr bwMode="auto">
            <a:xfrm>
              <a:off x="5095113" y="1366160"/>
              <a:ext cx="1815562" cy="369332"/>
            </a:xfrm>
            <a:prstGeom prst="rect">
              <a:avLst/>
            </a:prstGeom>
            <a:noFill/>
            <a:ln w="9525">
              <a:noFill/>
              <a:miter lim="800000"/>
              <a:headEnd/>
              <a:tailEnd/>
            </a:ln>
          </p:spPr>
          <p:txBody>
            <a:bodyPr wrap="none">
              <a:spAutoFit/>
            </a:bodyPr>
            <a:lstStyle/>
            <a:p>
              <a:pPr algn="ctr" defTabSz="914400">
                <a:buClrTx/>
                <a:buSzTx/>
                <a:buFontTx/>
                <a:buNone/>
              </a:pPr>
              <a:r>
                <a:rPr lang="en-US" dirty="0" smtClean="0">
                  <a:solidFill>
                    <a:srgbClr val="000000"/>
                  </a:solidFill>
                  <a:latin typeface="Times New Roman" pitchFamily="18" charset="0"/>
                  <a:cs typeface="Times New Roman" pitchFamily="18" charset="0"/>
                </a:rPr>
                <a:t>off-diagonal edge</a:t>
              </a:r>
              <a:endParaRPr lang="en-US" dirty="0">
                <a:solidFill>
                  <a:srgbClr val="000000"/>
                </a:solidFill>
                <a:latin typeface="Times New Roman" pitchFamily="18" charset="0"/>
                <a:cs typeface="Times New Roman" pitchFamily="18" charset="0"/>
              </a:endParaRPr>
            </a:p>
          </p:txBody>
        </p:sp>
        <p:graphicFrame>
          <p:nvGraphicFramePr>
            <p:cNvPr id="142" name="Object 3"/>
            <p:cNvGraphicFramePr>
              <a:graphicFrameLocks noChangeAspect="1"/>
            </p:cNvGraphicFramePr>
            <p:nvPr/>
          </p:nvGraphicFramePr>
          <p:xfrm>
            <a:off x="3193576" y="2467596"/>
            <a:ext cx="177800" cy="276860"/>
          </p:xfrm>
          <a:graphic>
            <a:graphicData uri="http://schemas.openxmlformats.org/presentationml/2006/ole">
              <p:oleObj spid="_x0000_s147484" name="Equation" r:id="rId6" imgW="114120" imgH="177480" progId="Equation.DSMT4">
                <p:embed/>
              </p:oleObj>
            </a:graphicData>
          </a:graphic>
        </p:graphicFrame>
        <p:sp>
          <p:nvSpPr>
            <p:cNvPr id="150" name="Line 153"/>
            <p:cNvSpPr>
              <a:spLocks noChangeShapeType="1"/>
            </p:cNvSpPr>
            <p:nvPr/>
          </p:nvSpPr>
          <p:spPr bwMode="auto">
            <a:xfrm>
              <a:off x="4291489" y="2087788"/>
              <a:ext cx="59123" cy="321073"/>
            </a:xfrm>
            <a:prstGeom prst="line">
              <a:avLst/>
            </a:prstGeom>
            <a:noFill/>
            <a:ln w="190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51" name="Line 154"/>
            <p:cNvSpPr>
              <a:spLocks noChangeShapeType="1"/>
            </p:cNvSpPr>
            <p:nvPr/>
          </p:nvSpPr>
          <p:spPr bwMode="auto">
            <a:xfrm flipH="1">
              <a:off x="4364832" y="2087788"/>
              <a:ext cx="59123" cy="321073"/>
            </a:xfrm>
            <a:prstGeom prst="line">
              <a:avLst/>
            </a:prstGeom>
            <a:noFill/>
            <a:ln w="190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52" name="Arc 151"/>
            <p:cNvSpPr/>
            <p:nvPr/>
          </p:nvSpPr>
          <p:spPr>
            <a:xfrm>
              <a:off x="4288698" y="1934197"/>
              <a:ext cx="135730" cy="260872"/>
            </a:xfrm>
            <a:prstGeom prst="arc">
              <a:avLst>
                <a:gd name="adj1" fmla="val 9240149"/>
                <a:gd name="adj2" fmla="val 1604210"/>
              </a:avLst>
            </a:prstGeom>
            <a:noFill/>
            <a:ln w="1905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solidFill>
                    <a:srgbClr val="FFFFFF"/>
                  </a:solidFill>
                </a:ln>
                <a:solidFill>
                  <a:srgbClr val="000000"/>
                </a:solidFill>
                <a:effectLst/>
                <a:uLnTx/>
                <a:uFillTx/>
                <a:latin typeface="Arial"/>
                <a:ea typeface="+mn-ea"/>
                <a:cs typeface="+mn-cs"/>
              </a:endParaRPr>
            </a:p>
          </p:txBody>
        </p:sp>
      </p:grpSp>
      <p:grpSp>
        <p:nvGrpSpPr>
          <p:cNvPr id="57" name="Group 56"/>
          <p:cNvGrpSpPr/>
          <p:nvPr/>
        </p:nvGrpSpPr>
        <p:grpSpPr>
          <a:xfrm>
            <a:off x="731500" y="2769134"/>
            <a:ext cx="7208277" cy="1735206"/>
            <a:chOff x="731500" y="2769134"/>
            <a:chExt cx="7208277" cy="1735206"/>
          </a:xfrm>
        </p:grpSpPr>
        <p:grpSp>
          <p:nvGrpSpPr>
            <p:cNvPr id="103" name="Group 118"/>
            <p:cNvGrpSpPr/>
            <p:nvPr/>
          </p:nvGrpSpPr>
          <p:grpSpPr>
            <a:xfrm>
              <a:off x="2013631" y="2776115"/>
              <a:ext cx="5796104" cy="1318166"/>
              <a:chOff x="1358900" y="484188"/>
              <a:chExt cx="7470252" cy="5383212"/>
            </a:xfrm>
          </p:grpSpPr>
          <p:sp>
            <p:nvSpPr>
              <p:cNvPr id="104" name="Line 26"/>
              <p:cNvSpPr>
                <a:spLocks noChangeShapeType="1"/>
              </p:cNvSpPr>
              <p:nvPr/>
            </p:nvSpPr>
            <p:spPr bwMode="auto">
              <a:xfrm flipH="1">
                <a:off x="8829152"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5" name="Line 35"/>
              <p:cNvSpPr>
                <a:spLocks noChangeShapeType="1"/>
              </p:cNvSpPr>
              <p:nvPr/>
            </p:nvSpPr>
            <p:spPr bwMode="auto">
              <a:xfrm flipH="1">
                <a:off x="5101216"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6" name="Line 37"/>
              <p:cNvSpPr>
                <a:spLocks noChangeShapeType="1"/>
              </p:cNvSpPr>
              <p:nvPr/>
            </p:nvSpPr>
            <p:spPr bwMode="auto">
              <a:xfrm flipH="1">
                <a:off x="6960160"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7" name="Line 38"/>
              <p:cNvSpPr>
                <a:spLocks noChangeShapeType="1"/>
              </p:cNvSpPr>
              <p:nvPr/>
            </p:nvSpPr>
            <p:spPr bwMode="auto">
              <a:xfrm flipH="1">
                <a:off x="1358900"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8" name="Line 40"/>
              <p:cNvSpPr>
                <a:spLocks noChangeShapeType="1"/>
              </p:cNvSpPr>
              <p:nvPr/>
            </p:nvSpPr>
            <p:spPr bwMode="auto">
              <a:xfrm flipH="1">
                <a:off x="3233756"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sp>
          <p:nvSpPr>
            <p:cNvPr id="109" name="Line 59"/>
            <p:cNvSpPr>
              <a:spLocks noChangeShapeType="1"/>
            </p:cNvSpPr>
            <p:nvPr/>
          </p:nvSpPr>
          <p:spPr bwMode="auto">
            <a:xfrm>
              <a:off x="2013631" y="2769134"/>
              <a:ext cx="5794046" cy="0"/>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1" name="Line 60"/>
            <p:cNvSpPr>
              <a:spLocks noChangeShapeType="1"/>
            </p:cNvSpPr>
            <p:nvPr/>
          </p:nvSpPr>
          <p:spPr bwMode="auto">
            <a:xfrm flipV="1">
              <a:off x="2013631" y="4085316"/>
              <a:ext cx="5803900" cy="3175"/>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nvGrpSpPr>
            <p:cNvPr id="112" name="Group 52"/>
            <p:cNvGrpSpPr/>
            <p:nvPr/>
          </p:nvGrpSpPr>
          <p:grpSpPr>
            <a:xfrm>
              <a:off x="2023484" y="2897289"/>
              <a:ext cx="5777418" cy="795966"/>
              <a:chOff x="1371599" y="4267200"/>
              <a:chExt cx="7446169" cy="795966"/>
            </a:xfrm>
          </p:grpSpPr>
          <p:sp>
            <p:nvSpPr>
              <p:cNvPr id="113" name="Freeform 9"/>
              <p:cNvSpPr>
                <a:spLocks noChangeAspect="1"/>
              </p:cNvSpPr>
              <p:nvPr/>
            </p:nvSpPr>
            <p:spPr bwMode="auto">
              <a:xfrm>
                <a:off x="1431338" y="4311650"/>
                <a:ext cx="7384049" cy="460375"/>
              </a:xfrm>
              <a:custGeom>
                <a:avLst/>
                <a:gdLst>
                  <a:gd name="T0" fmla="*/ 0 w 3171"/>
                  <a:gd name="T1" fmla="*/ 144 h 442"/>
                  <a:gd name="T2" fmla="*/ 566 w 3171"/>
                  <a:gd name="T3" fmla="*/ 178 h 442"/>
                  <a:gd name="T4" fmla="*/ 1173 w 3171"/>
                  <a:gd name="T5" fmla="*/ 69 h 442"/>
                  <a:gd name="T6" fmla="*/ 1725 w 3171"/>
                  <a:gd name="T7" fmla="*/ 0 h 442"/>
                  <a:gd name="T8" fmla="*/ 0 60000 65536"/>
                  <a:gd name="T9" fmla="*/ 0 60000 65536"/>
                  <a:gd name="T10" fmla="*/ 0 60000 65536"/>
                  <a:gd name="T11" fmla="*/ 0 60000 65536"/>
                  <a:gd name="T12" fmla="*/ 0 w 3171"/>
                  <a:gd name="T13" fmla="*/ 0 h 442"/>
                  <a:gd name="T14" fmla="*/ 3171 w 3171"/>
                  <a:gd name="T15" fmla="*/ 442 h 442"/>
                </a:gdLst>
                <a:ahLst/>
                <a:cxnLst>
                  <a:cxn ang="T8">
                    <a:pos x="T0" y="T1"/>
                  </a:cxn>
                  <a:cxn ang="T9">
                    <a:pos x="T2" y="T3"/>
                  </a:cxn>
                  <a:cxn ang="T10">
                    <a:pos x="T4" y="T5"/>
                  </a:cxn>
                  <a:cxn ang="T11">
                    <a:pos x="T6" y="T7"/>
                  </a:cxn>
                </a:cxnLst>
                <a:rect l="T12" t="T13" r="T14" b="T15"/>
                <a:pathLst>
                  <a:path w="3171" h="442">
                    <a:moveTo>
                      <a:pt x="0" y="334"/>
                    </a:moveTo>
                    <a:cubicBezTo>
                      <a:pt x="173" y="348"/>
                      <a:pt x="681" y="442"/>
                      <a:pt x="1040" y="413"/>
                    </a:cubicBezTo>
                    <a:cubicBezTo>
                      <a:pt x="1399" y="384"/>
                      <a:pt x="1800" y="229"/>
                      <a:pt x="2155" y="160"/>
                    </a:cubicBezTo>
                    <a:cubicBezTo>
                      <a:pt x="2510" y="91"/>
                      <a:pt x="2959" y="33"/>
                      <a:pt x="3171"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4" name="Freeform 10"/>
              <p:cNvSpPr>
                <a:spLocks noChangeAspect="1"/>
              </p:cNvSpPr>
              <p:nvPr/>
            </p:nvSpPr>
            <p:spPr bwMode="auto">
              <a:xfrm>
                <a:off x="1434484" y="4652963"/>
                <a:ext cx="7360576" cy="249238"/>
              </a:xfrm>
              <a:custGeom>
                <a:avLst/>
                <a:gdLst>
                  <a:gd name="T0" fmla="*/ 0 w 3464"/>
                  <a:gd name="T1" fmla="*/ 2 h 284"/>
                  <a:gd name="T2" fmla="*/ 524 w 3464"/>
                  <a:gd name="T3" fmla="*/ 2 h 284"/>
                  <a:gd name="T4" fmla="*/ 1053 w 3464"/>
                  <a:gd name="T5" fmla="*/ 15 h 284"/>
                  <a:gd name="T6" fmla="*/ 1582 w 3464"/>
                  <a:gd name="T7" fmla="*/ 87 h 284"/>
                  <a:gd name="T8" fmla="*/ 0 60000 65536"/>
                  <a:gd name="T9" fmla="*/ 0 60000 65536"/>
                  <a:gd name="T10" fmla="*/ 0 60000 65536"/>
                  <a:gd name="T11" fmla="*/ 0 60000 65536"/>
                  <a:gd name="T12" fmla="*/ 0 w 3464"/>
                  <a:gd name="T13" fmla="*/ 0 h 284"/>
                  <a:gd name="T14" fmla="*/ 3464 w 3464"/>
                  <a:gd name="T15" fmla="*/ 284 h 284"/>
                </a:gdLst>
                <a:ahLst/>
                <a:cxnLst>
                  <a:cxn ang="T8">
                    <a:pos x="T0" y="T1"/>
                  </a:cxn>
                  <a:cxn ang="T9">
                    <a:pos x="T2" y="T3"/>
                  </a:cxn>
                  <a:cxn ang="T10">
                    <a:pos x="T4" y="T5"/>
                  </a:cxn>
                  <a:cxn ang="T11">
                    <a:pos x="T6" y="T7"/>
                  </a:cxn>
                </a:cxnLst>
                <a:rect l="T12" t="T13" r="T14" b="T15"/>
                <a:pathLst>
                  <a:path w="3464" h="284">
                    <a:moveTo>
                      <a:pt x="0" y="5"/>
                    </a:moveTo>
                    <a:cubicBezTo>
                      <a:pt x="191" y="6"/>
                      <a:pt x="764" y="0"/>
                      <a:pt x="1148" y="8"/>
                    </a:cubicBezTo>
                    <a:cubicBezTo>
                      <a:pt x="1532" y="16"/>
                      <a:pt x="1920" y="4"/>
                      <a:pt x="2306" y="50"/>
                    </a:cubicBezTo>
                    <a:cubicBezTo>
                      <a:pt x="2692" y="96"/>
                      <a:pt x="3223" y="235"/>
                      <a:pt x="3464" y="284"/>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5" name="Freeform 11"/>
              <p:cNvSpPr>
                <a:spLocks noChangeAspect="1"/>
              </p:cNvSpPr>
              <p:nvPr/>
            </p:nvSpPr>
            <p:spPr bwMode="auto">
              <a:xfrm>
                <a:off x="1371600" y="4516438"/>
                <a:ext cx="7441406" cy="257175"/>
              </a:xfrm>
              <a:custGeom>
                <a:avLst/>
                <a:gdLst>
                  <a:gd name="T0" fmla="*/ 0 w 3467"/>
                  <a:gd name="T1" fmla="*/ 48 h 297"/>
                  <a:gd name="T2" fmla="*/ 531 w 3467"/>
                  <a:gd name="T3" fmla="*/ 59 h 297"/>
                  <a:gd name="T4" fmla="*/ 1058 w 3467"/>
                  <a:gd name="T5" fmla="*/ 79 h 297"/>
                  <a:gd name="T6" fmla="*/ 1585 w 3467"/>
                  <a:gd name="T7" fmla="*/ 0 h 297"/>
                  <a:gd name="T8" fmla="*/ 0 60000 65536"/>
                  <a:gd name="T9" fmla="*/ 0 60000 65536"/>
                  <a:gd name="T10" fmla="*/ 0 60000 65536"/>
                  <a:gd name="T11" fmla="*/ 0 60000 65536"/>
                  <a:gd name="T12" fmla="*/ 0 w 3467"/>
                  <a:gd name="T13" fmla="*/ 0 h 297"/>
                  <a:gd name="T14" fmla="*/ 3467 w 3467"/>
                  <a:gd name="T15" fmla="*/ 297 h 297"/>
                </a:gdLst>
                <a:ahLst/>
                <a:cxnLst>
                  <a:cxn ang="T8">
                    <a:pos x="T0" y="T1"/>
                  </a:cxn>
                  <a:cxn ang="T9">
                    <a:pos x="T2" y="T3"/>
                  </a:cxn>
                  <a:cxn ang="T10">
                    <a:pos x="T4" y="T5"/>
                  </a:cxn>
                  <a:cxn ang="T11">
                    <a:pos x="T6" y="T7"/>
                  </a:cxn>
                </a:cxnLst>
                <a:rect l="T12" t="T13" r="T14" b="T15"/>
                <a:pathLst>
                  <a:path w="3467" h="297">
                    <a:moveTo>
                      <a:pt x="0" y="161"/>
                    </a:moveTo>
                    <a:cubicBezTo>
                      <a:pt x="194" y="167"/>
                      <a:pt x="777" y="181"/>
                      <a:pt x="1163" y="198"/>
                    </a:cubicBezTo>
                    <a:cubicBezTo>
                      <a:pt x="1549" y="215"/>
                      <a:pt x="1931" y="297"/>
                      <a:pt x="2315" y="264"/>
                    </a:cubicBezTo>
                    <a:cubicBezTo>
                      <a:pt x="2699" y="231"/>
                      <a:pt x="3227" y="55"/>
                      <a:pt x="3467"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6" name="Freeform 12"/>
              <p:cNvSpPr>
                <a:spLocks noChangeAspect="1"/>
              </p:cNvSpPr>
              <p:nvPr/>
            </p:nvSpPr>
            <p:spPr bwMode="auto">
              <a:xfrm>
                <a:off x="1371599" y="4267200"/>
                <a:ext cx="7446169" cy="565150"/>
              </a:xfrm>
              <a:custGeom>
                <a:avLst/>
                <a:gdLst>
                  <a:gd name="T0" fmla="*/ 0 w 3178"/>
                  <a:gd name="T1" fmla="*/ 208 h 545"/>
                  <a:gd name="T2" fmla="*/ 573 w 3178"/>
                  <a:gd name="T3" fmla="*/ 218 h 545"/>
                  <a:gd name="T4" fmla="*/ 1153 w 3178"/>
                  <a:gd name="T5" fmla="*/ 119 h 545"/>
                  <a:gd name="T6" fmla="*/ 1729 w 3178"/>
                  <a:gd name="T7" fmla="*/ 0 h 545"/>
                  <a:gd name="T8" fmla="*/ 0 60000 65536"/>
                  <a:gd name="T9" fmla="*/ 0 60000 65536"/>
                  <a:gd name="T10" fmla="*/ 0 60000 65536"/>
                  <a:gd name="T11" fmla="*/ 0 60000 65536"/>
                  <a:gd name="T12" fmla="*/ 0 w 3178"/>
                  <a:gd name="T13" fmla="*/ 0 h 545"/>
                  <a:gd name="T14" fmla="*/ 3178 w 3178"/>
                  <a:gd name="T15" fmla="*/ 545 h 545"/>
                </a:gdLst>
                <a:ahLst/>
                <a:cxnLst>
                  <a:cxn ang="T8">
                    <a:pos x="T0" y="T1"/>
                  </a:cxn>
                  <a:cxn ang="T9">
                    <a:pos x="T2" y="T3"/>
                  </a:cxn>
                  <a:cxn ang="T10">
                    <a:pos x="T4" y="T5"/>
                  </a:cxn>
                  <a:cxn ang="T11">
                    <a:pos x="T6" y="T7"/>
                  </a:cxn>
                </a:cxnLst>
                <a:rect l="T12" t="T13" r="T14" b="T15"/>
                <a:pathLst>
                  <a:path w="3178" h="545">
                    <a:moveTo>
                      <a:pt x="0" y="489"/>
                    </a:moveTo>
                    <a:cubicBezTo>
                      <a:pt x="175" y="492"/>
                      <a:pt x="700" y="545"/>
                      <a:pt x="1053" y="510"/>
                    </a:cubicBezTo>
                    <a:cubicBezTo>
                      <a:pt x="1405" y="475"/>
                      <a:pt x="1765" y="363"/>
                      <a:pt x="2119" y="278"/>
                    </a:cubicBezTo>
                    <a:cubicBezTo>
                      <a:pt x="2473" y="193"/>
                      <a:pt x="2958" y="58"/>
                      <a:pt x="3178"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7" name="Freeform 13"/>
              <p:cNvSpPr>
                <a:spLocks noChangeAspect="1"/>
              </p:cNvSpPr>
              <p:nvPr/>
            </p:nvSpPr>
            <p:spPr bwMode="auto">
              <a:xfrm>
                <a:off x="1409331" y="4659313"/>
                <a:ext cx="7398913" cy="249237"/>
              </a:xfrm>
              <a:custGeom>
                <a:avLst/>
                <a:gdLst>
                  <a:gd name="T0" fmla="*/ 0 w 3482"/>
                  <a:gd name="T1" fmla="*/ 0 h 274"/>
                  <a:gd name="T2" fmla="*/ 530 w 3482"/>
                  <a:gd name="T3" fmla="*/ 59 h 274"/>
                  <a:gd name="T4" fmla="*/ 1055 w 3482"/>
                  <a:gd name="T5" fmla="*/ 44 h 274"/>
                  <a:gd name="T6" fmla="*/ 1589 w 3482"/>
                  <a:gd name="T7" fmla="*/ 82 h 274"/>
                  <a:gd name="T8" fmla="*/ 0 60000 65536"/>
                  <a:gd name="T9" fmla="*/ 0 60000 65536"/>
                  <a:gd name="T10" fmla="*/ 0 60000 65536"/>
                  <a:gd name="T11" fmla="*/ 0 60000 65536"/>
                  <a:gd name="T12" fmla="*/ 0 w 3482"/>
                  <a:gd name="T13" fmla="*/ 0 h 274"/>
                  <a:gd name="T14" fmla="*/ 3482 w 3482"/>
                  <a:gd name="T15" fmla="*/ 274 h 274"/>
                </a:gdLst>
                <a:ahLst/>
                <a:cxnLst>
                  <a:cxn ang="T8">
                    <a:pos x="T0" y="T1"/>
                  </a:cxn>
                  <a:cxn ang="T9">
                    <a:pos x="T2" y="T3"/>
                  </a:cxn>
                  <a:cxn ang="T10">
                    <a:pos x="T4" y="T5"/>
                  </a:cxn>
                  <a:cxn ang="T11">
                    <a:pos x="T6" y="T7"/>
                  </a:cxn>
                </a:cxnLst>
                <a:rect l="T12" t="T13" r="T14" b="T15"/>
                <a:pathLst>
                  <a:path w="3482" h="274">
                    <a:moveTo>
                      <a:pt x="0" y="0"/>
                    </a:moveTo>
                    <a:cubicBezTo>
                      <a:pt x="193" y="33"/>
                      <a:pt x="775" y="171"/>
                      <a:pt x="1160" y="196"/>
                    </a:cubicBezTo>
                    <a:cubicBezTo>
                      <a:pt x="1545" y="221"/>
                      <a:pt x="1925" y="135"/>
                      <a:pt x="2312" y="148"/>
                    </a:cubicBezTo>
                    <a:cubicBezTo>
                      <a:pt x="2699" y="161"/>
                      <a:pt x="3238" y="248"/>
                      <a:pt x="3482" y="274"/>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8" name="Freeform 14"/>
              <p:cNvSpPr>
                <a:spLocks noChangeAspect="1"/>
              </p:cNvSpPr>
              <p:nvPr/>
            </p:nvSpPr>
            <p:spPr bwMode="auto">
              <a:xfrm>
                <a:off x="1371600" y="4603750"/>
                <a:ext cx="7443787" cy="140552"/>
              </a:xfrm>
              <a:custGeom>
                <a:avLst/>
                <a:gdLst>
                  <a:gd name="T0" fmla="*/ 0 w 3435"/>
                  <a:gd name="T1" fmla="*/ 29 h 158"/>
                  <a:gd name="T2" fmla="*/ 523 w 3435"/>
                  <a:gd name="T3" fmla="*/ 46 h 158"/>
                  <a:gd name="T4" fmla="*/ 1065 w 3435"/>
                  <a:gd name="T5" fmla="*/ 14 h 158"/>
                  <a:gd name="T6" fmla="*/ 1570 w 3435"/>
                  <a:gd name="T7" fmla="*/ 0 h 158"/>
                  <a:gd name="T8" fmla="*/ 0 60000 65536"/>
                  <a:gd name="T9" fmla="*/ 0 60000 65536"/>
                  <a:gd name="T10" fmla="*/ 0 60000 65536"/>
                  <a:gd name="T11" fmla="*/ 0 60000 65536"/>
                  <a:gd name="T12" fmla="*/ 0 w 3435"/>
                  <a:gd name="T13" fmla="*/ 0 h 158"/>
                  <a:gd name="T14" fmla="*/ 3435 w 3435"/>
                  <a:gd name="T15" fmla="*/ 158 h 158"/>
                </a:gdLst>
                <a:ahLst/>
                <a:cxnLst>
                  <a:cxn ang="T8">
                    <a:pos x="T0" y="T1"/>
                  </a:cxn>
                  <a:cxn ang="T9">
                    <a:pos x="T2" y="T3"/>
                  </a:cxn>
                  <a:cxn ang="T10">
                    <a:pos x="T4" y="T5"/>
                  </a:cxn>
                  <a:cxn ang="T11">
                    <a:pos x="T6" y="T7"/>
                  </a:cxn>
                </a:cxnLst>
                <a:rect l="T12" t="T13" r="T14" b="T15"/>
                <a:pathLst>
                  <a:path w="3435" h="158">
                    <a:moveTo>
                      <a:pt x="0" y="97"/>
                    </a:moveTo>
                    <a:cubicBezTo>
                      <a:pt x="190" y="106"/>
                      <a:pt x="755" y="158"/>
                      <a:pt x="1143" y="150"/>
                    </a:cubicBezTo>
                    <a:cubicBezTo>
                      <a:pt x="1531" y="142"/>
                      <a:pt x="1949" y="73"/>
                      <a:pt x="2331" y="48"/>
                    </a:cubicBezTo>
                    <a:cubicBezTo>
                      <a:pt x="2713" y="23"/>
                      <a:pt x="3205" y="10"/>
                      <a:pt x="3435"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9" name="Freeform 15"/>
              <p:cNvSpPr>
                <a:spLocks noChangeAspect="1"/>
              </p:cNvSpPr>
              <p:nvPr/>
            </p:nvSpPr>
            <p:spPr bwMode="auto">
              <a:xfrm>
                <a:off x="1443916" y="4629150"/>
                <a:ext cx="7366864" cy="103188"/>
              </a:xfrm>
              <a:custGeom>
                <a:avLst/>
                <a:gdLst>
                  <a:gd name="T0" fmla="*/ 0 w 3466"/>
                  <a:gd name="T1" fmla="*/ 10 h 120"/>
                  <a:gd name="T2" fmla="*/ 525 w 3466"/>
                  <a:gd name="T3" fmla="*/ 4 h 120"/>
                  <a:gd name="T4" fmla="*/ 1068 w 3466"/>
                  <a:gd name="T5" fmla="*/ 32 h 120"/>
                  <a:gd name="T6" fmla="*/ 1584 w 3466"/>
                  <a:gd name="T7" fmla="*/ 25 h 120"/>
                  <a:gd name="T8" fmla="*/ 0 60000 65536"/>
                  <a:gd name="T9" fmla="*/ 0 60000 65536"/>
                  <a:gd name="T10" fmla="*/ 0 60000 65536"/>
                  <a:gd name="T11" fmla="*/ 0 60000 65536"/>
                  <a:gd name="T12" fmla="*/ 0 w 3466"/>
                  <a:gd name="T13" fmla="*/ 0 h 120"/>
                  <a:gd name="T14" fmla="*/ 3466 w 3466"/>
                  <a:gd name="T15" fmla="*/ 120 h 120"/>
                </a:gdLst>
                <a:ahLst/>
                <a:cxnLst>
                  <a:cxn ang="T8">
                    <a:pos x="T0" y="T1"/>
                  </a:cxn>
                  <a:cxn ang="T9">
                    <a:pos x="T2" y="T3"/>
                  </a:cxn>
                  <a:cxn ang="T10">
                    <a:pos x="T4" y="T5"/>
                  </a:cxn>
                  <a:cxn ang="T11">
                    <a:pos x="T6" y="T7"/>
                  </a:cxn>
                </a:cxnLst>
                <a:rect l="T12" t="T13" r="T14" b="T15"/>
                <a:pathLst>
                  <a:path w="3466" h="120">
                    <a:moveTo>
                      <a:pt x="0" y="35"/>
                    </a:moveTo>
                    <a:cubicBezTo>
                      <a:pt x="192" y="31"/>
                      <a:pt x="760" y="0"/>
                      <a:pt x="1150" y="12"/>
                    </a:cubicBezTo>
                    <a:cubicBezTo>
                      <a:pt x="1540" y="24"/>
                      <a:pt x="1952" y="96"/>
                      <a:pt x="2338" y="108"/>
                    </a:cubicBezTo>
                    <a:cubicBezTo>
                      <a:pt x="2724" y="120"/>
                      <a:pt x="3231" y="89"/>
                      <a:pt x="3466" y="84"/>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0" name="Freeform 16"/>
              <p:cNvSpPr>
                <a:spLocks noChangeAspect="1"/>
              </p:cNvSpPr>
              <p:nvPr/>
            </p:nvSpPr>
            <p:spPr bwMode="auto">
              <a:xfrm>
                <a:off x="1371601" y="4601892"/>
                <a:ext cx="7441405" cy="209821"/>
              </a:xfrm>
              <a:custGeom>
                <a:avLst/>
                <a:gdLst>
                  <a:gd name="T0" fmla="*/ 0 w 3477"/>
                  <a:gd name="T1" fmla="*/ 3 h 236"/>
                  <a:gd name="T2" fmla="*/ 531 w 3477"/>
                  <a:gd name="T3" fmla="*/ 8 h 236"/>
                  <a:gd name="T4" fmla="*/ 1056 w 3477"/>
                  <a:gd name="T5" fmla="*/ 51 h 236"/>
                  <a:gd name="T6" fmla="*/ 1588 w 3477"/>
                  <a:gd name="T7" fmla="*/ 73 h 236"/>
                  <a:gd name="T8" fmla="*/ 0 60000 65536"/>
                  <a:gd name="T9" fmla="*/ 0 60000 65536"/>
                  <a:gd name="T10" fmla="*/ 0 60000 65536"/>
                  <a:gd name="T11" fmla="*/ 0 60000 65536"/>
                  <a:gd name="T12" fmla="*/ 0 w 3477"/>
                  <a:gd name="T13" fmla="*/ 0 h 236"/>
                  <a:gd name="T14" fmla="*/ 3477 w 3477"/>
                  <a:gd name="T15" fmla="*/ 236 h 236"/>
                </a:gdLst>
                <a:ahLst/>
                <a:cxnLst>
                  <a:cxn ang="T8">
                    <a:pos x="T0" y="T1"/>
                  </a:cxn>
                  <a:cxn ang="T9">
                    <a:pos x="T2" y="T3"/>
                  </a:cxn>
                  <a:cxn ang="T10">
                    <a:pos x="T4" y="T5"/>
                  </a:cxn>
                  <a:cxn ang="T11">
                    <a:pos x="T6" y="T7"/>
                  </a:cxn>
                </a:cxnLst>
                <a:rect l="T12" t="T13" r="T14" b="T15"/>
                <a:pathLst>
                  <a:path w="3477" h="236">
                    <a:moveTo>
                      <a:pt x="0" y="9"/>
                    </a:moveTo>
                    <a:cubicBezTo>
                      <a:pt x="193" y="12"/>
                      <a:pt x="776" y="0"/>
                      <a:pt x="1161" y="26"/>
                    </a:cubicBezTo>
                    <a:cubicBezTo>
                      <a:pt x="1546" y="52"/>
                      <a:pt x="1927" y="129"/>
                      <a:pt x="2313" y="164"/>
                    </a:cubicBezTo>
                    <a:cubicBezTo>
                      <a:pt x="2699" y="199"/>
                      <a:pt x="3235" y="221"/>
                      <a:pt x="3477" y="236"/>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1" name="Freeform 17"/>
              <p:cNvSpPr>
                <a:spLocks noChangeAspect="1"/>
              </p:cNvSpPr>
              <p:nvPr/>
            </p:nvSpPr>
            <p:spPr bwMode="auto">
              <a:xfrm>
                <a:off x="1371600" y="4718273"/>
                <a:ext cx="7441406" cy="190277"/>
              </a:xfrm>
              <a:custGeom>
                <a:avLst/>
                <a:gdLst>
                  <a:gd name="T0" fmla="*/ 0 w 3481"/>
                  <a:gd name="T1" fmla="*/ 7 h 216"/>
                  <a:gd name="T2" fmla="*/ 530 w 3481"/>
                  <a:gd name="T3" fmla="*/ 11 h 216"/>
                  <a:gd name="T4" fmla="*/ 1065 w 3481"/>
                  <a:gd name="T5" fmla="*/ 9 h 216"/>
                  <a:gd name="T6" fmla="*/ 1592 w 3481"/>
                  <a:gd name="T7" fmla="*/ 66 h 216"/>
                  <a:gd name="T8" fmla="*/ 0 60000 65536"/>
                  <a:gd name="T9" fmla="*/ 0 60000 65536"/>
                  <a:gd name="T10" fmla="*/ 0 60000 65536"/>
                  <a:gd name="T11" fmla="*/ 0 60000 65536"/>
                  <a:gd name="T12" fmla="*/ 0 w 3481"/>
                  <a:gd name="T13" fmla="*/ 0 h 216"/>
                  <a:gd name="T14" fmla="*/ 3481 w 3481"/>
                  <a:gd name="T15" fmla="*/ 216 h 216"/>
                </a:gdLst>
                <a:ahLst/>
                <a:cxnLst>
                  <a:cxn ang="T8">
                    <a:pos x="T0" y="T1"/>
                  </a:cxn>
                  <a:cxn ang="T9">
                    <a:pos x="T2" y="T3"/>
                  </a:cxn>
                  <a:cxn ang="T10">
                    <a:pos x="T4" y="T5"/>
                  </a:cxn>
                  <a:cxn ang="T11">
                    <a:pos x="T6" y="T7"/>
                  </a:cxn>
                </a:cxnLst>
                <a:rect l="T12" t="T13" r="T14" b="T15"/>
                <a:pathLst>
                  <a:path w="3481" h="216">
                    <a:moveTo>
                      <a:pt x="0" y="22"/>
                    </a:moveTo>
                    <a:cubicBezTo>
                      <a:pt x="193" y="24"/>
                      <a:pt x="771" y="35"/>
                      <a:pt x="1159" y="36"/>
                    </a:cubicBezTo>
                    <a:cubicBezTo>
                      <a:pt x="1547" y="37"/>
                      <a:pt x="1942" y="0"/>
                      <a:pt x="2329" y="30"/>
                    </a:cubicBezTo>
                    <a:cubicBezTo>
                      <a:pt x="2716" y="60"/>
                      <a:pt x="3241" y="177"/>
                      <a:pt x="3481" y="216"/>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2" name="Freeform 18"/>
              <p:cNvSpPr>
                <a:spLocks noChangeAspect="1"/>
              </p:cNvSpPr>
              <p:nvPr/>
            </p:nvSpPr>
            <p:spPr bwMode="auto">
              <a:xfrm>
                <a:off x="1371600" y="4329112"/>
                <a:ext cx="7441405" cy="503238"/>
              </a:xfrm>
              <a:custGeom>
                <a:avLst/>
                <a:gdLst>
                  <a:gd name="T0" fmla="*/ 0 w 3179"/>
                  <a:gd name="T1" fmla="*/ 97 h 485"/>
                  <a:gd name="T2" fmla="*/ 573 w 3179"/>
                  <a:gd name="T3" fmla="*/ 146 h 485"/>
                  <a:gd name="T4" fmla="*/ 1167 w 3179"/>
                  <a:gd name="T5" fmla="*/ 183 h 485"/>
                  <a:gd name="T6" fmla="*/ 1730 w 3179"/>
                  <a:gd name="T7" fmla="*/ 0 h 485"/>
                  <a:gd name="T8" fmla="*/ 0 60000 65536"/>
                  <a:gd name="T9" fmla="*/ 0 60000 65536"/>
                  <a:gd name="T10" fmla="*/ 0 60000 65536"/>
                  <a:gd name="T11" fmla="*/ 0 60000 65536"/>
                  <a:gd name="T12" fmla="*/ 0 w 3179"/>
                  <a:gd name="T13" fmla="*/ 0 h 485"/>
                  <a:gd name="T14" fmla="*/ 3179 w 3179"/>
                  <a:gd name="T15" fmla="*/ 485 h 485"/>
                </a:gdLst>
                <a:ahLst/>
                <a:cxnLst>
                  <a:cxn ang="T8">
                    <a:pos x="T0" y="T1"/>
                  </a:cxn>
                  <a:cxn ang="T9">
                    <a:pos x="T2" y="T3"/>
                  </a:cxn>
                  <a:cxn ang="T10">
                    <a:pos x="T4" y="T5"/>
                  </a:cxn>
                  <a:cxn ang="T11">
                    <a:pos x="T6" y="T7"/>
                  </a:cxn>
                </a:cxnLst>
                <a:rect l="T12" t="T13" r="T14" b="T15"/>
                <a:pathLst>
                  <a:path w="3179" h="485">
                    <a:moveTo>
                      <a:pt x="0" y="227"/>
                    </a:moveTo>
                    <a:cubicBezTo>
                      <a:pt x="176" y="246"/>
                      <a:pt x="695" y="310"/>
                      <a:pt x="1053" y="343"/>
                    </a:cubicBezTo>
                    <a:cubicBezTo>
                      <a:pt x="1410" y="377"/>
                      <a:pt x="1791" y="485"/>
                      <a:pt x="2145" y="428"/>
                    </a:cubicBezTo>
                    <a:cubicBezTo>
                      <a:pt x="2499" y="371"/>
                      <a:pt x="2964" y="89"/>
                      <a:pt x="3179"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3" name="Freeform 19"/>
              <p:cNvSpPr>
                <a:spLocks noChangeAspect="1"/>
              </p:cNvSpPr>
              <p:nvPr/>
            </p:nvSpPr>
            <p:spPr bwMode="auto">
              <a:xfrm>
                <a:off x="1371600" y="4527550"/>
                <a:ext cx="7443788" cy="185720"/>
              </a:xfrm>
              <a:custGeom>
                <a:avLst/>
                <a:gdLst>
                  <a:gd name="T0" fmla="*/ 0 w 3471"/>
                  <a:gd name="T1" fmla="*/ 22 h 212"/>
                  <a:gd name="T2" fmla="*/ 531 w 3471"/>
                  <a:gd name="T3" fmla="*/ 4 h 212"/>
                  <a:gd name="T4" fmla="*/ 1062 w 3471"/>
                  <a:gd name="T5" fmla="*/ 47 h 212"/>
                  <a:gd name="T6" fmla="*/ 1586 w 3471"/>
                  <a:gd name="T7" fmla="*/ 63 h 212"/>
                  <a:gd name="T8" fmla="*/ 0 60000 65536"/>
                  <a:gd name="T9" fmla="*/ 0 60000 65536"/>
                  <a:gd name="T10" fmla="*/ 0 60000 65536"/>
                  <a:gd name="T11" fmla="*/ 0 60000 65536"/>
                  <a:gd name="T12" fmla="*/ 0 w 3471"/>
                  <a:gd name="T13" fmla="*/ 0 h 212"/>
                  <a:gd name="T14" fmla="*/ 3471 w 3471"/>
                  <a:gd name="T15" fmla="*/ 212 h 212"/>
                </a:gdLst>
                <a:ahLst/>
                <a:cxnLst>
                  <a:cxn ang="T8">
                    <a:pos x="T0" y="T1"/>
                  </a:cxn>
                  <a:cxn ang="T9">
                    <a:pos x="T2" y="T3"/>
                  </a:cxn>
                  <a:cxn ang="T10">
                    <a:pos x="T4" y="T5"/>
                  </a:cxn>
                  <a:cxn ang="T11">
                    <a:pos x="T6" y="T7"/>
                  </a:cxn>
                </a:cxnLst>
                <a:rect l="T12" t="T13" r="T14" b="T15"/>
                <a:pathLst>
                  <a:path w="3471" h="212">
                    <a:moveTo>
                      <a:pt x="0" y="74"/>
                    </a:moveTo>
                    <a:cubicBezTo>
                      <a:pt x="193" y="64"/>
                      <a:pt x="774" y="0"/>
                      <a:pt x="1161" y="14"/>
                    </a:cubicBezTo>
                    <a:cubicBezTo>
                      <a:pt x="1548" y="28"/>
                      <a:pt x="1940" y="125"/>
                      <a:pt x="2325" y="158"/>
                    </a:cubicBezTo>
                    <a:cubicBezTo>
                      <a:pt x="2710" y="191"/>
                      <a:pt x="3232" y="201"/>
                      <a:pt x="3471" y="212"/>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4" name="Freeform 20"/>
              <p:cNvSpPr>
                <a:spLocks noChangeAspect="1"/>
              </p:cNvSpPr>
              <p:nvPr/>
            </p:nvSpPr>
            <p:spPr bwMode="auto">
              <a:xfrm>
                <a:off x="1371600" y="4659311"/>
                <a:ext cx="7443788" cy="403855"/>
              </a:xfrm>
              <a:custGeom>
                <a:avLst/>
                <a:gdLst>
                  <a:gd name="T0" fmla="*/ 0 w 3177"/>
                  <a:gd name="T1" fmla="*/ 0 h 385"/>
                  <a:gd name="T2" fmla="*/ 582 w 3177"/>
                  <a:gd name="T3" fmla="*/ 34 h 385"/>
                  <a:gd name="T4" fmla="*/ 1178 w 3177"/>
                  <a:gd name="T5" fmla="*/ 83 h 385"/>
                  <a:gd name="T6" fmla="*/ 1756 w 3177"/>
                  <a:gd name="T7" fmla="*/ 166 h 385"/>
                  <a:gd name="T8" fmla="*/ 0 60000 65536"/>
                  <a:gd name="T9" fmla="*/ 0 60000 65536"/>
                  <a:gd name="T10" fmla="*/ 0 60000 65536"/>
                  <a:gd name="T11" fmla="*/ 0 60000 65536"/>
                  <a:gd name="T12" fmla="*/ 0 w 3177"/>
                  <a:gd name="T13" fmla="*/ 0 h 385"/>
                  <a:gd name="T14" fmla="*/ 3177 w 3177"/>
                  <a:gd name="T15" fmla="*/ 385 h 385"/>
                </a:gdLst>
                <a:ahLst/>
                <a:cxnLst>
                  <a:cxn ang="T8">
                    <a:pos x="T0" y="T1"/>
                  </a:cxn>
                  <a:cxn ang="T9">
                    <a:pos x="T2" y="T3"/>
                  </a:cxn>
                  <a:cxn ang="T10">
                    <a:pos x="T4" y="T5"/>
                  </a:cxn>
                  <a:cxn ang="T11">
                    <a:pos x="T6" y="T7"/>
                  </a:cxn>
                </a:cxnLst>
                <a:rect l="T12" t="T13" r="T14" b="T15"/>
                <a:pathLst>
                  <a:path w="3177" h="385">
                    <a:moveTo>
                      <a:pt x="0" y="0"/>
                    </a:moveTo>
                    <a:cubicBezTo>
                      <a:pt x="176" y="13"/>
                      <a:pt x="698" y="45"/>
                      <a:pt x="1053" y="77"/>
                    </a:cubicBezTo>
                    <a:cubicBezTo>
                      <a:pt x="1408" y="109"/>
                      <a:pt x="1776" y="142"/>
                      <a:pt x="2130" y="193"/>
                    </a:cubicBezTo>
                    <a:cubicBezTo>
                      <a:pt x="2484" y="244"/>
                      <a:pt x="2959" y="345"/>
                      <a:pt x="3177" y="385"/>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graphicFrame>
          <p:nvGraphicFramePr>
            <p:cNvPr id="136" name="Object 7"/>
            <p:cNvGraphicFramePr>
              <a:graphicFrameLocks noChangeAspect="1"/>
            </p:cNvGraphicFramePr>
            <p:nvPr/>
          </p:nvGraphicFramePr>
          <p:xfrm>
            <a:off x="3361788" y="4083240"/>
            <a:ext cx="209024" cy="416476"/>
          </p:xfrm>
          <a:graphic>
            <a:graphicData uri="http://schemas.openxmlformats.org/presentationml/2006/ole">
              <p:oleObj spid="_x0000_s147483" name="Equation" r:id="rId7" imgW="114120" imgH="228600" progId="Equation.DSMT4">
                <p:embed/>
              </p:oleObj>
            </a:graphicData>
          </a:graphic>
        </p:graphicFrame>
        <p:sp>
          <p:nvSpPr>
            <p:cNvPr id="138" name="Text Box 148"/>
            <p:cNvSpPr txBox="1">
              <a:spLocks noChangeArrowheads="1"/>
            </p:cNvSpPr>
            <p:nvPr/>
          </p:nvSpPr>
          <p:spPr bwMode="auto">
            <a:xfrm>
              <a:off x="731500" y="2981785"/>
              <a:ext cx="1326004" cy="646331"/>
            </a:xfrm>
            <a:prstGeom prst="rect">
              <a:avLst/>
            </a:prstGeom>
            <a:noFill/>
            <a:ln w="9525">
              <a:noFill/>
              <a:miter lim="800000"/>
              <a:headEnd/>
              <a:tailEnd/>
            </a:ln>
          </p:spPr>
          <p:txBody>
            <a:bodyPr wrap="none">
              <a:spAutoFit/>
            </a:bodyPr>
            <a:lstStyle/>
            <a:p>
              <a:pPr algn="r" defTabSz="914400">
                <a:buClrTx/>
                <a:buSzTx/>
                <a:buFontTx/>
                <a:buNone/>
              </a:pPr>
              <a:r>
                <a:rPr lang="en-US" dirty="0" smtClean="0">
                  <a:solidFill>
                    <a:srgbClr val="000000"/>
                  </a:solidFill>
                  <a:latin typeface="Times New Roman" pitchFamily="18" charset="0"/>
                  <a:cs typeface="Times New Roman" pitchFamily="18" charset="0"/>
                </a:rPr>
                <a:t>hypothetical</a:t>
              </a:r>
              <a:endParaRPr lang="en-US" dirty="0">
                <a:solidFill>
                  <a:srgbClr val="000000"/>
                </a:solidFill>
                <a:latin typeface="Times New Roman" pitchFamily="18" charset="0"/>
                <a:cs typeface="Times New Roman" pitchFamily="18" charset="0"/>
              </a:endParaRPr>
            </a:p>
            <a:p>
              <a:pPr algn="r" defTabSz="914400">
                <a:buClrTx/>
                <a:buSzTx/>
                <a:buFontTx/>
                <a:buNone/>
              </a:pPr>
              <a:r>
                <a:rPr lang="en-US" dirty="0" smtClean="0">
                  <a:solidFill>
                    <a:srgbClr val="000000"/>
                  </a:solidFill>
                  <a:latin typeface="Times New Roman" pitchFamily="18" charset="0"/>
                  <a:cs typeface="Times New Roman" pitchFamily="18" charset="0"/>
                </a:rPr>
                <a:t>trajectories</a:t>
              </a:r>
            </a:p>
          </p:txBody>
        </p:sp>
        <p:graphicFrame>
          <p:nvGraphicFramePr>
            <p:cNvPr id="143" name="Object 7"/>
            <p:cNvGraphicFramePr>
              <a:graphicFrameLocks noChangeAspect="1"/>
            </p:cNvGraphicFramePr>
            <p:nvPr/>
          </p:nvGraphicFramePr>
          <p:xfrm>
            <a:off x="4782619" y="4083240"/>
            <a:ext cx="254600" cy="416476"/>
          </p:xfrm>
          <a:graphic>
            <a:graphicData uri="http://schemas.openxmlformats.org/presentationml/2006/ole">
              <p:oleObj spid="_x0000_s147485" name="Equation" r:id="rId8" imgW="139680" imgH="228600" progId="Equation.DSMT4">
                <p:embed/>
              </p:oleObj>
            </a:graphicData>
          </a:graphic>
        </p:graphicFrame>
        <p:graphicFrame>
          <p:nvGraphicFramePr>
            <p:cNvPr id="144" name="Object 7"/>
            <p:cNvGraphicFramePr>
              <a:graphicFrameLocks noChangeAspect="1"/>
            </p:cNvGraphicFramePr>
            <p:nvPr/>
          </p:nvGraphicFramePr>
          <p:xfrm>
            <a:off x="6249026" y="4083240"/>
            <a:ext cx="231024" cy="416476"/>
          </p:xfrm>
          <a:graphic>
            <a:graphicData uri="http://schemas.openxmlformats.org/presentationml/2006/ole">
              <p:oleObj spid="_x0000_s147486" name="Equation" r:id="rId9" imgW="126720" imgH="228600" progId="Equation.DSMT4">
                <p:embed/>
              </p:oleObj>
            </a:graphicData>
          </a:graphic>
        </p:graphicFrame>
        <p:graphicFrame>
          <p:nvGraphicFramePr>
            <p:cNvPr id="145" name="Object 7"/>
            <p:cNvGraphicFramePr>
              <a:graphicFrameLocks noChangeAspect="1"/>
            </p:cNvGraphicFramePr>
            <p:nvPr/>
          </p:nvGraphicFramePr>
          <p:xfrm>
            <a:off x="7688319" y="4083239"/>
            <a:ext cx="251458" cy="416476"/>
          </p:xfrm>
          <a:graphic>
            <a:graphicData uri="http://schemas.openxmlformats.org/presentationml/2006/ole">
              <p:oleObj spid="_x0000_s147487" name="Equation" r:id="rId10" imgW="139680" imgH="228600" progId="Equation.DSMT4">
                <p:embed/>
              </p:oleObj>
            </a:graphicData>
          </a:graphic>
        </p:graphicFrame>
        <p:graphicFrame>
          <p:nvGraphicFramePr>
            <p:cNvPr id="146" name="Object 19"/>
            <p:cNvGraphicFramePr>
              <a:graphicFrameLocks noChangeAspect="1"/>
            </p:cNvGraphicFramePr>
            <p:nvPr/>
          </p:nvGraphicFramePr>
          <p:xfrm>
            <a:off x="2592382" y="3693211"/>
            <a:ext cx="286962" cy="397468"/>
          </p:xfrm>
          <a:graphic>
            <a:graphicData uri="http://schemas.openxmlformats.org/presentationml/2006/ole">
              <p:oleObj spid="_x0000_s147488" name="Equation" r:id="rId11" imgW="164880" imgH="228600" progId="Equation.DSMT4">
                <p:embed/>
              </p:oleObj>
            </a:graphicData>
          </a:graphic>
        </p:graphicFrame>
        <p:graphicFrame>
          <p:nvGraphicFramePr>
            <p:cNvPr id="147" name="Object 20"/>
            <p:cNvGraphicFramePr>
              <a:graphicFrameLocks noChangeAspect="1"/>
            </p:cNvGraphicFramePr>
            <p:nvPr/>
          </p:nvGraphicFramePr>
          <p:xfrm>
            <a:off x="4029390" y="3693210"/>
            <a:ext cx="310134" cy="397470"/>
          </p:xfrm>
          <a:graphic>
            <a:graphicData uri="http://schemas.openxmlformats.org/presentationml/2006/ole">
              <p:oleObj spid="_x0000_s147489" name="Equation" r:id="rId12" imgW="177480" imgH="228600" progId="Equation.DSMT4">
                <p:embed/>
              </p:oleObj>
            </a:graphicData>
          </a:graphic>
        </p:graphicFrame>
        <p:graphicFrame>
          <p:nvGraphicFramePr>
            <p:cNvPr id="148" name="Object 21"/>
            <p:cNvGraphicFramePr>
              <a:graphicFrameLocks noChangeAspect="1"/>
            </p:cNvGraphicFramePr>
            <p:nvPr/>
          </p:nvGraphicFramePr>
          <p:xfrm>
            <a:off x="5481855" y="3693211"/>
            <a:ext cx="311916" cy="397468"/>
          </p:xfrm>
          <a:graphic>
            <a:graphicData uri="http://schemas.openxmlformats.org/presentationml/2006/ole">
              <p:oleObj spid="_x0000_s147490" name="Equation" r:id="rId13" imgW="177480" imgH="228600" progId="Equation.DSMT4">
                <p:embed/>
              </p:oleObj>
            </a:graphicData>
          </a:graphic>
        </p:graphicFrame>
        <p:graphicFrame>
          <p:nvGraphicFramePr>
            <p:cNvPr id="149" name="Object 22"/>
            <p:cNvGraphicFramePr>
              <a:graphicFrameLocks noChangeAspect="1"/>
            </p:cNvGraphicFramePr>
            <p:nvPr/>
          </p:nvGraphicFramePr>
          <p:xfrm>
            <a:off x="6926577" y="3693210"/>
            <a:ext cx="310134" cy="397470"/>
          </p:xfrm>
          <a:graphic>
            <a:graphicData uri="http://schemas.openxmlformats.org/presentationml/2006/ole">
              <p:oleObj spid="_x0000_s147491" name="Equation" r:id="rId14" imgW="177480" imgH="228600" progId="Equation.DSMT4">
                <p:embed/>
              </p:oleObj>
            </a:graphicData>
          </a:graphic>
        </p:graphicFrame>
        <p:graphicFrame>
          <p:nvGraphicFramePr>
            <p:cNvPr id="147492" name="Object 36"/>
            <p:cNvGraphicFramePr>
              <a:graphicFrameLocks noChangeAspect="1"/>
            </p:cNvGraphicFramePr>
            <p:nvPr/>
          </p:nvGraphicFramePr>
          <p:xfrm>
            <a:off x="1844831" y="3699560"/>
            <a:ext cx="308352" cy="397470"/>
          </p:xfrm>
          <a:graphic>
            <a:graphicData uri="http://schemas.openxmlformats.org/presentationml/2006/ole">
              <p:oleObj spid="_x0000_s147492" name="Equation" r:id="rId15" imgW="177480" imgH="228600" progId="Equation.DSMT4">
                <p:embed/>
              </p:oleObj>
            </a:graphicData>
          </a:graphic>
        </p:graphicFrame>
        <p:graphicFrame>
          <p:nvGraphicFramePr>
            <p:cNvPr id="147494" name="Object 7"/>
            <p:cNvGraphicFramePr>
              <a:graphicFrameLocks noChangeAspect="1"/>
            </p:cNvGraphicFramePr>
            <p:nvPr/>
          </p:nvGraphicFramePr>
          <p:xfrm>
            <a:off x="1898456" y="4088415"/>
            <a:ext cx="254000" cy="415925"/>
          </p:xfrm>
          <a:graphic>
            <a:graphicData uri="http://schemas.openxmlformats.org/presentationml/2006/ole">
              <p:oleObj spid="_x0000_s147494" name="Equation" r:id="rId16" imgW="139680" imgH="22860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sldNum" sz="quarter" idx="10"/>
          </p:nvPr>
        </p:nvSpPr>
        <p:spPr>
          <a:noFill/>
        </p:spPr>
        <p:txBody>
          <a:bodyPr/>
          <a:lstStyle/>
          <a:p>
            <a:fld id="{368BA860-4103-4C36-BCE1-A7C32D427C03}" type="slidenum">
              <a:rPr lang="en-US"/>
              <a:pPr/>
              <a:t>9</a:t>
            </a:fld>
            <a:endParaRPr lang="en-US"/>
          </a:p>
        </p:txBody>
      </p:sp>
      <p:sp>
        <p:nvSpPr>
          <p:cNvPr id="36867" name="Rectangle 2"/>
          <p:cNvSpPr>
            <a:spLocks noGrp="1" noChangeArrowheads="1"/>
          </p:cNvSpPr>
          <p:nvPr>
            <p:ph type="title"/>
          </p:nvPr>
        </p:nvSpPr>
        <p:spPr/>
        <p:txBody>
          <a:bodyPr/>
          <a:lstStyle/>
          <a:p>
            <a:r>
              <a:rPr lang="en-US" dirty="0" smtClean="0"/>
              <a:t>Optimization Concept</a:t>
            </a:r>
          </a:p>
        </p:txBody>
      </p:sp>
      <p:sp>
        <p:nvSpPr>
          <p:cNvPr id="36868" name="Rectangle 3"/>
          <p:cNvSpPr>
            <a:spLocks noGrp="1" noChangeArrowheads="1"/>
          </p:cNvSpPr>
          <p:nvPr>
            <p:ph type="body" idx="1"/>
          </p:nvPr>
        </p:nvSpPr>
        <p:spPr>
          <a:xfrm>
            <a:off x="1845926" y="1508750"/>
            <a:ext cx="5798474" cy="4339739"/>
          </a:xfrm>
        </p:spPr>
        <p:txBody>
          <a:bodyPr/>
          <a:lstStyle/>
          <a:p>
            <a:pPr>
              <a:buFont typeface="Wingdings" pitchFamily="2" charset="2"/>
              <a:buNone/>
            </a:pPr>
            <a:r>
              <a:rPr lang="en-US" dirty="0" smtClean="0"/>
              <a:t>Step 1) Generate </a:t>
            </a:r>
            <a:r>
              <a:rPr lang="en-US" dirty="0" smtClean="0"/>
              <a:t>initial parameters.</a:t>
            </a:r>
            <a:endParaRPr lang="en-US" dirty="0" smtClean="0"/>
          </a:p>
          <a:p>
            <a:pPr>
              <a:buFont typeface="Wingdings" pitchFamily="2" charset="2"/>
              <a:buNone/>
            </a:pPr>
            <a:endParaRPr lang="en-US" dirty="0" smtClean="0"/>
          </a:p>
          <a:p>
            <a:pPr>
              <a:buFont typeface="Wingdings" pitchFamily="2" charset="2"/>
              <a:buNone/>
            </a:pPr>
            <a:r>
              <a:rPr lang="en-US" dirty="0" smtClean="0"/>
              <a:t>Step 2) Compute prior costs from DynamicModel.</a:t>
            </a:r>
          </a:p>
          <a:p>
            <a:pPr>
              <a:buFont typeface="Wingdings" pitchFamily="2" charset="2"/>
              <a:buNone/>
            </a:pPr>
            <a:endParaRPr lang="en-US" dirty="0" smtClean="0"/>
          </a:p>
          <a:p>
            <a:pPr>
              <a:buFont typeface="Wingdings" pitchFamily="2" charset="2"/>
              <a:buNone/>
            </a:pPr>
            <a:r>
              <a:rPr lang="en-US" dirty="0" smtClean="0"/>
              <a:t>Step 3) Compute costs from each Measure.</a:t>
            </a:r>
          </a:p>
          <a:p>
            <a:pPr>
              <a:buFont typeface="Wingdings" pitchFamily="2" charset="2"/>
              <a:buNone/>
            </a:pPr>
            <a:endParaRPr lang="en-US" dirty="0" smtClean="0"/>
          </a:p>
          <a:p>
            <a:pPr>
              <a:buFont typeface="Wingdings" pitchFamily="2" charset="2"/>
              <a:buNone/>
            </a:pPr>
            <a:r>
              <a:rPr lang="en-US" dirty="0" smtClean="0"/>
              <a:t>Step 4) Generate new parameters.</a:t>
            </a:r>
          </a:p>
        </p:txBody>
      </p:sp>
      <p:sp>
        <p:nvSpPr>
          <p:cNvPr id="81925" name="AutoShape 4"/>
          <p:cNvSpPr>
            <a:spLocks noChangeArrowheads="1"/>
          </p:cNvSpPr>
          <p:nvPr/>
        </p:nvSpPr>
        <p:spPr bwMode="auto">
          <a:xfrm flipH="1" flipV="1">
            <a:off x="731500" y="2085053"/>
            <a:ext cx="1054100" cy="2227262"/>
          </a:xfrm>
          <a:prstGeom prst="curvedLeftArrow">
            <a:avLst>
              <a:gd name="adj1" fmla="val 42259"/>
              <a:gd name="adj2" fmla="val 84518"/>
              <a:gd name="adj3" fmla="val 33333"/>
            </a:avLst>
          </a:prstGeom>
          <a:solidFill>
            <a:srgbClr val="CC0000"/>
          </a:solidFill>
          <a:ln w="25400">
            <a:solidFill>
              <a:srgbClr val="000066"/>
            </a:solidFill>
            <a:miter lim="800000"/>
            <a:headEnd/>
            <a:tailEnd/>
          </a:ln>
        </p:spPr>
        <p:txBody>
          <a:bodyPr rot="10800000" wrap="none" anchor="ctr"/>
          <a:lstStyle/>
          <a:p>
            <a:endParaRPr lang="en-US"/>
          </a:p>
        </p:txBody>
      </p:sp>
      <p:sp>
        <p:nvSpPr>
          <p:cNvPr id="6" name="Rectangle 5"/>
          <p:cNvSpPr/>
          <p:nvPr/>
        </p:nvSpPr>
        <p:spPr>
          <a:xfrm>
            <a:off x="616285" y="4872330"/>
            <a:ext cx="7604190" cy="400110"/>
          </a:xfrm>
          <a:prstGeom prst="rect">
            <a:avLst/>
          </a:prstGeom>
        </p:spPr>
        <p:txBody>
          <a:bodyPr wrap="square">
            <a:spAutoFit/>
          </a:bodyPr>
          <a:lstStyle/>
          <a:p>
            <a:pPr marL="342900" lvl="0" indent="-342900" defTabSz="914400" eaLnBrk="0" hangingPunct="0">
              <a:spcBef>
                <a:spcPct val="20000"/>
              </a:spcBef>
              <a:spcAft>
                <a:spcPct val="10000"/>
              </a:spcAft>
              <a:buClr>
                <a:srgbClr val="CC0000"/>
              </a:buClr>
              <a:buSzTx/>
              <a:buFont typeface="Wingdings" pitchFamily="2" charset="2"/>
              <a:buChar char="v"/>
            </a:pPr>
            <a:r>
              <a:rPr lang="en-US" sz="2000" kern="0" dirty="0" smtClean="0">
                <a:solidFill>
                  <a:srgbClr val="000000"/>
                </a:solidFill>
                <a:latin typeface="Helvetica"/>
              </a:rPr>
              <a:t>Within this framework, there are many possible strategies…</a:t>
            </a:r>
          </a:p>
        </p:txBody>
      </p:sp>
      <p:grpSp>
        <p:nvGrpSpPr>
          <p:cNvPr id="7" name="Group 295"/>
          <p:cNvGrpSpPr>
            <a:grpSpLocks noChangeAspect="1"/>
          </p:cNvGrpSpPr>
          <p:nvPr/>
        </p:nvGrpSpPr>
        <p:grpSpPr bwMode="auto">
          <a:xfrm>
            <a:off x="1077841" y="5388348"/>
            <a:ext cx="6752433" cy="1128757"/>
            <a:chOff x="773" y="3013"/>
            <a:chExt cx="2686" cy="449"/>
          </a:xfrm>
        </p:grpSpPr>
        <p:grpSp>
          <p:nvGrpSpPr>
            <p:cNvPr id="8" name="Group 73"/>
            <p:cNvGrpSpPr>
              <a:grpSpLocks noChangeAspect="1"/>
            </p:cNvGrpSpPr>
            <p:nvPr/>
          </p:nvGrpSpPr>
          <p:grpSpPr bwMode="auto">
            <a:xfrm rot="5400000">
              <a:off x="1762" y="2964"/>
              <a:ext cx="128" cy="384"/>
              <a:chOff x="4716" y="1614"/>
              <a:chExt cx="453" cy="1068"/>
            </a:xfrm>
          </p:grpSpPr>
          <p:sp>
            <p:nvSpPr>
              <p:cNvPr id="22" name="Freeform 74"/>
              <p:cNvSpPr>
                <a:spLocks noChangeAspect="1"/>
              </p:cNvSpPr>
              <p:nvPr/>
            </p:nvSpPr>
            <p:spPr bwMode="auto">
              <a:xfrm>
                <a:off x="4942" y="1669"/>
                <a:ext cx="226" cy="1013"/>
              </a:xfrm>
              <a:custGeom>
                <a:avLst/>
                <a:gdLst>
                  <a:gd name="T0" fmla="*/ 7 w 451"/>
                  <a:gd name="T1" fmla="*/ 93 h 2028"/>
                  <a:gd name="T2" fmla="*/ 21 w 451"/>
                  <a:gd name="T3" fmla="*/ 103 h 2028"/>
                  <a:gd name="T4" fmla="*/ 25 w 451"/>
                  <a:gd name="T5" fmla="*/ 107 h 2028"/>
                  <a:gd name="T6" fmla="*/ 27 w 451"/>
                  <a:gd name="T7" fmla="*/ 112 h 2028"/>
                  <a:gd name="T8" fmla="*/ 28 w 451"/>
                  <a:gd name="T9" fmla="*/ 118 h 2028"/>
                  <a:gd name="T10" fmla="*/ 28 w 451"/>
                  <a:gd name="T11" fmla="*/ 110 h 2028"/>
                  <a:gd name="T12" fmla="*/ 27 w 451"/>
                  <a:gd name="T13" fmla="*/ 104 h 2028"/>
                  <a:gd name="T14" fmla="*/ 25 w 451"/>
                  <a:gd name="T15" fmla="*/ 99 h 2028"/>
                  <a:gd name="T16" fmla="*/ 21 w 451"/>
                  <a:gd name="T17" fmla="*/ 94 h 2028"/>
                  <a:gd name="T18" fmla="*/ 15 w 451"/>
                  <a:gd name="T19" fmla="*/ 89 h 2028"/>
                  <a:gd name="T20" fmla="*/ 15 w 451"/>
                  <a:gd name="T21" fmla="*/ 86 h 2028"/>
                  <a:gd name="T22" fmla="*/ 19 w 451"/>
                  <a:gd name="T23" fmla="*/ 83 h 2028"/>
                  <a:gd name="T24" fmla="*/ 21 w 451"/>
                  <a:gd name="T25" fmla="*/ 81 h 2028"/>
                  <a:gd name="T26" fmla="*/ 24 w 451"/>
                  <a:gd name="T27" fmla="*/ 78 h 2028"/>
                  <a:gd name="T28" fmla="*/ 26 w 451"/>
                  <a:gd name="T29" fmla="*/ 75 h 2028"/>
                  <a:gd name="T30" fmla="*/ 28 w 451"/>
                  <a:gd name="T31" fmla="*/ 69 h 2028"/>
                  <a:gd name="T32" fmla="*/ 28 w 451"/>
                  <a:gd name="T33" fmla="*/ 62 h 2028"/>
                  <a:gd name="T34" fmla="*/ 27 w 451"/>
                  <a:gd name="T35" fmla="*/ 57 h 2028"/>
                  <a:gd name="T36" fmla="*/ 24 w 451"/>
                  <a:gd name="T37" fmla="*/ 53 h 2028"/>
                  <a:gd name="T38" fmla="*/ 19 w 451"/>
                  <a:gd name="T39" fmla="*/ 49 h 2028"/>
                  <a:gd name="T40" fmla="*/ 12 w 451"/>
                  <a:gd name="T41" fmla="*/ 44 h 2028"/>
                  <a:gd name="T42" fmla="*/ 19 w 451"/>
                  <a:gd name="T43" fmla="*/ 33 h 2028"/>
                  <a:gd name="T44" fmla="*/ 28 w 451"/>
                  <a:gd name="T45" fmla="*/ 12 h 2028"/>
                  <a:gd name="T46" fmla="*/ 26 w 451"/>
                  <a:gd name="T47" fmla="*/ 9 h 2028"/>
                  <a:gd name="T48" fmla="*/ 24 w 451"/>
                  <a:gd name="T49" fmla="*/ 7 h 2028"/>
                  <a:gd name="T50" fmla="*/ 21 w 451"/>
                  <a:gd name="T51" fmla="*/ 4 h 2028"/>
                  <a:gd name="T52" fmla="*/ 18 w 451"/>
                  <a:gd name="T53" fmla="*/ 2 h 2028"/>
                  <a:gd name="T54" fmla="*/ 15 w 451"/>
                  <a:gd name="T55" fmla="*/ 0 h 2028"/>
                  <a:gd name="T56" fmla="*/ 20 w 451"/>
                  <a:gd name="T57" fmla="*/ 12 h 2028"/>
                  <a:gd name="T58" fmla="*/ 25 w 451"/>
                  <a:gd name="T59" fmla="*/ 16 h 2028"/>
                  <a:gd name="T60" fmla="*/ 26 w 451"/>
                  <a:gd name="T61" fmla="*/ 19 h 2028"/>
                  <a:gd name="T62" fmla="*/ 23 w 451"/>
                  <a:gd name="T63" fmla="*/ 22 h 2028"/>
                  <a:gd name="T64" fmla="*/ 19 w 451"/>
                  <a:gd name="T65" fmla="*/ 25 h 2028"/>
                  <a:gd name="T66" fmla="*/ 12 w 451"/>
                  <a:gd name="T67" fmla="*/ 29 h 2028"/>
                  <a:gd name="T68" fmla="*/ 2 w 451"/>
                  <a:gd name="T69" fmla="*/ 48 h 2028"/>
                  <a:gd name="T70" fmla="*/ 8 w 451"/>
                  <a:gd name="T71" fmla="*/ 51 h 2028"/>
                  <a:gd name="T72" fmla="*/ 14 w 451"/>
                  <a:gd name="T73" fmla="*/ 53 h 2028"/>
                  <a:gd name="T74" fmla="*/ 19 w 451"/>
                  <a:gd name="T75" fmla="*/ 57 h 2028"/>
                  <a:gd name="T76" fmla="*/ 23 w 451"/>
                  <a:gd name="T77" fmla="*/ 61 h 2028"/>
                  <a:gd name="T78" fmla="*/ 26 w 451"/>
                  <a:gd name="T79" fmla="*/ 66 h 2028"/>
                  <a:gd name="T80" fmla="*/ 23 w 451"/>
                  <a:gd name="T81" fmla="*/ 70 h 2028"/>
                  <a:gd name="T82" fmla="*/ 20 w 451"/>
                  <a:gd name="T83" fmla="*/ 73 h 2028"/>
                  <a:gd name="T84" fmla="*/ 16 w 451"/>
                  <a:gd name="T85" fmla="*/ 76 h 2028"/>
                  <a:gd name="T86" fmla="*/ 13 w 451"/>
                  <a:gd name="T87" fmla="*/ 78 h 2028"/>
                  <a:gd name="T88" fmla="*/ 9 w 451"/>
                  <a:gd name="T89" fmla="*/ 81 h 2028"/>
                  <a:gd name="T90" fmla="*/ 5 w 451"/>
                  <a:gd name="T91" fmla="*/ 82 h 2028"/>
                  <a:gd name="T92" fmla="*/ 3 w 451"/>
                  <a:gd name="T93" fmla="*/ 81 h 2028"/>
                  <a:gd name="T94" fmla="*/ 1 w 451"/>
                  <a:gd name="T95" fmla="*/ 80 h 20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51"/>
                  <a:gd name="T145" fmla="*/ 0 h 2028"/>
                  <a:gd name="T146" fmla="*/ 451 w 451"/>
                  <a:gd name="T147" fmla="*/ 2028 h 20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51" h="2028">
                    <a:moveTo>
                      <a:pt x="0" y="1290"/>
                    </a:moveTo>
                    <a:lnTo>
                      <a:pt x="0" y="1550"/>
                    </a:lnTo>
                    <a:lnTo>
                      <a:pt x="105" y="1491"/>
                    </a:lnTo>
                    <a:lnTo>
                      <a:pt x="296" y="1617"/>
                    </a:lnTo>
                    <a:lnTo>
                      <a:pt x="314" y="1640"/>
                    </a:lnTo>
                    <a:lnTo>
                      <a:pt x="334" y="1662"/>
                    </a:lnTo>
                    <a:lnTo>
                      <a:pt x="353" y="1684"/>
                    </a:lnTo>
                    <a:lnTo>
                      <a:pt x="372" y="1705"/>
                    </a:lnTo>
                    <a:lnTo>
                      <a:pt x="389" y="1728"/>
                    </a:lnTo>
                    <a:lnTo>
                      <a:pt x="403" y="1753"/>
                    </a:lnTo>
                    <a:lnTo>
                      <a:pt x="414" y="1778"/>
                    </a:lnTo>
                    <a:lnTo>
                      <a:pt x="420" y="1806"/>
                    </a:lnTo>
                    <a:lnTo>
                      <a:pt x="380" y="1894"/>
                    </a:lnTo>
                    <a:lnTo>
                      <a:pt x="400" y="2028"/>
                    </a:lnTo>
                    <a:lnTo>
                      <a:pt x="447" y="1889"/>
                    </a:lnTo>
                    <a:lnTo>
                      <a:pt x="447" y="1844"/>
                    </a:lnTo>
                    <a:lnTo>
                      <a:pt x="444" y="1802"/>
                    </a:lnTo>
                    <a:lnTo>
                      <a:pt x="441" y="1764"/>
                    </a:lnTo>
                    <a:lnTo>
                      <a:pt x="436" y="1730"/>
                    </a:lnTo>
                    <a:lnTo>
                      <a:pt x="431" y="1697"/>
                    </a:lnTo>
                    <a:lnTo>
                      <a:pt x="423" y="1666"/>
                    </a:lnTo>
                    <a:lnTo>
                      <a:pt x="412" y="1639"/>
                    </a:lnTo>
                    <a:lnTo>
                      <a:pt x="400" y="1612"/>
                    </a:lnTo>
                    <a:lnTo>
                      <a:pt x="386" y="1587"/>
                    </a:lnTo>
                    <a:lnTo>
                      <a:pt x="367" y="1561"/>
                    </a:lnTo>
                    <a:lnTo>
                      <a:pt x="348" y="1537"/>
                    </a:lnTo>
                    <a:lnTo>
                      <a:pt x="325" y="1514"/>
                    </a:lnTo>
                    <a:lnTo>
                      <a:pt x="298" y="1490"/>
                    </a:lnTo>
                    <a:lnTo>
                      <a:pt x="269" y="1465"/>
                    </a:lnTo>
                    <a:lnTo>
                      <a:pt x="237" y="1439"/>
                    </a:lnTo>
                    <a:lnTo>
                      <a:pt x="200" y="1413"/>
                    </a:lnTo>
                    <a:lnTo>
                      <a:pt x="221" y="1398"/>
                    </a:lnTo>
                    <a:lnTo>
                      <a:pt x="239" y="1384"/>
                    </a:lnTo>
                    <a:lnTo>
                      <a:pt x="257" y="1370"/>
                    </a:lnTo>
                    <a:lnTo>
                      <a:pt x="274" y="1356"/>
                    </a:lnTo>
                    <a:lnTo>
                      <a:pt x="289" y="1344"/>
                    </a:lnTo>
                    <a:lnTo>
                      <a:pt x="304" y="1330"/>
                    </a:lnTo>
                    <a:lnTo>
                      <a:pt x="318" y="1317"/>
                    </a:lnTo>
                    <a:lnTo>
                      <a:pt x="332" y="1303"/>
                    </a:lnTo>
                    <a:lnTo>
                      <a:pt x="345" y="1290"/>
                    </a:lnTo>
                    <a:lnTo>
                      <a:pt x="358" y="1276"/>
                    </a:lnTo>
                    <a:lnTo>
                      <a:pt x="371" y="1261"/>
                    </a:lnTo>
                    <a:lnTo>
                      <a:pt x="383" y="1245"/>
                    </a:lnTo>
                    <a:lnTo>
                      <a:pt x="396" y="1227"/>
                    </a:lnTo>
                    <a:lnTo>
                      <a:pt x="409" y="1210"/>
                    </a:lnTo>
                    <a:lnTo>
                      <a:pt x="423" y="1190"/>
                    </a:lnTo>
                    <a:lnTo>
                      <a:pt x="436" y="1170"/>
                    </a:lnTo>
                    <a:lnTo>
                      <a:pt x="438" y="1118"/>
                    </a:lnTo>
                    <a:lnTo>
                      <a:pt x="439" y="1073"/>
                    </a:lnTo>
                    <a:lnTo>
                      <a:pt x="438" y="1034"/>
                    </a:lnTo>
                    <a:lnTo>
                      <a:pt x="435" y="999"/>
                    </a:lnTo>
                    <a:lnTo>
                      <a:pt x="432" y="969"/>
                    </a:lnTo>
                    <a:lnTo>
                      <a:pt x="426" y="942"/>
                    </a:lnTo>
                    <a:lnTo>
                      <a:pt x="418" y="917"/>
                    </a:lnTo>
                    <a:lnTo>
                      <a:pt x="408" y="896"/>
                    </a:lnTo>
                    <a:lnTo>
                      <a:pt x="394" y="875"/>
                    </a:lnTo>
                    <a:lnTo>
                      <a:pt x="375" y="855"/>
                    </a:lnTo>
                    <a:lnTo>
                      <a:pt x="355" y="836"/>
                    </a:lnTo>
                    <a:lnTo>
                      <a:pt x="329" y="814"/>
                    </a:lnTo>
                    <a:lnTo>
                      <a:pt x="299" y="792"/>
                    </a:lnTo>
                    <a:lnTo>
                      <a:pt x="265" y="767"/>
                    </a:lnTo>
                    <a:lnTo>
                      <a:pt x="224" y="739"/>
                    </a:lnTo>
                    <a:lnTo>
                      <a:pt x="180" y="708"/>
                    </a:lnTo>
                    <a:lnTo>
                      <a:pt x="83" y="662"/>
                    </a:lnTo>
                    <a:lnTo>
                      <a:pt x="113" y="642"/>
                    </a:lnTo>
                    <a:lnTo>
                      <a:pt x="303" y="538"/>
                    </a:lnTo>
                    <a:lnTo>
                      <a:pt x="450" y="377"/>
                    </a:lnTo>
                    <a:lnTo>
                      <a:pt x="451" y="227"/>
                    </a:lnTo>
                    <a:lnTo>
                      <a:pt x="441" y="207"/>
                    </a:lnTo>
                    <a:lnTo>
                      <a:pt x="429" y="188"/>
                    </a:lnTo>
                    <a:lnTo>
                      <a:pt x="419" y="171"/>
                    </a:lnTo>
                    <a:lnTo>
                      <a:pt x="408" y="155"/>
                    </a:lnTo>
                    <a:lnTo>
                      <a:pt x="396" y="140"/>
                    </a:lnTo>
                    <a:lnTo>
                      <a:pt x="385" y="126"/>
                    </a:lnTo>
                    <a:lnTo>
                      <a:pt x="372" y="113"/>
                    </a:lnTo>
                    <a:lnTo>
                      <a:pt x="359" y="101"/>
                    </a:lnTo>
                    <a:lnTo>
                      <a:pt x="345" y="89"/>
                    </a:lnTo>
                    <a:lnTo>
                      <a:pt x="332" y="78"/>
                    </a:lnTo>
                    <a:lnTo>
                      <a:pt x="317" y="65"/>
                    </a:lnTo>
                    <a:lnTo>
                      <a:pt x="302" y="53"/>
                    </a:lnTo>
                    <a:lnTo>
                      <a:pt x="286" y="41"/>
                    </a:lnTo>
                    <a:lnTo>
                      <a:pt x="268" y="28"/>
                    </a:lnTo>
                    <a:lnTo>
                      <a:pt x="250" y="14"/>
                    </a:lnTo>
                    <a:lnTo>
                      <a:pt x="231" y="0"/>
                    </a:lnTo>
                    <a:lnTo>
                      <a:pt x="175" y="98"/>
                    </a:lnTo>
                    <a:lnTo>
                      <a:pt x="272" y="177"/>
                    </a:lnTo>
                    <a:lnTo>
                      <a:pt x="311" y="204"/>
                    </a:lnTo>
                    <a:lnTo>
                      <a:pt x="343" y="229"/>
                    </a:lnTo>
                    <a:lnTo>
                      <a:pt x="368" y="250"/>
                    </a:lnTo>
                    <a:lnTo>
                      <a:pt x="386" y="269"/>
                    </a:lnTo>
                    <a:lnTo>
                      <a:pt x="398" y="285"/>
                    </a:lnTo>
                    <a:lnTo>
                      <a:pt x="403" y="299"/>
                    </a:lnTo>
                    <a:lnTo>
                      <a:pt x="403" y="313"/>
                    </a:lnTo>
                    <a:lnTo>
                      <a:pt x="397" y="325"/>
                    </a:lnTo>
                    <a:lnTo>
                      <a:pt x="386" y="339"/>
                    </a:lnTo>
                    <a:lnTo>
                      <a:pt x="368" y="352"/>
                    </a:lnTo>
                    <a:lnTo>
                      <a:pt x="348" y="367"/>
                    </a:lnTo>
                    <a:lnTo>
                      <a:pt x="321" y="383"/>
                    </a:lnTo>
                    <a:lnTo>
                      <a:pt x="291" y="400"/>
                    </a:lnTo>
                    <a:lnTo>
                      <a:pt x="258" y="421"/>
                    </a:lnTo>
                    <a:lnTo>
                      <a:pt x="220" y="444"/>
                    </a:lnTo>
                    <a:lnTo>
                      <a:pt x="180" y="472"/>
                    </a:lnTo>
                    <a:lnTo>
                      <a:pt x="0" y="560"/>
                    </a:lnTo>
                    <a:lnTo>
                      <a:pt x="0" y="765"/>
                    </a:lnTo>
                    <a:lnTo>
                      <a:pt x="31" y="777"/>
                    </a:lnTo>
                    <a:lnTo>
                      <a:pt x="60" y="791"/>
                    </a:lnTo>
                    <a:lnTo>
                      <a:pt x="89" y="805"/>
                    </a:lnTo>
                    <a:lnTo>
                      <a:pt x="120" y="817"/>
                    </a:lnTo>
                    <a:lnTo>
                      <a:pt x="151" y="831"/>
                    </a:lnTo>
                    <a:lnTo>
                      <a:pt x="183" y="846"/>
                    </a:lnTo>
                    <a:lnTo>
                      <a:pt x="214" y="861"/>
                    </a:lnTo>
                    <a:lnTo>
                      <a:pt x="244" y="876"/>
                    </a:lnTo>
                    <a:lnTo>
                      <a:pt x="273" y="893"/>
                    </a:lnTo>
                    <a:lnTo>
                      <a:pt x="300" y="912"/>
                    </a:lnTo>
                    <a:lnTo>
                      <a:pt x="326" y="931"/>
                    </a:lnTo>
                    <a:lnTo>
                      <a:pt x="348" y="953"/>
                    </a:lnTo>
                    <a:lnTo>
                      <a:pt x="367" y="977"/>
                    </a:lnTo>
                    <a:lnTo>
                      <a:pt x="383" y="1004"/>
                    </a:lnTo>
                    <a:lnTo>
                      <a:pt x="395" y="1031"/>
                    </a:lnTo>
                    <a:lnTo>
                      <a:pt x="403" y="1063"/>
                    </a:lnTo>
                    <a:lnTo>
                      <a:pt x="405" y="1097"/>
                    </a:lnTo>
                    <a:lnTo>
                      <a:pt x="385" y="1114"/>
                    </a:lnTo>
                    <a:lnTo>
                      <a:pt x="364" y="1131"/>
                    </a:lnTo>
                    <a:lnTo>
                      <a:pt x="344" y="1147"/>
                    </a:lnTo>
                    <a:lnTo>
                      <a:pt x="326" y="1162"/>
                    </a:lnTo>
                    <a:lnTo>
                      <a:pt x="307" y="1177"/>
                    </a:lnTo>
                    <a:lnTo>
                      <a:pt x="289" y="1190"/>
                    </a:lnTo>
                    <a:lnTo>
                      <a:pt x="271" y="1205"/>
                    </a:lnTo>
                    <a:lnTo>
                      <a:pt x="252" y="1218"/>
                    </a:lnTo>
                    <a:lnTo>
                      <a:pt x="233" y="1232"/>
                    </a:lnTo>
                    <a:lnTo>
                      <a:pt x="214" y="1246"/>
                    </a:lnTo>
                    <a:lnTo>
                      <a:pt x="195" y="1258"/>
                    </a:lnTo>
                    <a:lnTo>
                      <a:pt x="174" y="1271"/>
                    </a:lnTo>
                    <a:lnTo>
                      <a:pt x="153" y="1285"/>
                    </a:lnTo>
                    <a:lnTo>
                      <a:pt x="131" y="1298"/>
                    </a:lnTo>
                    <a:lnTo>
                      <a:pt x="107" y="1311"/>
                    </a:lnTo>
                    <a:lnTo>
                      <a:pt x="83" y="1325"/>
                    </a:lnTo>
                    <a:lnTo>
                      <a:pt x="72" y="1321"/>
                    </a:lnTo>
                    <a:lnTo>
                      <a:pt x="62" y="1316"/>
                    </a:lnTo>
                    <a:lnTo>
                      <a:pt x="52" y="1313"/>
                    </a:lnTo>
                    <a:lnTo>
                      <a:pt x="41" y="1308"/>
                    </a:lnTo>
                    <a:lnTo>
                      <a:pt x="31" y="1303"/>
                    </a:lnTo>
                    <a:lnTo>
                      <a:pt x="21" y="1299"/>
                    </a:lnTo>
                    <a:lnTo>
                      <a:pt x="10" y="1294"/>
                    </a:lnTo>
                    <a:lnTo>
                      <a:pt x="0" y="1290"/>
                    </a:lnTo>
                    <a:close/>
                  </a:path>
                </a:pathLst>
              </a:custGeom>
              <a:solidFill>
                <a:srgbClr val="00335B"/>
              </a:solidFill>
              <a:ln w="9525">
                <a:noFill/>
                <a:round/>
                <a:headEnd/>
                <a:tailEnd/>
              </a:ln>
            </p:spPr>
            <p:txBody>
              <a:bodyPr rot="10800000" vert="eaVert"/>
              <a:lstStyle/>
              <a:p>
                <a:endParaRPr lang="en-US" sz="2400"/>
              </a:p>
            </p:txBody>
          </p:sp>
          <p:sp>
            <p:nvSpPr>
              <p:cNvPr id="23" name="Freeform 75"/>
              <p:cNvSpPr>
                <a:spLocks noChangeAspect="1"/>
              </p:cNvSpPr>
              <p:nvPr/>
            </p:nvSpPr>
            <p:spPr bwMode="auto">
              <a:xfrm>
                <a:off x="4716" y="1614"/>
                <a:ext cx="226" cy="1020"/>
              </a:xfrm>
              <a:custGeom>
                <a:avLst/>
                <a:gdLst>
                  <a:gd name="T0" fmla="*/ 26 w 451"/>
                  <a:gd name="T1" fmla="*/ 44 h 2039"/>
                  <a:gd name="T2" fmla="*/ 21 w 451"/>
                  <a:gd name="T3" fmla="*/ 41 h 2039"/>
                  <a:gd name="T4" fmla="*/ 16 w 451"/>
                  <a:gd name="T5" fmla="*/ 38 h 2039"/>
                  <a:gd name="T6" fmla="*/ 12 w 451"/>
                  <a:gd name="T7" fmla="*/ 35 h 2039"/>
                  <a:gd name="T8" fmla="*/ 9 w 451"/>
                  <a:gd name="T9" fmla="*/ 32 h 2039"/>
                  <a:gd name="T10" fmla="*/ 5 w 451"/>
                  <a:gd name="T11" fmla="*/ 27 h 2039"/>
                  <a:gd name="T12" fmla="*/ 4 w 451"/>
                  <a:gd name="T13" fmla="*/ 23 h 2039"/>
                  <a:gd name="T14" fmla="*/ 6 w 451"/>
                  <a:gd name="T15" fmla="*/ 19 h 2039"/>
                  <a:gd name="T16" fmla="*/ 10 w 451"/>
                  <a:gd name="T17" fmla="*/ 15 h 2039"/>
                  <a:gd name="T18" fmla="*/ 14 w 451"/>
                  <a:gd name="T19" fmla="*/ 12 h 2039"/>
                  <a:gd name="T20" fmla="*/ 18 w 451"/>
                  <a:gd name="T21" fmla="*/ 9 h 2039"/>
                  <a:gd name="T22" fmla="*/ 16 w 451"/>
                  <a:gd name="T23" fmla="*/ 1 h 2039"/>
                  <a:gd name="T24" fmla="*/ 1 w 451"/>
                  <a:gd name="T25" fmla="*/ 21 h 2039"/>
                  <a:gd name="T26" fmla="*/ 2 w 451"/>
                  <a:gd name="T27" fmla="*/ 28 h 2039"/>
                  <a:gd name="T28" fmla="*/ 3 w 451"/>
                  <a:gd name="T29" fmla="*/ 32 h 2039"/>
                  <a:gd name="T30" fmla="*/ 4 w 451"/>
                  <a:gd name="T31" fmla="*/ 36 h 2039"/>
                  <a:gd name="T32" fmla="*/ 7 w 451"/>
                  <a:gd name="T33" fmla="*/ 39 h 2039"/>
                  <a:gd name="T34" fmla="*/ 11 w 451"/>
                  <a:gd name="T35" fmla="*/ 43 h 2039"/>
                  <a:gd name="T36" fmla="*/ 14 w 451"/>
                  <a:gd name="T37" fmla="*/ 52 h 2039"/>
                  <a:gd name="T38" fmla="*/ 9 w 451"/>
                  <a:gd name="T39" fmla="*/ 56 h 2039"/>
                  <a:gd name="T40" fmla="*/ 5 w 451"/>
                  <a:gd name="T41" fmla="*/ 60 h 2039"/>
                  <a:gd name="T42" fmla="*/ 3 w 451"/>
                  <a:gd name="T43" fmla="*/ 63 h 2039"/>
                  <a:gd name="T44" fmla="*/ 2 w 451"/>
                  <a:gd name="T45" fmla="*/ 67 h 2039"/>
                  <a:gd name="T46" fmla="*/ 1 w 451"/>
                  <a:gd name="T47" fmla="*/ 72 h 2039"/>
                  <a:gd name="T48" fmla="*/ 3 w 451"/>
                  <a:gd name="T49" fmla="*/ 79 h 2039"/>
                  <a:gd name="T50" fmla="*/ 7 w 451"/>
                  <a:gd name="T51" fmla="*/ 83 h 2039"/>
                  <a:gd name="T52" fmla="*/ 12 w 451"/>
                  <a:gd name="T53" fmla="*/ 87 h 2039"/>
                  <a:gd name="T54" fmla="*/ 17 w 451"/>
                  <a:gd name="T55" fmla="*/ 90 h 2039"/>
                  <a:gd name="T56" fmla="*/ 23 w 451"/>
                  <a:gd name="T57" fmla="*/ 94 h 2039"/>
                  <a:gd name="T58" fmla="*/ 19 w 451"/>
                  <a:gd name="T59" fmla="*/ 99 h 2039"/>
                  <a:gd name="T60" fmla="*/ 2 w 451"/>
                  <a:gd name="T61" fmla="*/ 121 h 2039"/>
                  <a:gd name="T62" fmla="*/ 6 w 451"/>
                  <a:gd name="T63" fmla="*/ 121 h 2039"/>
                  <a:gd name="T64" fmla="*/ 12 w 451"/>
                  <a:gd name="T65" fmla="*/ 113 h 2039"/>
                  <a:gd name="T66" fmla="*/ 29 w 451"/>
                  <a:gd name="T67" fmla="*/ 88 h 2039"/>
                  <a:gd name="T68" fmla="*/ 24 w 451"/>
                  <a:gd name="T69" fmla="*/ 86 h 2039"/>
                  <a:gd name="T70" fmla="*/ 19 w 451"/>
                  <a:gd name="T71" fmla="*/ 83 h 2039"/>
                  <a:gd name="T72" fmla="*/ 14 w 451"/>
                  <a:gd name="T73" fmla="*/ 80 h 2039"/>
                  <a:gd name="T74" fmla="*/ 10 w 451"/>
                  <a:gd name="T75" fmla="*/ 77 h 2039"/>
                  <a:gd name="T76" fmla="*/ 5 w 451"/>
                  <a:gd name="T77" fmla="*/ 74 h 2039"/>
                  <a:gd name="T78" fmla="*/ 4 w 451"/>
                  <a:gd name="T79" fmla="*/ 69 h 2039"/>
                  <a:gd name="T80" fmla="*/ 7 w 451"/>
                  <a:gd name="T81" fmla="*/ 66 h 2039"/>
                  <a:gd name="T82" fmla="*/ 10 w 451"/>
                  <a:gd name="T83" fmla="*/ 64 h 2039"/>
                  <a:gd name="T84" fmla="*/ 13 w 451"/>
                  <a:gd name="T85" fmla="*/ 62 h 2039"/>
                  <a:gd name="T86" fmla="*/ 16 w 451"/>
                  <a:gd name="T87" fmla="*/ 60 h 2039"/>
                  <a:gd name="T88" fmla="*/ 19 w 451"/>
                  <a:gd name="T89" fmla="*/ 59 h 20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1"/>
                  <a:gd name="T136" fmla="*/ 0 h 2039"/>
                  <a:gd name="T137" fmla="*/ 451 w 451"/>
                  <a:gd name="T138" fmla="*/ 2039 h 20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1" h="2039">
                    <a:moveTo>
                      <a:pt x="451" y="874"/>
                    </a:moveTo>
                    <a:lnTo>
                      <a:pt x="451" y="669"/>
                    </a:lnTo>
                    <a:lnTo>
                      <a:pt x="411" y="689"/>
                    </a:lnTo>
                    <a:lnTo>
                      <a:pt x="378" y="674"/>
                    </a:lnTo>
                    <a:lnTo>
                      <a:pt x="348" y="660"/>
                    </a:lnTo>
                    <a:lnTo>
                      <a:pt x="321" y="646"/>
                    </a:lnTo>
                    <a:lnTo>
                      <a:pt x="295" y="632"/>
                    </a:lnTo>
                    <a:lnTo>
                      <a:pt x="271" y="619"/>
                    </a:lnTo>
                    <a:lnTo>
                      <a:pt x="248" y="605"/>
                    </a:lnTo>
                    <a:lnTo>
                      <a:pt x="226" y="590"/>
                    </a:lnTo>
                    <a:lnTo>
                      <a:pt x="207" y="575"/>
                    </a:lnTo>
                    <a:lnTo>
                      <a:pt x="186" y="559"/>
                    </a:lnTo>
                    <a:lnTo>
                      <a:pt x="167" y="541"/>
                    </a:lnTo>
                    <a:lnTo>
                      <a:pt x="148" y="523"/>
                    </a:lnTo>
                    <a:lnTo>
                      <a:pt x="129" y="503"/>
                    </a:lnTo>
                    <a:lnTo>
                      <a:pt x="109" y="482"/>
                    </a:lnTo>
                    <a:lnTo>
                      <a:pt x="89" y="458"/>
                    </a:lnTo>
                    <a:lnTo>
                      <a:pt x="69" y="432"/>
                    </a:lnTo>
                    <a:lnTo>
                      <a:pt x="47" y="404"/>
                    </a:lnTo>
                    <a:lnTo>
                      <a:pt x="49" y="382"/>
                    </a:lnTo>
                    <a:lnTo>
                      <a:pt x="55" y="361"/>
                    </a:lnTo>
                    <a:lnTo>
                      <a:pt x="64" y="340"/>
                    </a:lnTo>
                    <a:lnTo>
                      <a:pt x="76" y="319"/>
                    </a:lnTo>
                    <a:lnTo>
                      <a:pt x="91" y="298"/>
                    </a:lnTo>
                    <a:lnTo>
                      <a:pt x="108" y="279"/>
                    </a:lnTo>
                    <a:lnTo>
                      <a:pt x="126" y="259"/>
                    </a:lnTo>
                    <a:lnTo>
                      <a:pt x="147" y="240"/>
                    </a:lnTo>
                    <a:lnTo>
                      <a:pt x="168" y="221"/>
                    </a:lnTo>
                    <a:lnTo>
                      <a:pt x="190" y="204"/>
                    </a:lnTo>
                    <a:lnTo>
                      <a:pt x="210" y="187"/>
                    </a:lnTo>
                    <a:lnTo>
                      <a:pt x="232" y="170"/>
                    </a:lnTo>
                    <a:lnTo>
                      <a:pt x="253" y="154"/>
                    </a:lnTo>
                    <a:lnTo>
                      <a:pt x="274" y="138"/>
                    </a:lnTo>
                    <a:lnTo>
                      <a:pt x="292" y="123"/>
                    </a:lnTo>
                    <a:lnTo>
                      <a:pt x="308" y="109"/>
                    </a:lnTo>
                    <a:lnTo>
                      <a:pt x="246" y="1"/>
                    </a:lnTo>
                    <a:lnTo>
                      <a:pt x="223" y="0"/>
                    </a:lnTo>
                    <a:lnTo>
                      <a:pt x="50" y="227"/>
                    </a:lnTo>
                    <a:lnTo>
                      <a:pt x="16" y="334"/>
                    </a:lnTo>
                    <a:lnTo>
                      <a:pt x="17" y="373"/>
                    </a:lnTo>
                    <a:lnTo>
                      <a:pt x="19" y="408"/>
                    </a:lnTo>
                    <a:lnTo>
                      <a:pt x="21" y="438"/>
                    </a:lnTo>
                    <a:lnTo>
                      <a:pt x="25" y="465"/>
                    </a:lnTo>
                    <a:lnTo>
                      <a:pt x="28" y="490"/>
                    </a:lnTo>
                    <a:lnTo>
                      <a:pt x="33" y="511"/>
                    </a:lnTo>
                    <a:lnTo>
                      <a:pt x="40" y="531"/>
                    </a:lnTo>
                    <a:lnTo>
                      <a:pt x="48" y="550"/>
                    </a:lnTo>
                    <a:lnTo>
                      <a:pt x="57" y="568"/>
                    </a:lnTo>
                    <a:lnTo>
                      <a:pt x="69" y="585"/>
                    </a:lnTo>
                    <a:lnTo>
                      <a:pt x="84" y="602"/>
                    </a:lnTo>
                    <a:lnTo>
                      <a:pt x="101" y="621"/>
                    </a:lnTo>
                    <a:lnTo>
                      <a:pt x="120" y="639"/>
                    </a:lnTo>
                    <a:lnTo>
                      <a:pt x="143" y="661"/>
                    </a:lnTo>
                    <a:lnTo>
                      <a:pt x="170" y="684"/>
                    </a:lnTo>
                    <a:lnTo>
                      <a:pt x="200" y="710"/>
                    </a:lnTo>
                    <a:lnTo>
                      <a:pt x="292" y="771"/>
                    </a:lnTo>
                    <a:lnTo>
                      <a:pt x="224" y="824"/>
                    </a:lnTo>
                    <a:lnTo>
                      <a:pt x="192" y="850"/>
                    </a:lnTo>
                    <a:lnTo>
                      <a:pt x="163" y="872"/>
                    </a:lnTo>
                    <a:lnTo>
                      <a:pt x="138" y="893"/>
                    </a:lnTo>
                    <a:lnTo>
                      <a:pt x="115" y="911"/>
                    </a:lnTo>
                    <a:lnTo>
                      <a:pt x="96" y="929"/>
                    </a:lnTo>
                    <a:lnTo>
                      <a:pt x="79" y="945"/>
                    </a:lnTo>
                    <a:lnTo>
                      <a:pt x="65" y="961"/>
                    </a:lnTo>
                    <a:lnTo>
                      <a:pt x="54" y="978"/>
                    </a:lnTo>
                    <a:lnTo>
                      <a:pt x="43" y="995"/>
                    </a:lnTo>
                    <a:lnTo>
                      <a:pt x="34" y="1014"/>
                    </a:lnTo>
                    <a:lnTo>
                      <a:pt x="27" y="1036"/>
                    </a:lnTo>
                    <a:lnTo>
                      <a:pt x="21" y="1059"/>
                    </a:lnTo>
                    <a:lnTo>
                      <a:pt x="16" y="1085"/>
                    </a:lnTo>
                    <a:lnTo>
                      <a:pt x="10" y="1116"/>
                    </a:lnTo>
                    <a:lnTo>
                      <a:pt x="5" y="1151"/>
                    </a:lnTo>
                    <a:lnTo>
                      <a:pt x="1" y="1191"/>
                    </a:lnTo>
                    <a:lnTo>
                      <a:pt x="18" y="1223"/>
                    </a:lnTo>
                    <a:lnTo>
                      <a:pt x="36" y="1252"/>
                    </a:lnTo>
                    <a:lnTo>
                      <a:pt x="57" y="1280"/>
                    </a:lnTo>
                    <a:lnTo>
                      <a:pt x="79" y="1304"/>
                    </a:lnTo>
                    <a:lnTo>
                      <a:pt x="103" y="1327"/>
                    </a:lnTo>
                    <a:lnTo>
                      <a:pt x="127" y="1349"/>
                    </a:lnTo>
                    <a:lnTo>
                      <a:pt x="153" y="1369"/>
                    </a:lnTo>
                    <a:lnTo>
                      <a:pt x="179" y="1388"/>
                    </a:lnTo>
                    <a:lnTo>
                      <a:pt x="207" y="1405"/>
                    </a:lnTo>
                    <a:lnTo>
                      <a:pt x="236" y="1423"/>
                    </a:lnTo>
                    <a:lnTo>
                      <a:pt x="264" y="1440"/>
                    </a:lnTo>
                    <a:lnTo>
                      <a:pt x="294" y="1456"/>
                    </a:lnTo>
                    <a:lnTo>
                      <a:pt x="324" y="1473"/>
                    </a:lnTo>
                    <a:lnTo>
                      <a:pt x="355" y="1490"/>
                    </a:lnTo>
                    <a:lnTo>
                      <a:pt x="385" y="1507"/>
                    </a:lnTo>
                    <a:lnTo>
                      <a:pt x="416" y="1525"/>
                    </a:lnTo>
                    <a:lnTo>
                      <a:pt x="304" y="1584"/>
                    </a:lnTo>
                    <a:lnTo>
                      <a:pt x="109" y="1696"/>
                    </a:lnTo>
                    <a:lnTo>
                      <a:pt x="21" y="1765"/>
                    </a:lnTo>
                    <a:lnTo>
                      <a:pt x="21" y="1925"/>
                    </a:lnTo>
                    <a:lnTo>
                      <a:pt x="0" y="1979"/>
                    </a:lnTo>
                    <a:lnTo>
                      <a:pt x="82" y="2039"/>
                    </a:lnTo>
                    <a:lnTo>
                      <a:pt x="87" y="1925"/>
                    </a:lnTo>
                    <a:lnTo>
                      <a:pt x="67" y="1889"/>
                    </a:lnTo>
                    <a:lnTo>
                      <a:pt x="87" y="1870"/>
                    </a:lnTo>
                    <a:lnTo>
                      <a:pt x="178" y="1802"/>
                    </a:lnTo>
                    <a:lnTo>
                      <a:pt x="390" y="1692"/>
                    </a:lnTo>
                    <a:lnTo>
                      <a:pt x="451" y="1659"/>
                    </a:lnTo>
                    <a:lnTo>
                      <a:pt x="451" y="1399"/>
                    </a:lnTo>
                    <a:lnTo>
                      <a:pt x="424" y="1387"/>
                    </a:lnTo>
                    <a:lnTo>
                      <a:pt x="398" y="1374"/>
                    </a:lnTo>
                    <a:lnTo>
                      <a:pt x="373" y="1362"/>
                    </a:lnTo>
                    <a:lnTo>
                      <a:pt x="346" y="1349"/>
                    </a:lnTo>
                    <a:lnTo>
                      <a:pt x="321" y="1335"/>
                    </a:lnTo>
                    <a:lnTo>
                      <a:pt x="295" y="1321"/>
                    </a:lnTo>
                    <a:lnTo>
                      <a:pt x="270" y="1308"/>
                    </a:lnTo>
                    <a:lnTo>
                      <a:pt x="245" y="1293"/>
                    </a:lnTo>
                    <a:lnTo>
                      <a:pt x="221" y="1278"/>
                    </a:lnTo>
                    <a:lnTo>
                      <a:pt x="195" y="1261"/>
                    </a:lnTo>
                    <a:lnTo>
                      <a:pt x="172" y="1245"/>
                    </a:lnTo>
                    <a:lnTo>
                      <a:pt x="148" y="1229"/>
                    </a:lnTo>
                    <a:lnTo>
                      <a:pt x="125" y="1213"/>
                    </a:lnTo>
                    <a:lnTo>
                      <a:pt x="102" y="1196"/>
                    </a:lnTo>
                    <a:lnTo>
                      <a:pt x="79" y="1178"/>
                    </a:lnTo>
                    <a:lnTo>
                      <a:pt x="57" y="1160"/>
                    </a:lnTo>
                    <a:lnTo>
                      <a:pt x="47" y="1113"/>
                    </a:lnTo>
                    <a:lnTo>
                      <a:pt x="61" y="1098"/>
                    </a:lnTo>
                    <a:lnTo>
                      <a:pt x="74" y="1083"/>
                    </a:lnTo>
                    <a:lnTo>
                      <a:pt x="88" y="1069"/>
                    </a:lnTo>
                    <a:lnTo>
                      <a:pt x="102" y="1056"/>
                    </a:lnTo>
                    <a:lnTo>
                      <a:pt x="117" y="1044"/>
                    </a:lnTo>
                    <a:lnTo>
                      <a:pt x="132" y="1032"/>
                    </a:lnTo>
                    <a:lnTo>
                      <a:pt x="147" y="1021"/>
                    </a:lnTo>
                    <a:lnTo>
                      <a:pt x="162" y="1009"/>
                    </a:lnTo>
                    <a:lnTo>
                      <a:pt x="177" y="999"/>
                    </a:lnTo>
                    <a:lnTo>
                      <a:pt x="193" y="988"/>
                    </a:lnTo>
                    <a:lnTo>
                      <a:pt x="209" y="978"/>
                    </a:lnTo>
                    <a:lnTo>
                      <a:pt x="225" y="969"/>
                    </a:lnTo>
                    <a:lnTo>
                      <a:pt x="241" y="958"/>
                    </a:lnTo>
                    <a:lnTo>
                      <a:pt x="259" y="949"/>
                    </a:lnTo>
                    <a:lnTo>
                      <a:pt x="276" y="939"/>
                    </a:lnTo>
                    <a:lnTo>
                      <a:pt x="293" y="929"/>
                    </a:lnTo>
                    <a:lnTo>
                      <a:pt x="424" y="864"/>
                    </a:lnTo>
                    <a:lnTo>
                      <a:pt x="451" y="874"/>
                    </a:lnTo>
                    <a:close/>
                  </a:path>
                </a:pathLst>
              </a:custGeom>
              <a:solidFill>
                <a:srgbClr val="00335B"/>
              </a:solidFill>
              <a:ln w="9525">
                <a:noFill/>
                <a:round/>
                <a:headEnd/>
                <a:tailEnd/>
              </a:ln>
            </p:spPr>
            <p:txBody>
              <a:bodyPr rot="10800000" vert="eaVert"/>
              <a:lstStyle/>
              <a:p>
                <a:endParaRPr lang="en-US" sz="2400"/>
              </a:p>
            </p:txBody>
          </p:sp>
          <p:sp>
            <p:nvSpPr>
              <p:cNvPr id="24" name="Freeform 76"/>
              <p:cNvSpPr>
                <a:spLocks noChangeAspect="1"/>
              </p:cNvSpPr>
              <p:nvPr/>
            </p:nvSpPr>
            <p:spPr bwMode="auto">
              <a:xfrm>
                <a:off x="4890" y="2409"/>
                <a:ext cx="179" cy="56"/>
              </a:xfrm>
              <a:custGeom>
                <a:avLst/>
                <a:gdLst>
                  <a:gd name="T0" fmla="*/ 7 w 358"/>
                  <a:gd name="T1" fmla="*/ 3 h 111"/>
                  <a:gd name="T2" fmla="*/ 21 w 358"/>
                  <a:gd name="T3" fmla="*/ 0 h 111"/>
                  <a:gd name="T4" fmla="*/ 22 w 358"/>
                  <a:gd name="T5" fmla="*/ 2 h 111"/>
                  <a:gd name="T6" fmla="*/ 22 w 358"/>
                  <a:gd name="T7" fmla="*/ 4 h 111"/>
                  <a:gd name="T8" fmla="*/ 0 w 358"/>
                  <a:gd name="T9" fmla="*/ 7 h 111"/>
                  <a:gd name="T10" fmla="*/ 7 w 358"/>
                  <a:gd name="T11" fmla="*/ 3 h 111"/>
                  <a:gd name="T12" fmla="*/ 0 60000 65536"/>
                  <a:gd name="T13" fmla="*/ 0 60000 65536"/>
                  <a:gd name="T14" fmla="*/ 0 60000 65536"/>
                  <a:gd name="T15" fmla="*/ 0 60000 65536"/>
                  <a:gd name="T16" fmla="*/ 0 60000 65536"/>
                  <a:gd name="T17" fmla="*/ 0 60000 65536"/>
                  <a:gd name="T18" fmla="*/ 0 w 358"/>
                  <a:gd name="T19" fmla="*/ 0 h 111"/>
                  <a:gd name="T20" fmla="*/ 358 w 358"/>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358" h="111">
                    <a:moveTo>
                      <a:pt x="116" y="46"/>
                    </a:moveTo>
                    <a:lnTo>
                      <a:pt x="335" y="0"/>
                    </a:lnTo>
                    <a:lnTo>
                      <a:pt x="358" y="17"/>
                    </a:lnTo>
                    <a:lnTo>
                      <a:pt x="348" y="49"/>
                    </a:lnTo>
                    <a:lnTo>
                      <a:pt x="0" y="111"/>
                    </a:lnTo>
                    <a:lnTo>
                      <a:pt x="116" y="46"/>
                    </a:lnTo>
                    <a:close/>
                  </a:path>
                </a:pathLst>
              </a:custGeom>
              <a:solidFill>
                <a:srgbClr val="00335B"/>
              </a:solidFill>
              <a:ln w="9525">
                <a:noFill/>
                <a:round/>
                <a:headEnd/>
                <a:tailEnd/>
              </a:ln>
            </p:spPr>
            <p:txBody>
              <a:bodyPr rot="10800000" vert="eaVert"/>
              <a:lstStyle/>
              <a:p>
                <a:endParaRPr lang="en-US" sz="2400"/>
              </a:p>
            </p:txBody>
          </p:sp>
          <p:sp>
            <p:nvSpPr>
              <p:cNvPr id="25" name="Freeform 77"/>
              <p:cNvSpPr>
                <a:spLocks noChangeAspect="1"/>
              </p:cNvSpPr>
              <p:nvPr/>
            </p:nvSpPr>
            <p:spPr bwMode="auto">
              <a:xfrm>
                <a:off x="4966" y="2399"/>
                <a:ext cx="63" cy="65"/>
              </a:xfrm>
              <a:custGeom>
                <a:avLst/>
                <a:gdLst>
                  <a:gd name="T0" fmla="*/ 4 w 126"/>
                  <a:gd name="T1" fmla="*/ 0 h 130"/>
                  <a:gd name="T2" fmla="*/ 5 w 126"/>
                  <a:gd name="T3" fmla="*/ 1 h 130"/>
                  <a:gd name="T4" fmla="*/ 6 w 126"/>
                  <a:gd name="T5" fmla="*/ 1 h 130"/>
                  <a:gd name="T6" fmla="*/ 7 w 126"/>
                  <a:gd name="T7" fmla="*/ 1 h 130"/>
                  <a:gd name="T8" fmla="*/ 7 w 126"/>
                  <a:gd name="T9" fmla="*/ 1 h 130"/>
                  <a:gd name="T10" fmla="*/ 8 w 126"/>
                  <a:gd name="T11" fmla="*/ 2 h 130"/>
                  <a:gd name="T12" fmla="*/ 8 w 126"/>
                  <a:gd name="T13" fmla="*/ 2 h 130"/>
                  <a:gd name="T14" fmla="*/ 8 w 126"/>
                  <a:gd name="T15" fmla="*/ 3 h 130"/>
                  <a:gd name="T16" fmla="*/ 8 w 126"/>
                  <a:gd name="T17" fmla="*/ 4 h 130"/>
                  <a:gd name="T18" fmla="*/ 8 w 126"/>
                  <a:gd name="T19" fmla="*/ 5 h 130"/>
                  <a:gd name="T20" fmla="*/ 8 w 126"/>
                  <a:gd name="T21" fmla="*/ 6 h 130"/>
                  <a:gd name="T22" fmla="*/ 8 w 126"/>
                  <a:gd name="T23" fmla="*/ 6 h 130"/>
                  <a:gd name="T24" fmla="*/ 7 w 126"/>
                  <a:gd name="T25" fmla="*/ 7 h 130"/>
                  <a:gd name="T26" fmla="*/ 7 w 126"/>
                  <a:gd name="T27" fmla="*/ 7 h 130"/>
                  <a:gd name="T28" fmla="*/ 6 w 126"/>
                  <a:gd name="T29" fmla="*/ 8 h 130"/>
                  <a:gd name="T30" fmla="*/ 5 w 126"/>
                  <a:gd name="T31" fmla="*/ 8 h 130"/>
                  <a:gd name="T32" fmla="*/ 4 w 126"/>
                  <a:gd name="T33" fmla="*/ 8 h 130"/>
                  <a:gd name="T34" fmla="*/ 4 w 126"/>
                  <a:gd name="T35" fmla="*/ 8 h 130"/>
                  <a:gd name="T36" fmla="*/ 3 w 126"/>
                  <a:gd name="T37" fmla="*/ 8 h 130"/>
                  <a:gd name="T38" fmla="*/ 2 w 126"/>
                  <a:gd name="T39" fmla="*/ 7 h 130"/>
                  <a:gd name="T40" fmla="*/ 2 w 126"/>
                  <a:gd name="T41" fmla="*/ 7 h 130"/>
                  <a:gd name="T42" fmla="*/ 1 w 126"/>
                  <a:gd name="T43" fmla="*/ 6 h 130"/>
                  <a:gd name="T44" fmla="*/ 1 w 126"/>
                  <a:gd name="T45" fmla="*/ 6 h 130"/>
                  <a:gd name="T46" fmla="*/ 1 w 126"/>
                  <a:gd name="T47" fmla="*/ 5 h 130"/>
                  <a:gd name="T48" fmla="*/ 0 w 126"/>
                  <a:gd name="T49" fmla="*/ 4 h 130"/>
                  <a:gd name="T50" fmla="*/ 1 w 126"/>
                  <a:gd name="T51" fmla="*/ 3 h 130"/>
                  <a:gd name="T52" fmla="*/ 1 w 126"/>
                  <a:gd name="T53" fmla="*/ 2 h 130"/>
                  <a:gd name="T54" fmla="*/ 1 w 126"/>
                  <a:gd name="T55" fmla="*/ 2 h 130"/>
                  <a:gd name="T56" fmla="*/ 2 w 126"/>
                  <a:gd name="T57" fmla="*/ 1 h 130"/>
                  <a:gd name="T58" fmla="*/ 2 w 126"/>
                  <a:gd name="T59" fmla="*/ 1 h 130"/>
                  <a:gd name="T60" fmla="*/ 3 w 126"/>
                  <a:gd name="T61" fmla="*/ 1 h 130"/>
                  <a:gd name="T62" fmla="*/ 4 w 126"/>
                  <a:gd name="T63" fmla="*/ 1 h 130"/>
                  <a:gd name="T64" fmla="*/ 4 w 12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0"/>
                  <a:gd name="T101" fmla="*/ 126 w 12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0">
                    <a:moveTo>
                      <a:pt x="64" y="0"/>
                    </a:moveTo>
                    <a:lnTo>
                      <a:pt x="76" y="1"/>
                    </a:lnTo>
                    <a:lnTo>
                      <a:pt x="88" y="5"/>
                    </a:lnTo>
                    <a:lnTo>
                      <a:pt x="98" y="12"/>
                    </a:lnTo>
                    <a:lnTo>
                      <a:pt x="107" y="19"/>
                    </a:lnTo>
                    <a:lnTo>
                      <a:pt x="115" y="29"/>
                    </a:lnTo>
                    <a:lnTo>
                      <a:pt x="121" y="39"/>
                    </a:lnTo>
                    <a:lnTo>
                      <a:pt x="125" y="52"/>
                    </a:lnTo>
                    <a:lnTo>
                      <a:pt x="126" y="65"/>
                    </a:lnTo>
                    <a:lnTo>
                      <a:pt x="125" y="77"/>
                    </a:lnTo>
                    <a:lnTo>
                      <a:pt x="121" y="90"/>
                    </a:lnTo>
                    <a:lnTo>
                      <a:pt x="115" y="102"/>
                    </a:lnTo>
                    <a:lnTo>
                      <a:pt x="107" y="111"/>
                    </a:lnTo>
                    <a:lnTo>
                      <a:pt x="98" y="119"/>
                    </a:lnTo>
                    <a:lnTo>
                      <a:pt x="88" y="125"/>
                    </a:lnTo>
                    <a:lnTo>
                      <a:pt x="76" y="129"/>
                    </a:lnTo>
                    <a:lnTo>
                      <a:pt x="64" y="130"/>
                    </a:lnTo>
                    <a:lnTo>
                      <a:pt x="51" y="129"/>
                    </a:lnTo>
                    <a:lnTo>
                      <a:pt x="39" y="125"/>
                    </a:lnTo>
                    <a:lnTo>
                      <a:pt x="28" y="119"/>
                    </a:lnTo>
                    <a:lnTo>
                      <a:pt x="19" y="111"/>
                    </a:lnTo>
                    <a:lnTo>
                      <a:pt x="11" y="102"/>
                    </a:lnTo>
                    <a:lnTo>
                      <a:pt x="5" y="90"/>
                    </a:lnTo>
                    <a:lnTo>
                      <a:pt x="1" y="77"/>
                    </a:lnTo>
                    <a:lnTo>
                      <a:pt x="0" y="65"/>
                    </a:lnTo>
                    <a:lnTo>
                      <a:pt x="1" y="52"/>
                    </a:lnTo>
                    <a:lnTo>
                      <a:pt x="5" y="39"/>
                    </a:lnTo>
                    <a:lnTo>
                      <a:pt x="11" y="29"/>
                    </a:lnTo>
                    <a:lnTo>
                      <a:pt x="19" y="19"/>
                    </a:lnTo>
                    <a:lnTo>
                      <a:pt x="28" y="12"/>
                    </a:lnTo>
                    <a:lnTo>
                      <a:pt x="39" y="5"/>
                    </a:lnTo>
                    <a:lnTo>
                      <a:pt x="51" y="1"/>
                    </a:lnTo>
                    <a:lnTo>
                      <a:pt x="64" y="0"/>
                    </a:lnTo>
                    <a:close/>
                  </a:path>
                </a:pathLst>
              </a:custGeom>
              <a:solidFill>
                <a:srgbClr val="00335B"/>
              </a:solidFill>
              <a:ln w="9525">
                <a:noFill/>
                <a:round/>
                <a:headEnd/>
                <a:tailEnd/>
              </a:ln>
            </p:spPr>
            <p:txBody>
              <a:bodyPr rot="10800000" vert="eaVert"/>
              <a:lstStyle/>
              <a:p>
                <a:endParaRPr lang="en-US" sz="2400"/>
              </a:p>
            </p:txBody>
          </p:sp>
          <p:sp>
            <p:nvSpPr>
              <p:cNvPr id="26" name="Freeform 78"/>
              <p:cNvSpPr>
                <a:spLocks noChangeAspect="1"/>
              </p:cNvSpPr>
              <p:nvPr/>
            </p:nvSpPr>
            <p:spPr bwMode="auto">
              <a:xfrm>
                <a:off x="4968" y="2400"/>
                <a:ext cx="60" cy="62"/>
              </a:xfrm>
              <a:custGeom>
                <a:avLst/>
                <a:gdLst>
                  <a:gd name="T0" fmla="*/ 4 w 120"/>
                  <a:gd name="T1" fmla="*/ 0 h 125"/>
                  <a:gd name="T2" fmla="*/ 5 w 120"/>
                  <a:gd name="T3" fmla="*/ 0 h 125"/>
                  <a:gd name="T4" fmla="*/ 6 w 120"/>
                  <a:gd name="T5" fmla="*/ 0 h 125"/>
                  <a:gd name="T6" fmla="*/ 6 w 120"/>
                  <a:gd name="T7" fmla="*/ 0 h 125"/>
                  <a:gd name="T8" fmla="*/ 7 w 120"/>
                  <a:gd name="T9" fmla="*/ 1 h 125"/>
                  <a:gd name="T10" fmla="*/ 7 w 120"/>
                  <a:gd name="T11" fmla="*/ 1 h 125"/>
                  <a:gd name="T12" fmla="*/ 8 w 120"/>
                  <a:gd name="T13" fmla="*/ 2 h 125"/>
                  <a:gd name="T14" fmla="*/ 8 w 120"/>
                  <a:gd name="T15" fmla="*/ 3 h 125"/>
                  <a:gd name="T16" fmla="*/ 8 w 120"/>
                  <a:gd name="T17" fmla="*/ 3 h 125"/>
                  <a:gd name="T18" fmla="*/ 8 w 120"/>
                  <a:gd name="T19" fmla="*/ 4 h 125"/>
                  <a:gd name="T20" fmla="*/ 8 w 120"/>
                  <a:gd name="T21" fmla="*/ 5 h 125"/>
                  <a:gd name="T22" fmla="*/ 7 w 120"/>
                  <a:gd name="T23" fmla="*/ 6 h 125"/>
                  <a:gd name="T24" fmla="*/ 7 w 120"/>
                  <a:gd name="T25" fmla="*/ 6 h 125"/>
                  <a:gd name="T26" fmla="*/ 6 w 120"/>
                  <a:gd name="T27" fmla="*/ 7 h 125"/>
                  <a:gd name="T28" fmla="*/ 6 w 120"/>
                  <a:gd name="T29" fmla="*/ 7 h 125"/>
                  <a:gd name="T30" fmla="*/ 5 w 120"/>
                  <a:gd name="T31" fmla="*/ 7 h 125"/>
                  <a:gd name="T32" fmla="*/ 4 w 120"/>
                  <a:gd name="T33" fmla="*/ 7 h 125"/>
                  <a:gd name="T34" fmla="*/ 3 w 120"/>
                  <a:gd name="T35" fmla="*/ 7 h 125"/>
                  <a:gd name="T36" fmla="*/ 3 w 120"/>
                  <a:gd name="T37" fmla="*/ 7 h 125"/>
                  <a:gd name="T38" fmla="*/ 2 w 120"/>
                  <a:gd name="T39" fmla="*/ 7 h 125"/>
                  <a:gd name="T40" fmla="*/ 2 w 120"/>
                  <a:gd name="T41" fmla="*/ 6 h 125"/>
                  <a:gd name="T42" fmla="*/ 1 w 120"/>
                  <a:gd name="T43" fmla="*/ 6 h 125"/>
                  <a:gd name="T44" fmla="*/ 1 w 120"/>
                  <a:gd name="T45" fmla="*/ 5 h 125"/>
                  <a:gd name="T46" fmla="*/ 1 w 120"/>
                  <a:gd name="T47" fmla="*/ 4 h 125"/>
                  <a:gd name="T48" fmla="*/ 0 w 120"/>
                  <a:gd name="T49" fmla="*/ 3 h 125"/>
                  <a:gd name="T50" fmla="*/ 1 w 120"/>
                  <a:gd name="T51" fmla="*/ 3 h 125"/>
                  <a:gd name="T52" fmla="*/ 1 w 120"/>
                  <a:gd name="T53" fmla="*/ 2 h 125"/>
                  <a:gd name="T54" fmla="*/ 1 w 120"/>
                  <a:gd name="T55" fmla="*/ 1 h 125"/>
                  <a:gd name="T56" fmla="*/ 2 w 120"/>
                  <a:gd name="T57" fmla="*/ 1 h 125"/>
                  <a:gd name="T58" fmla="*/ 2 w 120"/>
                  <a:gd name="T59" fmla="*/ 0 h 125"/>
                  <a:gd name="T60" fmla="*/ 3 w 120"/>
                  <a:gd name="T61" fmla="*/ 0 h 125"/>
                  <a:gd name="T62" fmla="*/ 3 w 120"/>
                  <a:gd name="T63" fmla="*/ 0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0" y="0"/>
                    </a:moveTo>
                    <a:lnTo>
                      <a:pt x="71" y="1"/>
                    </a:lnTo>
                    <a:lnTo>
                      <a:pt x="83" y="5"/>
                    </a:lnTo>
                    <a:lnTo>
                      <a:pt x="93" y="11"/>
                    </a:lnTo>
                    <a:lnTo>
                      <a:pt x="102" y="19"/>
                    </a:lnTo>
                    <a:lnTo>
                      <a:pt x="109" y="28"/>
                    </a:lnTo>
                    <a:lnTo>
                      <a:pt x="115" y="38"/>
                    </a:lnTo>
                    <a:lnTo>
                      <a:pt x="118" y="50"/>
                    </a:lnTo>
                    <a:lnTo>
                      <a:pt x="120" y="63"/>
                    </a:lnTo>
                    <a:lnTo>
                      <a:pt x="118" y="75"/>
                    </a:lnTo>
                    <a:lnTo>
                      <a:pt x="115" y="87"/>
                    </a:lnTo>
                    <a:lnTo>
                      <a:pt x="109" y="97"/>
                    </a:lnTo>
                    <a:lnTo>
                      <a:pt x="102" y="106"/>
                    </a:lnTo>
                    <a:lnTo>
                      <a:pt x="93" y="114"/>
                    </a:lnTo>
                    <a:lnTo>
                      <a:pt x="83" y="120"/>
                    </a:lnTo>
                    <a:lnTo>
                      <a:pt x="71" y="124"/>
                    </a:lnTo>
                    <a:lnTo>
                      <a:pt x="60" y="125"/>
                    </a:lnTo>
                    <a:lnTo>
                      <a:pt x="47" y="124"/>
                    </a:lnTo>
                    <a:lnTo>
                      <a:pt x="37" y="120"/>
                    </a:lnTo>
                    <a:lnTo>
                      <a:pt x="26" y="114"/>
                    </a:lnTo>
                    <a:lnTo>
                      <a:pt x="17" y="106"/>
                    </a:lnTo>
                    <a:lnTo>
                      <a:pt x="10" y="97"/>
                    </a:lnTo>
                    <a:lnTo>
                      <a:pt x="4" y="87"/>
                    </a:lnTo>
                    <a:lnTo>
                      <a:pt x="1" y="75"/>
                    </a:lnTo>
                    <a:lnTo>
                      <a:pt x="0" y="63"/>
                    </a:lnTo>
                    <a:lnTo>
                      <a:pt x="1" y="50"/>
                    </a:lnTo>
                    <a:lnTo>
                      <a:pt x="4" y="38"/>
                    </a:lnTo>
                    <a:lnTo>
                      <a:pt x="10" y="28"/>
                    </a:lnTo>
                    <a:lnTo>
                      <a:pt x="17" y="19"/>
                    </a:lnTo>
                    <a:lnTo>
                      <a:pt x="26" y="11"/>
                    </a:lnTo>
                    <a:lnTo>
                      <a:pt x="37" y="5"/>
                    </a:lnTo>
                    <a:lnTo>
                      <a:pt x="47" y="1"/>
                    </a:lnTo>
                    <a:lnTo>
                      <a:pt x="60" y="0"/>
                    </a:lnTo>
                    <a:close/>
                  </a:path>
                </a:pathLst>
              </a:custGeom>
              <a:solidFill>
                <a:srgbClr val="003854"/>
              </a:solidFill>
              <a:ln w="9525">
                <a:noFill/>
                <a:round/>
                <a:headEnd/>
                <a:tailEnd/>
              </a:ln>
            </p:spPr>
            <p:txBody>
              <a:bodyPr rot="10800000" vert="eaVert"/>
              <a:lstStyle/>
              <a:p>
                <a:endParaRPr lang="en-US" sz="2400"/>
              </a:p>
            </p:txBody>
          </p:sp>
          <p:sp>
            <p:nvSpPr>
              <p:cNvPr id="27" name="Freeform 79"/>
              <p:cNvSpPr>
                <a:spLocks noChangeAspect="1"/>
              </p:cNvSpPr>
              <p:nvPr/>
            </p:nvSpPr>
            <p:spPr bwMode="auto">
              <a:xfrm>
                <a:off x="4969" y="2400"/>
                <a:ext cx="57" cy="60"/>
              </a:xfrm>
              <a:custGeom>
                <a:avLst/>
                <a:gdLst>
                  <a:gd name="T0" fmla="*/ 4 w 114"/>
                  <a:gd name="T1" fmla="*/ 0 h 120"/>
                  <a:gd name="T2" fmla="*/ 5 w 114"/>
                  <a:gd name="T3" fmla="*/ 1 h 120"/>
                  <a:gd name="T4" fmla="*/ 5 w 114"/>
                  <a:gd name="T5" fmla="*/ 1 h 120"/>
                  <a:gd name="T6" fmla="*/ 6 w 114"/>
                  <a:gd name="T7" fmla="*/ 1 h 120"/>
                  <a:gd name="T8" fmla="*/ 7 w 114"/>
                  <a:gd name="T9" fmla="*/ 2 h 120"/>
                  <a:gd name="T10" fmla="*/ 7 w 114"/>
                  <a:gd name="T11" fmla="*/ 2 h 120"/>
                  <a:gd name="T12" fmla="*/ 7 w 114"/>
                  <a:gd name="T13" fmla="*/ 3 h 120"/>
                  <a:gd name="T14" fmla="*/ 7 w 114"/>
                  <a:gd name="T15" fmla="*/ 4 h 120"/>
                  <a:gd name="T16" fmla="*/ 7 w 114"/>
                  <a:gd name="T17" fmla="*/ 4 h 120"/>
                  <a:gd name="T18" fmla="*/ 7 w 114"/>
                  <a:gd name="T19" fmla="*/ 5 h 120"/>
                  <a:gd name="T20" fmla="*/ 7 w 114"/>
                  <a:gd name="T21" fmla="*/ 6 h 120"/>
                  <a:gd name="T22" fmla="*/ 7 w 114"/>
                  <a:gd name="T23" fmla="*/ 6 h 120"/>
                  <a:gd name="T24" fmla="*/ 7 w 114"/>
                  <a:gd name="T25" fmla="*/ 7 h 120"/>
                  <a:gd name="T26" fmla="*/ 6 w 114"/>
                  <a:gd name="T27" fmla="*/ 7 h 120"/>
                  <a:gd name="T28" fmla="*/ 5 w 114"/>
                  <a:gd name="T29" fmla="*/ 8 h 120"/>
                  <a:gd name="T30" fmla="*/ 5 w 114"/>
                  <a:gd name="T31" fmla="*/ 8 h 120"/>
                  <a:gd name="T32" fmla="*/ 4 w 114"/>
                  <a:gd name="T33" fmla="*/ 8 h 120"/>
                  <a:gd name="T34" fmla="*/ 3 w 114"/>
                  <a:gd name="T35" fmla="*/ 8 h 120"/>
                  <a:gd name="T36" fmla="*/ 3 w 114"/>
                  <a:gd name="T37" fmla="*/ 8 h 120"/>
                  <a:gd name="T38" fmla="*/ 2 w 114"/>
                  <a:gd name="T39" fmla="*/ 7 h 120"/>
                  <a:gd name="T40" fmla="*/ 2 w 114"/>
                  <a:gd name="T41" fmla="*/ 7 h 120"/>
                  <a:gd name="T42" fmla="*/ 1 w 114"/>
                  <a:gd name="T43" fmla="*/ 6 h 120"/>
                  <a:gd name="T44" fmla="*/ 1 w 114"/>
                  <a:gd name="T45" fmla="*/ 6 h 120"/>
                  <a:gd name="T46" fmla="*/ 1 w 114"/>
                  <a:gd name="T47" fmla="*/ 5 h 120"/>
                  <a:gd name="T48" fmla="*/ 0 w 114"/>
                  <a:gd name="T49" fmla="*/ 4 h 120"/>
                  <a:gd name="T50" fmla="*/ 1 w 114"/>
                  <a:gd name="T51" fmla="*/ 4 h 120"/>
                  <a:gd name="T52" fmla="*/ 1 w 114"/>
                  <a:gd name="T53" fmla="*/ 3 h 120"/>
                  <a:gd name="T54" fmla="*/ 1 w 114"/>
                  <a:gd name="T55" fmla="*/ 2 h 120"/>
                  <a:gd name="T56" fmla="*/ 2 w 114"/>
                  <a:gd name="T57" fmla="*/ 2 h 120"/>
                  <a:gd name="T58" fmla="*/ 2 w 114"/>
                  <a:gd name="T59" fmla="*/ 1 h 120"/>
                  <a:gd name="T60" fmla="*/ 3 w 114"/>
                  <a:gd name="T61" fmla="*/ 1 h 120"/>
                  <a:gd name="T62" fmla="*/ 3 w 114"/>
                  <a:gd name="T63" fmla="*/ 1 h 120"/>
                  <a:gd name="T64" fmla="*/ 4 w 114"/>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20"/>
                  <a:gd name="T101" fmla="*/ 114 w 114"/>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20">
                    <a:moveTo>
                      <a:pt x="58" y="0"/>
                    </a:moveTo>
                    <a:lnTo>
                      <a:pt x="69" y="2"/>
                    </a:lnTo>
                    <a:lnTo>
                      <a:pt x="80" y="5"/>
                    </a:lnTo>
                    <a:lnTo>
                      <a:pt x="89" y="11"/>
                    </a:lnTo>
                    <a:lnTo>
                      <a:pt x="98" y="18"/>
                    </a:lnTo>
                    <a:lnTo>
                      <a:pt x="105" y="27"/>
                    </a:lnTo>
                    <a:lnTo>
                      <a:pt x="109" y="37"/>
                    </a:lnTo>
                    <a:lnTo>
                      <a:pt x="113" y="49"/>
                    </a:lnTo>
                    <a:lnTo>
                      <a:pt x="114" y="60"/>
                    </a:lnTo>
                    <a:lnTo>
                      <a:pt x="113" y="73"/>
                    </a:lnTo>
                    <a:lnTo>
                      <a:pt x="109" y="83"/>
                    </a:lnTo>
                    <a:lnTo>
                      <a:pt x="105" y="94"/>
                    </a:lnTo>
                    <a:lnTo>
                      <a:pt x="98" y="103"/>
                    </a:lnTo>
                    <a:lnTo>
                      <a:pt x="89" y="110"/>
                    </a:lnTo>
                    <a:lnTo>
                      <a:pt x="80" y="116"/>
                    </a:lnTo>
                    <a:lnTo>
                      <a:pt x="69" y="119"/>
                    </a:lnTo>
                    <a:lnTo>
                      <a:pt x="58" y="120"/>
                    </a:lnTo>
                    <a:lnTo>
                      <a:pt x="46" y="119"/>
                    </a:lnTo>
                    <a:lnTo>
                      <a:pt x="35" y="116"/>
                    </a:lnTo>
                    <a:lnTo>
                      <a:pt x="25" y="110"/>
                    </a:lnTo>
                    <a:lnTo>
                      <a:pt x="17" y="103"/>
                    </a:lnTo>
                    <a:lnTo>
                      <a:pt x="9" y="94"/>
                    </a:lnTo>
                    <a:lnTo>
                      <a:pt x="5" y="83"/>
                    </a:lnTo>
                    <a:lnTo>
                      <a:pt x="1" y="73"/>
                    </a:lnTo>
                    <a:lnTo>
                      <a:pt x="0" y="60"/>
                    </a:lnTo>
                    <a:lnTo>
                      <a:pt x="1" y="49"/>
                    </a:lnTo>
                    <a:lnTo>
                      <a:pt x="5" y="37"/>
                    </a:lnTo>
                    <a:lnTo>
                      <a:pt x="9" y="27"/>
                    </a:lnTo>
                    <a:lnTo>
                      <a:pt x="17" y="18"/>
                    </a:lnTo>
                    <a:lnTo>
                      <a:pt x="25" y="11"/>
                    </a:lnTo>
                    <a:lnTo>
                      <a:pt x="35" y="5"/>
                    </a:lnTo>
                    <a:lnTo>
                      <a:pt x="46" y="2"/>
                    </a:lnTo>
                    <a:lnTo>
                      <a:pt x="58" y="0"/>
                    </a:lnTo>
                    <a:close/>
                  </a:path>
                </a:pathLst>
              </a:custGeom>
              <a:solidFill>
                <a:srgbClr val="003D4C"/>
              </a:solidFill>
              <a:ln w="9525">
                <a:noFill/>
                <a:round/>
                <a:headEnd/>
                <a:tailEnd/>
              </a:ln>
            </p:spPr>
            <p:txBody>
              <a:bodyPr rot="10800000" vert="eaVert"/>
              <a:lstStyle/>
              <a:p>
                <a:endParaRPr lang="en-US" sz="2400"/>
              </a:p>
            </p:txBody>
          </p:sp>
          <p:sp>
            <p:nvSpPr>
              <p:cNvPr id="28" name="Freeform 80"/>
              <p:cNvSpPr>
                <a:spLocks noChangeAspect="1"/>
              </p:cNvSpPr>
              <p:nvPr/>
            </p:nvSpPr>
            <p:spPr bwMode="auto">
              <a:xfrm>
                <a:off x="4970" y="2401"/>
                <a:ext cx="55" cy="57"/>
              </a:xfrm>
              <a:custGeom>
                <a:avLst/>
                <a:gdLst>
                  <a:gd name="T0" fmla="*/ 3 w 110"/>
                  <a:gd name="T1" fmla="*/ 0 h 114"/>
                  <a:gd name="T2" fmla="*/ 5 w 110"/>
                  <a:gd name="T3" fmla="*/ 1 h 114"/>
                  <a:gd name="T4" fmla="*/ 5 w 110"/>
                  <a:gd name="T5" fmla="*/ 1 h 114"/>
                  <a:gd name="T6" fmla="*/ 6 w 110"/>
                  <a:gd name="T7" fmla="*/ 1 h 114"/>
                  <a:gd name="T8" fmla="*/ 6 w 110"/>
                  <a:gd name="T9" fmla="*/ 1 h 114"/>
                  <a:gd name="T10" fmla="*/ 7 w 110"/>
                  <a:gd name="T11" fmla="*/ 2 h 114"/>
                  <a:gd name="T12" fmla="*/ 7 w 110"/>
                  <a:gd name="T13" fmla="*/ 3 h 114"/>
                  <a:gd name="T14" fmla="*/ 7 w 110"/>
                  <a:gd name="T15" fmla="*/ 3 h 114"/>
                  <a:gd name="T16" fmla="*/ 7 w 110"/>
                  <a:gd name="T17" fmla="*/ 4 h 114"/>
                  <a:gd name="T18" fmla="*/ 7 w 110"/>
                  <a:gd name="T19" fmla="*/ 5 h 114"/>
                  <a:gd name="T20" fmla="*/ 7 w 110"/>
                  <a:gd name="T21" fmla="*/ 5 h 114"/>
                  <a:gd name="T22" fmla="*/ 7 w 110"/>
                  <a:gd name="T23" fmla="*/ 6 h 114"/>
                  <a:gd name="T24" fmla="*/ 6 w 110"/>
                  <a:gd name="T25" fmla="*/ 7 h 114"/>
                  <a:gd name="T26" fmla="*/ 6 w 110"/>
                  <a:gd name="T27" fmla="*/ 7 h 114"/>
                  <a:gd name="T28" fmla="*/ 5 w 110"/>
                  <a:gd name="T29" fmla="*/ 7 h 114"/>
                  <a:gd name="T30" fmla="*/ 5 w 110"/>
                  <a:gd name="T31" fmla="*/ 7 h 114"/>
                  <a:gd name="T32" fmla="*/ 3 w 110"/>
                  <a:gd name="T33" fmla="*/ 7 h 114"/>
                  <a:gd name="T34" fmla="*/ 3 w 110"/>
                  <a:gd name="T35" fmla="*/ 7 h 114"/>
                  <a:gd name="T36" fmla="*/ 3 w 110"/>
                  <a:gd name="T37" fmla="*/ 7 h 114"/>
                  <a:gd name="T38" fmla="*/ 2 w 110"/>
                  <a:gd name="T39" fmla="*/ 7 h 114"/>
                  <a:gd name="T40" fmla="*/ 1 w 110"/>
                  <a:gd name="T41" fmla="*/ 7 h 114"/>
                  <a:gd name="T42" fmla="*/ 1 w 110"/>
                  <a:gd name="T43" fmla="*/ 6 h 114"/>
                  <a:gd name="T44" fmla="*/ 1 w 110"/>
                  <a:gd name="T45" fmla="*/ 5 h 114"/>
                  <a:gd name="T46" fmla="*/ 1 w 110"/>
                  <a:gd name="T47" fmla="*/ 5 h 114"/>
                  <a:gd name="T48" fmla="*/ 0 w 110"/>
                  <a:gd name="T49" fmla="*/ 4 h 114"/>
                  <a:gd name="T50" fmla="*/ 1 w 110"/>
                  <a:gd name="T51" fmla="*/ 3 h 114"/>
                  <a:gd name="T52" fmla="*/ 1 w 110"/>
                  <a:gd name="T53" fmla="*/ 3 h 114"/>
                  <a:gd name="T54" fmla="*/ 1 w 110"/>
                  <a:gd name="T55" fmla="*/ 2 h 114"/>
                  <a:gd name="T56" fmla="*/ 1 w 110"/>
                  <a:gd name="T57" fmla="*/ 1 h 114"/>
                  <a:gd name="T58" fmla="*/ 2 w 110"/>
                  <a:gd name="T59" fmla="*/ 1 h 114"/>
                  <a:gd name="T60" fmla="*/ 3 w 110"/>
                  <a:gd name="T61" fmla="*/ 1 h 114"/>
                  <a:gd name="T62" fmla="*/ 3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4"/>
                    </a:lnTo>
                    <a:lnTo>
                      <a:pt x="86" y="9"/>
                    </a:lnTo>
                    <a:lnTo>
                      <a:pt x="94" y="16"/>
                    </a:lnTo>
                    <a:lnTo>
                      <a:pt x="101" y="25"/>
                    </a:lnTo>
                    <a:lnTo>
                      <a:pt x="105" y="34"/>
                    </a:lnTo>
                    <a:lnTo>
                      <a:pt x="109" y="45"/>
                    </a:lnTo>
                    <a:lnTo>
                      <a:pt x="110" y="56"/>
                    </a:lnTo>
                    <a:lnTo>
                      <a:pt x="109" y="68"/>
                    </a:lnTo>
                    <a:lnTo>
                      <a:pt x="105" y="78"/>
                    </a:lnTo>
                    <a:lnTo>
                      <a:pt x="101" y="88"/>
                    </a:lnTo>
                    <a:lnTo>
                      <a:pt x="94" y="97"/>
                    </a:lnTo>
                    <a:lnTo>
                      <a:pt x="86" y="103"/>
                    </a:lnTo>
                    <a:lnTo>
                      <a:pt x="76" y="109"/>
                    </a:lnTo>
                    <a:lnTo>
                      <a:pt x="66" y="113"/>
                    </a:lnTo>
                    <a:lnTo>
                      <a:pt x="56" y="114"/>
                    </a:lnTo>
                    <a:lnTo>
                      <a:pt x="44" y="113"/>
                    </a:lnTo>
                    <a:lnTo>
                      <a:pt x="34" y="109"/>
                    </a:lnTo>
                    <a:lnTo>
                      <a:pt x="25" y="103"/>
                    </a:lnTo>
                    <a:lnTo>
                      <a:pt x="16" y="97"/>
                    </a:lnTo>
                    <a:lnTo>
                      <a:pt x="10" y="88"/>
                    </a:lnTo>
                    <a:lnTo>
                      <a:pt x="5" y="78"/>
                    </a:lnTo>
                    <a:lnTo>
                      <a:pt x="2" y="68"/>
                    </a:lnTo>
                    <a:lnTo>
                      <a:pt x="0" y="56"/>
                    </a:lnTo>
                    <a:lnTo>
                      <a:pt x="2" y="45"/>
                    </a:lnTo>
                    <a:lnTo>
                      <a:pt x="5" y="34"/>
                    </a:lnTo>
                    <a:lnTo>
                      <a:pt x="10" y="25"/>
                    </a:lnTo>
                    <a:lnTo>
                      <a:pt x="16" y="16"/>
                    </a:lnTo>
                    <a:lnTo>
                      <a:pt x="25" y="9"/>
                    </a:lnTo>
                    <a:lnTo>
                      <a:pt x="34" y="4"/>
                    </a:lnTo>
                    <a:lnTo>
                      <a:pt x="44" y="1"/>
                    </a:lnTo>
                    <a:lnTo>
                      <a:pt x="56" y="0"/>
                    </a:lnTo>
                    <a:close/>
                  </a:path>
                </a:pathLst>
              </a:custGeom>
              <a:solidFill>
                <a:srgbClr val="0C4244"/>
              </a:solidFill>
              <a:ln w="9525">
                <a:noFill/>
                <a:round/>
                <a:headEnd/>
                <a:tailEnd/>
              </a:ln>
            </p:spPr>
            <p:txBody>
              <a:bodyPr rot="10800000" vert="eaVert"/>
              <a:lstStyle/>
              <a:p>
                <a:endParaRPr lang="en-US" sz="2400"/>
              </a:p>
            </p:txBody>
          </p:sp>
          <p:sp>
            <p:nvSpPr>
              <p:cNvPr id="29" name="Freeform 81"/>
              <p:cNvSpPr>
                <a:spLocks noChangeAspect="1"/>
              </p:cNvSpPr>
              <p:nvPr/>
            </p:nvSpPr>
            <p:spPr bwMode="auto">
              <a:xfrm>
                <a:off x="4971" y="2402"/>
                <a:ext cx="53" cy="54"/>
              </a:xfrm>
              <a:custGeom>
                <a:avLst/>
                <a:gdLst>
                  <a:gd name="T0" fmla="*/ 4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4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4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3" y="0"/>
                    </a:moveTo>
                    <a:lnTo>
                      <a:pt x="63" y="1"/>
                    </a:lnTo>
                    <a:lnTo>
                      <a:pt x="72" y="5"/>
                    </a:lnTo>
                    <a:lnTo>
                      <a:pt x="81" y="9"/>
                    </a:lnTo>
                    <a:lnTo>
                      <a:pt x="89" y="16"/>
                    </a:lnTo>
                    <a:lnTo>
                      <a:pt x="95" y="24"/>
                    </a:lnTo>
                    <a:lnTo>
                      <a:pt x="100" y="33"/>
                    </a:lnTo>
                    <a:lnTo>
                      <a:pt x="103" y="44"/>
                    </a:lnTo>
                    <a:lnTo>
                      <a:pt x="104" y="54"/>
                    </a:lnTo>
                    <a:lnTo>
                      <a:pt x="103" y="64"/>
                    </a:lnTo>
                    <a:lnTo>
                      <a:pt x="100" y="75"/>
                    </a:lnTo>
                    <a:lnTo>
                      <a:pt x="95" y="84"/>
                    </a:lnTo>
                    <a:lnTo>
                      <a:pt x="89" y="92"/>
                    </a:lnTo>
                    <a:lnTo>
                      <a:pt x="81" y="99"/>
                    </a:lnTo>
                    <a:lnTo>
                      <a:pt x="72" y="104"/>
                    </a:lnTo>
                    <a:lnTo>
                      <a:pt x="63" y="107"/>
                    </a:lnTo>
                    <a:lnTo>
                      <a:pt x="53" y="108"/>
                    </a:lnTo>
                    <a:lnTo>
                      <a:pt x="42" y="107"/>
                    </a:lnTo>
                    <a:lnTo>
                      <a:pt x="32" y="104"/>
                    </a:lnTo>
                    <a:lnTo>
                      <a:pt x="23" y="99"/>
                    </a:lnTo>
                    <a:lnTo>
                      <a:pt x="16" y="92"/>
                    </a:lnTo>
                    <a:lnTo>
                      <a:pt x="9" y="84"/>
                    </a:lnTo>
                    <a:lnTo>
                      <a:pt x="4" y="75"/>
                    </a:lnTo>
                    <a:lnTo>
                      <a:pt x="1" y="64"/>
                    </a:lnTo>
                    <a:lnTo>
                      <a:pt x="0" y="54"/>
                    </a:lnTo>
                    <a:lnTo>
                      <a:pt x="1" y="44"/>
                    </a:lnTo>
                    <a:lnTo>
                      <a:pt x="4" y="33"/>
                    </a:lnTo>
                    <a:lnTo>
                      <a:pt x="9" y="24"/>
                    </a:lnTo>
                    <a:lnTo>
                      <a:pt x="16" y="16"/>
                    </a:lnTo>
                    <a:lnTo>
                      <a:pt x="23" y="9"/>
                    </a:lnTo>
                    <a:lnTo>
                      <a:pt x="32" y="5"/>
                    </a:lnTo>
                    <a:lnTo>
                      <a:pt x="42" y="1"/>
                    </a:lnTo>
                    <a:lnTo>
                      <a:pt x="53" y="0"/>
                    </a:lnTo>
                    <a:close/>
                  </a:path>
                </a:pathLst>
              </a:custGeom>
              <a:solidFill>
                <a:srgbClr val="21473D"/>
              </a:solidFill>
              <a:ln w="9525">
                <a:noFill/>
                <a:round/>
                <a:headEnd/>
                <a:tailEnd/>
              </a:ln>
            </p:spPr>
            <p:txBody>
              <a:bodyPr rot="10800000" vert="eaVert"/>
              <a:lstStyle/>
              <a:p>
                <a:endParaRPr lang="en-US" sz="2400"/>
              </a:p>
            </p:txBody>
          </p:sp>
          <p:sp>
            <p:nvSpPr>
              <p:cNvPr id="30" name="Freeform 82"/>
              <p:cNvSpPr>
                <a:spLocks noChangeAspect="1"/>
              </p:cNvSpPr>
              <p:nvPr/>
            </p:nvSpPr>
            <p:spPr bwMode="auto">
              <a:xfrm>
                <a:off x="4973" y="2403"/>
                <a:ext cx="49" cy="51"/>
              </a:xfrm>
              <a:custGeom>
                <a:avLst/>
                <a:gdLst>
                  <a:gd name="T0" fmla="*/ 3 w 98"/>
                  <a:gd name="T1" fmla="*/ 0 h 103"/>
                  <a:gd name="T2" fmla="*/ 4 w 98"/>
                  <a:gd name="T3" fmla="*/ 0 h 103"/>
                  <a:gd name="T4" fmla="*/ 5 w 98"/>
                  <a:gd name="T5" fmla="*/ 0 h 103"/>
                  <a:gd name="T6" fmla="*/ 5 w 98"/>
                  <a:gd name="T7" fmla="*/ 0 h 103"/>
                  <a:gd name="T8" fmla="*/ 6 w 98"/>
                  <a:gd name="T9" fmla="*/ 0 h 103"/>
                  <a:gd name="T10" fmla="*/ 6 w 98"/>
                  <a:gd name="T11" fmla="*/ 1 h 103"/>
                  <a:gd name="T12" fmla="*/ 6 w 98"/>
                  <a:gd name="T13" fmla="*/ 1 h 103"/>
                  <a:gd name="T14" fmla="*/ 6 w 98"/>
                  <a:gd name="T15" fmla="*/ 2 h 103"/>
                  <a:gd name="T16" fmla="*/ 6 w 98"/>
                  <a:gd name="T17" fmla="*/ 3 h 103"/>
                  <a:gd name="T18" fmla="*/ 6 w 98"/>
                  <a:gd name="T19" fmla="*/ 3 h 103"/>
                  <a:gd name="T20" fmla="*/ 6 w 98"/>
                  <a:gd name="T21" fmla="*/ 4 h 103"/>
                  <a:gd name="T22" fmla="*/ 6 w 98"/>
                  <a:gd name="T23" fmla="*/ 5 h 103"/>
                  <a:gd name="T24" fmla="*/ 6 w 98"/>
                  <a:gd name="T25" fmla="*/ 5 h 103"/>
                  <a:gd name="T26" fmla="*/ 5 w 98"/>
                  <a:gd name="T27" fmla="*/ 5 h 103"/>
                  <a:gd name="T28" fmla="*/ 5 w 98"/>
                  <a:gd name="T29" fmla="*/ 6 h 103"/>
                  <a:gd name="T30" fmla="*/ 4 w 98"/>
                  <a:gd name="T31" fmla="*/ 6 h 103"/>
                  <a:gd name="T32" fmla="*/ 3 w 98"/>
                  <a:gd name="T33" fmla="*/ 6 h 103"/>
                  <a:gd name="T34" fmla="*/ 3 w 98"/>
                  <a:gd name="T35" fmla="*/ 6 h 103"/>
                  <a:gd name="T36" fmla="*/ 2 w 98"/>
                  <a:gd name="T37" fmla="*/ 6 h 103"/>
                  <a:gd name="T38" fmla="*/ 2 w 98"/>
                  <a:gd name="T39" fmla="*/ 5 h 103"/>
                  <a:gd name="T40" fmla="*/ 1 w 98"/>
                  <a:gd name="T41" fmla="*/ 5 h 103"/>
                  <a:gd name="T42" fmla="*/ 1 w 98"/>
                  <a:gd name="T43" fmla="*/ 5 h 103"/>
                  <a:gd name="T44" fmla="*/ 1 w 98"/>
                  <a:gd name="T45" fmla="*/ 4 h 103"/>
                  <a:gd name="T46" fmla="*/ 1 w 98"/>
                  <a:gd name="T47" fmla="*/ 3 h 103"/>
                  <a:gd name="T48" fmla="*/ 0 w 98"/>
                  <a:gd name="T49" fmla="*/ 3 h 103"/>
                  <a:gd name="T50" fmla="*/ 1 w 98"/>
                  <a:gd name="T51" fmla="*/ 2 h 103"/>
                  <a:gd name="T52" fmla="*/ 1 w 98"/>
                  <a:gd name="T53" fmla="*/ 1 h 103"/>
                  <a:gd name="T54" fmla="*/ 1 w 98"/>
                  <a:gd name="T55" fmla="*/ 1 h 103"/>
                  <a:gd name="T56" fmla="*/ 1 w 98"/>
                  <a:gd name="T57" fmla="*/ 0 h 103"/>
                  <a:gd name="T58" fmla="*/ 2 w 98"/>
                  <a:gd name="T59" fmla="*/ 0 h 103"/>
                  <a:gd name="T60" fmla="*/ 2 w 98"/>
                  <a:gd name="T61" fmla="*/ 0 h 103"/>
                  <a:gd name="T62" fmla="*/ 3 w 98"/>
                  <a:gd name="T63" fmla="*/ 0 h 103"/>
                  <a:gd name="T64" fmla="*/ 3 w 98"/>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3"/>
                  <a:gd name="T101" fmla="*/ 98 w 98"/>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3">
                    <a:moveTo>
                      <a:pt x="50" y="0"/>
                    </a:moveTo>
                    <a:lnTo>
                      <a:pt x="59" y="1"/>
                    </a:lnTo>
                    <a:lnTo>
                      <a:pt x="68" y="4"/>
                    </a:lnTo>
                    <a:lnTo>
                      <a:pt x="76" y="9"/>
                    </a:lnTo>
                    <a:lnTo>
                      <a:pt x="84" y="15"/>
                    </a:lnTo>
                    <a:lnTo>
                      <a:pt x="90" y="23"/>
                    </a:lnTo>
                    <a:lnTo>
                      <a:pt x="95" y="31"/>
                    </a:lnTo>
                    <a:lnTo>
                      <a:pt x="97" y="41"/>
                    </a:lnTo>
                    <a:lnTo>
                      <a:pt x="98" y="51"/>
                    </a:lnTo>
                    <a:lnTo>
                      <a:pt x="97" y="61"/>
                    </a:lnTo>
                    <a:lnTo>
                      <a:pt x="95" y="72"/>
                    </a:lnTo>
                    <a:lnTo>
                      <a:pt x="90" y="80"/>
                    </a:lnTo>
                    <a:lnTo>
                      <a:pt x="84" y="88"/>
                    </a:lnTo>
                    <a:lnTo>
                      <a:pt x="76" y="94"/>
                    </a:lnTo>
                    <a:lnTo>
                      <a:pt x="68" y="98"/>
                    </a:lnTo>
                    <a:lnTo>
                      <a:pt x="59" y="102"/>
                    </a:lnTo>
                    <a:lnTo>
                      <a:pt x="50" y="103"/>
                    </a:lnTo>
                    <a:lnTo>
                      <a:pt x="40" y="102"/>
                    </a:lnTo>
                    <a:lnTo>
                      <a:pt x="31" y="98"/>
                    </a:lnTo>
                    <a:lnTo>
                      <a:pt x="22" y="94"/>
                    </a:lnTo>
                    <a:lnTo>
                      <a:pt x="15" y="88"/>
                    </a:lnTo>
                    <a:lnTo>
                      <a:pt x="9" y="80"/>
                    </a:lnTo>
                    <a:lnTo>
                      <a:pt x="4" y="72"/>
                    </a:lnTo>
                    <a:lnTo>
                      <a:pt x="1" y="61"/>
                    </a:lnTo>
                    <a:lnTo>
                      <a:pt x="0" y="51"/>
                    </a:lnTo>
                    <a:lnTo>
                      <a:pt x="1" y="41"/>
                    </a:lnTo>
                    <a:lnTo>
                      <a:pt x="4" y="31"/>
                    </a:lnTo>
                    <a:lnTo>
                      <a:pt x="9" y="23"/>
                    </a:lnTo>
                    <a:lnTo>
                      <a:pt x="15" y="15"/>
                    </a:lnTo>
                    <a:lnTo>
                      <a:pt x="22" y="9"/>
                    </a:lnTo>
                    <a:lnTo>
                      <a:pt x="31" y="4"/>
                    </a:lnTo>
                    <a:lnTo>
                      <a:pt x="40" y="1"/>
                    </a:lnTo>
                    <a:lnTo>
                      <a:pt x="50" y="0"/>
                    </a:lnTo>
                    <a:close/>
                  </a:path>
                </a:pathLst>
              </a:custGeom>
              <a:solidFill>
                <a:srgbClr val="384C35"/>
              </a:solidFill>
              <a:ln w="9525">
                <a:noFill/>
                <a:round/>
                <a:headEnd/>
                <a:tailEnd/>
              </a:ln>
            </p:spPr>
            <p:txBody>
              <a:bodyPr rot="10800000" vert="eaVert"/>
              <a:lstStyle/>
              <a:p>
                <a:endParaRPr lang="en-US" sz="2400"/>
              </a:p>
            </p:txBody>
          </p:sp>
          <p:sp>
            <p:nvSpPr>
              <p:cNvPr id="31" name="Freeform 83"/>
              <p:cNvSpPr>
                <a:spLocks noChangeAspect="1"/>
              </p:cNvSpPr>
              <p:nvPr/>
            </p:nvSpPr>
            <p:spPr bwMode="auto">
              <a:xfrm>
                <a:off x="4974" y="2404"/>
                <a:ext cx="47" cy="49"/>
              </a:xfrm>
              <a:custGeom>
                <a:avLst/>
                <a:gdLst>
                  <a:gd name="T0" fmla="*/ 2 w 95"/>
                  <a:gd name="T1" fmla="*/ 0 h 98"/>
                  <a:gd name="T2" fmla="*/ 3 w 95"/>
                  <a:gd name="T3" fmla="*/ 1 h 98"/>
                  <a:gd name="T4" fmla="*/ 4 w 95"/>
                  <a:gd name="T5" fmla="*/ 1 h 98"/>
                  <a:gd name="T6" fmla="*/ 4 w 95"/>
                  <a:gd name="T7" fmla="*/ 1 h 98"/>
                  <a:gd name="T8" fmla="*/ 5 w 95"/>
                  <a:gd name="T9" fmla="*/ 1 h 98"/>
                  <a:gd name="T10" fmla="*/ 5 w 95"/>
                  <a:gd name="T11" fmla="*/ 2 h 98"/>
                  <a:gd name="T12" fmla="*/ 5 w 95"/>
                  <a:gd name="T13" fmla="*/ 2 h 98"/>
                  <a:gd name="T14" fmla="*/ 5 w 95"/>
                  <a:gd name="T15" fmla="*/ 3 h 98"/>
                  <a:gd name="T16" fmla="*/ 5 w 95"/>
                  <a:gd name="T17" fmla="*/ 3 h 98"/>
                  <a:gd name="T18" fmla="*/ 5 w 95"/>
                  <a:gd name="T19" fmla="*/ 4 h 98"/>
                  <a:gd name="T20" fmla="*/ 5 w 95"/>
                  <a:gd name="T21" fmla="*/ 5 h 98"/>
                  <a:gd name="T22" fmla="*/ 5 w 95"/>
                  <a:gd name="T23" fmla="*/ 5 h 98"/>
                  <a:gd name="T24" fmla="*/ 5 w 95"/>
                  <a:gd name="T25" fmla="*/ 6 h 98"/>
                  <a:gd name="T26" fmla="*/ 4 w 95"/>
                  <a:gd name="T27" fmla="*/ 6 h 98"/>
                  <a:gd name="T28" fmla="*/ 4 w 95"/>
                  <a:gd name="T29" fmla="*/ 6 h 98"/>
                  <a:gd name="T30" fmla="*/ 3 w 95"/>
                  <a:gd name="T31" fmla="*/ 6 h 98"/>
                  <a:gd name="T32" fmla="*/ 2 w 95"/>
                  <a:gd name="T33" fmla="*/ 6 h 98"/>
                  <a:gd name="T34" fmla="*/ 2 w 95"/>
                  <a:gd name="T35" fmla="*/ 6 h 98"/>
                  <a:gd name="T36" fmla="*/ 1 w 95"/>
                  <a:gd name="T37" fmla="*/ 6 h 98"/>
                  <a:gd name="T38" fmla="*/ 1 w 95"/>
                  <a:gd name="T39" fmla="*/ 6 h 98"/>
                  <a:gd name="T40" fmla="*/ 0 w 95"/>
                  <a:gd name="T41" fmla="*/ 6 h 98"/>
                  <a:gd name="T42" fmla="*/ 0 w 95"/>
                  <a:gd name="T43" fmla="*/ 5 h 98"/>
                  <a:gd name="T44" fmla="*/ 0 w 95"/>
                  <a:gd name="T45" fmla="*/ 5 h 98"/>
                  <a:gd name="T46" fmla="*/ 0 w 95"/>
                  <a:gd name="T47" fmla="*/ 4 h 98"/>
                  <a:gd name="T48" fmla="*/ 0 w 95"/>
                  <a:gd name="T49" fmla="*/ 3 h 98"/>
                  <a:gd name="T50" fmla="*/ 0 w 95"/>
                  <a:gd name="T51" fmla="*/ 3 h 98"/>
                  <a:gd name="T52" fmla="*/ 0 w 95"/>
                  <a:gd name="T53" fmla="*/ 2 h 98"/>
                  <a:gd name="T54" fmla="*/ 0 w 95"/>
                  <a:gd name="T55" fmla="*/ 2 h 98"/>
                  <a:gd name="T56" fmla="*/ 0 w 95"/>
                  <a:gd name="T57" fmla="*/ 1 h 98"/>
                  <a:gd name="T58" fmla="*/ 1 w 95"/>
                  <a:gd name="T59" fmla="*/ 1 h 98"/>
                  <a:gd name="T60" fmla="*/ 1 w 95"/>
                  <a:gd name="T61" fmla="*/ 1 h 98"/>
                  <a:gd name="T62" fmla="*/ 2 w 95"/>
                  <a:gd name="T63" fmla="*/ 1 h 98"/>
                  <a:gd name="T64" fmla="*/ 2 w 95"/>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8"/>
                  <a:gd name="T101" fmla="*/ 95 w 95"/>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8">
                    <a:moveTo>
                      <a:pt x="46" y="0"/>
                    </a:moveTo>
                    <a:lnTo>
                      <a:pt x="56" y="2"/>
                    </a:lnTo>
                    <a:lnTo>
                      <a:pt x="65" y="4"/>
                    </a:lnTo>
                    <a:lnTo>
                      <a:pt x="73" y="8"/>
                    </a:lnTo>
                    <a:lnTo>
                      <a:pt x="81" y="14"/>
                    </a:lnTo>
                    <a:lnTo>
                      <a:pt x="87" y="22"/>
                    </a:lnTo>
                    <a:lnTo>
                      <a:pt x="91" y="30"/>
                    </a:lnTo>
                    <a:lnTo>
                      <a:pt x="94" y="40"/>
                    </a:lnTo>
                    <a:lnTo>
                      <a:pt x="95" y="49"/>
                    </a:lnTo>
                    <a:lnTo>
                      <a:pt x="94" y="59"/>
                    </a:lnTo>
                    <a:lnTo>
                      <a:pt x="91" y="68"/>
                    </a:lnTo>
                    <a:lnTo>
                      <a:pt x="87" y="76"/>
                    </a:lnTo>
                    <a:lnTo>
                      <a:pt x="81" y="83"/>
                    </a:lnTo>
                    <a:lnTo>
                      <a:pt x="73" y="90"/>
                    </a:lnTo>
                    <a:lnTo>
                      <a:pt x="65" y="95"/>
                    </a:lnTo>
                    <a:lnTo>
                      <a:pt x="56" y="97"/>
                    </a:lnTo>
                    <a:lnTo>
                      <a:pt x="46" y="98"/>
                    </a:lnTo>
                    <a:lnTo>
                      <a:pt x="37" y="97"/>
                    </a:lnTo>
                    <a:lnTo>
                      <a:pt x="29" y="95"/>
                    </a:lnTo>
                    <a:lnTo>
                      <a:pt x="21" y="90"/>
                    </a:lnTo>
                    <a:lnTo>
                      <a:pt x="14" y="83"/>
                    </a:lnTo>
                    <a:lnTo>
                      <a:pt x="8" y="76"/>
                    </a:lnTo>
                    <a:lnTo>
                      <a:pt x="4" y="68"/>
                    </a:lnTo>
                    <a:lnTo>
                      <a:pt x="2" y="59"/>
                    </a:lnTo>
                    <a:lnTo>
                      <a:pt x="0" y="49"/>
                    </a:lnTo>
                    <a:lnTo>
                      <a:pt x="2" y="40"/>
                    </a:lnTo>
                    <a:lnTo>
                      <a:pt x="4" y="30"/>
                    </a:lnTo>
                    <a:lnTo>
                      <a:pt x="8" y="22"/>
                    </a:lnTo>
                    <a:lnTo>
                      <a:pt x="14" y="14"/>
                    </a:lnTo>
                    <a:lnTo>
                      <a:pt x="21" y="8"/>
                    </a:lnTo>
                    <a:lnTo>
                      <a:pt x="29" y="4"/>
                    </a:lnTo>
                    <a:lnTo>
                      <a:pt x="37" y="2"/>
                    </a:lnTo>
                    <a:lnTo>
                      <a:pt x="46" y="0"/>
                    </a:lnTo>
                    <a:close/>
                  </a:path>
                </a:pathLst>
              </a:custGeom>
              <a:solidFill>
                <a:srgbClr val="4C512B"/>
              </a:solidFill>
              <a:ln w="9525">
                <a:noFill/>
                <a:round/>
                <a:headEnd/>
                <a:tailEnd/>
              </a:ln>
            </p:spPr>
            <p:txBody>
              <a:bodyPr rot="10800000" vert="eaVert"/>
              <a:lstStyle/>
              <a:p>
                <a:endParaRPr lang="en-US" sz="2400"/>
              </a:p>
            </p:txBody>
          </p:sp>
          <p:sp>
            <p:nvSpPr>
              <p:cNvPr id="32" name="Freeform 84"/>
              <p:cNvSpPr>
                <a:spLocks noChangeAspect="1"/>
              </p:cNvSpPr>
              <p:nvPr/>
            </p:nvSpPr>
            <p:spPr bwMode="auto">
              <a:xfrm>
                <a:off x="4975" y="2405"/>
                <a:ext cx="45" cy="45"/>
              </a:xfrm>
              <a:custGeom>
                <a:avLst/>
                <a:gdLst>
                  <a:gd name="T0" fmla="*/ 3 w 88"/>
                  <a:gd name="T1" fmla="*/ 0 h 91"/>
                  <a:gd name="T2" fmla="*/ 4 w 88"/>
                  <a:gd name="T3" fmla="*/ 0 h 91"/>
                  <a:gd name="T4" fmla="*/ 4 w 88"/>
                  <a:gd name="T5" fmla="*/ 0 h 91"/>
                  <a:gd name="T6" fmla="*/ 5 w 88"/>
                  <a:gd name="T7" fmla="*/ 0 h 91"/>
                  <a:gd name="T8" fmla="*/ 5 w 88"/>
                  <a:gd name="T9" fmla="*/ 0 h 91"/>
                  <a:gd name="T10" fmla="*/ 6 w 88"/>
                  <a:gd name="T11" fmla="*/ 1 h 91"/>
                  <a:gd name="T12" fmla="*/ 6 w 88"/>
                  <a:gd name="T13" fmla="*/ 1 h 91"/>
                  <a:gd name="T14" fmla="*/ 6 w 88"/>
                  <a:gd name="T15" fmla="*/ 2 h 91"/>
                  <a:gd name="T16" fmla="*/ 6 w 88"/>
                  <a:gd name="T17" fmla="*/ 2 h 91"/>
                  <a:gd name="T18" fmla="*/ 6 w 88"/>
                  <a:gd name="T19" fmla="*/ 3 h 91"/>
                  <a:gd name="T20" fmla="*/ 6 w 88"/>
                  <a:gd name="T21" fmla="*/ 3 h 91"/>
                  <a:gd name="T22" fmla="*/ 6 w 88"/>
                  <a:gd name="T23" fmla="*/ 4 h 91"/>
                  <a:gd name="T24" fmla="*/ 5 w 88"/>
                  <a:gd name="T25" fmla="*/ 4 h 91"/>
                  <a:gd name="T26" fmla="*/ 5 w 88"/>
                  <a:gd name="T27" fmla="*/ 5 h 91"/>
                  <a:gd name="T28" fmla="*/ 4 w 88"/>
                  <a:gd name="T29" fmla="*/ 5 h 91"/>
                  <a:gd name="T30" fmla="*/ 4 w 88"/>
                  <a:gd name="T31" fmla="*/ 5 h 91"/>
                  <a:gd name="T32" fmla="*/ 3 w 88"/>
                  <a:gd name="T33" fmla="*/ 5 h 91"/>
                  <a:gd name="T34" fmla="*/ 3 w 88"/>
                  <a:gd name="T35" fmla="*/ 5 h 91"/>
                  <a:gd name="T36" fmla="*/ 2 w 88"/>
                  <a:gd name="T37" fmla="*/ 5 h 91"/>
                  <a:gd name="T38" fmla="*/ 2 w 88"/>
                  <a:gd name="T39" fmla="*/ 5 h 91"/>
                  <a:gd name="T40" fmla="*/ 1 w 88"/>
                  <a:gd name="T41" fmla="*/ 4 h 91"/>
                  <a:gd name="T42" fmla="*/ 1 w 88"/>
                  <a:gd name="T43" fmla="*/ 4 h 91"/>
                  <a:gd name="T44" fmla="*/ 1 w 88"/>
                  <a:gd name="T45" fmla="*/ 3 h 91"/>
                  <a:gd name="T46" fmla="*/ 1 w 88"/>
                  <a:gd name="T47" fmla="*/ 3 h 91"/>
                  <a:gd name="T48" fmla="*/ 0 w 88"/>
                  <a:gd name="T49" fmla="*/ 2 h 91"/>
                  <a:gd name="T50" fmla="*/ 1 w 88"/>
                  <a:gd name="T51" fmla="*/ 2 h 91"/>
                  <a:gd name="T52" fmla="*/ 1 w 88"/>
                  <a:gd name="T53" fmla="*/ 1 h 91"/>
                  <a:gd name="T54" fmla="*/ 1 w 88"/>
                  <a:gd name="T55" fmla="*/ 1 h 91"/>
                  <a:gd name="T56" fmla="*/ 1 w 88"/>
                  <a:gd name="T57" fmla="*/ 0 h 91"/>
                  <a:gd name="T58" fmla="*/ 2 w 88"/>
                  <a:gd name="T59" fmla="*/ 0 h 91"/>
                  <a:gd name="T60" fmla="*/ 2 w 88"/>
                  <a:gd name="T61" fmla="*/ 0 h 91"/>
                  <a:gd name="T62" fmla="*/ 3 w 88"/>
                  <a:gd name="T63" fmla="*/ 0 h 91"/>
                  <a:gd name="T64" fmla="*/ 3 w 88"/>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1"/>
                  <a:gd name="T101" fmla="*/ 88 w 88"/>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1">
                    <a:moveTo>
                      <a:pt x="43" y="0"/>
                    </a:moveTo>
                    <a:lnTo>
                      <a:pt x="53" y="1"/>
                    </a:lnTo>
                    <a:lnTo>
                      <a:pt x="61" y="3"/>
                    </a:lnTo>
                    <a:lnTo>
                      <a:pt x="69" y="8"/>
                    </a:lnTo>
                    <a:lnTo>
                      <a:pt x="75" y="14"/>
                    </a:lnTo>
                    <a:lnTo>
                      <a:pt x="80" y="20"/>
                    </a:lnTo>
                    <a:lnTo>
                      <a:pt x="85" y="27"/>
                    </a:lnTo>
                    <a:lnTo>
                      <a:pt x="87" y="37"/>
                    </a:lnTo>
                    <a:lnTo>
                      <a:pt x="88" y="46"/>
                    </a:lnTo>
                    <a:lnTo>
                      <a:pt x="87" y="55"/>
                    </a:lnTo>
                    <a:lnTo>
                      <a:pt x="85" y="63"/>
                    </a:lnTo>
                    <a:lnTo>
                      <a:pt x="80" y="71"/>
                    </a:lnTo>
                    <a:lnTo>
                      <a:pt x="75" y="77"/>
                    </a:lnTo>
                    <a:lnTo>
                      <a:pt x="69" y="83"/>
                    </a:lnTo>
                    <a:lnTo>
                      <a:pt x="61" y="87"/>
                    </a:lnTo>
                    <a:lnTo>
                      <a:pt x="53" y="90"/>
                    </a:lnTo>
                    <a:lnTo>
                      <a:pt x="43" y="91"/>
                    </a:lnTo>
                    <a:lnTo>
                      <a:pt x="34" y="90"/>
                    </a:lnTo>
                    <a:lnTo>
                      <a:pt x="26" y="87"/>
                    </a:lnTo>
                    <a:lnTo>
                      <a:pt x="19" y="83"/>
                    </a:lnTo>
                    <a:lnTo>
                      <a:pt x="12" y="77"/>
                    </a:lnTo>
                    <a:lnTo>
                      <a:pt x="7" y="71"/>
                    </a:lnTo>
                    <a:lnTo>
                      <a:pt x="3" y="63"/>
                    </a:lnTo>
                    <a:lnTo>
                      <a:pt x="1" y="55"/>
                    </a:lnTo>
                    <a:lnTo>
                      <a:pt x="0" y="46"/>
                    </a:lnTo>
                    <a:lnTo>
                      <a:pt x="1" y="37"/>
                    </a:lnTo>
                    <a:lnTo>
                      <a:pt x="3" y="27"/>
                    </a:lnTo>
                    <a:lnTo>
                      <a:pt x="7" y="20"/>
                    </a:lnTo>
                    <a:lnTo>
                      <a:pt x="12" y="14"/>
                    </a:lnTo>
                    <a:lnTo>
                      <a:pt x="19" y="8"/>
                    </a:lnTo>
                    <a:lnTo>
                      <a:pt x="26" y="3"/>
                    </a:lnTo>
                    <a:lnTo>
                      <a:pt x="34" y="1"/>
                    </a:lnTo>
                    <a:lnTo>
                      <a:pt x="43" y="0"/>
                    </a:lnTo>
                    <a:close/>
                  </a:path>
                </a:pathLst>
              </a:custGeom>
              <a:solidFill>
                <a:srgbClr val="635623"/>
              </a:solidFill>
              <a:ln w="9525">
                <a:noFill/>
                <a:round/>
                <a:headEnd/>
                <a:tailEnd/>
              </a:ln>
            </p:spPr>
            <p:txBody>
              <a:bodyPr rot="10800000" vert="eaVert"/>
              <a:lstStyle/>
              <a:p>
                <a:endParaRPr lang="en-US" sz="2400"/>
              </a:p>
            </p:txBody>
          </p:sp>
          <p:sp>
            <p:nvSpPr>
              <p:cNvPr id="33" name="Freeform 85"/>
              <p:cNvSpPr>
                <a:spLocks noChangeAspect="1"/>
              </p:cNvSpPr>
              <p:nvPr/>
            </p:nvSpPr>
            <p:spPr bwMode="auto">
              <a:xfrm>
                <a:off x="4977" y="2405"/>
                <a:ext cx="41" cy="44"/>
              </a:xfrm>
              <a:custGeom>
                <a:avLst/>
                <a:gdLst>
                  <a:gd name="T0" fmla="*/ 3 w 82"/>
                  <a:gd name="T1" fmla="*/ 0 h 86"/>
                  <a:gd name="T2" fmla="*/ 3 w 82"/>
                  <a:gd name="T3" fmla="*/ 1 h 86"/>
                  <a:gd name="T4" fmla="*/ 4 w 82"/>
                  <a:gd name="T5" fmla="*/ 1 h 86"/>
                  <a:gd name="T6" fmla="*/ 4 w 82"/>
                  <a:gd name="T7" fmla="*/ 1 h 86"/>
                  <a:gd name="T8" fmla="*/ 5 w 82"/>
                  <a:gd name="T9" fmla="*/ 1 h 86"/>
                  <a:gd name="T10" fmla="*/ 5 w 82"/>
                  <a:gd name="T11" fmla="*/ 2 h 86"/>
                  <a:gd name="T12" fmla="*/ 5 w 82"/>
                  <a:gd name="T13" fmla="*/ 2 h 86"/>
                  <a:gd name="T14" fmla="*/ 5 w 82"/>
                  <a:gd name="T15" fmla="*/ 3 h 86"/>
                  <a:gd name="T16" fmla="*/ 5 w 82"/>
                  <a:gd name="T17" fmla="*/ 3 h 86"/>
                  <a:gd name="T18" fmla="*/ 5 w 82"/>
                  <a:gd name="T19" fmla="*/ 4 h 86"/>
                  <a:gd name="T20" fmla="*/ 5 w 82"/>
                  <a:gd name="T21" fmla="*/ 4 h 86"/>
                  <a:gd name="T22" fmla="*/ 5 w 82"/>
                  <a:gd name="T23" fmla="*/ 5 h 86"/>
                  <a:gd name="T24" fmla="*/ 5 w 82"/>
                  <a:gd name="T25" fmla="*/ 5 h 86"/>
                  <a:gd name="T26" fmla="*/ 4 w 82"/>
                  <a:gd name="T27" fmla="*/ 5 h 86"/>
                  <a:gd name="T28" fmla="*/ 4 w 82"/>
                  <a:gd name="T29" fmla="*/ 6 h 86"/>
                  <a:gd name="T30" fmla="*/ 3 w 82"/>
                  <a:gd name="T31" fmla="*/ 6 h 86"/>
                  <a:gd name="T32" fmla="*/ 3 w 82"/>
                  <a:gd name="T33" fmla="*/ 6 h 86"/>
                  <a:gd name="T34" fmla="*/ 2 w 82"/>
                  <a:gd name="T35" fmla="*/ 6 h 86"/>
                  <a:gd name="T36" fmla="*/ 2 w 82"/>
                  <a:gd name="T37" fmla="*/ 6 h 86"/>
                  <a:gd name="T38" fmla="*/ 1 w 82"/>
                  <a:gd name="T39" fmla="*/ 5 h 86"/>
                  <a:gd name="T40" fmla="*/ 1 w 82"/>
                  <a:gd name="T41" fmla="*/ 5 h 86"/>
                  <a:gd name="T42" fmla="*/ 1 w 82"/>
                  <a:gd name="T43" fmla="*/ 5 h 86"/>
                  <a:gd name="T44" fmla="*/ 1 w 82"/>
                  <a:gd name="T45" fmla="*/ 4 h 86"/>
                  <a:gd name="T46" fmla="*/ 1 w 82"/>
                  <a:gd name="T47" fmla="*/ 4 h 86"/>
                  <a:gd name="T48" fmla="*/ 0 w 82"/>
                  <a:gd name="T49" fmla="*/ 3 h 86"/>
                  <a:gd name="T50" fmla="*/ 1 w 82"/>
                  <a:gd name="T51" fmla="*/ 3 h 86"/>
                  <a:gd name="T52" fmla="*/ 1 w 82"/>
                  <a:gd name="T53" fmla="*/ 2 h 86"/>
                  <a:gd name="T54" fmla="*/ 1 w 82"/>
                  <a:gd name="T55" fmla="*/ 2 h 86"/>
                  <a:gd name="T56" fmla="*/ 1 w 82"/>
                  <a:gd name="T57" fmla="*/ 1 h 86"/>
                  <a:gd name="T58" fmla="*/ 1 w 82"/>
                  <a:gd name="T59" fmla="*/ 1 h 86"/>
                  <a:gd name="T60" fmla="*/ 2 w 82"/>
                  <a:gd name="T61" fmla="*/ 1 h 86"/>
                  <a:gd name="T62" fmla="*/ 2 w 82"/>
                  <a:gd name="T63" fmla="*/ 1 h 86"/>
                  <a:gd name="T64" fmla="*/ 3 w 82"/>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6"/>
                  <a:gd name="T101" fmla="*/ 82 w 82"/>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6">
                    <a:moveTo>
                      <a:pt x="40" y="0"/>
                    </a:moveTo>
                    <a:lnTo>
                      <a:pt x="49" y="1"/>
                    </a:lnTo>
                    <a:lnTo>
                      <a:pt x="57" y="3"/>
                    </a:lnTo>
                    <a:lnTo>
                      <a:pt x="64" y="7"/>
                    </a:lnTo>
                    <a:lnTo>
                      <a:pt x="70" y="13"/>
                    </a:lnTo>
                    <a:lnTo>
                      <a:pt x="75" y="19"/>
                    </a:lnTo>
                    <a:lnTo>
                      <a:pt x="78" y="26"/>
                    </a:lnTo>
                    <a:lnTo>
                      <a:pt x="81" y="34"/>
                    </a:lnTo>
                    <a:lnTo>
                      <a:pt x="82" y="44"/>
                    </a:lnTo>
                    <a:lnTo>
                      <a:pt x="81" y="52"/>
                    </a:lnTo>
                    <a:lnTo>
                      <a:pt x="78" y="60"/>
                    </a:lnTo>
                    <a:lnTo>
                      <a:pt x="75" y="67"/>
                    </a:lnTo>
                    <a:lnTo>
                      <a:pt x="70" y="74"/>
                    </a:lnTo>
                    <a:lnTo>
                      <a:pt x="64" y="79"/>
                    </a:lnTo>
                    <a:lnTo>
                      <a:pt x="57" y="83"/>
                    </a:lnTo>
                    <a:lnTo>
                      <a:pt x="49" y="85"/>
                    </a:lnTo>
                    <a:lnTo>
                      <a:pt x="40" y="86"/>
                    </a:lnTo>
                    <a:lnTo>
                      <a:pt x="32" y="85"/>
                    </a:lnTo>
                    <a:lnTo>
                      <a:pt x="26" y="83"/>
                    </a:lnTo>
                    <a:lnTo>
                      <a:pt x="19" y="79"/>
                    </a:lnTo>
                    <a:lnTo>
                      <a:pt x="12" y="74"/>
                    </a:lnTo>
                    <a:lnTo>
                      <a:pt x="7" y="67"/>
                    </a:lnTo>
                    <a:lnTo>
                      <a:pt x="4" y="60"/>
                    </a:lnTo>
                    <a:lnTo>
                      <a:pt x="1" y="52"/>
                    </a:lnTo>
                    <a:lnTo>
                      <a:pt x="0" y="44"/>
                    </a:lnTo>
                    <a:lnTo>
                      <a:pt x="1" y="34"/>
                    </a:lnTo>
                    <a:lnTo>
                      <a:pt x="4" y="26"/>
                    </a:lnTo>
                    <a:lnTo>
                      <a:pt x="7" y="19"/>
                    </a:lnTo>
                    <a:lnTo>
                      <a:pt x="12" y="13"/>
                    </a:lnTo>
                    <a:lnTo>
                      <a:pt x="19" y="7"/>
                    </a:lnTo>
                    <a:lnTo>
                      <a:pt x="26" y="3"/>
                    </a:lnTo>
                    <a:lnTo>
                      <a:pt x="32" y="1"/>
                    </a:lnTo>
                    <a:lnTo>
                      <a:pt x="40" y="0"/>
                    </a:lnTo>
                    <a:close/>
                  </a:path>
                </a:pathLst>
              </a:custGeom>
              <a:solidFill>
                <a:srgbClr val="775B1C"/>
              </a:solidFill>
              <a:ln w="9525">
                <a:noFill/>
                <a:round/>
                <a:headEnd/>
                <a:tailEnd/>
              </a:ln>
            </p:spPr>
            <p:txBody>
              <a:bodyPr rot="10800000" vert="eaVert"/>
              <a:lstStyle/>
              <a:p>
                <a:endParaRPr lang="en-US" sz="2400"/>
              </a:p>
            </p:txBody>
          </p:sp>
          <p:sp>
            <p:nvSpPr>
              <p:cNvPr id="34" name="Freeform 86"/>
              <p:cNvSpPr>
                <a:spLocks noChangeAspect="1"/>
              </p:cNvSpPr>
              <p:nvPr/>
            </p:nvSpPr>
            <p:spPr bwMode="auto">
              <a:xfrm>
                <a:off x="4978" y="2407"/>
                <a:ext cx="39" cy="40"/>
              </a:xfrm>
              <a:custGeom>
                <a:avLst/>
                <a:gdLst>
                  <a:gd name="T0" fmla="*/ 2 w 78"/>
                  <a:gd name="T1" fmla="*/ 0 h 81"/>
                  <a:gd name="T2" fmla="*/ 3 w 78"/>
                  <a:gd name="T3" fmla="*/ 0 h 81"/>
                  <a:gd name="T4" fmla="*/ 3 w 78"/>
                  <a:gd name="T5" fmla="*/ 0 h 81"/>
                  <a:gd name="T6" fmla="*/ 4 w 78"/>
                  <a:gd name="T7" fmla="*/ 0 h 81"/>
                  <a:gd name="T8" fmla="*/ 5 w 78"/>
                  <a:gd name="T9" fmla="*/ 0 h 81"/>
                  <a:gd name="T10" fmla="*/ 5 w 78"/>
                  <a:gd name="T11" fmla="*/ 1 h 81"/>
                  <a:gd name="T12" fmla="*/ 5 w 78"/>
                  <a:gd name="T13" fmla="*/ 1 h 81"/>
                  <a:gd name="T14" fmla="*/ 5 w 78"/>
                  <a:gd name="T15" fmla="*/ 2 h 81"/>
                  <a:gd name="T16" fmla="*/ 5 w 78"/>
                  <a:gd name="T17" fmla="*/ 2 h 81"/>
                  <a:gd name="T18" fmla="*/ 5 w 78"/>
                  <a:gd name="T19" fmla="*/ 3 h 81"/>
                  <a:gd name="T20" fmla="*/ 5 w 78"/>
                  <a:gd name="T21" fmla="*/ 3 h 81"/>
                  <a:gd name="T22" fmla="*/ 5 w 78"/>
                  <a:gd name="T23" fmla="*/ 3 h 81"/>
                  <a:gd name="T24" fmla="*/ 5 w 78"/>
                  <a:gd name="T25" fmla="*/ 4 h 81"/>
                  <a:gd name="T26" fmla="*/ 4 w 78"/>
                  <a:gd name="T27" fmla="*/ 4 h 81"/>
                  <a:gd name="T28" fmla="*/ 3 w 78"/>
                  <a:gd name="T29" fmla="*/ 4 h 81"/>
                  <a:gd name="T30" fmla="*/ 3 w 78"/>
                  <a:gd name="T31" fmla="*/ 5 h 81"/>
                  <a:gd name="T32" fmla="*/ 2 w 78"/>
                  <a:gd name="T33" fmla="*/ 5 h 81"/>
                  <a:gd name="T34" fmla="*/ 2 w 78"/>
                  <a:gd name="T35" fmla="*/ 5 h 81"/>
                  <a:gd name="T36" fmla="*/ 1 w 78"/>
                  <a:gd name="T37" fmla="*/ 4 h 81"/>
                  <a:gd name="T38" fmla="*/ 1 w 78"/>
                  <a:gd name="T39" fmla="*/ 4 h 81"/>
                  <a:gd name="T40" fmla="*/ 1 w 78"/>
                  <a:gd name="T41" fmla="*/ 4 h 81"/>
                  <a:gd name="T42" fmla="*/ 1 w 78"/>
                  <a:gd name="T43" fmla="*/ 3 h 81"/>
                  <a:gd name="T44" fmla="*/ 1 w 78"/>
                  <a:gd name="T45" fmla="*/ 3 h 81"/>
                  <a:gd name="T46" fmla="*/ 1 w 78"/>
                  <a:gd name="T47" fmla="*/ 3 h 81"/>
                  <a:gd name="T48" fmla="*/ 0 w 78"/>
                  <a:gd name="T49" fmla="*/ 2 h 81"/>
                  <a:gd name="T50" fmla="*/ 1 w 78"/>
                  <a:gd name="T51" fmla="*/ 2 h 81"/>
                  <a:gd name="T52" fmla="*/ 1 w 78"/>
                  <a:gd name="T53" fmla="*/ 1 h 81"/>
                  <a:gd name="T54" fmla="*/ 1 w 78"/>
                  <a:gd name="T55" fmla="*/ 1 h 81"/>
                  <a:gd name="T56" fmla="*/ 1 w 78"/>
                  <a:gd name="T57" fmla="*/ 0 h 81"/>
                  <a:gd name="T58" fmla="*/ 1 w 78"/>
                  <a:gd name="T59" fmla="*/ 0 h 81"/>
                  <a:gd name="T60" fmla="*/ 1 w 78"/>
                  <a:gd name="T61" fmla="*/ 0 h 81"/>
                  <a:gd name="T62" fmla="*/ 2 w 78"/>
                  <a:gd name="T63" fmla="*/ 0 h 81"/>
                  <a:gd name="T64" fmla="*/ 2 w 78"/>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81"/>
                  <a:gd name="T101" fmla="*/ 78 w 78"/>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81">
                    <a:moveTo>
                      <a:pt x="38" y="0"/>
                    </a:moveTo>
                    <a:lnTo>
                      <a:pt x="47" y="1"/>
                    </a:lnTo>
                    <a:lnTo>
                      <a:pt x="53" y="4"/>
                    </a:lnTo>
                    <a:lnTo>
                      <a:pt x="60" y="7"/>
                    </a:lnTo>
                    <a:lnTo>
                      <a:pt x="66" y="12"/>
                    </a:lnTo>
                    <a:lnTo>
                      <a:pt x="71" y="17"/>
                    </a:lnTo>
                    <a:lnTo>
                      <a:pt x="74" y="24"/>
                    </a:lnTo>
                    <a:lnTo>
                      <a:pt x="76" y="32"/>
                    </a:lnTo>
                    <a:lnTo>
                      <a:pt x="78" y="40"/>
                    </a:lnTo>
                    <a:lnTo>
                      <a:pt x="76" y="49"/>
                    </a:lnTo>
                    <a:lnTo>
                      <a:pt x="74" y="55"/>
                    </a:lnTo>
                    <a:lnTo>
                      <a:pt x="71" y="62"/>
                    </a:lnTo>
                    <a:lnTo>
                      <a:pt x="66" y="69"/>
                    </a:lnTo>
                    <a:lnTo>
                      <a:pt x="60" y="74"/>
                    </a:lnTo>
                    <a:lnTo>
                      <a:pt x="53" y="77"/>
                    </a:lnTo>
                    <a:lnTo>
                      <a:pt x="47" y="80"/>
                    </a:lnTo>
                    <a:lnTo>
                      <a:pt x="38" y="81"/>
                    </a:lnTo>
                    <a:lnTo>
                      <a:pt x="30" y="80"/>
                    </a:lnTo>
                    <a:lnTo>
                      <a:pt x="24" y="77"/>
                    </a:lnTo>
                    <a:lnTo>
                      <a:pt x="18" y="74"/>
                    </a:lnTo>
                    <a:lnTo>
                      <a:pt x="12" y="69"/>
                    </a:lnTo>
                    <a:lnTo>
                      <a:pt x="7" y="62"/>
                    </a:lnTo>
                    <a:lnTo>
                      <a:pt x="4" y="55"/>
                    </a:lnTo>
                    <a:lnTo>
                      <a:pt x="2" y="49"/>
                    </a:lnTo>
                    <a:lnTo>
                      <a:pt x="0" y="40"/>
                    </a:lnTo>
                    <a:lnTo>
                      <a:pt x="2" y="32"/>
                    </a:lnTo>
                    <a:lnTo>
                      <a:pt x="4" y="24"/>
                    </a:lnTo>
                    <a:lnTo>
                      <a:pt x="7" y="17"/>
                    </a:lnTo>
                    <a:lnTo>
                      <a:pt x="12" y="12"/>
                    </a:lnTo>
                    <a:lnTo>
                      <a:pt x="18" y="7"/>
                    </a:lnTo>
                    <a:lnTo>
                      <a:pt x="24" y="4"/>
                    </a:lnTo>
                    <a:lnTo>
                      <a:pt x="30" y="1"/>
                    </a:lnTo>
                    <a:lnTo>
                      <a:pt x="38" y="0"/>
                    </a:lnTo>
                    <a:close/>
                  </a:path>
                </a:pathLst>
              </a:custGeom>
              <a:solidFill>
                <a:srgbClr val="8C6014"/>
              </a:solidFill>
              <a:ln w="9525">
                <a:noFill/>
                <a:round/>
                <a:headEnd/>
                <a:tailEnd/>
              </a:ln>
            </p:spPr>
            <p:txBody>
              <a:bodyPr rot="10800000" vert="eaVert"/>
              <a:lstStyle/>
              <a:p>
                <a:endParaRPr lang="en-US" sz="2400"/>
              </a:p>
            </p:txBody>
          </p:sp>
          <p:sp>
            <p:nvSpPr>
              <p:cNvPr id="35" name="Freeform 87"/>
              <p:cNvSpPr>
                <a:spLocks noChangeAspect="1"/>
              </p:cNvSpPr>
              <p:nvPr/>
            </p:nvSpPr>
            <p:spPr bwMode="auto">
              <a:xfrm>
                <a:off x="4979" y="2407"/>
                <a:ext cx="37" cy="38"/>
              </a:xfrm>
              <a:custGeom>
                <a:avLst/>
                <a:gdLst>
                  <a:gd name="T0" fmla="*/ 3 w 72"/>
                  <a:gd name="T1" fmla="*/ 0 h 75"/>
                  <a:gd name="T2" fmla="*/ 3 w 72"/>
                  <a:gd name="T3" fmla="*/ 1 h 75"/>
                  <a:gd name="T4" fmla="*/ 4 w 72"/>
                  <a:gd name="T5" fmla="*/ 1 h 75"/>
                  <a:gd name="T6" fmla="*/ 4 w 72"/>
                  <a:gd name="T7" fmla="*/ 1 h 75"/>
                  <a:gd name="T8" fmla="*/ 4 w 72"/>
                  <a:gd name="T9" fmla="*/ 1 h 75"/>
                  <a:gd name="T10" fmla="*/ 5 w 72"/>
                  <a:gd name="T11" fmla="*/ 2 h 75"/>
                  <a:gd name="T12" fmla="*/ 5 w 72"/>
                  <a:gd name="T13" fmla="*/ 2 h 75"/>
                  <a:gd name="T14" fmla="*/ 5 w 72"/>
                  <a:gd name="T15" fmla="*/ 2 h 75"/>
                  <a:gd name="T16" fmla="*/ 5 w 72"/>
                  <a:gd name="T17" fmla="*/ 3 h 75"/>
                  <a:gd name="T18" fmla="*/ 5 w 72"/>
                  <a:gd name="T19" fmla="*/ 3 h 75"/>
                  <a:gd name="T20" fmla="*/ 5 w 72"/>
                  <a:gd name="T21" fmla="*/ 4 h 75"/>
                  <a:gd name="T22" fmla="*/ 5 w 72"/>
                  <a:gd name="T23" fmla="*/ 4 h 75"/>
                  <a:gd name="T24" fmla="*/ 4 w 72"/>
                  <a:gd name="T25" fmla="*/ 5 h 75"/>
                  <a:gd name="T26" fmla="*/ 4 w 72"/>
                  <a:gd name="T27" fmla="*/ 5 h 75"/>
                  <a:gd name="T28" fmla="*/ 4 w 72"/>
                  <a:gd name="T29" fmla="*/ 5 h 75"/>
                  <a:gd name="T30" fmla="*/ 3 w 72"/>
                  <a:gd name="T31" fmla="*/ 5 h 75"/>
                  <a:gd name="T32" fmla="*/ 3 w 72"/>
                  <a:gd name="T33" fmla="*/ 5 h 75"/>
                  <a:gd name="T34" fmla="*/ 2 w 72"/>
                  <a:gd name="T35" fmla="*/ 5 h 75"/>
                  <a:gd name="T36" fmla="*/ 2 w 72"/>
                  <a:gd name="T37" fmla="*/ 5 h 75"/>
                  <a:gd name="T38" fmla="*/ 1 w 72"/>
                  <a:gd name="T39" fmla="*/ 5 h 75"/>
                  <a:gd name="T40" fmla="*/ 1 w 72"/>
                  <a:gd name="T41" fmla="*/ 5 h 75"/>
                  <a:gd name="T42" fmla="*/ 1 w 72"/>
                  <a:gd name="T43" fmla="*/ 4 h 75"/>
                  <a:gd name="T44" fmla="*/ 1 w 72"/>
                  <a:gd name="T45" fmla="*/ 4 h 75"/>
                  <a:gd name="T46" fmla="*/ 1 w 72"/>
                  <a:gd name="T47" fmla="*/ 3 h 75"/>
                  <a:gd name="T48" fmla="*/ 0 w 72"/>
                  <a:gd name="T49" fmla="*/ 3 h 75"/>
                  <a:gd name="T50" fmla="*/ 1 w 72"/>
                  <a:gd name="T51" fmla="*/ 2 h 75"/>
                  <a:gd name="T52" fmla="*/ 1 w 72"/>
                  <a:gd name="T53" fmla="*/ 2 h 75"/>
                  <a:gd name="T54" fmla="*/ 1 w 72"/>
                  <a:gd name="T55" fmla="*/ 2 h 75"/>
                  <a:gd name="T56" fmla="*/ 1 w 72"/>
                  <a:gd name="T57" fmla="*/ 1 h 75"/>
                  <a:gd name="T58" fmla="*/ 1 w 72"/>
                  <a:gd name="T59" fmla="*/ 1 h 75"/>
                  <a:gd name="T60" fmla="*/ 2 w 72"/>
                  <a:gd name="T61" fmla="*/ 1 h 75"/>
                  <a:gd name="T62" fmla="*/ 2 w 72"/>
                  <a:gd name="T63" fmla="*/ 1 h 75"/>
                  <a:gd name="T64" fmla="*/ 3 w 72"/>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75"/>
                  <a:gd name="T101" fmla="*/ 72 w 72"/>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75">
                    <a:moveTo>
                      <a:pt x="35" y="0"/>
                    </a:moveTo>
                    <a:lnTo>
                      <a:pt x="44" y="1"/>
                    </a:lnTo>
                    <a:lnTo>
                      <a:pt x="50" y="4"/>
                    </a:lnTo>
                    <a:lnTo>
                      <a:pt x="56" y="7"/>
                    </a:lnTo>
                    <a:lnTo>
                      <a:pt x="62" y="12"/>
                    </a:lnTo>
                    <a:lnTo>
                      <a:pt x="67" y="18"/>
                    </a:lnTo>
                    <a:lnTo>
                      <a:pt x="70" y="23"/>
                    </a:lnTo>
                    <a:lnTo>
                      <a:pt x="71" y="30"/>
                    </a:lnTo>
                    <a:lnTo>
                      <a:pt x="72" y="38"/>
                    </a:lnTo>
                    <a:lnTo>
                      <a:pt x="71" y="46"/>
                    </a:lnTo>
                    <a:lnTo>
                      <a:pt x="70" y="53"/>
                    </a:lnTo>
                    <a:lnTo>
                      <a:pt x="67" y="59"/>
                    </a:lnTo>
                    <a:lnTo>
                      <a:pt x="62" y="65"/>
                    </a:lnTo>
                    <a:lnTo>
                      <a:pt x="56" y="69"/>
                    </a:lnTo>
                    <a:lnTo>
                      <a:pt x="50" y="73"/>
                    </a:lnTo>
                    <a:lnTo>
                      <a:pt x="44" y="74"/>
                    </a:lnTo>
                    <a:lnTo>
                      <a:pt x="35" y="75"/>
                    </a:lnTo>
                    <a:lnTo>
                      <a:pt x="29" y="74"/>
                    </a:lnTo>
                    <a:lnTo>
                      <a:pt x="22" y="73"/>
                    </a:lnTo>
                    <a:lnTo>
                      <a:pt x="16" y="69"/>
                    </a:lnTo>
                    <a:lnTo>
                      <a:pt x="10" y="65"/>
                    </a:lnTo>
                    <a:lnTo>
                      <a:pt x="6" y="59"/>
                    </a:lnTo>
                    <a:lnTo>
                      <a:pt x="2" y="53"/>
                    </a:lnTo>
                    <a:lnTo>
                      <a:pt x="1" y="46"/>
                    </a:lnTo>
                    <a:lnTo>
                      <a:pt x="0" y="38"/>
                    </a:lnTo>
                    <a:lnTo>
                      <a:pt x="1" y="30"/>
                    </a:lnTo>
                    <a:lnTo>
                      <a:pt x="2" y="23"/>
                    </a:lnTo>
                    <a:lnTo>
                      <a:pt x="6" y="18"/>
                    </a:lnTo>
                    <a:lnTo>
                      <a:pt x="10" y="12"/>
                    </a:lnTo>
                    <a:lnTo>
                      <a:pt x="16" y="7"/>
                    </a:lnTo>
                    <a:lnTo>
                      <a:pt x="22" y="4"/>
                    </a:lnTo>
                    <a:lnTo>
                      <a:pt x="29" y="1"/>
                    </a:lnTo>
                    <a:lnTo>
                      <a:pt x="35" y="0"/>
                    </a:lnTo>
                    <a:close/>
                  </a:path>
                </a:pathLst>
              </a:custGeom>
              <a:solidFill>
                <a:srgbClr val="A3660C"/>
              </a:solidFill>
              <a:ln w="9525">
                <a:noFill/>
                <a:round/>
                <a:headEnd/>
                <a:tailEnd/>
              </a:ln>
            </p:spPr>
            <p:txBody>
              <a:bodyPr rot="10800000" vert="eaVert"/>
              <a:lstStyle/>
              <a:p>
                <a:endParaRPr lang="en-US" sz="2400"/>
              </a:p>
            </p:txBody>
          </p:sp>
          <p:sp>
            <p:nvSpPr>
              <p:cNvPr id="36" name="Freeform 88"/>
              <p:cNvSpPr>
                <a:spLocks noChangeAspect="1"/>
              </p:cNvSpPr>
              <p:nvPr/>
            </p:nvSpPr>
            <p:spPr bwMode="auto">
              <a:xfrm>
                <a:off x="4981" y="2408"/>
                <a:ext cx="33" cy="35"/>
              </a:xfrm>
              <a:custGeom>
                <a:avLst/>
                <a:gdLst>
                  <a:gd name="T0" fmla="*/ 2 w 66"/>
                  <a:gd name="T1" fmla="*/ 0 h 69"/>
                  <a:gd name="T2" fmla="*/ 3 w 66"/>
                  <a:gd name="T3" fmla="*/ 1 h 69"/>
                  <a:gd name="T4" fmla="*/ 4 w 66"/>
                  <a:gd name="T5" fmla="*/ 1 h 69"/>
                  <a:gd name="T6" fmla="*/ 4 w 66"/>
                  <a:gd name="T7" fmla="*/ 2 h 69"/>
                  <a:gd name="T8" fmla="*/ 4 w 66"/>
                  <a:gd name="T9" fmla="*/ 3 h 69"/>
                  <a:gd name="T10" fmla="*/ 4 w 66"/>
                  <a:gd name="T11" fmla="*/ 3 h 69"/>
                  <a:gd name="T12" fmla="*/ 4 w 66"/>
                  <a:gd name="T13" fmla="*/ 4 h 69"/>
                  <a:gd name="T14" fmla="*/ 3 w 66"/>
                  <a:gd name="T15" fmla="*/ 5 h 69"/>
                  <a:gd name="T16" fmla="*/ 2 w 66"/>
                  <a:gd name="T17" fmla="*/ 5 h 69"/>
                  <a:gd name="T18" fmla="*/ 1 w 66"/>
                  <a:gd name="T19" fmla="*/ 5 h 69"/>
                  <a:gd name="T20" fmla="*/ 1 w 66"/>
                  <a:gd name="T21" fmla="*/ 4 h 69"/>
                  <a:gd name="T22" fmla="*/ 1 w 66"/>
                  <a:gd name="T23" fmla="*/ 3 h 69"/>
                  <a:gd name="T24" fmla="*/ 0 w 66"/>
                  <a:gd name="T25" fmla="*/ 3 h 69"/>
                  <a:gd name="T26" fmla="*/ 1 w 66"/>
                  <a:gd name="T27" fmla="*/ 2 h 69"/>
                  <a:gd name="T28" fmla="*/ 1 w 66"/>
                  <a:gd name="T29" fmla="*/ 1 h 69"/>
                  <a:gd name="T30" fmla="*/ 1 w 66"/>
                  <a:gd name="T31" fmla="*/ 1 h 69"/>
                  <a:gd name="T32" fmla="*/ 2 w 66"/>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69"/>
                  <a:gd name="T53" fmla="*/ 66 w 66"/>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69">
                    <a:moveTo>
                      <a:pt x="32" y="0"/>
                    </a:moveTo>
                    <a:lnTo>
                      <a:pt x="45" y="2"/>
                    </a:lnTo>
                    <a:lnTo>
                      <a:pt x="57" y="10"/>
                    </a:lnTo>
                    <a:lnTo>
                      <a:pt x="64" y="20"/>
                    </a:lnTo>
                    <a:lnTo>
                      <a:pt x="66" y="34"/>
                    </a:lnTo>
                    <a:lnTo>
                      <a:pt x="64" y="47"/>
                    </a:lnTo>
                    <a:lnTo>
                      <a:pt x="57" y="58"/>
                    </a:lnTo>
                    <a:lnTo>
                      <a:pt x="45" y="66"/>
                    </a:lnTo>
                    <a:lnTo>
                      <a:pt x="32" y="69"/>
                    </a:lnTo>
                    <a:lnTo>
                      <a:pt x="20" y="66"/>
                    </a:lnTo>
                    <a:lnTo>
                      <a:pt x="9" y="58"/>
                    </a:lnTo>
                    <a:lnTo>
                      <a:pt x="3" y="47"/>
                    </a:lnTo>
                    <a:lnTo>
                      <a:pt x="0" y="34"/>
                    </a:lnTo>
                    <a:lnTo>
                      <a:pt x="3" y="20"/>
                    </a:lnTo>
                    <a:lnTo>
                      <a:pt x="9" y="10"/>
                    </a:lnTo>
                    <a:lnTo>
                      <a:pt x="20" y="2"/>
                    </a:lnTo>
                    <a:lnTo>
                      <a:pt x="32" y="0"/>
                    </a:lnTo>
                    <a:close/>
                  </a:path>
                </a:pathLst>
              </a:custGeom>
              <a:solidFill>
                <a:srgbClr val="B76B05"/>
              </a:solidFill>
              <a:ln w="9525">
                <a:noFill/>
                <a:round/>
                <a:headEnd/>
                <a:tailEnd/>
              </a:ln>
            </p:spPr>
            <p:txBody>
              <a:bodyPr rot="10800000" vert="eaVert"/>
              <a:lstStyle/>
              <a:p>
                <a:endParaRPr lang="en-US" sz="2400"/>
              </a:p>
            </p:txBody>
          </p:sp>
          <p:sp>
            <p:nvSpPr>
              <p:cNvPr id="37" name="Rectangle 89"/>
              <p:cNvSpPr>
                <a:spLocks noChangeAspect="1" noChangeArrowheads="1"/>
              </p:cNvSpPr>
              <p:nvPr/>
            </p:nvSpPr>
            <p:spPr bwMode="auto">
              <a:xfrm>
                <a:off x="4928" y="1620"/>
                <a:ext cx="22" cy="1056"/>
              </a:xfrm>
              <a:prstGeom prst="rect">
                <a:avLst/>
              </a:prstGeom>
              <a:solidFill>
                <a:srgbClr val="00335B"/>
              </a:solidFill>
              <a:ln w="9525">
                <a:noFill/>
                <a:miter lim="800000"/>
                <a:headEnd/>
                <a:tailEnd/>
              </a:ln>
            </p:spPr>
            <p:txBody>
              <a:bodyPr/>
              <a:lstStyle/>
              <a:p>
                <a:endParaRPr lang="en-US" sz="2400"/>
              </a:p>
            </p:txBody>
          </p:sp>
          <p:sp>
            <p:nvSpPr>
              <p:cNvPr id="38" name="Freeform 90"/>
              <p:cNvSpPr>
                <a:spLocks noChangeAspect="1"/>
              </p:cNvSpPr>
              <p:nvPr/>
            </p:nvSpPr>
            <p:spPr bwMode="auto">
              <a:xfrm>
                <a:off x="4850" y="1928"/>
                <a:ext cx="127" cy="33"/>
              </a:xfrm>
              <a:custGeom>
                <a:avLst/>
                <a:gdLst>
                  <a:gd name="T0" fmla="*/ 0 w 254"/>
                  <a:gd name="T1" fmla="*/ 2 h 67"/>
                  <a:gd name="T2" fmla="*/ 16 w 254"/>
                  <a:gd name="T3" fmla="*/ 0 h 67"/>
                  <a:gd name="T4" fmla="*/ 13 w 254"/>
                  <a:gd name="T5" fmla="*/ 2 h 67"/>
                  <a:gd name="T6" fmla="*/ 0 w 254"/>
                  <a:gd name="T7" fmla="*/ 4 h 67"/>
                  <a:gd name="T8" fmla="*/ 0 w 254"/>
                  <a:gd name="T9" fmla="*/ 2 h 67"/>
                  <a:gd name="T10" fmla="*/ 0 60000 65536"/>
                  <a:gd name="T11" fmla="*/ 0 60000 65536"/>
                  <a:gd name="T12" fmla="*/ 0 60000 65536"/>
                  <a:gd name="T13" fmla="*/ 0 60000 65536"/>
                  <a:gd name="T14" fmla="*/ 0 60000 65536"/>
                  <a:gd name="T15" fmla="*/ 0 w 254"/>
                  <a:gd name="T16" fmla="*/ 0 h 67"/>
                  <a:gd name="T17" fmla="*/ 254 w 254"/>
                  <a:gd name="T18" fmla="*/ 67 h 67"/>
                </a:gdLst>
                <a:ahLst/>
                <a:cxnLst>
                  <a:cxn ang="T10">
                    <a:pos x="T0" y="T1"/>
                  </a:cxn>
                  <a:cxn ang="T11">
                    <a:pos x="T2" y="T3"/>
                  </a:cxn>
                  <a:cxn ang="T12">
                    <a:pos x="T4" y="T5"/>
                  </a:cxn>
                  <a:cxn ang="T13">
                    <a:pos x="T6" y="T7"/>
                  </a:cxn>
                  <a:cxn ang="T14">
                    <a:pos x="T8" y="T9"/>
                  </a:cxn>
                </a:cxnLst>
                <a:rect l="T15" t="T16" r="T17" b="T18"/>
                <a:pathLst>
                  <a:path w="254" h="67">
                    <a:moveTo>
                      <a:pt x="0" y="37"/>
                    </a:moveTo>
                    <a:lnTo>
                      <a:pt x="254" y="0"/>
                    </a:lnTo>
                    <a:lnTo>
                      <a:pt x="202" y="41"/>
                    </a:lnTo>
                    <a:lnTo>
                      <a:pt x="0" y="67"/>
                    </a:lnTo>
                    <a:lnTo>
                      <a:pt x="0" y="37"/>
                    </a:lnTo>
                    <a:close/>
                  </a:path>
                </a:pathLst>
              </a:custGeom>
              <a:solidFill>
                <a:srgbClr val="00335B"/>
              </a:solidFill>
              <a:ln w="9525">
                <a:noFill/>
                <a:round/>
                <a:headEnd/>
                <a:tailEnd/>
              </a:ln>
            </p:spPr>
            <p:txBody>
              <a:bodyPr rot="10800000" vert="eaVert"/>
              <a:lstStyle/>
              <a:p>
                <a:endParaRPr lang="en-US" sz="2400"/>
              </a:p>
            </p:txBody>
          </p:sp>
          <p:sp>
            <p:nvSpPr>
              <p:cNvPr id="39" name="Freeform 91"/>
              <p:cNvSpPr>
                <a:spLocks noChangeAspect="1"/>
              </p:cNvSpPr>
              <p:nvPr/>
            </p:nvSpPr>
            <p:spPr bwMode="auto">
              <a:xfrm>
                <a:off x="4900" y="1915"/>
                <a:ext cx="55" cy="57"/>
              </a:xfrm>
              <a:custGeom>
                <a:avLst/>
                <a:gdLst>
                  <a:gd name="T0" fmla="*/ 4 w 109"/>
                  <a:gd name="T1" fmla="*/ 0 h 114"/>
                  <a:gd name="T2" fmla="*/ 5 w 109"/>
                  <a:gd name="T3" fmla="*/ 1 h 114"/>
                  <a:gd name="T4" fmla="*/ 5 w 109"/>
                  <a:gd name="T5" fmla="*/ 1 h 114"/>
                  <a:gd name="T6" fmla="*/ 6 w 109"/>
                  <a:gd name="T7" fmla="*/ 1 h 114"/>
                  <a:gd name="T8" fmla="*/ 6 w 109"/>
                  <a:gd name="T9" fmla="*/ 1 h 114"/>
                  <a:gd name="T10" fmla="*/ 7 w 109"/>
                  <a:gd name="T11" fmla="*/ 2 h 114"/>
                  <a:gd name="T12" fmla="*/ 7 w 109"/>
                  <a:gd name="T13" fmla="*/ 3 h 114"/>
                  <a:gd name="T14" fmla="*/ 7 w 109"/>
                  <a:gd name="T15" fmla="*/ 3 h 114"/>
                  <a:gd name="T16" fmla="*/ 7 w 109"/>
                  <a:gd name="T17" fmla="*/ 4 h 114"/>
                  <a:gd name="T18" fmla="*/ 7 w 109"/>
                  <a:gd name="T19" fmla="*/ 5 h 114"/>
                  <a:gd name="T20" fmla="*/ 7 w 109"/>
                  <a:gd name="T21" fmla="*/ 5 h 114"/>
                  <a:gd name="T22" fmla="*/ 7 w 109"/>
                  <a:gd name="T23" fmla="*/ 6 h 114"/>
                  <a:gd name="T24" fmla="*/ 6 w 109"/>
                  <a:gd name="T25" fmla="*/ 7 h 114"/>
                  <a:gd name="T26" fmla="*/ 6 w 109"/>
                  <a:gd name="T27" fmla="*/ 7 h 114"/>
                  <a:gd name="T28" fmla="*/ 5 w 109"/>
                  <a:gd name="T29" fmla="*/ 7 h 114"/>
                  <a:gd name="T30" fmla="*/ 5 w 109"/>
                  <a:gd name="T31" fmla="*/ 7 h 114"/>
                  <a:gd name="T32" fmla="*/ 4 w 109"/>
                  <a:gd name="T33" fmla="*/ 7 h 114"/>
                  <a:gd name="T34" fmla="*/ 3 w 109"/>
                  <a:gd name="T35" fmla="*/ 7 h 114"/>
                  <a:gd name="T36" fmla="*/ 3 w 109"/>
                  <a:gd name="T37" fmla="*/ 7 h 114"/>
                  <a:gd name="T38" fmla="*/ 2 w 109"/>
                  <a:gd name="T39" fmla="*/ 7 h 114"/>
                  <a:gd name="T40" fmla="*/ 1 w 109"/>
                  <a:gd name="T41" fmla="*/ 7 h 114"/>
                  <a:gd name="T42" fmla="*/ 1 w 109"/>
                  <a:gd name="T43" fmla="*/ 6 h 114"/>
                  <a:gd name="T44" fmla="*/ 1 w 109"/>
                  <a:gd name="T45" fmla="*/ 5 h 114"/>
                  <a:gd name="T46" fmla="*/ 1 w 109"/>
                  <a:gd name="T47" fmla="*/ 5 h 114"/>
                  <a:gd name="T48" fmla="*/ 0 w 109"/>
                  <a:gd name="T49" fmla="*/ 4 h 114"/>
                  <a:gd name="T50" fmla="*/ 1 w 109"/>
                  <a:gd name="T51" fmla="*/ 3 h 114"/>
                  <a:gd name="T52" fmla="*/ 1 w 109"/>
                  <a:gd name="T53" fmla="*/ 3 h 114"/>
                  <a:gd name="T54" fmla="*/ 1 w 109"/>
                  <a:gd name="T55" fmla="*/ 2 h 114"/>
                  <a:gd name="T56" fmla="*/ 1 w 109"/>
                  <a:gd name="T57" fmla="*/ 1 h 114"/>
                  <a:gd name="T58" fmla="*/ 2 w 109"/>
                  <a:gd name="T59" fmla="*/ 1 h 114"/>
                  <a:gd name="T60" fmla="*/ 3 w 109"/>
                  <a:gd name="T61" fmla="*/ 1 h 114"/>
                  <a:gd name="T62" fmla="*/ 3 w 109"/>
                  <a:gd name="T63" fmla="*/ 1 h 114"/>
                  <a:gd name="T64" fmla="*/ 4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4" y="0"/>
                    </a:moveTo>
                    <a:lnTo>
                      <a:pt x="66" y="1"/>
                    </a:lnTo>
                    <a:lnTo>
                      <a:pt x="76" y="5"/>
                    </a:lnTo>
                    <a:lnTo>
                      <a:pt x="85" y="10"/>
                    </a:lnTo>
                    <a:lnTo>
                      <a:pt x="93" y="16"/>
                    </a:lnTo>
                    <a:lnTo>
                      <a:pt x="100" y="26"/>
                    </a:lnTo>
                    <a:lnTo>
                      <a:pt x="105" y="35"/>
                    </a:lnTo>
                    <a:lnTo>
                      <a:pt x="108" y="46"/>
                    </a:lnTo>
                    <a:lnTo>
                      <a:pt x="109" y="58"/>
                    </a:lnTo>
                    <a:lnTo>
                      <a:pt x="108" y="69"/>
                    </a:lnTo>
                    <a:lnTo>
                      <a:pt x="105" y="80"/>
                    </a:lnTo>
                    <a:lnTo>
                      <a:pt x="100" y="89"/>
                    </a:lnTo>
                    <a:lnTo>
                      <a:pt x="93" y="98"/>
                    </a:lnTo>
                    <a:lnTo>
                      <a:pt x="85" y="105"/>
                    </a:lnTo>
                    <a:lnTo>
                      <a:pt x="76" y="110"/>
                    </a:lnTo>
                    <a:lnTo>
                      <a:pt x="66" y="113"/>
                    </a:lnTo>
                    <a:lnTo>
                      <a:pt x="54" y="114"/>
                    </a:lnTo>
                    <a:lnTo>
                      <a:pt x="44" y="113"/>
                    </a:lnTo>
                    <a:lnTo>
                      <a:pt x="33" y="110"/>
                    </a:lnTo>
                    <a:lnTo>
                      <a:pt x="24" y="105"/>
                    </a:lnTo>
                    <a:lnTo>
                      <a:pt x="16" y="98"/>
                    </a:lnTo>
                    <a:lnTo>
                      <a:pt x="9" y="89"/>
                    </a:lnTo>
                    <a:lnTo>
                      <a:pt x="4" y="80"/>
                    </a:lnTo>
                    <a:lnTo>
                      <a:pt x="1" y="69"/>
                    </a:lnTo>
                    <a:lnTo>
                      <a:pt x="0" y="58"/>
                    </a:lnTo>
                    <a:lnTo>
                      <a:pt x="1" y="46"/>
                    </a:lnTo>
                    <a:lnTo>
                      <a:pt x="4" y="35"/>
                    </a:lnTo>
                    <a:lnTo>
                      <a:pt x="9" y="26"/>
                    </a:lnTo>
                    <a:lnTo>
                      <a:pt x="16" y="16"/>
                    </a:lnTo>
                    <a:lnTo>
                      <a:pt x="24" y="10"/>
                    </a:lnTo>
                    <a:lnTo>
                      <a:pt x="33" y="5"/>
                    </a:lnTo>
                    <a:lnTo>
                      <a:pt x="44" y="1"/>
                    </a:lnTo>
                    <a:lnTo>
                      <a:pt x="54" y="0"/>
                    </a:lnTo>
                    <a:close/>
                  </a:path>
                </a:pathLst>
              </a:custGeom>
              <a:solidFill>
                <a:srgbClr val="00335B"/>
              </a:solidFill>
              <a:ln w="9525">
                <a:noFill/>
                <a:round/>
                <a:headEnd/>
                <a:tailEnd/>
              </a:ln>
            </p:spPr>
            <p:txBody>
              <a:bodyPr rot="10800000" vert="eaVert"/>
              <a:lstStyle/>
              <a:p>
                <a:endParaRPr lang="en-US" sz="2400"/>
              </a:p>
            </p:txBody>
          </p:sp>
          <p:sp>
            <p:nvSpPr>
              <p:cNvPr id="40" name="Freeform 92"/>
              <p:cNvSpPr>
                <a:spLocks noChangeAspect="1"/>
              </p:cNvSpPr>
              <p:nvPr/>
            </p:nvSpPr>
            <p:spPr bwMode="auto">
              <a:xfrm>
                <a:off x="4901" y="1916"/>
                <a:ext cx="52" cy="54"/>
              </a:xfrm>
              <a:custGeom>
                <a:avLst/>
                <a:gdLst>
                  <a:gd name="T0" fmla="*/ 3 w 105"/>
                  <a:gd name="T1" fmla="*/ 0 h 108"/>
                  <a:gd name="T2" fmla="*/ 3 w 105"/>
                  <a:gd name="T3" fmla="*/ 1 h 108"/>
                  <a:gd name="T4" fmla="*/ 4 w 105"/>
                  <a:gd name="T5" fmla="*/ 1 h 108"/>
                  <a:gd name="T6" fmla="*/ 5 w 105"/>
                  <a:gd name="T7" fmla="*/ 1 h 108"/>
                  <a:gd name="T8" fmla="*/ 5 w 105"/>
                  <a:gd name="T9" fmla="*/ 1 h 108"/>
                  <a:gd name="T10" fmla="*/ 6 w 105"/>
                  <a:gd name="T11" fmla="*/ 2 h 108"/>
                  <a:gd name="T12" fmla="*/ 6 w 105"/>
                  <a:gd name="T13" fmla="*/ 2 h 108"/>
                  <a:gd name="T14" fmla="*/ 6 w 105"/>
                  <a:gd name="T15" fmla="*/ 3 h 108"/>
                  <a:gd name="T16" fmla="*/ 6 w 105"/>
                  <a:gd name="T17" fmla="*/ 3 h 108"/>
                  <a:gd name="T18" fmla="*/ 6 w 105"/>
                  <a:gd name="T19" fmla="*/ 4 h 108"/>
                  <a:gd name="T20" fmla="*/ 6 w 105"/>
                  <a:gd name="T21" fmla="*/ 5 h 108"/>
                  <a:gd name="T22" fmla="*/ 6 w 105"/>
                  <a:gd name="T23" fmla="*/ 6 h 108"/>
                  <a:gd name="T24" fmla="*/ 5 w 105"/>
                  <a:gd name="T25" fmla="*/ 6 h 108"/>
                  <a:gd name="T26" fmla="*/ 5 w 105"/>
                  <a:gd name="T27" fmla="*/ 7 h 108"/>
                  <a:gd name="T28" fmla="*/ 4 w 105"/>
                  <a:gd name="T29" fmla="*/ 7 h 108"/>
                  <a:gd name="T30" fmla="*/ 3 w 105"/>
                  <a:gd name="T31" fmla="*/ 7 h 108"/>
                  <a:gd name="T32" fmla="*/ 3 w 105"/>
                  <a:gd name="T33" fmla="*/ 7 h 108"/>
                  <a:gd name="T34" fmla="*/ 2 w 105"/>
                  <a:gd name="T35" fmla="*/ 7 h 108"/>
                  <a:gd name="T36" fmla="*/ 2 w 105"/>
                  <a:gd name="T37" fmla="*/ 7 h 108"/>
                  <a:gd name="T38" fmla="*/ 1 w 105"/>
                  <a:gd name="T39" fmla="*/ 7 h 108"/>
                  <a:gd name="T40" fmla="*/ 1 w 105"/>
                  <a:gd name="T41" fmla="*/ 6 h 108"/>
                  <a:gd name="T42" fmla="*/ 0 w 105"/>
                  <a:gd name="T43" fmla="*/ 6 h 108"/>
                  <a:gd name="T44" fmla="*/ 0 w 105"/>
                  <a:gd name="T45" fmla="*/ 5 h 108"/>
                  <a:gd name="T46" fmla="*/ 0 w 105"/>
                  <a:gd name="T47" fmla="*/ 4 h 108"/>
                  <a:gd name="T48" fmla="*/ 0 w 105"/>
                  <a:gd name="T49" fmla="*/ 3 h 108"/>
                  <a:gd name="T50" fmla="*/ 0 w 105"/>
                  <a:gd name="T51" fmla="*/ 3 h 108"/>
                  <a:gd name="T52" fmla="*/ 0 w 105"/>
                  <a:gd name="T53" fmla="*/ 2 h 108"/>
                  <a:gd name="T54" fmla="*/ 0 w 105"/>
                  <a:gd name="T55" fmla="*/ 2 h 108"/>
                  <a:gd name="T56" fmla="*/ 1 w 105"/>
                  <a:gd name="T57" fmla="*/ 1 h 108"/>
                  <a:gd name="T58" fmla="*/ 1 w 105"/>
                  <a:gd name="T59" fmla="*/ 1 h 108"/>
                  <a:gd name="T60" fmla="*/ 2 w 105"/>
                  <a:gd name="T61" fmla="*/ 1 h 108"/>
                  <a:gd name="T62" fmla="*/ 2 w 105"/>
                  <a:gd name="T63" fmla="*/ 1 h 108"/>
                  <a:gd name="T64" fmla="*/ 3 w 105"/>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08"/>
                  <a:gd name="T101" fmla="*/ 105 w 105"/>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08">
                    <a:moveTo>
                      <a:pt x="52" y="0"/>
                    </a:moveTo>
                    <a:lnTo>
                      <a:pt x="62" y="1"/>
                    </a:lnTo>
                    <a:lnTo>
                      <a:pt x="73" y="4"/>
                    </a:lnTo>
                    <a:lnTo>
                      <a:pt x="82" y="9"/>
                    </a:lnTo>
                    <a:lnTo>
                      <a:pt x="89" y="15"/>
                    </a:lnTo>
                    <a:lnTo>
                      <a:pt x="96" y="23"/>
                    </a:lnTo>
                    <a:lnTo>
                      <a:pt x="100" y="32"/>
                    </a:lnTo>
                    <a:lnTo>
                      <a:pt x="104" y="42"/>
                    </a:lnTo>
                    <a:lnTo>
                      <a:pt x="105" y="54"/>
                    </a:lnTo>
                    <a:lnTo>
                      <a:pt x="104" y="64"/>
                    </a:lnTo>
                    <a:lnTo>
                      <a:pt x="100" y="75"/>
                    </a:lnTo>
                    <a:lnTo>
                      <a:pt x="96" y="84"/>
                    </a:lnTo>
                    <a:lnTo>
                      <a:pt x="89" y="92"/>
                    </a:lnTo>
                    <a:lnTo>
                      <a:pt x="82" y="99"/>
                    </a:lnTo>
                    <a:lnTo>
                      <a:pt x="73" y="103"/>
                    </a:lnTo>
                    <a:lnTo>
                      <a:pt x="62" y="107"/>
                    </a:lnTo>
                    <a:lnTo>
                      <a:pt x="52" y="108"/>
                    </a:lnTo>
                    <a:lnTo>
                      <a:pt x="42" y="107"/>
                    </a:lnTo>
                    <a:lnTo>
                      <a:pt x="32" y="103"/>
                    </a:lnTo>
                    <a:lnTo>
                      <a:pt x="23" y="99"/>
                    </a:lnTo>
                    <a:lnTo>
                      <a:pt x="16" y="92"/>
                    </a:lnTo>
                    <a:lnTo>
                      <a:pt x="9" y="84"/>
                    </a:lnTo>
                    <a:lnTo>
                      <a:pt x="5" y="75"/>
                    </a:lnTo>
                    <a:lnTo>
                      <a:pt x="1" y="64"/>
                    </a:lnTo>
                    <a:lnTo>
                      <a:pt x="0" y="54"/>
                    </a:lnTo>
                    <a:lnTo>
                      <a:pt x="1" y="42"/>
                    </a:lnTo>
                    <a:lnTo>
                      <a:pt x="5" y="32"/>
                    </a:lnTo>
                    <a:lnTo>
                      <a:pt x="9" y="23"/>
                    </a:lnTo>
                    <a:lnTo>
                      <a:pt x="16" y="15"/>
                    </a:lnTo>
                    <a:lnTo>
                      <a:pt x="23" y="9"/>
                    </a:lnTo>
                    <a:lnTo>
                      <a:pt x="32" y="4"/>
                    </a:lnTo>
                    <a:lnTo>
                      <a:pt x="42" y="1"/>
                    </a:lnTo>
                    <a:lnTo>
                      <a:pt x="52" y="0"/>
                    </a:lnTo>
                    <a:close/>
                  </a:path>
                </a:pathLst>
              </a:custGeom>
              <a:solidFill>
                <a:srgbClr val="003854"/>
              </a:solidFill>
              <a:ln w="9525">
                <a:noFill/>
                <a:round/>
                <a:headEnd/>
                <a:tailEnd/>
              </a:ln>
            </p:spPr>
            <p:txBody>
              <a:bodyPr rot="10800000" vert="eaVert"/>
              <a:lstStyle/>
              <a:p>
                <a:endParaRPr lang="en-US" sz="2400"/>
              </a:p>
            </p:txBody>
          </p:sp>
          <p:sp>
            <p:nvSpPr>
              <p:cNvPr id="41" name="Freeform 93"/>
              <p:cNvSpPr>
                <a:spLocks noChangeAspect="1"/>
              </p:cNvSpPr>
              <p:nvPr/>
            </p:nvSpPr>
            <p:spPr bwMode="auto">
              <a:xfrm>
                <a:off x="4902" y="1916"/>
                <a:ext cx="50" cy="53"/>
              </a:xfrm>
              <a:custGeom>
                <a:avLst/>
                <a:gdLst>
                  <a:gd name="T0" fmla="*/ 3 w 101"/>
                  <a:gd name="T1" fmla="*/ 0 h 105"/>
                  <a:gd name="T2" fmla="*/ 3 w 101"/>
                  <a:gd name="T3" fmla="*/ 1 h 105"/>
                  <a:gd name="T4" fmla="*/ 4 w 101"/>
                  <a:gd name="T5" fmla="*/ 1 h 105"/>
                  <a:gd name="T6" fmla="*/ 4 w 101"/>
                  <a:gd name="T7" fmla="*/ 1 h 105"/>
                  <a:gd name="T8" fmla="*/ 5 w 101"/>
                  <a:gd name="T9" fmla="*/ 1 h 105"/>
                  <a:gd name="T10" fmla="*/ 5 w 101"/>
                  <a:gd name="T11" fmla="*/ 2 h 105"/>
                  <a:gd name="T12" fmla="*/ 6 w 101"/>
                  <a:gd name="T13" fmla="*/ 2 h 105"/>
                  <a:gd name="T14" fmla="*/ 6 w 101"/>
                  <a:gd name="T15" fmla="*/ 3 h 105"/>
                  <a:gd name="T16" fmla="*/ 6 w 101"/>
                  <a:gd name="T17" fmla="*/ 4 h 105"/>
                  <a:gd name="T18" fmla="*/ 6 w 101"/>
                  <a:gd name="T19" fmla="*/ 4 h 105"/>
                  <a:gd name="T20" fmla="*/ 6 w 101"/>
                  <a:gd name="T21" fmla="*/ 5 h 105"/>
                  <a:gd name="T22" fmla="*/ 5 w 101"/>
                  <a:gd name="T23" fmla="*/ 6 h 105"/>
                  <a:gd name="T24" fmla="*/ 5 w 101"/>
                  <a:gd name="T25" fmla="*/ 6 h 105"/>
                  <a:gd name="T26" fmla="*/ 4 w 101"/>
                  <a:gd name="T27" fmla="*/ 6 h 105"/>
                  <a:gd name="T28" fmla="*/ 4 w 101"/>
                  <a:gd name="T29" fmla="*/ 7 h 105"/>
                  <a:gd name="T30" fmla="*/ 3 w 101"/>
                  <a:gd name="T31" fmla="*/ 7 h 105"/>
                  <a:gd name="T32" fmla="*/ 3 w 101"/>
                  <a:gd name="T33" fmla="*/ 7 h 105"/>
                  <a:gd name="T34" fmla="*/ 2 w 101"/>
                  <a:gd name="T35" fmla="*/ 7 h 105"/>
                  <a:gd name="T36" fmla="*/ 1 w 101"/>
                  <a:gd name="T37" fmla="*/ 7 h 105"/>
                  <a:gd name="T38" fmla="*/ 1 w 101"/>
                  <a:gd name="T39" fmla="*/ 6 h 105"/>
                  <a:gd name="T40" fmla="*/ 0 w 101"/>
                  <a:gd name="T41" fmla="*/ 6 h 105"/>
                  <a:gd name="T42" fmla="*/ 0 w 101"/>
                  <a:gd name="T43" fmla="*/ 6 h 105"/>
                  <a:gd name="T44" fmla="*/ 0 w 101"/>
                  <a:gd name="T45" fmla="*/ 5 h 105"/>
                  <a:gd name="T46" fmla="*/ 0 w 101"/>
                  <a:gd name="T47" fmla="*/ 4 h 105"/>
                  <a:gd name="T48" fmla="*/ 0 w 101"/>
                  <a:gd name="T49" fmla="*/ 4 h 105"/>
                  <a:gd name="T50" fmla="*/ 0 w 101"/>
                  <a:gd name="T51" fmla="*/ 3 h 105"/>
                  <a:gd name="T52" fmla="*/ 0 w 101"/>
                  <a:gd name="T53" fmla="*/ 2 h 105"/>
                  <a:gd name="T54" fmla="*/ 0 w 101"/>
                  <a:gd name="T55" fmla="*/ 2 h 105"/>
                  <a:gd name="T56" fmla="*/ 0 w 101"/>
                  <a:gd name="T57" fmla="*/ 1 h 105"/>
                  <a:gd name="T58" fmla="*/ 1 w 101"/>
                  <a:gd name="T59" fmla="*/ 1 h 105"/>
                  <a:gd name="T60" fmla="*/ 1 w 101"/>
                  <a:gd name="T61" fmla="*/ 1 h 105"/>
                  <a:gd name="T62" fmla="*/ 2 w 101"/>
                  <a:gd name="T63" fmla="*/ 1 h 105"/>
                  <a:gd name="T64" fmla="*/ 3 w 101"/>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5"/>
                  <a:gd name="T101" fmla="*/ 101 w 101"/>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5">
                    <a:moveTo>
                      <a:pt x="50" y="0"/>
                    </a:moveTo>
                    <a:lnTo>
                      <a:pt x="60" y="1"/>
                    </a:lnTo>
                    <a:lnTo>
                      <a:pt x="70" y="3"/>
                    </a:lnTo>
                    <a:lnTo>
                      <a:pt x="78" y="8"/>
                    </a:lnTo>
                    <a:lnTo>
                      <a:pt x="86" y="15"/>
                    </a:lnTo>
                    <a:lnTo>
                      <a:pt x="91" y="22"/>
                    </a:lnTo>
                    <a:lnTo>
                      <a:pt x="97" y="31"/>
                    </a:lnTo>
                    <a:lnTo>
                      <a:pt x="100" y="41"/>
                    </a:lnTo>
                    <a:lnTo>
                      <a:pt x="101" y="52"/>
                    </a:lnTo>
                    <a:lnTo>
                      <a:pt x="100" y="62"/>
                    </a:lnTo>
                    <a:lnTo>
                      <a:pt x="97" y="72"/>
                    </a:lnTo>
                    <a:lnTo>
                      <a:pt x="91" y="82"/>
                    </a:lnTo>
                    <a:lnTo>
                      <a:pt x="86" y="89"/>
                    </a:lnTo>
                    <a:lnTo>
                      <a:pt x="78" y="95"/>
                    </a:lnTo>
                    <a:lnTo>
                      <a:pt x="70" y="100"/>
                    </a:lnTo>
                    <a:lnTo>
                      <a:pt x="60" y="103"/>
                    </a:lnTo>
                    <a:lnTo>
                      <a:pt x="50" y="105"/>
                    </a:lnTo>
                    <a:lnTo>
                      <a:pt x="40" y="103"/>
                    </a:lnTo>
                    <a:lnTo>
                      <a:pt x="30" y="100"/>
                    </a:lnTo>
                    <a:lnTo>
                      <a:pt x="22" y="95"/>
                    </a:lnTo>
                    <a:lnTo>
                      <a:pt x="15" y="89"/>
                    </a:lnTo>
                    <a:lnTo>
                      <a:pt x="9" y="82"/>
                    </a:lnTo>
                    <a:lnTo>
                      <a:pt x="4" y="72"/>
                    </a:lnTo>
                    <a:lnTo>
                      <a:pt x="2" y="62"/>
                    </a:lnTo>
                    <a:lnTo>
                      <a:pt x="0" y="52"/>
                    </a:lnTo>
                    <a:lnTo>
                      <a:pt x="2" y="41"/>
                    </a:lnTo>
                    <a:lnTo>
                      <a:pt x="4" y="31"/>
                    </a:lnTo>
                    <a:lnTo>
                      <a:pt x="9" y="22"/>
                    </a:lnTo>
                    <a:lnTo>
                      <a:pt x="15" y="15"/>
                    </a:lnTo>
                    <a:lnTo>
                      <a:pt x="22" y="8"/>
                    </a:lnTo>
                    <a:lnTo>
                      <a:pt x="30" y="3"/>
                    </a:lnTo>
                    <a:lnTo>
                      <a:pt x="40" y="1"/>
                    </a:lnTo>
                    <a:lnTo>
                      <a:pt x="50" y="0"/>
                    </a:lnTo>
                    <a:close/>
                  </a:path>
                </a:pathLst>
              </a:custGeom>
              <a:solidFill>
                <a:srgbClr val="003D4C"/>
              </a:solidFill>
              <a:ln w="9525">
                <a:noFill/>
                <a:round/>
                <a:headEnd/>
                <a:tailEnd/>
              </a:ln>
            </p:spPr>
            <p:txBody>
              <a:bodyPr rot="10800000" vert="eaVert"/>
              <a:lstStyle/>
              <a:p>
                <a:endParaRPr lang="en-US" sz="2400"/>
              </a:p>
            </p:txBody>
          </p:sp>
          <p:sp>
            <p:nvSpPr>
              <p:cNvPr id="42" name="Freeform 94"/>
              <p:cNvSpPr>
                <a:spLocks noChangeAspect="1"/>
              </p:cNvSpPr>
              <p:nvPr/>
            </p:nvSpPr>
            <p:spPr bwMode="auto">
              <a:xfrm>
                <a:off x="4903" y="1917"/>
                <a:ext cx="48" cy="50"/>
              </a:xfrm>
              <a:custGeom>
                <a:avLst/>
                <a:gdLst>
                  <a:gd name="T0" fmla="*/ 3 w 95"/>
                  <a:gd name="T1" fmla="*/ 0 h 100"/>
                  <a:gd name="T2" fmla="*/ 4 w 95"/>
                  <a:gd name="T3" fmla="*/ 1 h 100"/>
                  <a:gd name="T4" fmla="*/ 5 w 95"/>
                  <a:gd name="T5" fmla="*/ 1 h 100"/>
                  <a:gd name="T6" fmla="*/ 5 w 95"/>
                  <a:gd name="T7" fmla="*/ 1 h 100"/>
                  <a:gd name="T8" fmla="*/ 6 w 95"/>
                  <a:gd name="T9" fmla="*/ 1 h 100"/>
                  <a:gd name="T10" fmla="*/ 6 w 95"/>
                  <a:gd name="T11" fmla="*/ 2 h 100"/>
                  <a:gd name="T12" fmla="*/ 6 w 95"/>
                  <a:gd name="T13" fmla="*/ 2 h 100"/>
                  <a:gd name="T14" fmla="*/ 6 w 95"/>
                  <a:gd name="T15" fmla="*/ 3 h 100"/>
                  <a:gd name="T16" fmla="*/ 6 w 95"/>
                  <a:gd name="T17" fmla="*/ 3 h 100"/>
                  <a:gd name="T18" fmla="*/ 6 w 95"/>
                  <a:gd name="T19" fmla="*/ 4 h 100"/>
                  <a:gd name="T20" fmla="*/ 6 w 95"/>
                  <a:gd name="T21" fmla="*/ 5 h 100"/>
                  <a:gd name="T22" fmla="*/ 6 w 95"/>
                  <a:gd name="T23" fmla="*/ 5 h 100"/>
                  <a:gd name="T24" fmla="*/ 6 w 95"/>
                  <a:gd name="T25" fmla="*/ 6 h 100"/>
                  <a:gd name="T26" fmla="*/ 5 w 95"/>
                  <a:gd name="T27" fmla="*/ 6 h 100"/>
                  <a:gd name="T28" fmla="*/ 5 w 95"/>
                  <a:gd name="T29" fmla="*/ 6 h 100"/>
                  <a:gd name="T30" fmla="*/ 4 w 95"/>
                  <a:gd name="T31" fmla="*/ 6 h 100"/>
                  <a:gd name="T32" fmla="*/ 3 w 95"/>
                  <a:gd name="T33" fmla="*/ 6 h 100"/>
                  <a:gd name="T34" fmla="*/ 3 w 95"/>
                  <a:gd name="T35" fmla="*/ 6 h 100"/>
                  <a:gd name="T36" fmla="*/ 2 w 95"/>
                  <a:gd name="T37" fmla="*/ 6 h 100"/>
                  <a:gd name="T38" fmla="*/ 2 w 95"/>
                  <a:gd name="T39" fmla="*/ 6 h 100"/>
                  <a:gd name="T40" fmla="*/ 1 w 95"/>
                  <a:gd name="T41" fmla="*/ 6 h 100"/>
                  <a:gd name="T42" fmla="*/ 1 w 95"/>
                  <a:gd name="T43" fmla="*/ 5 h 100"/>
                  <a:gd name="T44" fmla="*/ 1 w 95"/>
                  <a:gd name="T45" fmla="*/ 5 h 100"/>
                  <a:gd name="T46" fmla="*/ 1 w 95"/>
                  <a:gd name="T47" fmla="*/ 4 h 100"/>
                  <a:gd name="T48" fmla="*/ 0 w 95"/>
                  <a:gd name="T49" fmla="*/ 3 h 100"/>
                  <a:gd name="T50" fmla="*/ 1 w 95"/>
                  <a:gd name="T51" fmla="*/ 3 h 100"/>
                  <a:gd name="T52" fmla="*/ 1 w 95"/>
                  <a:gd name="T53" fmla="*/ 2 h 100"/>
                  <a:gd name="T54" fmla="*/ 1 w 95"/>
                  <a:gd name="T55" fmla="*/ 2 h 100"/>
                  <a:gd name="T56" fmla="*/ 1 w 95"/>
                  <a:gd name="T57" fmla="*/ 1 h 100"/>
                  <a:gd name="T58" fmla="*/ 2 w 95"/>
                  <a:gd name="T59" fmla="*/ 1 h 100"/>
                  <a:gd name="T60" fmla="*/ 2 w 95"/>
                  <a:gd name="T61" fmla="*/ 1 h 100"/>
                  <a:gd name="T62" fmla="*/ 3 w 95"/>
                  <a:gd name="T63" fmla="*/ 1 h 100"/>
                  <a:gd name="T64" fmla="*/ 3 w 95"/>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100"/>
                  <a:gd name="T101" fmla="*/ 95 w 95"/>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100">
                    <a:moveTo>
                      <a:pt x="47" y="0"/>
                    </a:moveTo>
                    <a:lnTo>
                      <a:pt x="56" y="1"/>
                    </a:lnTo>
                    <a:lnTo>
                      <a:pt x="65" y="3"/>
                    </a:lnTo>
                    <a:lnTo>
                      <a:pt x="73" y="8"/>
                    </a:lnTo>
                    <a:lnTo>
                      <a:pt x="82" y="14"/>
                    </a:lnTo>
                    <a:lnTo>
                      <a:pt x="87" y="22"/>
                    </a:lnTo>
                    <a:lnTo>
                      <a:pt x="92" y="30"/>
                    </a:lnTo>
                    <a:lnTo>
                      <a:pt x="94" y="39"/>
                    </a:lnTo>
                    <a:lnTo>
                      <a:pt x="95" y="49"/>
                    </a:lnTo>
                    <a:lnTo>
                      <a:pt x="94" y="60"/>
                    </a:lnTo>
                    <a:lnTo>
                      <a:pt x="92" y="69"/>
                    </a:lnTo>
                    <a:lnTo>
                      <a:pt x="87" y="77"/>
                    </a:lnTo>
                    <a:lnTo>
                      <a:pt x="82" y="85"/>
                    </a:lnTo>
                    <a:lnTo>
                      <a:pt x="73" y="91"/>
                    </a:lnTo>
                    <a:lnTo>
                      <a:pt x="65" y="96"/>
                    </a:lnTo>
                    <a:lnTo>
                      <a:pt x="56" y="99"/>
                    </a:lnTo>
                    <a:lnTo>
                      <a:pt x="47" y="100"/>
                    </a:lnTo>
                    <a:lnTo>
                      <a:pt x="38" y="99"/>
                    </a:lnTo>
                    <a:lnTo>
                      <a:pt x="29" y="96"/>
                    </a:lnTo>
                    <a:lnTo>
                      <a:pt x="21" y="91"/>
                    </a:lnTo>
                    <a:lnTo>
                      <a:pt x="14" y="85"/>
                    </a:lnTo>
                    <a:lnTo>
                      <a:pt x="8" y="77"/>
                    </a:lnTo>
                    <a:lnTo>
                      <a:pt x="3" y="69"/>
                    </a:lnTo>
                    <a:lnTo>
                      <a:pt x="1" y="60"/>
                    </a:lnTo>
                    <a:lnTo>
                      <a:pt x="0" y="49"/>
                    </a:lnTo>
                    <a:lnTo>
                      <a:pt x="1" y="39"/>
                    </a:lnTo>
                    <a:lnTo>
                      <a:pt x="3" y="30"/>
                    </a:lnTo>
                    <a:lnTo>
                      <a:pt x="8" y="22"/>
                    </a:lnTo>
                    <a:lnTo>
                      <a:pt x="14" y="14"/>
                    </a:lnTo>
                    <a:lnTo>
                      <a:pt x="21" y="8"/>
                    </a:lnTo>
                    <a:lnTo>
                      <a:pt x="29" y="3"/>
                    </a:lnTo>
                    <a:lnTo>
                      <a:pt x="38" y="1"/>
                    </a:lnTo>
                    <a:lnTo>
                      <a:pt x="47" y="0"/>
                    </a:lnTo>
                    <a:close/>
                  </a:path>
                </a:pathLst>
              </a:custGeom>
              <a:solidFill>
                <a:srgbClr val="0C4244"/>
              </a:solidFill>
              <a:ln w="9525">
                <a:noFill/>
                <a:round/>
                <a:headEnd/>
                <a:tailEnd/>
              </a:ln>
            </p:spPr>
            <p:txBody>
              <a:bodyPr rot="10800000" vert="eaVert"/>
              <a:lstStyle/>
              <a:p>
                <a:endParaRPr lang="en-US" sz="2400"/>
              </a:p>
            </p:txBody>
          </p:sp>
          <p:sp>
            <p:nvSpPr>
              <p:cNvPr id="43" name="Freeform 95"/>
              <p:cNvSpPr>
                <a:spLocks noChangeAspect="1"/>
              </p:cNvSpPr>
              <p:nvPr/>
            </p:nvSpPr>
            <p:spPr bwMode="auto">
              <a:xfrm>
                <a:off x="4905" y="1918"/>
                <a:ext cx="45" cy="47"/>
              </a:xfrm>
              <a:custGeom>
                <a:avLst/>
                <a:gdLst>
                  <a:gd name="T0" fmla="*/ 2 w 91"/>
                  <a:gd name="T1" fmla="*/ 0 h 96"/>
                  <a:gd name="T2" fmla="*/ 3 w 91"/>
                  <a:gd name="T3" fmla="*/ 0 h 96"/>
                  <a:gd name="T4" fmla="*/ 3 w 91"/>
                  <a:gd name="T5" fmla="*/ 0 h 96"/>
                  <a:gd name="T6" fmla="*/ 4 w 91"/>
                  <a:gd name="T7" fmla="*/ 0 h 96"/>
                  <a:gd name="T8" fmla="*/ 4 w 91"/>
                  <a:gd name="T9" fmla="*/ 0 h 96"/>
                  <a:gd name="T10" fmla="*/ 5 w 91"/>
                  <a:gd name="T11" fmla="*/ 1 h 96"/>
                  <a:gd name="T12" fmla="*/ 5 w 91"/>
                  <a:gd name="T13" fmla="*/ 1 h 96"/>
                  <a:gd name="T14" fmla="*/ 5 w 91"/>
                  <a:gd name="T15" fmla="*/ 2 h 96"/>
                  <a:gd name="T16" fmla="*/ 5 w 91"/>
                  <a:gd name="T17" fmla="*/ 3 h 96"/>
                  <a:gd name="T18" fmla="*/ 5 w 91"/>
                  <a:gd name="T19" fmla="*/ 3 h 96"/>
                  <a:gd name="T20" fmla="*/ 5 w 91"/>
                  <a:gd name="T21" fmla="*/ 4 h 96"/>
                  <a:gd name="T22" fmla="*/ 5 w 91"/>
                  <a:gd name="T23" fmla="*/ 4 h 96"/>
                  <a:gd name="T24" fmla="*/ 4 w 91"/>
                  <a:gd name="T25" fmla="*/ 5 h 96"/>
                  <a:gd name="T26" fmla="*/ 4 w 91"/>
                  <a:gd name="T27" fmla="*/ 5 h 96"/>
                  <a:gd name="T28" fmla="*/ 3 w 91"/>
                  <a:gd name="T29" fmla="*/ 5 h 96"/>
                  <a:gd name="T30" fmla="*/ 3 w 91"/>
                  <a:gd name="T31" fmla="*/ 5 h 96"/>
                  <a:gd name="T32" fmla="*/ 2 w 91"/>
                  <a:gd name="T33" fmla="*/ 5 h 96"/>
                  <a:gd name="T34" fmla="*/ 2 w 91"/>
                  <a:gd name="T35" fmla="*/ 5 h 96"/>
                  <a:gd name="T36" fmla="*/ 1 w 91"/>
                  <a:gd name="T37" fmla="*/ 5 h 96"/>
                  <a:gd name="T38" fmla="*/ 1 w 91"/>
                  <a:gd name="T39" fmla="*/ 5 h 96"/>
                  <a:gd name="T40" fmla="*/ 0 w 91"/>
                  <a:gd name="T41" fmla="*/ 5 h 96"/>
                  <a:gd name="T42" fmla="*/ 0 w 91"/>
                  <a:gd name="T43" fmla="*/ 4 h 96"/>
                  <a:gd name="T44" fmla="*/ 0 w 91"/>
                  <a:gd name="T45" fmla="*/ 4 h 96"/>
                  <a:gd name="T46" fmla="*/ 0 w 91"/>
                  <a:gd name="T47" fmla="*/ 3 h 96"/>
                  <a:gd name="T48" fmla="*/ 0 w 91"/>
                  <a:gd name="T49" fmla="*/ 3 h 96"/>
                  <a:gd name="T50" fmla="*/ 0 w 91"/>
                  <a:gd name="T51" fmla="*/ 2 h 96"/>
                  <a:gd name="T52" fmla="*/ 0 w 91"/>
                  <a:gd name="T53" fmla="*/ 1 h 96"/>
                  <a:gd name="T54" fmla="*/ 0 w 91"/>
                  <a:gd name="T55" fmla="*/ 1 h 96"/>
                  <a:gd name="T56" fmla="*/ 0 w 91"/>
                  <a:gd name="T57" fmla="*/ 0 h 96"/>
                  <a:gd name="T58" fmla="*/ 1 w 91"/>
                  <a:gd name="T59" fmla="*/ 0 h 96"/>
                  <a:gd name="T60" fmla="*/ 1 w 91"/>
                  <a:gd name="T61" fmla="*/ 0 h 96"/>
                  <a:gd name="T62" fmla="*/ 2 w 91"/>
                  <a:gd name="T63" fmla="*/ 0 h 96"/>
                  <a:gd name="T64" fmla="*/ 2 w 91"/>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6"/>
                  <a:gd name="T101" fmla="*/ 91 w 91"/>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6">
                    <a:moveTo>
                      <a:pt x="45" y="0"/>
                    </a:moveTo>
                    <a:lnTo>
                      <a:pt x="54" y="1"/>
                    </a:lnTo>
                    <a:lnTo>
                      <a:pt x="63" y="4"/>
                    </a:lnTo>
                    <a:lnTo>
                      <a:pt x="70" y="8"/>
                    </a:lnTo>
                    <a:lnTo>
                      <a:pt x="77" y="14"/>
                    </a:lnTo>
                    <a:lnTo>
                      <a:pt x="83" y="21"/>
                    </a:lnTo>
                    <a:lnTo>
                      <a:pt x="88" y="29"/>
                    </a:lnTo>
                    <a:lnTo>
                      <a:pt x="90" y="38"/>
                    </a:lnTo>
                    <a:lnTo>
                      <a:pt x="91" y="48"/>
                    </a:lnTo>
                    <a:lnTo>
                      <a:pt x="90" y="58"/>
                    </a:lnTo>
                    <a:lnTo>
                      <a:pt x="88" y="67"/>
                    </a:lnTo>
                    <a:lnTo>
                      <a:pt x="83" y="75"/>
                    </a:lnTo>
                    <a:lnTo>
                      <a:pt x="77" y="82"/>
                    </a:lnTo>
                    <a:lnTo>
                      <a:pt x="70" y="88"/>
                    </a:lnTo>
                    <a:lnTo>
                      <a:pt x="63" y="92"/>
                    </a:lnTo>
                    <a:lnTo>
                      <a:pt x="54" y="95"/>
                    </a:lnTo>
                    <a:lnTo>
                      <a:pt x="45" y="96"/>
                    </a:lnTo>
                    <a:lnTo>
                      <a:pt x="36" y="95"/>
                    </a:lnTo>
                    <a:lnTo>
                      <a:pt x="28" y="92"/>
                    </a:lnTo>
                    <a:lnTo>
                      <a:pt x="20" y="88"/>
                    </a:lnTo>
                    <a:lnTo>
                      <a:pt x="14" y="82"/>
                    </a:lnTo>
                    <a:lnTo>
                      <a:pt x="8" y="75"/>
                    </a:lnTo>
                    <a:lnTo>
                      <a:pt x="4" y="67"/>
                    </a:lnTo>
                    <a:lnTo>
                      <a:pt x="1" y="58"/>
                    </a:lnTo>
                    <a:lnTo>
                      <a:pt x="0" y="48"/>
                    </a:lnTo>
                    <a:lnTo>
                      <a:pt x="1" y="38"/>
                    </a:lnTo>
                    <a:lnTo>
                      <a:pt x="4" y="29"/>
                    </a:lnTo>
                    <a:lnTo>
                      <a:pt x="8" y="21"/>
                    </a:lnTo>
                    <a:lnTo>
                      <a:pt x="14" y="14"/>
                    </a:lnTo>
                    <a:lnTo>
                      <a:pt x="20" y="8"/>
                    </a:lnTo>
                    <a:lnTo>
                      <a:pt x="28" y="4"/>
                    </a:lnTo>
                    <a:lnTo>
                      <a:pt x="36" y="1"/>
                    </a:lnTo>
                    <a:lnTo>
                      <a:pt x="45" y="0"/>
                    </a:lnTo>
                    <a:close/>
                  </a:path>
                </a:pathLst>
              </a:custGeom>
              <a:solidFill>
                <a:srgbClr val="21473D"/>
              </a:solidFill>
              <a:ln w="9525">
                <a:noFill/>
                <a:round/>
                <a:headEnd/>
                <a:tailEnd/>
              </a:ln>
            </p:spPr>
            <p:txBody>
              <a:bodyPr rot="10800000" vert="eaVert"/>
              <a:lstStyle/>
              <a:p>
                <a:endParaRPr lang="en-US" sz="2400"/>
              </a:p>
            </p:txBody>
          </p:sp>
          <p:sp>
            <p:nvSpPr>
              <p:cNvPr id="44" name="Freeform 96"/>
              <p:cNvSpPr>
                <a:spLocks noChangeAspect="1"/>
              </p:cNvSpPr>
              <p:nvPr/>
            </p:nvSpPr>
            <p:spPr bwMode="auto">
              <a:xfrm>
                <a:off x="4906" y="1919"/>
                <a:ext cx="43" cy="45"/>
              </a:xfrm>
              <a:custGeom>
                <a:avLst/>
                <a:gdLst>
                  <a:gd name="T0" fmla="*/ 2 w 88"/>
                  <a:gd name="T1" fmla="*/ 0 h 90"/>
                  <a:gd name="T2" fmla="*/ 3 w 88"/>
                  <a:gd name="T3" fmla="*/ 1 h 90"/>
                  <a:gd name="T4" fmla="*/ 3 w 88"/>
                  <a:gd name="T5" fmla="*/ 1 h 90"/>
                  <a:gd name="T6" fmla="*/ 4 w 88"/>
                  <a:gd name="T7" fmla="*/ 1 h 90"/>
                  <a:gd name="T8" fmla="*/ 4 w 88"/>
                  <a:gd name="T9" fmla="*/ 1 h 90"/>
                  <a:gd name="T10" fmla="*/ 4 w 88"/>
                  <a:gd name="T11" fmla="*/ 1 h 90"/>
                  <a:gd name="T12" fmla="*/ 5 w 88"/>
                  <a:gd name="T13" fmla="*/ 2 h 90"/>
                  <a:gd name="T14" fmla="*/ 5 w 88"/>
                  <a:gd name="T15" fmla="*/ 3 h 90"/>
                  <a:gd name="T16" fmla="*/ 5 w 88"/>
                  <a:gd name="T17" fmla="*/ 3 h 90"/>
                  <a:gd name="T18" fmla="*/ 5 w 88"/>
                  <a:gd name="T19" fmla="*/ 3 h 90"/>
                  <a:gd name="T20" fmla="*/ 5 w 88"/>
                  <a:gd name="T21" fmla="*/ 4 h 90"/>
                  <a:gd name="T22" fmla="*/ 4 w 88"/>
                  <a:gd name="T23" fmla="*/ 5 h 90"/>
                  <a:gd name="T24" fmla="*/ 4 w 88"/>
                  <a:gd name="T25" fmla="*/ 5 h 90"/>
                  <a:gd name="T26" fmla="*/ 4 w 88"/>
                  <a:gd name="T27" fmla="*/ 6 h 90"/>
                  <a:gd name="T28" fmla="*/ 3 w 88"/>
                  <a:gd name="T29" fmla="*/ 6 h 90"/>
                  <a:gd name="T30" fmla="*/ 3 w 88"/>
                  <a:gd name="T31" fmla="*/ 6 h 90"/>
                  <a:gd name="T32" fmla="*/ 2 w 88"/>
                  <a:gd name="T33" fmla="*/ 6 h 90"/>
                  <a:gd name="T34" fmla="*/ 2 w 88"/>
                  <a:gd name="T35" fmla="*/ 6 h 90"/>
                  <a:gd name="T36" fmla="*/ 1 w 88"/>
                  <a:gd name="T37" fmla="*/ 6 h 90"/>
                  <a:gd name="T38" fmla="*/ 1 w 88"/>
                  <a:gd name="T39" fmla="*/ 6 h 90"/>
                  <a:gd name="T40" fmla="*/ 0 w 88"/>
                  <a:gd name="T41" fmla="*/ 5 h 90"/>
                  <a:gd name="T42" fmla="*/ 0 w 88"/>
                  <a:gd name="T43" fmla="*/ 5 h 90"/>
                  <a:gd name="T44" fmla="*/ 0 w 88"/>
                  <a:gd name="T45" fmla="*/ 4 h 90"/>
                  <a:gd name="T46" fmla="*/ 0 w 88"/>
                  <a:gd name="T47" fmla="*/ 3 h 90"/>
                  <a:gd name="T48" fmla="*/ 0 w 88"/>
                  <a:gd name="T49" fmla="*/ 3 h 90"/>
                  <a:gd name="T50" fmla="*/ 0 w 88"/>
                  <a:gd name="T51" fmla="*/ 3 h 90"/>
                  <a:gd name="T52" fmla="*/ 0 w 88"/>
                  <a:gd name="T53" fmla="*/ 2 h 90"/>
                  <a:gd name="T54" fmla="*/ 0 w 88"/>
                  <a:gd name="T55" fmla="*/ 1 h 90"/>
                  <a:gd name="T56" fmla="*/ 0 w 88"/>
                  <a:gd name="T57" fmla="*/ 1 h 90"/>
                  <a:gd name="T58" fmla="*/ 1 w 88"/>
                  <a:gd name="T59" fmla="*/ 1 h 90"/>
                  <a:gd name="T60" fmla="*/ 1 w 88"/>
                  <a:gd name="T61" fmla="*/ 1 h 90"/>
                  <a:gd name="T62" fmla="*/ 2 w 88"/>
                  <a:gd name="T63" fmla="*/ 1 h 90"/>
                  <a:gd name="T64" fmla="*/ 2 w 88"/>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0"/>
                  <a:gd name="T101" fmla="*/ 88 w 88"/>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0">
                    <a:moveTo>
                      <a:pt x="43" y="0"/>
                    </a:moveTo>
                    <a:lnTo>
                      <a:pt x="52" y="2"/>
                    </a:lnTo>
                    <a:lnTo>
                      <a:pt x="60" y="4"/>
                    </a:lnTo>
                    <a:lnTo>
                      <a:pt x="68" y="7"/>
                    </a:lnTo>
                    <a:lnTo>
                      <a:pt x="74" y="13"/>
                    </a:lnTo>
                    <a:lnTo>
                      <a:pt x="80" y="20"/>
                    </a:lnTo>
                    <a:lnTo>
                      <a:pt x="84" y="27"/>
                    </a:lnTo>
                    <a:lnTo>
                      <a:pt x="87" y="36"/>
                    </a:lnTo>
                    <a:lnTo>
                      <a:pt x="88" y="45"/>
                    </a:lnTo>
                    <a:lnTo>
                      <a:pt x="87" y="53"/>
                    </a:lnTo>
                    <a:lnTo>
                      <a:pt x="84" y="63"/>
                    </a:lnTo>
                    <a:lnTo>
                      <a:pt x="80" y="70"/>
                    </a:lnTo>
                    <a:lnTo>
                      <a:pt x="74" y="76"/>
                    </a:lnTo>
                    <a:lnTo>
                      <a:pt x="68" y="82"/>
                    </a:lnTo>
                    <a:lnTo>
                      <a:pt x="60" y="87"/>
                    </a:lnTo>
                    <a:lnTo>
                      <a:pt x="52" y="89"/>
                    </a:lnTo>
                    <a:lnTo>
                      <a:pt x="43" y="90"/>
                    </a:lnTo>
                    <a:lnTo>
                      <a:pt x="35" y="89"/>
                    </a:lnTo>
                    <a:lnTo>
                      <a:pt x="27" y="87"/>
                    </a:lnTo>
                    <a:lnTo>
                      <a:pt x="20" y="82"/>
                    </a:lnTo>
                    <a:lnTo>
                      <a:pt x="13" y="76"/>
                    </a:lnTo>
                    <a:lnTo>
                      <a:pt x="7" y="70"/>
                    </a:lnTo>
                    <a:lnTo>
                      <a:pt x="4" y="63"/>
                    </a:lnTo>
                    <a:lnTo>
                      <a:pt x="2" y="53"/>
                    </a:lnTo>
                    <a:lnTo>
                      <a:pt x="0" y="45"/>
                    </a:lnTo>
                    <a:lnTo>
                      <a:pt x="2" y="36"/>
                    </a:lnTo>
                    <a:lnTo>
                      <a:pt x="4" y="27"/>
                    </a:lnTo>
                    <a:lnTo>
                      <a:pt x="7" y="20"/>
                    </a:lnTo>
                    <a:lnTo>
                      <a:pt x="13" y="13"/>
                    </a:lnTo>
                    <a:lnTo>
                      <a:pt x="20" y="7"/>
                    </a:lnTo>
                    <a:lnTo>
                      <a:pt x="27" y="4"/>
                    </a:lnTo>
                    <a:lnTo>
                      <a:pt x="35" y="2"/>
                    </a:lnTo>
                    <a:lnTo>
                      <a:pt x="43" y="0"/>
                    </a:lnTo>
                    <a:close/>
                  </a:path>
                </a:pathLst>
              </a:custGeom>
              <a:solidFill>
                <a:srgbClr val="384C35"/>
              </a:solidFill>
              <a:ln w="9525">
                <a:noFill/>
                <a:round/>
                <a:headEnd/>
                <a:tailEnd/>
              </a:ln>
            </p:spPr>
            <p:txBody>
              <a:bodyPr rot="10800000" vert="eaVert"/>
              <a:lstStyle/>
              <a:p>
                <a:endParaRPr lang="en-US" sz="2400"/>
              </a:p>
            </p:txBody>
          </p:sp>
          <p:sp>
            <p:nvSpPr>
              <p:cNvPr id="45" name="Freeform 97"/>
              <p:cNvSpPr>
                <a:spLocks noChangeAspect="1"/>
              </p:cNvSpPr>
              <p:nvPr/>
            </p:nvSpPr>
            <p:spPr bwMode="auto">
              <a:xfrm>
                <a:off x="4907" y="1919"/>
                <a:ext cx="41" cy="43"/>
              </a:xfrm>
              <a:custGeom>
                <a:avLst/>
                <a:gdLst>
                  <a:gd name="T0" fmla="*/ 3 w 81"/>
                  <a:gd name="T1" fmla="*/ 0 h 85"/>
                  <a:gd name="T2" fmla="*/ 3 w 81"/>
                  <a:gd name="T3" fmla="*/ 1 h 85"/>
                  <a:gd name="T4" fmla="*/ 4 w 81"/>
                  <a:gd name="T5" fmla="*/ 1 h 85"/>
                  <a:gd name="T6" fmla="*/ 4 w 81"/>
                  <a:gd name="T7" fmla="*/ 1 h 85"/>
                  <a:gd name="T8" fmla="*/ 5 w 81"/>
                  <a:gd name="T9" fmla="*/ 1 h 85"/>
                  <a:gd name="T10" fmla="*/ 5 w 81"/>
                  <a:gd name="T11" fmla="*/ 2 h 85"/>
                  <a:gd name="T12" fmla="*/ 5 w 81"/>
                  <a:gd name="T13" fmla="*/ 2 h 85"/>
                  <a:gd name="T14" fmla="*/ 5 w 81"/>
                  <a:gd name="T15" fmla="*/ 3 h 85"/>
                  <a:gd name="T16" fmla="*/ 6 w 81"/>
                  <a:gd name="T17" fmla="*/ 3 h 85"/>
                  <a:gd name="T18" fmla="*/ 5 w 81"/>
                  <a:gd name="T19" fmla="*/ 4 h 85"/>
                  <a:gd name="T20" fmla="*/ 5 w 81"/>
                  <a:gd name="T21" fmla="*/ 4 h 85"/>
                  <a:gd name="T22" fmla="*/ 5 w 81"/>
                  <a:gd name="T23" fmla="*/ 5 h 85"/>
                  <a:gd name="T24" fmla="*/ 5 w 81"/>
                  <a:gd name="T25" fmla="*/ 5 h 85"/>
                  <a:gd name="T26" fmla="*/ 4 w 81"/>
                  <a:gd name="T27" fmla="*/ 5 h 85"/>
                  <a:gd name="T28" fmla="*/ 4 w 81"/>
                  <a:gd name="T29" fmla="*/ 6 h 85"/>
                  <a:gd name="T30" fmla="*/ 3 w 81"/>
                  <a:gd name="T31" fmla="*/ 6 h 85"/>
                  <a:gd name="T32" fmla="*/ 3 w 81"/>
                  <a:gd name="T33" fmla="*/ 6 h 85"/>
                  <a:gd name="T34" fmla="*/ 2 w 81"/>
                  <a:gd name="T35" fmla="*/ 6 h 85"/>
                  <a:gd name="T36" fmla="*/ 2 w 81"/>
                  <a:gd name="T37" fmla="*/ 6 h 85"/>
                  <a:gd name="T38" fmla="*/ 2 w 81"/>
                  <a:gd name="T39" fmla="*/ 5 h 85"/>
                  <a:gd name="T40" fmla="*/ 1 w 81"/>
                  <a:gd name="T41" fmla="*/ 5 h 85"/>
                  <a:gd name="T42" fmla="*/ 1 w 81"/>
                  <a:gd name="T43" fmla="*/ 5 h 85"/>
                  <a:gd name="T44" fmla="*/ 1 w 81"/>
                  <a:gd name="T45" fmla="*/ 4 h 85"/>
                  <a:gd name="T46" fmla="*/ 1 w 81"/>
                  <a:gd name="T47" fmla="*/ 4 h 85"/>
                  <a:gd name="T48" fmla="*/ 0 w 81"/>
                  <a:gd name="T49" fmla="*/ 3 h 85"/>
                  <a:gd name="T50" fmla="*/ 1 w 81"/>
                  <a:gd name="T51" fmla="*/ 3 h 85"/>
                  <a:gd name="T52" fmla="*/ 1 w 81"/>
                  <a:gd name="T53" fmla="*/ 2 h 85"/>
                  <a:gd name="T54" fmla="*/ 1 w 81"/>
                  <a:gd name="T55" fmla="*/ 2 h 85"/>
                  <a:gd name="T56" fmla="*/ 1 w 81"/>
                  <a:gd name="T57" fmla="*/ 1 h 85"/>
                  <a:gd name="T58" fmla="*/ 2 w 81"/>
                  <a:gd name="T59" fmla="*/ 1 h 85"/>
                  <a:gd name="T60" fmla="*/ 2 w 81"/>
                  <a:gd name="T61" fmla="*/ 1 h 85"/>
                  <a:gd name="T62" fmla="*/ 2 w 81"/>
                  <a:gd name="T63" fmla="*/ 1 h 85"/>
                  <a:gd name="T64" fmla="*/ 3 w 81"/>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5"/>
                  <a:gd name="T101" fmla="*/ 81 w 81"/>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5">
                    <a:moveTo>
                      <a:pt x="40" y="0"/>
                    </a:moveTo>
                    <a:lnTo>
                      <a:pt x="48" y="1"/>
                    </a:lnTo>
                    <a:lnTo>
                      <a:pt x="56" y="3"/>
                    </a:lnTo>
                    <a:lnTo>
                      <a:pt x="63" y="6"/>
                    </a:lnTo>
                    <a:lnTo>
                      <a:pt x="70" y="12"/>
                    </a:lnTo>
                    <a:lnTo>
                      <a:pt x="75" y="19"/>
                    </a:lnTo>
                    <a:lnTo>
                      <a:pt x="78" y="26"/>
                    </a:lnTo>
                    <a:lnTo>
                      <a:pt x="80" y="34"/>
                    </a:lnTo>
                    <a:lnTo>
                      <a:pt x="81" y="42"/>
                    </a:lnTo>
                    <a:lnTo>
                      <a:pt x="80" y="50"/>
                    </a:lnTo>
                    <a:lnTo>
                      <a:pt x="78" y="58"/>
                    </a:lnTo>
                    <a:lnTo>
                      <a:pt x="75" y="65"/>
                    </a:lnTo>
                    <a:lnTo>
                      <a:pt x="70" y="72"/>
                    </a:lnTo>
                    <a:lnTo>
                      <a:pt x="63" y="78"/>
                    </a:lnTo>
                    <a:lnTo>
                      <a:pt x="56" y="81"/>
                    </a:lnTo>
                    <a:lnTo>
                      <a:pt x="48" y="84"/>
                    </a:lnTo>
                    <a:lnTo>
                      <a:pt x="40" y="85"/>
                    </a:lnTo>
                    <a:lnTo>
                      <a:pt x="32" y="84"/>
                    </a:lnTo>
                    <a:lnTo>
                      <a:pt x="25" y="81"/>
                    </a:lnTo>
                    <a:lnTo>
                      <a:pt x="18" y="78"/>
                    </a:lnTo>
                    <a:lnTo>
                      <a:pt x="11" y="72"/>
                    </a:lnTo>
                    <a:lnTo>
                      <a:pt x="7" y="65"/>
                    </a:lnTo>
                    <a:lnTo>
                      <a:pt x="3" y="58"/>
                    </a:lnTo>
                    <a:lnTo>
                      <a:pt x="1" y="50"/>
                    </a:lnTo>
                    <a:lnTo>
                      <a:pt x="0" y="42"/>
                    </a:lnTo>
                    <a:lnTo>
                      <a:pt x="1" y="34"/>
                    </a:lnTo>
                    <a:lnTo>
                      <a:pt x="3" y="26"/>
                    </a:lnTo>
                    <a:lnTo>
                      <a:pt x="7" y="19"/>
                    </a:lnTo>
                    <a:lnTo>
                      <a:pt x="11" y="12"/>
                    </a:lnTo>
                    <a:lnTo>
                      <a:pt x="18" y="6"/>
                    </a:lnTo>
                    <a:lnTo>
                      <a:pt x="25" y="3"/>
                    </a:lnTo>
                    <a:lnTo>
                      <a:pt x="32" y="1"/>
                    </a:lnTo>
                    <a:lnTo>
                      <a:pt x="40" y="0"/>
                    </a:lnTo>
                    <a:close/>
                  </a:path>
                </a:pathLst>
              </a:custGeom>
              <a:solidFill>
                <a:srgbClr val="4C512B"/>
              </a:solidFill>
              <a:ln w="9525">
                <a:noFill/>
                <a:round/>
                <a:headEnd/>
                <a:tailEnd/>
              </a:ln>
            </p:spPr>
            <p:txBody>
              <a:bodyPr rot="10800000" vert="eaVert"/>
              <a:lstStyle/>
              <a:p>
                <a:endParaRPr lang="en-US" sz="2400"/>
              </a:p>
            </p:txBody>
          </p:sp>
          <p:sp>
            <p:nvSpPr>
              <p:cNvPr id="46" name="Freeform 98"/>
              <p:cNvSpPr>
                <a:spLocks noChangeAspect="1"/>
              </p:cNvSpPr>
              <p:nvPr/>
            </p:nvSpPr>
            <p:spPr bwMode="auto">
              <a:xfrm>
                <a:off x="4908" y="1920"/>
                <a:ext cx="39" cy="40"/>
              </a:xfrm>
              <a:custGeom>
                <a:avLst/>
                <a:gdLst>
                  <a:gd name="T0" fmla="*/ 3 w 77"/>
                  <a:gd name="T1" fmla="*/ 0 h 80"/>
                  <a:gd name="T2" fmla="*/ 3 w 77"/>
                  <a:gd name="T3" fmla="*/ 1 h 80"/>
                  <a:gd name="T4" fmla="*/ 4 w 77"/>
                  <a:gd name="T5" fmla="*/ 1 h 80"/>
                  <a:gd name="T6" fmla="*/ 4 w 77"/>
                  <a:gd name="T7" fmla="*/ 1 h 80"/>
                  <a:gd name="T8" fmla="*/ 5 w 77"/>
                  <a:gd name="T9" fmla="*/ 1 h 80"/>
                  <a:gd name="T10" fmla="*/ 5 w 77"/>
                  <a:gd name="T11" fmla="*/ 1 h 80"/>
                  <a:gd name="T12" fmla="*/ 5 w 77"/>
                  <a:gd name="T13" fmla="*/ 2 h 80"/>
                  <a:gd name="T14" fmla="*/ 5 w 77"/>
                  <a:gd name="T15" fmla="*/ 2 h 80"/>
                  <a:gd name="T16" fmla="*/ 5 w 77"/>
                  <a:gd name="T17" fmla="*/ 3 h 80"/>
                  <a:gd name="T18" fmla="*/ 5 w 77"/>
                  <a:gd name="T19" fmla="*/ 3 h 80"/>
                  <a:gd name="T20" fmla="*/ 5 w 77"/>
                  <a:gd name="T21" fmla="*/ 3 h 80"/>
                  <a:gd name="T22" fmla="*/ 5 w 77"/>
                  <a:gd name="T23" fmla="*/ 4 h 80"/>
                  <a:gd name="T24" fmla="*/ 5 w 77"/>
                  <a:gd name="T25" fmla="*/ 5 h 80"/>
                  <a:gd name="T26" fmla="*/ 4 w 77"/>
                  <a:gd name="T27" fmla="*/ 5 h 80"/>
                  <a:gd name="T28" fmla="*/ 4 w 77"/>
                  <a:gd name="T29" fmla="*/ 5 h 80"/>
                  <a:gd name="T30" fmla="*/ 3 w 77"/>
                  <a:gd name="T31" fmla="*/ 5 h 80"/>
                  <a:gd name="T32" fmla="*/ 3 w 77"/>
                  <a:gd name="T33" fmla="*/ 5 h 80"/>
                  <a:gd name="T34" fmla="*/ 2 w 77"/>
                  <a:gd name="T35" fmla="*/ 5 h 80"/>
                  <a:gd name="T36" fmla="*/ 2 w 77"/>
                  <a:gd name="T37" fmla="*/ 5 h 80"/>
                  <a:gd name="T38" fmla="*/ 2 w 77"/>
                  <a:gd name="T39" fmla="*/ 5 h 80"/>
                  <a:gd name="T40" fmla="*/ 1 w 77"/>
                  <a:gd name="T41" fmla="*/ 5 h 80"/>
                  <a:gd name="T42" fmla="*/ 1 w 77"/>
                  <a:gd name="T43" fmla="*/ 4 h 80"/>
                  <a:gd name="T44" fmla="*/ 1 w 77"/>
                  <a:gd name="T45" fmla="*/ 3 h 80"/>
                  <a:gd name="T46" fmla="*/ 1 w 77"/>
                  <a:gd name="T47" fmla="*/ 3 h 80"/>
                  <a:gd name="T48" fmla="*/ 0 w 77"/>
                  <a:gd name="T49" fmla="*/ 3 h 80"/>
                  <a:gd name="T50" fmla="*/ 1 w 77"/>
                  <a:gd name="T51" fmla="*/ 2 h 80"/>
                  <a:gd name="T52" fmla="*/ 1 w 77"/>
                  <a:gd name="T53" fmla="*/ 2 h 80"/>
                  <a:gd name="T54" fmla="*/ 1 w 77"/>
                  <a:gd name="T55" fmla="*/ 1 h 80"/>
                  <a:gd name="T56" fmla="*/ 1 w 77"/>
                  <a:gd name="T57" fmla="*/ 1 h 80"/>
                  <a:gd name="T58" fmla="*/ 2 w 77"/>
                  <a:gd name="T59" fmla="*/ 1 h 80"/>
                  <a:gd name="T60" fmla="*/ 2 w 77"/>
                  <a:gd name="T61" fmla="*/ 1 h 80"/>
                  <a:gd name="T62" fmla="*/ 2 w 77"/>
                  <a:gd name="T63" fmla="*/ 1 h 80"/>
                  <a:gd name="T64" fmla="*/ 3 w 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0"/>
                  <a:gd name="T101" fmla="*/ 77 w 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0">
                    <a:moveTo>
                      <a:pt x="38" y="0"/>
                    </a:moveTo>
                    <a:lnTo>
                      <a:pt x="46" y="1"/>
                    </a:lnTo>
                    <a:lnTo>
                      <a:pt x="53" y="3"/>
                    </a:lnTo>
                    <a:lnTo>
                      <a:pt x="60" y="7"/>
                    </a:lnTo>
                    <a:lnTo>
                      <a:pt x="66" y="11"/>
                    </a:lnTo>
                    <a:lnTo>
                      <a:pt x="70" y="18"/>
                    </a:lnTo>
                    <a:lnTo>
                      <a:pt x="74" y="25"/>
                    </a:lnTo>
                    <a:lnTo>
                      <a:pt x="76" y="32"/>
                    </a:lnTo>
                    <a:lnTo>
                      <a:pt x="77" y="40"/>
                    </a:lnTo>
                    <a:lnTo>
                      <a:pt x="76" y="48"/>
                    </a:lnTo>
                    <a:lnTo>
                      <a:pt x="74" y="55"/>
                    </a:lnTo>
                    <a:lnTo>
                      <a:pt x="70" y="62"/>
                    </a:lnTo>
                    <a:lnTo>
                      <a:pt x="66" y="68"/>
                    </a:lnTo>
                    <a:lnTo>
                      <a:pt x="60" y="73"/>
                    </a:lnTo>
                    <a:lnTo>
                      <a:pt x="53" y="77"/>
                    </a:lnTo>
                    <a:lnTo>
                      <a:pt x="46" y="79"/>
                    </a:lnTo>
                    <a:lnTo>
                      <a:pt x="38" y="80"/>
                    </a:lnTo>
                    <a:lnTo>
                      <a:pt x="30" y="79"/>
                    </a:lnTo>
                    <a:lnTo>
                      <a:pt x="23" y="77"/>
                    </a:lnTo>
                    <a:lnTo>
                      <a:pt x="17" y="73"/>
                    </a:lnTo>
                    <a:lnTo>
                      <a:pt x="12" y="68"/>
                    </a:lnTo>
                    <a:lnTo>
                      <a:pt x="7" y="62"/>
                    </a:lnTo>
                    <a:lnTo>
                      <a:pt x="3" y="55"/>
                    </a:lnTo>
                    <a:lnTo>
                      <a:pt x="1" y="48"/>
                    </a:lnTo>
                    <a:lnTo>
                      <a:pt x="0" y="40"/>
                    </a:lnTo>
                    <a:lnTo>
                      <a:pt x="1" y="32"/>
                    </a:lnTo>
                    <a:lnTo>
                      <a:pt x="3" y="25"/>
                    </a:lnTo>
                    <a:lnTo>
                      <a:pt x="7" y="18"/>
                    </a:lnTo>
                    <a:lnTo>
                      <a:pt x="12" y="11"/>
                    </a:lnTo>
                    <a:lnTo>
                      <a:pt x="17" y="7"/>
                    </a:lnTo>
                    <a:lnTo>
                      <a:pt x="23" y="3"/>
                    </a:lnTo>
                    <a:lnTo>
                      <a:pt x="30" y="1"/>
                    </a:lnTo>
                    <a:lnTo>
                      <a:pt x="38" y="0"/>
                    </a:lnTo>
                    <a:close/>
                  </a:path>
                </a:pathLst>
              </a:custGeom>
              <a:solidFill>
                <a:srgbClr val="635623"/>
              </a:solidFill>
              <a:ln w="9525">
                <a:noFill/>
                <a:round/>
                <a:headEnd/>
                <a:tailEnd/>
              </a:ln>
            </p:spPr>
            <p:txBody>
              <a:bodyPr rot="10800000" vert="eaVert"/>
              <a:lstStyle/>
              <a:p>
                <a:endParaRPr lang="en-US" sz="2400"/>
              </a:p>
            </p:txBody>
          </p:sp>
          <p:sp>
            <p:nvSpPr>
              <p:cNvPr id="47" name="Freeform 99"/>
              <p:cNvSpPr>
                <a:spLocks noChangeAspect="1"/>
              </p:cNvSpPr>
              <p:nvPr/>
            </p:nvSpPr>
            <p:spPr bwMode="auto">
              <a:xfrm>
                <a:off x="4909" y="1921"/>
                <a:ext cx="36" cy="37"/>
              </a:xfrm>
              <a:custGeom>
                <a:avLst/>
                <a:gdLst>
                  <a:gd name="T0" fmla="*/ 2 w 73"/>
                  <a:gd name="T1" fmla="*/ 0 h 75"/>
                  <a:gd name="T2" fmla="*/ 2 w 73"/>
                  <a:gd name="T3" fmla="*/ 0 h 75"/>
                  <a:gd name="T4" fmla="*/ 3 w 73"/>
                  <a:gd name="T5" fmla="*/ 0 h 75"/>
                  <a:gd name="T6" fmla="*/ 3 w 73"/>
                  <a:gd name="T7" fmla="*/ 0 h 75"/>
                  <a:gd name="T8" fmla="*/ 3 w 73"/>
                  <a:gd name="T9" fmla="*/ 0 h 75"/>
                  <a:gd name="T10" fmla="*/ 4 w 73"/>
                  <a:gd name="T11" fmla="*/ 1 h 75"/>
                  <a:gd name="T12" fmla="*/ 4 w 73"/>
                  <a:gd name="T13" fmla="*/ 1 h 75"/>
                  <a:gd name="T14" fmla="*/ 4 w 73"/>
                  <a:gd name="T15" fmla="*/ 1 h 75"/>
                  <a:gd name="T16" fmla="*/ 4 w 73"/>
                  <a:gd name="T17" fmla="*/ 2 h 75"/>
                  <a:gd name="T18" fmla="*/ 4 w 73"/>
                  <a:gd name="T19" fmla="*/ 2 h 75"/>
                  <a:gd name="T20" fmla="*/ 4 w 73"/>
                  <a:gd name="T21" fmla="*/ 3 h 75"/>
                  <a:gd name="T22" fmla="*/ 4 w 73"/>
                  <a:gd name="T23" fmla="*/ 3 h 75"/>
                  <a:gd name="T24" fmla="*/ 3 w 73"/>
                  <a:gd name="T25" fmla="*/ 3 h 75"/>
                  <a:gd name="T26" fmla="*/ 3 w 73"/>
                  <a:gd name="T27" fmla="*/ 4 h 75"/>
                  <a:gd name="T28" fmla="*/ 3 w 73"/>
                  <a:gd name="T29" fmla="*/ 4 h 75"/>
                  <a:gd name="T30" fmla="*/ 2 w 73"/>
                  <a:gd name="T31" fmla="*/ 4 h 75"/>
                  <a:gd name="T32" fmla="*/ 2 w 73"/>
                  <a:gd name="T33" fmla="*/ 4 h 75"/>
                  <a:gd name="T34" fmla="*/ 1 w 73"/>
                  <a:gd name="T35" fmla="*/ 4 h 75"/>
                  <a:gd name="T36" fmla="*/ 1 w 73"/>
                  <a:gd name="T37" fmla="*/ 4 h 75"/>
                  <a:gd name="T38" fmla="*/ 1 w 73"/>
                  <a:gd name="T39" fmla="*/ 4 h 75"/>
                  <a:gd name="T40" fmla="*/ 0 w 73"/>
                  <a:gd name="T41" fmla="*/ 3 h 75"/>
                  <a:gd name="T42" fmla="*/ 0 w 73"/>
                  <a:gd name="T43" fmla="*/ 3 h 75"/>
                  <a:gd name="T44" fmla="*/ 0 w 73"/>
                  <a:gd name="T45" fmla="*/ 3 h 75"/>
                  <a:gd name="T46" fmla="*/ 0 w 73"/>
                  <a:gd name="T47" fmla="*/ 2 h 75"/>
                  <a:gd name="T48" fmla="*/ 0 w 73"/>
                  <a:gd name="T49" fmla="*/ 2 h 75"/>
                  <a:gd name="T50" fmla="*/ 0 w 73"/>
                  <a:gd name="T51" fmla="*/ 1 h 75"/>
                  <a:gd name="T52" fmla="*/ 0 w 73"/>
                  <a:gd name="T53" fmla="*/ 1 h 75"/>
                  <a:gd name="T54" fmla="*/ 0 w 73"/>
                  <a:gd name="T55" fmla="*/ 1 h 75"/>
                  <a:gd name="T56" fmla="*/ 0 w 73"/>
                  <a:gd name="T57" fmla="*/ 0 h 75"/>
                  <a:gd name="T58" fmla="*/ 1 w 73"/>
                  <a:gd name="T59" fmla="*/ 0 h 75"/>
                  <a:gd name="T60" fmla="*/ 1 w 73"/>
                  <a:gd name="T61" fmla="*/ 0 h 75"/>
                  <a:gd name="T62" fmla="*/ 1 w 73"/>
                  <a:gd name="T63" fmla="*/ 0 h 75"/>
                  <a:gd name="T64" fmla="*/ 2 w 73"/>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5"/>
                  <a:gd name="T101" fmla="*/ 73 w 73"/>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5">
                    <a:moveTo>
                      <a:pt x="36" y="0"/>
                    </a:moveTo>
                    <a:lnTo>
                      <a:pt x="44" y="1"/>
                    </a:lnTo>
                    <a:lnTo>
                      <a:pt x="51" y="2"/>
                    </a:lnTo>
                    <a:lnTo>
                      <a:pt x="57" y="6"/>
                    </a:lnTo>
                    <a:lnTo>
                      <a:pt x="62" y="10"/>
                    </a:lnTo>
                    <a:lnTo>
                      <a:pt x="67" y="16"/>
                    </a:lnTo>
                    <a:lnTo>
                      <a:pt x="71" y="22"/>
                    </a:lnTo>
                    <a:lnTo>
                      <a:pt x="72" y="29"/>
                    </a:lnTo>
                    <a:lnTo>
                      <a:pt x="73" y="37"/>
                    </a:lnTo>
                    <a:lnTo>
                      <a:pt x="72" y="44"/>
                    </a:lnTo>
                    <a:lnTo>
                      <a:pt x="71" y="51"/>
                    </a:lnTo>
                    <a:lnTo>
                      <a:pt x="67" y="58"/>
                    </a:lnTo>
                    <a:lnTo>
                      <a:pt x="62" y="63"/>
                    </a:lnTo>
                    <a:lnTo>
                      <a:pt x="57" y="68"/>
                    </a:lnTo>
                    <a:lnTo>
                      <a:pt x="51" y="71"/>
                    </a:lnTo>
                    <a:lnTo>
                      <a:pt x="44" y="74"/>
                    </a:lnTo>
                    <a:lnTo>
                      <a:pt x="36" y="75"/>
                    </a:lnTo>
                    <a:lnTo>
                      <a:pt x="29" y="74"/>
                    </a:lnTo>
                    <a:lnTo>
                      <a:pt x="22" y="71"/>
                    </a:lnTo>
                    <a:lnTo>
                      <a:pt x="16" y="68"/>
                    </a:lnTo>
                    <a:lnTo>
                      <a:pt x="11" y="63"/>
                    </a:lnTo>
                    <a:lnTo>
                      <a:pt x="6" y="58"/>
                    </a:lnTo>
                    <a:lnTo>
                      <a:pt x="3" y="51"/>
                    </a:lnTo>
                    <a:lnTo>
                      <a:pt x="1" y="44"/>
                    </a:lnTo>
                    <a:lnTo>
                      <a:pt x="0" y="37"/>
                    </a:lnTo>
                    <a:lnTo>
                      <a:pt x="1" y="29"/>
                    </a:lnTo>
                    <a:lnTo>
                      <a:pt x="3" y="22"/>
                    </a:lnTo>
                    <a:lnTo>
                      <a:pt x="6" y="16"/>
                    </a:lnTo>
                    <a:lnTo>
                      <a:pt x="11" y="10"/>
                    </a:lnTo>
                    <a:lnTo>
                      <a:pt x="16" y="6"/>
                    </a:lnTo>
                    <a:lnTo>
                      <a:pt x="22" y="2"/>
                    </a:lnTo>
                    <a:lnTo>
                      <a:pt x="29" y="1"/>
                    </a:lnTo>
                    <a:lnTo>
                      <a:pt x="36" y="0"/>
                    </a:lnTo>
                    <a:close/>
                  </a:path>
                </a:pathLst>
              </a:custGeom>
              <a:solidFill>
                <a:srgbClr val="775B1C"/>
              </a:solidFill>
              <a:ln w="9525">
                <a:noFill/>
                <a:round/>
                <a:headEnd/>
                <a:tailEnd/>
              </a:ln>
            </p:spPr>
            <p:txBody>
              <a:bodyPr rot="10800000" vert="eaVert"/>
              <a:lstStyle/>
              <a:p>
                <a:endParaRPr lang="en-US" sz="2400"/>
              </a:p>
            </p:txBody>
          </p:sp>
          <p:sp>
            <p:nvSpPr>
              <p:cNvPr id="48" name="Freeform 100"/>
              <p:cNvSpPr>
                <a:spLocks noChangeAspect="1"/>
              </p:cNvSpPr>
              <p:nvPr/>
            </p:nvSpPr>
            <p:spPr bwMode="auto">
              <a:xfrm>
                <a:off x="4910" y="1922"/>
                <a:ext cx="34" cy="35"/>
              </a:xfrm>
              <a:custGeom>
                <a:avLst/>
                <a:gdLst>
                  <a:gd name="T0" fmla="*/ 2 w 68"/>
                  <a:gd name="T1" fmla="*/ 0 h 70"/>
                  <a:gd name="T2" fmla="*/ 2 w 68"/>
                  <a:gd name="T3" fmla="*/ 1 h 70"/>
                  <a:gd name="T4" fmla="*/ 3 w 68"/>
                  <a:gd name="T5" fmla="*/ 1 h 70"/>
                  <a:gd name="T6" fmla="*/ 3 w 68"/>
                  <a:gd name="T7" fmla="*/ 1 h 70"/>
                  <a:gd name="T8" fmla="*/ 4 w 68"/>
                  <a:gd name="T9" fmla="*/ 1 h 70"/>
                  <a:gd name="T10" fmla="*/ 4 w 68"/>
                  <a:gd name="T11" fmla="*/ 1 h 70"/>
                  <a:gd name="T12" fmla="*/ 4 w 68"/>
                  <a:gd name="T13" fmla="*/ 1 h 70"/>
                  <a:gd name="T14" fmla="*/ 4 w 68"/>
                  <a:gd name="T15" fmla="*/ 2 h 70"/>
                  <a:gd name="T16" fmla="*/ 4 w 68"/>
                  <a:gd name="T17" fmla="*/ 2 h 70"/>
                  <a:gd name="T18" fmla="*/ 4 w 68"/>
                  <a:gd name="T19" fmla="*/ 3 h 70"/>
                  <a:gd name="T20" fmla="*/ 4 w 68"/>
                  <a:gd name="T21" fmla="*/ 3 h 70"/>
                  <a:gd name="T22" fmla="*/ 4 w 68"/>
                  <a:gd name="T23" fmla="*/ 3 h 70"/>
                  <a:gd name="T24" fmla="*/ 4 w 68"/>
                  <a:gd name="T25" fmla="*/ 4 h 70"/>
                  <a:gd name="T26" fmla="*/ 3 w 68"/>
                  <a:gd name="T27" fmla="*/ 4 h 70"/>
                  <a:gd name="T28" fmla="*/ 3 w 68"/>
                  <a:gd name="T29" fmla="*/ 4 h 70"/>
                  <a:gd name="T30" fmla="*/ 2 w 68"/>
                  <a:gd name="T31" fmla="*/ 4 h 70"/>
                  <a:gd name="T32" fmla="*/ 2 w 68"/>
                  <a:gd name="T33" fmla="*/ 4 h 70"/>
                  <a:gd name="T34" fmla="*/ 1 w 68"/>
                  <a:gd name="T35" fmla="*/ 4 h 70"/>
                  <a:gd name="T36" fmla="*/ 1 w 68"/>
                  <a:gd name="T37" fmla="*/ 4 h 70"/>
                  <a:gd name="T38" fmla="*/ 1 w 68"/>
                  <a:gd name="T39" fmla="*/ 3 h 70"/>
                  <a:gd name="T40" fmla="*/ 0 w 68"/>
                  <a:gd name="T41" fmla="*/ 2 h 70"/>
                  <a:gd name="T42" fmla="*/ 1 w 68"/>
                  <a:gd name="T43" fmla="*/ 1 h 70"/>
                  <a:gd name="T44" fmla="*/ 1 w 68"/>
                  <a:gd name="T45" fmla="*/ 1 h 70"/>
                  <a:gd name="T46" fmla="*/ 1 w 68"/>
                  <a:gd name="T47" fmla="*/ 1 h 70"/>
                  <a:gd name="T48" fmla="*/ 2 w 68"/>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8"/>
                  <a:gd name="T76" fmla="*/ 0 h 70"/>
                  <a:gd name="T77" fmla="*/ 68 w 68"/>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8" h="70">
                    <a:moveTo>
                      <a:pt x="33" y="0"/>
                    </a:moveTo>
                    <a:lnTo>
                      <a:pt x="40" y="1"/>
                    </a:lnTo>
                    <a:lnTo>
                      <a:pt x="46" y="2"/>
                    </a:lnTo>
                    <a:lnTo>
                      <a:pt x="53" y="6"/>
                    </a:lnTo>
                    <a:lnTo>
                      <a:pt x="57" y="11"/>
                    </a:lnTo>
                    <a:lnTo>
                      <a:pt x="62" y="15"/>
                    </a:lnTo>
                    <a:lnTo>
                      <a:pt x="65" y="22"/>
                    </a:lnTo>
                    <a:lnTo>
                      <a:pt x="66" y="28"/>
                    </a:lnTo>
                    <a:lnTo>
                      <a:pt x="68" y="35"/>
                    </a:lnTo>
                    <a:lnTo>
                      <a:pt x="66" y="42"/>
                    </a:lnTo>
                    <a:lnTo>
                      <a:pt x="65" y="49"/>
                    </a:lnTo>
                    <a:lnTo>
                      <a:pt x="62" y="54"/>
                    </a:lnTo>
                    <a:lnTo>
                      <a:pt x="57" y="60"/>
                    </a:lnTo>
                    <a:lnTo>
                      <a:pt x="53" y="65"/>
                    </a:lnTo>
                    <a:lnTo>
                      <a:pt x="46" y="68"/>
                    </a:lnTo>
                    <a:lnTo>
                      <a:pt x="40" y="69"/>
                    </a:lnTo>
                    <a:lnTo>
                      <a:pt x="33" y="70"/>
                    </a:lnTo>
                    <a:lnTo>
                      <a:pt x="20" y="68"/>
                    </a:lnTo>
                    <a:lnTo>
                      <a:pt x="10" y="60"/>
                    </a:lnTo>
                    <a:lnTo>
                      <a:pt x="2" y="49"/>
                    </a:lnTo>
                    <a:lnTo>
                      <a:pt x="0" y="35"/>
                    </a:lnTo>
                    <a:lnTo>
                      <a:pt x="2" y="22"/>
                    </a:lnTo>
                    <a:lnTo>
                      <a:pt x="10" y="11"/>
                    </a:lnTo>
                    <a:lnTo>
                      <a:pt x="20" y="2"/>
                    </a:lnTo>
                    <a:lnTo>
                      <a:pt x="33" y="0"/>
                    </a:lnTo>
                    <a:close/>
                  </a:path>
                </a:pathLst>
              </a:custGeom>
              <a:solidFill>
                <a:srgbClr val="8C6014"/>
              </a:solidFill>
              <a:ln w="9525">
                <a:noFill/>
                <a:round/>
                <a:headEnd/>
                <a:tailEnd/>
              </a:ln>
            </p:spPr>
            <p:txBody>
              <a:bodyPr rot="10800000" vert="eaVert"/>
              <a:lstStyle/>
              <a:p>
                <a:endParaRPr lang="en-US" sz="2400"/>
              </a:p>
            </p:txBody>
          </p:sp>
          <p:sp>
            <p:nvSpPr>
              <p:cNvPr id="49" name="Freeform 101"/>
              <p:cNvSpPr>
                <a:spLocks noChangeAspect="1"/>
              </p:cNvSpPr>
              <p:nvPr/>
            </p:nvSpPr>
            <p:spPr bwMode="auto">
              <a:xfrm>
                <a:off x="4911" y="1922"/>
                <a:ext cx="32" cy="33"/>
              </a:xfrm>
              <a:custGeom>
                <a:avLst/>
                <a:gdLst>
                  <a:gd name="T0" fmla="*/ 2 w 63"/>
                  <a:gd name="T1" fmla="*/ 0 h 66"/>
                  <a:gd name="T2" fmla="*/ 3 w 63"/>
                  <a:gd name="T3" fmla="*/ 1 h 66"/>
                  <a:gd name="T4" fmla="*/ 4 w 63"/>
                  <a:gd name="T5" fmla="*/ 1 h 66"/>
                  <a:gd name="T6" fmla="*/ 4 w 63"/>
                  <a:gd name="T7" fmla="*/ 1 h 66"/>
                  <a:gd name="T8" fmla="*/ 4 w 63"/>
                  <a:gd name="T9" fmla="*/ 2 h 66"/>
                  <a:gd name="T10" fmla="*/ 4 w 63"/>
                  <a:gd name="T11" fmla="*/ 3 h 66"/>
                  <a:gd name="T12" fmla="*/ 4 w 63"/>
                  <a:gd name="T13" fmla="*/ 4 h 66"/>
                  <a:gd name="T14" fmla="*/ 3 w 63"/>
                  <a:gd name="T15" fmla="*/ 4 h 66"/>
                  <a:gd name="T16" fmla="*/ 2 w 63"/>
                  <a:gd name="T17" fmla="*/ 4 h 66"/>
                  <a:gd name="T18" fmla="*/ 2 w 63"/>
                  <a:gd name="T19" fmla="*/ 4 h 66"/>
                  <a:gd name="T20" fmla="*/ 1 w 63"/>
                  <a:gd name="T21" fmla="*/ 4 h 66"/>
                  <a:gd name="T22" fmla="*/ 1 w 63"/>
                  <a:gd name="T23" fmla="*/ 3 h 66"/>
                  <a:gd name="T24" fmla="*/ 0 w 63"/>
                  <a:gd name="T25" fmla="*/ 2 h 66"/>
                  <a:gd name="T26" fmla="*/ 1 w 63"/>
                  <a:gd name="T27" fmla="*/ 1 h 66"/>
                  <a:gd name="T28" fmla="*/ 1 w 63"/>
                  <a:gd name="T29" fmla="*/ 1 h 66"/>
                  <a:gd name="T30" fmla="*/ 2 w 63"/>
                  <a:gd name="T31" fmla="*/ 1 h 66"/>
                  <a:gd name="T32" fmla="*/ 2 w 63"/>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66"/>
                  <a:gd name="T53" fmla="*/ 63 w 63"/>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66">
                    <a:moveTo>
                      <a:pt x="31" y="0"/>
                    </a:moveTo>
                    <a:lnTo>
                      <a:pt x="44" y="3"/>
                    </a:lnTo>
                    <a:lnTo>
                      <a:pt x="54" y="10"/>
                    </a:lnTo>
                    <a:lnTo>
                      <a:pt x="61" y="21"/>
                    </a:lnTo>
                    <a:lnTo>
                      <a:pt x="63" y="34"/>
                    </a:lnTo>
                    <a:lnTo>
                      <a:pt x="61" y="46"/>
                    </a:lnTo>
                    <a:lnTo>
                      <a:pt x="54" y="57"/>
                    </a:lnTo>
                    <a:lnTo>
                      <a:pt x="44" y="64"/>
                    </a:lnTo>
                    <a:lnTo>
                      <a:pt x="31" y="66"/>
                    </a:lnTo>
                    <a:lnTo>
                      <a:pt x="18" y="64"/>
                    </a:lnTo>
                    <a:lnTo>
                      <a:pt x="9" y="57"/>
                    </a:lnTo>
                    <a:lnTo>
                      <a:pt x="2" y="46"/>
                    </a:lnTo>
                    <a:lnTo>
                      <a:pt x="0" y="34"/>
                    </a:lnTo>
                    <a:lnTo>
                      <a:pt x="2" y="21"/>
                    </a:lnTo>
                    <a:lnTo>
                      <a:pt x="9" y="10"/>
                    </a:lnTo>
                    <a:lnTo>
                      <a:pt x="18" y="3"/>
                    </a:lnTo>
                    <a:lnTo>
                      <a:pt x="31" y="0"/>
                    </a:lnTo>
                    <a:close/>
                  </a:path>
                </a:pathLst>
              </a:custGeom>
              <a:solidFill>
                <a:srgbClr val="A3660C"/>
              </a:solidFill>
              <a:ln w="9525">
                <a:noFill/>
                <a:round/>
                <a:headEnd/>
                <a:tailEnd/>
              </a:ln>
            </p:spPr>
            <p:txBody>
              <a:bodyPr rot="10800000" vert="eaVert"/>
              <a:lstStyle/>
              <a:p>
                <a:endParaRPr lang="en-US" sz="2400"/>
              </a:p>
            </p:txBody>
          </p:sp>
          <p:sp>
            <p:nvSpPr>
              <p:cNvPr id="50" name="Freeform 102"/>
              <p:cNvSpPr>
                <a:spLocks noChangeAspect="1"/>
              </p:cNvSpPr>
              <p:nvPr/>
            </p:nvSpPr>
            <p:spPr bwMode="auto">
              <a:xfrm>
                <a:off x="4913" y="1923"/>
                <a:ext cx="28" cy="30"/>
              </a:xfrm>
              <a:custGeom>
                <a:avLst/>
                <a:gdLst>
                  <a:gd name="T0" fmla="*/ 1 w 57"/>
                  <a:gd name="T1" fmla="*/ 0 h 58"/>
                  <a:gd name="T2" fmla="*/ 2 w 57"/>
                  <a:gd name="T3" fmla="*/ 1 h 58"/>
                  <a:gd name="T4" fmla="*/ 3 w 57"/>
                  <a:gd name="T5" fmla="*/ 1 h 58"/>
                  <a:gd name="T6" fmla="*/ 3 w 57"/>
                  <a:gd name="T7" fmla="*/ 2 h 58"/>
                  <a:gd name="T8" fmla="*/ 3 w 57"/>
                  <a:gd name="T9" fmla="*/ 2 h 58"/>
                  <a:gd name="T10" fmla="*/ 3 w 57"/>
                  <a:gd name="T11" fmla="*/ 3 h 58"/>
                  <a:gd name="T12" fmla="*/ 3 w 57"/>
                  <a:gd name="T13" fmla="*/ 4 h 58"/>
                  <a:gd name="T14" fmla="*/ 2 w 57"/>
                  <a:gd name="T15" fmla="*/ 4 h 58"/>
                  <a:gd name="T16" fmla="*/ 1 w 57"/>
                  <a:gd name="T17" fmla="*/ 4 h 58"/>
                  <a:gd name="T18" fmla="*/ 1 w 57"/>
                  <a:gd name="T19" fmla="*/ 4 h 58"/>
                  <a:gd name="T20" fmla="*/ 0 w 57"/>
                  <a:gd name="T21" fmla="*/ 4 h 58"/>
                  <a:gd name="T22" fmla="*/ 0 w 57"/>
                  <a:gd name="T23" fmla="*/ 3 h 58"/>
                  <a:gd name="T24" fmla="*/ 0 w 57"/>
                  <a:gd name="T25" fmla="*/ 2 h 58"/>
                  <a:gd name="T26" fmla="*/ 0 w 57"/>
                  <a:gd name="T27" fmla="*/ 2 h 58"/>
                  <a:gd name="T28" fmla="*/ 0 w 57"/>
                  <a:gd name="T29" fmla="*/ 1 h 58"/>
                  <a:gd name="T30" fmla="*/ 1 w 57"/>
                  <a:gd name="T31" fmla="*/ 1 h 58"/>
                  <a:gd name="T32" fmla="*/ 1 w 57"/>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58"/>
                  <a:gd name="T53" fmla="*/ 57 w 57"/>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58">
                    <a:moveTo>
                      <a:pt x="28" y="0"/>
                    </a:moveTo>
                    <a:lnTo>
                      <a:pt x="40" y="2"/>
                    </a:lnTo>
                    <a:lnTo>
                      <a:pt x="49" y="8"/>
                    </a:lnTo>
                    <a:lnTo>
                      <a:pt x="54" y="18"/>
                    </a:lnTo>
                    <a:lnTo>
                      <a:pt x="57" y="30"/>
                    </a:lnTo>
                    <a:lnTo>
                      <a:pt x="54" y="41"/>
                    </a:lnTo>
                    <a:lnTo>
                      <a:pt x="49" y="50"/>
                    </a:lnTo>
                    <a:lnTo>
                      <a:pt x="40" y="56"/>
                    </a:lnTo>
                    <a:lnTo>
                      <a:pt x="28" y="58"/>
                    </a:lnTo>
                    <a:lnTo>
                      <a:pt x="16" y="56"/>
                    </a:lnTo>
                    <a:lnTo>
                      <a:pt x="8" y="50"/>
                    </a:lnTo>
                    <a:lnTo>
                      <a:pt x="3" y="41"/>
                    </a:lnTo>
                    <a:lnTo>
                      <a:pt x="0" y="30"/>
                    </a:lnTo>
                    <a:lnTo>
                      <a:pt x="3" y="18"/>
                    </a:lnTo>
                    <a:lnTo>
                      <a:pt x="8" y="8"/>
                    </a:lnTo>
                    <a:lnTo>
                      <a:pt x="16" y="2"/>
                    </a:lnTo>
                    <a:lnTo>
                      <a:pt x="28" y="0"/>
                    </a:lnTo>
                    <a:close/>
                  </a:path>
                </a:pathLst>
              </a:custGeom>
              <a:solidFill>
                <a:srgbClr val="B76B05"/>
              </a:solidFill>
              <a:ln w="9525">
                <a:noFill/>
                <a:round/>
                <a:headEnd/>
                <a:tailEnd/>
              </a:ln>
            </p:spPr>
            <p:txBody>
              <a:bodyPr rot="10800000" vert="eaVert"/>
              <a:lstStyle/>
              <a:p>
                <a:endParaRPr lang="en-US" sz="2400"/>
              </a:p>
            </p:txBody>
          </p:sp>
          <p:sp>
            <p:nvSpPr>
              <p:cNvPr id="51" name="Rectangle 103"/>
              <p:cNvSpPr>
                <a:spLocks noChangeAspect="1" noChangeArrowheads="1"/>
              </p:cNvSpPr>
              <p:nvPr/>
            </p:nvSpPr>
            <p:spPr bwMode="auto">
              <a:xfrm>
                <a:off x="4745" y="1766"/>
                <a:ext cx="389" cy="21"/>
              </a:xfrm>
              <a:prstGeom prst="rect">
                <a:avLst/>
              </a:prstGeom>
              <a:solidFill>
                <a:srgbClr val="00335B"/>
              </a:solidFill>
              <a:ln w="9525">
                <a:noFill/>
                <a:miter lim="800000"/>
                <a:headEnd/>
                <a:tailEnd/>
              </a:ln>
            </p:spPr>
            <p:txBody>
              <a:bodyPr/>
              <a:lstStyle/>
              <a:p>
                <a:endParaRPr lang="en-US" sz="2400"/>
              </a:p>
            </p:txBody>
          </p:sp>
          <p:sp>
            <p:nvSpPr>
              <p:cNvPr id="52" name="Freeform 104"/>
              <p:cNvSpPr>
                <a:spLocks noChangeAspect="1"/>
              </p:cNvSpPr>
              <p:nvPr/>
            </p:nvSpPr>
            <p:spPr bwMode="auto">
              <a:xfrm>
                <a:off x="4724" y="1615"/>
                <a:ext cx="136" cy="205"/>
              </a:xfrm>
              <a:custGeom>
                <a:avLst/>
                <a:gdLst>
                  <a:gd name="T0" fmla="*/ 17 w 271"/>
                  <a:gd name="T1" fmla="*/ 6 h 411"/>
                  <a:gd name="T2" fmla="*/ 16 w 271"/>
                  <a:gd name="T3" fmla="*/ 7 h 411"/>
                  <a:gd name="T4" fmla="*/ 15 w 271"/>
                  <a:gd name="T5" fmla="*/ 7 h 411"/>
                  <a:gd name="T6" fmla="*/ 14 w 271"/>
                  <a:gd name="T7" fmla="*/ 8 h 411"/>
                  <a:gd name="T8" fmla="*/ 13 w 271"/>
                  <a:gd name="T9" fmla="*/ 9 h 411"/>
                  <a:gd name="T10" fmla="*/ 12 w 271"/>
                  <a:gd name="T11" fmla="*/ 10 h 411"/>
                  <a:gd name="T12" fmla="*/ 12 w 271"/>
                  <a:gd name="T13" fmla="*/ 10 h 411"/>
                  <a:gd name="T14" fmla="*/ 11 w 271"/>
                  <a:gd name="T15" fmla="*/ 11 h 411"/>
                  <a:gd name="T16" fmla="*/ 10 w 271"/>
                  <a:gd name="T17" fmla="*/ 12 h 411"/>
                  <a:gd name="T18" fmla="*/ 9 w 271"/>
                  <a:gd name="T19" fmla="*/ 13 h 411"/>
                  <a:gd name="T20" fmla="*/ 8 w 271"/>
                  <a:gd name="T21" fmla="*/ 14 h 411"/>
                  <a:gd name="T22" fmla="*/ 7 w 271"/>
                  <a:gd name="T23" fmla="*/ 14 h 411"/>
                  <a:gd name="T24" fmla="*/ 6 w 271"/>
                  <a:gd name="T25" fmla="*/ 15 h 411"/>
                  <a:gd name="T26" fmla="*/ 6 w 271"/>
                  <a:gd name="T27" fmla="*/ 16 h 411"/>
                  <a:gd name="T28" fmla="*/ 5 w 271"/>
                  <a:gd name="T29" fmla="*/ 17 h 411"/>
                  <a:gd name="T30" fmla="*/ 4 w 271"/>
                  <a:gd name="T31" fmla="*/ 18 h 411"/>
                  <a:gd name="T32" fmla="*/ 3 w 271"/>
                  <a:gd name="T33" fmla="*/ 19 h 411"/>
                  <a:gd name="T34" fmla="*/ 1 w 271"/>
                  <a:gd name="T35" fmla="*/ 25 h 411"/>
                  <a:gd name="T36" fmla="*/ 1 w 271"/>
                  <a:gd name="T37" fmla="*/ 23 h 411"/>
                  <a:gd name="T38" fmla="*/ 0 w 271"/>
                  <a:gd name="T39" fmla="*/ 22 h 411"/>
                  <a:gd name="T40" fmla="*/ 0 w 271"/>
                  <a:gd name="T41" fmla="*/ 20 h 411"/>
                  <a:gd name="T42" fmla="*/ 1 w 271"/>
                  <a:gd name="T43" fmla="*/ 18 h 411"/>
                  <a:gd name="T44" fmla="*/ 1 w 271"/>
                  <a:gd name="T45" fmla="*/ 17 h 411"/>
                  <a:gd name="T46" fmla="*/ 2 w 271"/>
                  <a:gd name="T47" fmla="*/ 15 h 411"/>
                  <a:gd name="T48" fmla="*/ 2 w 271"/>
                  <a:gd name="T49" fmla="*/ 14 h 411"/>
                  <a:gd name="T50" fmla="*/ 3 w 271"/>
                  <a:gd name="T51" fmla="*/ 12 h 411"/>
                  <a:gd name="T52" fmla="*/ 4 w 271"/>
                  <a:gd name="T53" fmla="*/ 11 h 411"/>
                  <a:gd name="T54" fmla="*/ 5 w 271"/>
                  <a:gd name="T55" fmla="*/ 9 h 411"/>
                  <a:gd name="T56" fmla="*/ 6 w 271"/>
                  <a:gd name="T57" fmla="*/ 8 h 411"/>
                  <a:gd name="T58" fmla="*/ 7 w 271"/>
                  <a:gd name="T59" fmla="*/ 6 h 411"/>
                  <a:gd name="T60" fmla="*/ 9 w 271"/>
                  <a:gd name="T61" fmla="*/ 4 h 411"/>
                  <a:gd name="T62" fmla="*/ 10 w 271"/>
                  <a:gd name="T63" fmla="*/ 3 h 411"/>
                  <a:gd name="T64" fmla="*/ 12 w 271"/>
                  <a:gd name="T65" fmla="*/ 1 h 411"/>
                  <a:gd name="T66" fmla="*/ 13 w 271"/>
                  <a:gd name="T67" fmla="*/ 0 h 411"/>
                  <a:gd name="T68" fmla="*/ 17 w 271"/>
                  <a:gd name="T69" fmla="*/ 6 h 4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1"/>
                  <a:gd name="T106" fmla="*/ 0 h 411"/>
                  <a:gd name="T107" fmla="*/ 271 w 271"/>
                  <a:gd name="T108" fmla="*/ 411 h 4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1" h="411">
                    <a:moveTo>
                      <a:pt x="271" y="104"/>
                    </a:moveTo>
                    <a:lnTo>
                      <a:pt x="254" y="115"/>
                    </a:lnTo>
                    <a:lnTo>
                      <a:pt x="238" y="127"/>
                    </a:lnTo>
                    <a:lnTo>
                      <a:pt x="222" y="138"/>
                    </a:lnTo>
                    <a:lnTo>
                      <a:pt x="207" y="150"/>
                    </a:lnTo>
                    <a:lnTo>
                      <a:pt x="192" y="161"/>
                    </a:lnTo>
                    <a:lnTo>
                      <a:pt x="178" y="174"/>
                    </a:lnTo>
                    <a:lnTo>
                      <a:pt x="163" y="187"/>
                    </a:lnTo>
                    <a:lnTo>
                      <a:pt x="149" y="199"/>
                    </a:lnTo>
                    <a:lnTo>
                      <a:pt x="137" y="212"/>
                    </a:lnTo>
                    <a:lnTo>
                      <a:pt x="123" y="226"/>
                    </a:lnTo>
                    <a:lnTo>
                      <a:pt x="110" y="239"/>
                    </a:lnTo>
                    <a:lnTo>
                      <a:pt x="96" y="254"/>
                    </a:lnTo>
                    <a:lnTo>
                      <a:pt x="84" y="267"/>
                    </a:lnTo>
                    <a:lnTo>
                      <a:pt x="71" y="282"/>
                    </a:lnTo>
                    <a:lnTo>
                      <a:pt x="57" y="297"/>
                    </a:lnTo>
                    <a:lnTo>
                      <a:pt x="45" y="313"/>
                    </a:lnTo>
                    <a:lnTo>
                      <a:pt x="7" y="411"/>
                    </a:lnTo>
                    <a:lnTo>
                      <a:pt x="2" y="383"/>
                    </a:lnTo>
                    <a:lnTo>
                      <a:pt x="0" y="355"/>
                    </a:lnTo>
                    <a:lnTo>
                      <a:pt x="0" y="328"/>
                    </a:lnTo>
                    <a:lnTo>
                      <a:pt x="3" y="302"/>
                    </a:lnTo>
                    <a:lnTo>
                      <a:pt x="9" y="277"/>
                    </a:lnTo>
                    <a:lnTo>
                      <a:pt x="17" y="251"/>
                    </a:lnTo>
                    <a:lnTo>
                      <a:pt x="27" y="226"/>
                    </a:lnTo>
                    <a:lnTo>
                      <a:pt x="40" y="202"/>
                    </a:lnTo>
                    <a:lnTo>
                      <a:pt x="55" y="178"/>
                    </a:lnTo>
                    <a:lnTo>
                      <a:pt x="71" y="153"/>
                    </a:lnTo>
                    <a:lnTo>
                      <a:pt x="89" y="128"/>
                    </a:lnTo>
                    <a:lnTo>
                      <a:pt x="110" y="104"/>
                    </a:lnTo>
                    <a:lnTo>
                      <a:pt x="132" y="78"/>
                    </a:lnTo>
                    <a:lnTo>
                      <a:pt x="155" y="53"/>
                    </a:lnTo>
                    <a:lnTo>
                      <a:pt x="180" y="27"/>
                    </a:lnTo>
                    <a:lnTo>
                      <a:pt x="207" y="0"/>
                    </a:lnTo>
                    <a:lnTo>
                      <a:pt x="271" y="104"/>
                    </a:lnTo>
                    <a:close/>
                  </a:path>
                </a:pathLst>
              </a:custGeom>
              <a:solidFill>
                <a:srgbClr val="8C4400"/>
              </a:solidFill>
              <a:ln w="9525">
                <a:noFill/>
                <a:round/>
                <a:headEnd/>
                <a:tailEnd/>
              </a:ln>
            </p:spPr>
            <p:txBody>
              <a:bodyPr rot="10800000" vert="eaVert"/>
              <a:lstStyle/>
              <a:p>
                <a:endParaRPr lang="en-US" sz="2400"/>
              </a:p>
            </p:txBody>
          </p:sp>
          <p:sp>
            <p:nvSpPr>
              <p:cNvPr id="53" name="Freeform 105"/>
              <p:cNvSpPr>
                <a:spLocks noChangeAspect="1"/>
              </p:cNvSpPr>
              <p:nvPr/>
            </p:nvSpPr>
            <p:spPr bwMode="auto">
              <a:xfrm>
                <a:off x="4731" y="1615"/>
                <a:ext cx="129" cy="193"/>
              </a:xfrm>
              <a:custGeom>
                <a:avLst/>
                <a:gdLst>
                  <a:gd name="T0" fmla="*/ 16 w 259"/>
                  <a:gd name="T1" fmla="*/ 6 h 387"/>
                  <a:gd name="T2" fmla="*/ 15 w 259"/>
                  <a:gd name="T3" fmla="*/ 7 h 387"/>
                  <a:gd name="T4" fmla="*/ 14 w 259"/>
                  <a:gd name="T5" fmla="*/ 7 h 387"/>
                  <a:gd name="T6" fmla="*/ 13 w 259"/>
                  <a:gd name="T7" fmla="*/ 8 h 387"/>
                  <a:gd name="T8" fmla="*/ 12 w 259"/>
                  <a:gd name="T9" fmla="*/ 9 h 387"/>
                  <a:gd name="T10" fmla="*/ 11 w 259"/>
                  <a:gd name="T11" fmla="*/ 9 h 387"/>
                  <a:gd name="T12" fmla="*/ 10 w 259"/>
                  <a:gd name="T13" fmla="*/ 10 h 387"/>
                  <a:gd name="T14" fmla="*/ 9 w 259"/>
                  <a:gd name="T15" fmla="*/ 11 h 387"/>
                  <a:gd name="T16" fmla="*/ 8 w 259"/>
                  <a:gd name="T17" fmla="*/ 12 h 387"/>
                  <a:gd name="T18" fmla="*/ 8 w 259"/>
                  <a:gd name="T19" fmla="*/ 12 h 387"/>
                  <a:gd name="T20" fmla="*/ 7 w 259"/>
                  <a:gd name="T21" fmla="*/ 13 h 387"/>
                  <a:gd name="T22" fmla="*/ 6 w 259"/>
                  <a:gd name="T23" fmla="*/ 14 h 387"/>
                  <a:gd name="T24" fmla="*/ 5 w 259"/>
                  <a:gd name="T25" fmla="*/ 15 h 387"/>
                  <a:gd name="T26" fmla="*/ 5 w 259"/>
                  <a:gd name="T27" fmla="*/ 16 h 387"/>
                  <a:gd name="T28" fmla="*/ 4 w 259"/>
                  <a:gd name="T29" fmla="*/ 16 h 387"/>
                  <a:gd name="T30" fmla="*/ 3 w 259"/>
                  <a:gd name="T31" fmla="*/ 17 h 387"/>
                  <a:gd name="T32" fmla="*/ 2 w 259"/>
                  <a:gd name="T33" fmla="*/ 18 h 387"/>
                  <a:gd name="T34" fmla="*/ 2 w 259"/>
                  <a:gd name="T35" fmla="*/ 19 h 387"/>
                  <a:gd name="T36" fmla="*/ 2 w 259"/>
                  <a:gd name="T37" fmla="*/ 20 h 387"/>
                  <a:gd name="T38" fmla="*/ 1 w 259"/>
                  <a:gd name="T39" fmla="*/ 20 h 387"/>
                  <a:gd name="T40" fmla="*/ 1 w 259"/>
                  <a:gd name="T41" fmla="*/ 21 h 387"/>
                  <a:gd name="T42" fmla="*/ 1 w 259"/>
                  <a:gd name="T43" fmla="*/ 22 h 387"/>
                  <a:gd name="T44" fmla="*/ 1 w 259"/>
                  <a:gd name="T45" fmla="*/ 22 h 387"/>
                  <a:gd name="T46" fmla="*/ 0 w 259"/>
                  <a:gd name="T47" fmla="*/ 23 h 387"/>
                  <a:gd name="T48" fmla="*/ 0 w 259"/>
                  <a:gd name="T49" fmla="*/ 24 h 387"/>
                  <a:gd name="T50" fmla="*/ 0 w 259"/>
                  <a:gd name="T51" fmla="*/ 22 h 387"/>
                  <a:gd name="T52" fmla="*/ 0 w 259"/>
                  <a:gd name="T53" fmla="*/ 20 h 387"/>
                  <a:gd name="T54" fmla="*/ 0 w 259"/>
                  <a:gd name="T55" fmla="*/ 19 h 387"/>
                  <a:gd name="T56" fmla="*/ 0 w 259"/>
                  <a:gd name="T57" fmla="*/ 17 h 387"/>
                  <a:gd name="T58" fmla="*/ 0 w 259"/>
                  <a:gd name="T59" fmla="*/ 16 h 387"/>
                  <a:gd name="T60" fmla="*/ 1 w 259"/>
                  <a:gd name="T61" fmla="*/ 14 h 387"/>
                  <a:gd name="T62" fmla="*/ 1 w 259"/>
                  <a:gd name="T63" fmla="*/ 13 h 387"/>
                  <a:gd name="T64" fmla="*/ 2 w 259"/>
                  <a:gd name="T65" fmla="*/ 11 h 387"/>
                  <a:gd name="T66" fmla="*/ 3 w 259"/>
                  <a:gd name="T67" fmla="*/ 10 h 387"/>
                  <a:gd name="T68" fmla="*/ 4 w 259"/>
                  <a:gd name="T69" fmla="*/ 9 h 387"/>
                  <a:gd name="T70" fmla="*/ 5 w 259"/>
                  <a:gd name="T71" fmla="*/ 7 h 387"/>
                  <a:gd name="T72" fmla="*/ 6 w 259"/>
                  <a:gd name="T73" fmla="*/ 6 h 387"/>
                  <a:gd name="T74" fmla="*/ 7 w 259"/>
                  <a:gd name="T75" fmla="*/ 4 h 387"/>
                  <a:gd name="T76" fmla="*/ 9 w 259"/>
                  <a:gd name="T77" fmla="*/ 3 h 387"/>
                  <a:gd name="T78" fmla="*/ 10 w 259"/>
                  <a:gd name="T79" fmla="*/ 1 h 387"/>
                  <a:gd name="T80" fmla="*/ 12 w 259"/>
                  <a:gd name="T81" fmla="*/ 0 h 387"/>
                  <a:gd name="T82" fmla="*/ 12 w 259"/>
                  <a:gd name="T83" fmla="*/ 0 h 387"/>
                  <a:gd name="T84" fmla="*/ 13 w 259"/>
                  <a:gd name="T85" fmla="*/ 1 h 387"/>
                  <a:gd name="T86" fmla="*/ 13 w 259"/>
                  <a:gd name="T87" fmla="*/ 2 h 387"/>
                  <a:gd name="T88" fmla="*/ 14 w 259"/>
                  <a:gd name="T89" fmla="*/ 3 h 387"/>
                  <a:gd name="T90" fmla="*/ 14 w 259"/>
                  <a:gd name="T91" fmla="*/ 4 h 387"/>
                  <a:gd name="T92" fmla="*/ 15 w 259"/>
                  <a:gd name="T93" fmla="*/ 4 h 387"/>
                  <a:gd name="T94" fmla="*/ 15 w 259"/>
                  <a:gd name="T95" fmla="*/ 5 h 387"/>
                  <a:gd name="T96" fmla="*/ 16 w 259"/>
                  <a:gd name="T97" fmla="*/ 6 h 3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9"/>
                  <a:gd name="T148" fmla="*/ 0 h 387"/>
                  <a:gd name="T149" fmla="*/ 259 w 259"/>
                  <a:gd name="T150" fmla="*/ 387 h 3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9" h="387">
                    <a:moveTo>
                      <a:pt x="259" y="104"/>
                    </a:moveTo>
                    <a:lnTo>
                      <a:pt x="242" y="115"/>
                    </a:lnTo>
                    <a:lnTo>
                      <a:pt x="226" y="126"/>
                    </a:lnTo>
                    <a:lnTo>
                      <a:pt x="211" y="137"/>
                    </a:lnTo>
                    <a:lnTo>
                      <a:pt x="196" y="148"/>
                    </a:lnTo>
                    <a:lnTo>
                      <a:pt x="182" y="159"/>
                    </a:lnTo>
                    <a:lnTo>
                      <a:pt x="168" y="171"/>
                    </a:lnTo>
                    <a:lnTo>
                      <a:pt x="156" y="181"/>
                    </a:lnTo>
                    <a:lnTo>
                      <a:pt x="143" y="193"/>
                    </a:lnTo>
                    <a:lnTo>
                      <a:pt x="130" y="205"/>
                    </a:lnTo>
                    <a:lnTo>
                      <a:pt x="118" y="217"/>
                    </a:lnTo>
                    <a:lnTo>
                      <a:pt x="106" y="229"/>
                    </a:lnTo>
                    <a:lnTo>
                      <a:pt x="95" y="242"/>
                    </a:lnTo>
                    <a:lnTo>
                      <a:pt x="82" y="256"/>
                    </a:lnTo>
                    <a:lnTo>
                      <a:pt x="71" y="270"/>
                    </a:lnTo>
                    <a:lnTo>
                      <a:pt x="58" y="285"/>
                    </a:lnTo>
                    <a:lnTo>
                      <a:pt x="45" y="300"/>
                    </a:lnTo>
                    <a:lnTo>
                      <a:pt x="41" y="310"/>
                    </a:lnTo>
                    <a:lnTo>
                      <a:pt x="36" y="322"/>
                    </a:lnTo>
                    <a:lnTo>
                      <a:pt x="31" y="332"/>
                    </a:lnTo>
                    <a:lnTo>
                      <a:pt x="27" y="343"/>
                    </a:lnTo>
                    <a:lnTo>
                      <a:pt x="21" y="355"/>
                    </a:lnTo>
                    <a:lnTo>
                      <a:pt x="16" y="365"/>
                    </a:lnTo>
                    <a:lnTo>
                      <a:pt x="12" y="377"/>
                    </a:lnTo>
                    <a:lnTo>
                      <a:pt x="7" y="387"/>
                    </a:lnTo>
                    <a:lnTo>
                      <a:pt x="3" y="360"/>
                    </a:lnTo>
                    <a:lnTo>
                      <a:pt x="0" y="334"/>
                    </a:lnTo>
                    <a:lnTo>
                      <a:pt x="0" y="309"/>
                    </a:lnTo>
                    <a:lnTo>
                      <a:pt x="4" y="284"/>
                    </a:lnTo>
                    <a:lnTo>
                      <a:pt x="10" y="261"/>
                    </a:lnTo>
                    <a:lnTo>
                      <a:pt x="16" y="236"/>
                    </a:lnTo>
                    <a:lnTo>
                      <a:pt x="27" y="213"/>
                    </a:lnTo>
                    <a:lnTo>
                      <a:pt x="38" y="190"/>
                    </a:lnTo>
                    <a:lnTo>
                      <a:pt x="52" y="167"/>
                    </a:lnTo>
                    <a:lnTo>
                      <a:pt x="68" y="144"/>
                    </a:lnTo>
                    <a:lnTo>
                      <a:pt x="86" y="121"/>
                    </a:lnTo>
                    <a:lnTo>
                      <a:pt x="105" y="98"/>
                    </a:lnTo>
                    <a:lnTo>
                      <a:pt x="125" y="75"/>
                    </a:lnTo>
                    <a:lnTo>
                      <a:pt x="148" y="51"/>
                    </a:lnTo>
                    <a:lnTo>
                      <a:pt x="171" y="25"/>
                    </a:lnTo>
                    <a:lnTo>
                      <a:pt x="195" y="0"/>
                    </a:lnTo>
                    <a:lnTo>
                      <a:pt x="203" y="13"/>
                    </a:lnTo>
                    <a:lnTo>
                      <a:pt x="211" y="25"/>
                    </a:lnTo>
                    <a:lnTo>
                      <a:pt x="219" y="39"/>
                    </a:lnTo>
                    <a:lnTo>
                      <a:pt x="227" y="52"/>
                    </a:lnTo>
                    <a:lnTo>
                      <a:pt x="235" y="65"/>
                    </a:lnTo>
                    <a:lnTo>
                      <a:pt x="243" y="77"/>
                    </a:lnTo>
                    <a:lnTo>
                      <a:pt x="251" y="91"/>
                    </a:lnTo>
                    <a:lnTo>
                      <a:pt x="259" y="104"/>
                    </a:lnTo>
                    <a:close/>
                  </a:path>
                </a:pathLst>
              </a:custGeom>
              <a:solidFill>
                <a:srgbClr val="914900"/>
              </a:solidFill>
              <a:ln w="9525">
                <a:noFill/>
                <a:round/>
                <a:headEnd/>
                <a:tailEnd/>
              </a:ln>
            </p:spPr>
            <p:txBody>
              <a:bodyPr rot="10800000" vert="eaVert"/>
              <a:lstStyle/>
              <a:p>
                <a:endParaRPr lang="en-US" sz="2400"/>
              </a:p>
            </p:txBody>
          </p:sp>
          <p:sp>
            <p:nvSpPr>
              <p:cNvPr id="54" name="Freeform 106"/>
              <p:cNvSpPr>
                <a:spLocks noChangeAspect="1"/>
              </p:cNvSpPr>
              <p:nvPr/>
            </p:nvSpPr>
            <p:spPr bwMode="auto">
              <a:xfrm>
                <a:off x="4737" y="1615"/>
                <a:ext cx="123" cy="182"/>
              </a:xfrm>
              <a:custGeom>
                <a:avLst/>
                <a:gdLst>
                  <a:gd name="T0" fmla="*/ 15 w 246"/>
                  <a:gd name="T1" fmla="*/ 6 h 365"/>
                  <a:gd name="T2" fmla="*/ 15 w 246"/>
                  <a:gd name="T3" fmla="*/ 7 h 365"/>
                  <a:gd name="T4" fmla="*/ 14 w 246"/>
                  <a:gd name="T5" fmla="*/ 7 h 365"/>
                  <a:gd name="T6" fmla="*/ 13 w 246"/>
                  <a:gd name="T7" fmla="*/ 8 h 365"/>
                  <a:gd name="T8" fmla="*/ 12 w 246"/>
                  <a:gd name="T9" fmla="*/ 9 h 365"/>
                  <a:gd name="T10" fmla="*/ 11 w 246"/>
                  <a:gd name="T11" fmla="*/ 9 h 365"/>
                  <a:gd name="T12" fmla="*/ 10 w 246"/>
                  <a:gd name="T13" fmla="*/ 10 h 365"/>
                  <a:gd name="T14" fmla="*/ 10 w 246"/>
                  <a:gd name="T15" fmla="*/ 11 h 365"/>
                  <a:gd name="T16" fmla="*/ 9 w 246"/>
                  <a:gd name="T17" fmla="*/ 11 h 365"/>
                  <a:gd name="T18" fmla="*/ 8 w 246"/>
                  <a:gd name="T19" fmla="*/ 12 h 365"/>
                  <a:gd name="T20" fmla="*/ 8 w 246"/>
                  <a:gd name="T21" fmla="*/ 13 h 365"/>
                  <a:gd name="T22" fmla="*/ 7 w 246"/>
                  <a:gd name="T23" fmla="*/ 13 h 365"/>
                  <a:gd name="T24" fmla="*/ 6 w 246"/>
                  <a:gd name="T25" fmla="*/ 14 h 365"/>
                  <a:gd name="T26" fmla="*/ 6 w 246"/>
                  <a:gd name="T27" fmla="*/ 15 h 365"/>
                  <a:gd name="T28" fmla="*/ 5 w 246"/>
                  <a:gd name="T29" fmla="*/ 16 h 365"/>
                  <a:gd name="T30" fmla="*/ 4 w 246"/>
                  <a:gd name="T31" fmla="*/ 16 h 365"/>
                  <a:gd name="T32" fmla="*/ 3 w 246"/>
                  <a:gd name="T33" fmla="*/ 17 h 365"/>
                  <a:gd name="T34" fmla="*/ 3 w 246"/>
                  <a:gd name="T35" fmla="*/ 18 h 365"/>
                  <a:gd name="T36" fmla="*/ 3 w 246"/>
                  <a:gd name="T37" fmla="*/ 19 h 365"/>
                  <a:gd name="T38" fmla="*/ 2 w 246"/>
                  <a:gd name="T39" fmla="*/ 19 h 365"/>
                  <a:gd name="T40" fmla="*/ 2 w 246"/>
                  <a:gd name="T41" fmla="*/ 20 h 365"/>
                  <a:gd name="T42" fmla="*/ 2 w 246"/>
                  <a:gd name="T43" fmla="*/ 20 h 365"/>
                  <a:gd name="T44" fmla="*/ 1 w 246"/>
                  <a:gd name="T45" fmla="*/ 21 h 365"/>
                  <a:gd name="T46" fmla="*/ 1 w 246"/>
                  <a:gd name="T47" fmla="*/ 22 h 365"/>
                  <a:gd name="T48" fmla="*/ 1 w 246"/>
                  <a:gd name="T49" fmla="*/ 22 h 365"/>
                  <a:gd name="T50" fmla="*/ 1 w 246"/>
                  <a:gd name="T51" fmla="*/ 21 h 365"/>
                  <a:gd name="T52" fmla="*/ 0 w 246"/>
                  <a:gd name="T53" fmla="*/ 19 h 365"/>
                  <a:gd name="T54" fmla="*/ 0 w 246"/>
                  <a:gd name="T55" fmla="*/ 18 h 365"/>
                  <a:gd name="T56" fmla="*/ 1 w 246"/>
                  <a:gd name="T57" fmla="*/ 16 h 365"/>
                  <a:gd name="T58" fmla="*/ 1 w 246"/>
                  <a:gd name="T59" fmla="*/ 15 h 365"/>
                  <a:gd name="T60" fmla="*/ 1 w 246"/>
                  <a:gd name="T61" fmla="*/ 13 h 365"/>
                  <a:gd name="T62" fmla="*/ 2 w 246"/>
                  <a:gd name="T63" fmla="*/ 12 h 365"/>
                  <a:gd name="T64" fmla="*/ 3 w 246"/>
                  <a:gd name="T65" fmla="*/ 11 h 365"/>
                  <a:gd name="T66" fmla="*/ 3 w 246"/>
                  <a:gd name="T67" fmla="*/ 9 h 365"/>
                  <a:gd name="T68" fmla="*/ 4 w 246"/>
                  <a:gd name="T69" fmla="*/ 8 h 365"/>
                  <a:gd name="T70" fmla="*/ 5 w 246"/>
                  <a:gd name="T71" fmla="*/ 7 h 365"/>
                  <a:gd name="T72" fmla="*/ 7 w 246"/>
                  <a:gd name="T73" fmla="*/ 5 h 365"/>
                  <a:gd name="T74" fmla="*/ 8 w 246"/>
                  <a:gd name="T75" fmla="*/ 4 h 365"/>
                  <a:gd name="T76" fmla="*/ 9 w 246"/>
                  <a:gd name="T77" fmla="*/ 3 h 365"/>
                  <a:gd name="T78" fmla="*/ 10 w 246"/>
                  <a:gd name="T79" fmla="*/ 1 h 365"/>
                  <a:gd name="T80" fmla="*/ 12 w 246"/>
                  <a:gd name="T81" fmla="*/ 0 h 365"/>
                  <a:gd name="T82" fmla="*/ 12 w 246"/>
                  <a:gd name="T83" fmla="*/ 0 h 365"/>
                  <a:gd name="T84" fmla="*/ 13 w 246"/>
                  <a:gd name="T85" fmla="*/ 1 h 365"/>
                  <a:gd name="T86" fmla="*/ 13 w 246"/>
                  <a:gd name="T87" fmla="*/ 2 h 365"/>
                  <a:gd name="T88" fmla="*/ 14 w 246"/>
                  <a:gd name="T89" fmla="*/ 3 h 365"/>
                  <a:gd name="T90" fmla="*/ 14 w 246"/>
                  <a:gd name="T91" fmla="*/ 4 h 365"/>
                  <a:gd name="T92" fmla="*/ 15 w 246"/>
                  <a:gd name="T93" fmla="*/ 4 h 365"/>
                  <a:gd name="T94" fmla="*/ 15 w 246"/>
                  <a:gd name="T95" fmla="*/ 5 h 365"/>
                  <a:gd name="T96" fmla="*/ 15 w 246"/>
                  <a:gd name="T97" fmla="*/ 6 h 3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6"/>
                  <a:gd name="T148" fmla="*/ 0 h 365"/>
                  <a:gd name="T149" fmla="*/ 246 w 246"/>
                  <a:gd name="T150" fmla="*/ 365 h 3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6" h="365">
                    <a:moveTo>
                      <a:pt x="246" y="104"/>
                    </a:moveTo>
                    <a:lnTo>
                      <a:pt x="229" y="115"/>
                    </a:lnTo>
                    <a:lnTo>
                      <a:pt x="214" y="126"/>
                    </a:lnTo>
                    <a:lnTo>
                      <a:pt x="199" y="136"/>
                    </a:lnTo>
                    <a:lnTo>
                      <a:pt x="185" y="146"/>
                    </a:lnTo>
                    <a:lnTo>
                      <a:pt x="172" y="157"/>
                    </a:lnTo>
                    <a:lnTo>
                      <a:pt x="159" y="166"/>
                    </a:lnTo>
                    <a:lnTo>
                      <a:pt x="147" y="176"/>
                    </a:lnTo>
                    <a:lnTo>
                      <a:pt x="136" y="187"/>
                    </a:lnTo>
                    <a:lnTo>
                      <a:pt x="124" y="197"/>
                    </a:lnTo>
                    <a:lnTo>
                      <a:pt x="114" y="209"/>
                    </a:lnTo>
                    <a:lnTo>
                      <a:pt x="102" y="220"/>
                    </a:lnTo>
                    <a:lnTo>
                      <a:pt x="91" y="232"/>
                    </a:lnTo>
                    <a:lnTo>
                      <a:pt x="81" y="244"/>
                    </a:lnTo>
                    <a:lnTo>
                      <a:pt x="69" y="257"/>
                    </a:lnTo>
                    <a:lnTo>
                      <a:pt x="58" y="271"/>
                    </a:lnTo>
                    <a:lnTo>
                      <a:pt x="45" y="286"/>
                    </a:lnTo>
                    <a:lnTo>
                      <a:pt x="40" y="296"/>
                    </a:lnTo>
                    <a:lnTo>
                      <a:pt x="36" y="305"/>
                    </a:lnTo>
                    <a:lnTo>
                      <a:pt x="31" y="316"/>
                    </a:lnTo>
                    <a:lnTo>
                      <a:pt x="26" y="325"/>
                    </a:lnTo>
                    <a:lnTo>
                      <a:pt x="21" y="335"/>
                    </a:lnTo>
                    <a:lnTo>
                      <a:pt x="16" y="345"/>
                    </a:lnTo>
                    <a:lnTo>
                      <a:pt x="12" y="355"/>
                    </a:lnTo>
                    <a:lnTo>
                      <a:pt x="7" y="365"/>
                    </a:lnTo>
                    <a:lnTo>
                      <a:pt x="2" y="340"/>
                    </a:lnTo>
                    <a:lnTo>
                      <a:pt x="0" y="315"/>
                    </a:lnTo>
                    <a:lnTo>
                      <a:pt x="0" y="290"/>
                    </a:lnTo>
                    <a:lnTo>
                      <a:pt x="3" y="267"/>
                    </a:lnTo>
                    <a:lnTo>
                      <a:pt x="8" y="246"/>
                    </a:lnTo>
                    <a:lnTo>
                      <a:pt x="15" y="222"/>
                    </a:lnTo>
                    <a:lnTo>
                      <a:pt x="24" y="202"/>
                    </a:lnTo>
                    <a:lnTo>
                      <a:pt x="36" y="180"/>
                    </a:lnTo>
                    <a:lnTo>
                      <a:pt x="48" y="158"/>
                    </a:lnTo>
                    <a:lnTo>
                      <a:pt x="63" y="137"/>
                    </a:lnTo>
                    <a:lnTo>
                      <a:pt x="79" y="115"/>
                    </a:lnTo>
                    <a:lnTo>
                      <a:pt x="98" y="93"/>
                    </a:lnTo>
                    <a:lnTo>
                      <a:pt x="116" y="72"/>
                    </a:lnTo>
                    <a:lnTo>
                      <a:pt x="137" y="49"/>
                    </a:lnTo>
                    <a:lnTo>
                      <a:pt x="159" y="24"/>
                    </a:lnTo>
                    <a:lnTo>
                      <a:pt x="182" y="0"/>
                    </a:lnTo>
                    <a:lnTo>
                      <a:pt x="190" y="13"/>
                    </a:lnTo>
                    <a:lnTo>
                      <a:pt x="198" y="25"/>
                    </a:lnTo>
                    <a:lnTo>
                      <a:pt x="206" y="39"/>
                    </a:lnTo>
                    <a:lnTo>
                      <a:pt x="214" y="52"/>
                    </a:lnTo>
                    <a:lnTo>
                      <a:pt x="222" y="65"/>
                    </a:lnTo>
                    <a:lnTo>
                      <a:pt x="230" y="77"/>
                    </a:lnTo>
                    <a:lnTo>
                      <a:pt x="238" y="91"/>
                    </a:lnTo>
                    <a:lnTo>
                      <a:pt x="246" y="104"/>
                    </a:lnTo>
                    <a:close/>
                  </a:path>
                </a:pathLst>
              </a:custGeom>
              <a:solidFill>
                <a:srgbClr val="995100"/>
              </a:solidFill>
              <a:ln w="9525">
                <a:noFill/>
                <a:round/>
                <a:headEnd/>
                <a:tailEnd/>
              </a:ln>
            </p:spPr>
            <p:txBody>
              <a:bodyPr rot="10800000" vert="eaVert"/>
              <a:lstStyle/>
              <a:p>
                <a:endParaRPr lang="en-US" sz="2400"/>
              </a:p>
            </p:txBody>
          </p:sp>
          <p:sp>
            <p:nvSpPr>
              <p:cNvPr id="55" name="Freeform 107"/>
              <p:cNvSpPr>
                <a:spLocks noChangeAspect="1"/>
              </p:cNvSpPr>
              <p:nvPr/>
            </p:nvSpPr>
            <p:spPr bwMode="auto">
              <a:xfrm>
                <a:off x="4744" y="1615"/>
                <a:ext cx="116" cy="171"/>
              </a:xfrm>
              <a:custGeom>
                <a:avLst/>
                <a:gdLst>
                  <a:gd name="T0" fmla="*/ 15 w 231"/>
                  <a:gd name="T1" fmla="*/ 6 h 343"/>
                  <a:gd name="T2" fmla="*/ 14 w 231"/>
                  <a:gd name="T3" fmla="*/ 7 h 343"/>
                  <a:gd name="T4" fmla="*/ 13 w 231"/>
                  <a:gd name="T5" fmla="*/ 7 h 343"/>
                  <a:gd name="T6" fmla="*/ 12 w 231"/>
                  <a:gd name="T7" fmla="*/ 8 h 343"/>
                  <a:gd name="T8" fmla="*/ 11 w 231"/>
                  <a:gd name="T9" fmla="*/ 9 h 343"/>
                  <a:gd name="T10" fmla="*/ 10 w 231"/>
                  <a:gd name="T11" fmla="*/ 9 h 343"/>
                  <a:gd name="T12" fmla="*/ 10 w 231"/>
                  <a:gd name="T13" fmla="*/ 10 h 343"/>
                  <a:gd name="T14" fmla="*/ 9 w 231"/>
                  <a:gd name="T15" fmla="*/ 10 h 343"/>
                  <a:gd name="T16" fmla="*/ 8 w 231"/>
                  <a:gd name="T17" fmla="*/ 11 h 343"/>
                  <a:gd name="T18" fmla="*/ 8 w 231"/>
                  <a:gd name="T19" fmla="*/ 11 h 343"/>
                  <a:gd name="T20" fmla="*/ 7 w 231"/>
                  <a:gd name="T21" fmla="*/ 12 h 343"/>
                  <a:gd name="T22" fmla="*/ 7 w 231"/>
                  <a:gd name="T23" fmla="*/ 13 h 343"/>
                  <a:gd name="T24" fmla="*/ 6 w 231"/>
                  <a:gd name="T25" fmla="*/ 13 h 343"/>
                  <a:gd name="T26" fmla="*/ 5 w 231"/>
                  <a:gd name="T27" fmla="*/ 14 h 343"/>
                  <a:gd name="T28" fmla="*/ 5 w 231"/>
                  <a:gd name="T29" fmla="*/ 15 h 343"/>
                  <a:gd name="T30" fmla="*/ 4 w 231"/>
                  <a:gd name="T31" fmla="*/ 16 h 343"/>
                  <a:gd name="T32" fmla="*/ 3 w 231"/>
                  <a:gd name="T33" fmla="*/ 16 h 343"/>
                  <a:gd name="T34" fmla="*/ 3 w 231"/>
                  <a:gd name="T35" fmla="*/ 17 h 343"/>
                  <a:gd name="T36" fmla="*/ 3 w 231"/>
                  <a:gd name="T37" fmla="*/ 18 h 343"/>
                  <a:gd name="T38" fmla="*/ 2 w 231"/>
                  <a:gd name="T39" fmla="*/ 18 h 343"/>
                  <a:gd name="T40" fmla="*/ 2 w 231"/>
                  <a:gd name="T41" fmla="*/ 19 h 343"/>
                  <a:gd name="T42" fmla="*/ 2 w 231"/>
                  <a:gd name="T43" fmla="*/ 19 h 343"/>
                  <a:gd name="T44" fmla="*/ 1 w 231"/>
                  <a:gd name="T45" fmla="*/ 20 h 343"/>
                  <a:gd name="T46" fmla="*/ 1 w 231"/>
                  <a:gd name="T47" fmla="*/ 20 h 343"/>
                  <a:gd name="T48" fmla="*/ 1 w 231"/>
                  <a:gd name="T49" fmla="*/ 21 h 343"/>
                  <a:gd name="T50" fmla="*/ 1 w 231"/>
                  <a:gd name="T51" fmla="*/ 19 h 343"/>
                  <a:gd name="T52" fmla="*/ 0 w 231"/>
                  <a:gd name="T53" fmla="*/ 18 h 343"/>
                  <a:gd name="T54" fmla="*/ 0 w 231"/>
                  <a:gd name="T55" fmla="*/ 17 h 343"/>
                  <a:gd name="T56" fmla="*/ 1 w 231"/>
                  <a:gd name="T57" fmla="*/ 15 h 343"/>
                  <a:gd name="T58" fmla="*/ 1 w 231"/>
                  <a:gd name="T59" fmla="*/ 14 h 343"/>
                  <a:gd name="T60" fmla="*/ 1 w 231"/>
                  <a:gd name="T61" fmla="*/ 13 h 343"/>
                  <a:gd name="T62" fmla="*/ 2 w 231"/>
                  <a:gd name="T63" fmla="*/ 11 h 343"/>
                  <a:gd name="T64" fmla="*/ 2 w 231"/>
                  <a:gd name="T65" fmla="*/ 10 h 343"/>
                  <a:gd name="T66" fmla="*/ 3 w 231"/>
                  <a:gd name="T67" fmla="*/ 9 h 343"/>
                  <a:gd name="T68" fmla="*/ 4 w 231"/>
                  <a:gd name="T69" fmla="*/ 8 h 343"/>
                  <a:gd name="T70" fmla="*/ 5 w 231"/>
                  <a:gd name="T71" fmla="*/ 6 h 343"/>
                  <a:gd name="T72" fmla="*/ 6 w 231"/>
                  <a:gd name="T73" fmla="*/ 5 h 343"/>
                  <a:gd name="T74" fmla="*/ 7 w 231"/>
                  <a:gd name="T75" fmla="*/ 4 h 343"/>
                  <a:gd name="T76" fmla="*/ 8 w 231"/>
                  <a:gd name="T77" fmla="*/ 2 h 343"/>
                  <a:gd name="T78" fmla="*/ 10 w 231"/>
                  <a:gd name="T79" fmla="*/ 1 h 343"/>
                  <a:gd name="T80" fmla="*/ 11 w 231"/>
                  <a:gd name="T81" fmla="*/ 0 h 343"/>
                  <a:gd name="T82" fmla="*/ 11 w 231"/>
                  <a:gd name="T83" fmla="*/ 0 h 343"/>
                  <a:gd name="T84" fmla="*/ 12 w 231"/>
                  <a:gd name="T85" fmla="*/ 1 h 343"/>
                  <a:gd name="T86" fmla="*/ 12 w 231"/>
                  <a:gd name="T87" fmla="*/ 2 h 343"/>
                  <a:gd name="T88" fmla="*/ 13 w 231"/>
                  <a:gd name="T89" fmla="*/ 3 h 343"/>
                  <a:gd name="T90" fmla="*/ 13 w 231"/>
                  <a:gd name="T91" fmla="*/ 4 h 343"/>
                  <a:gd name="T92" fmla="*/ 14 w 231"/>
                  <a:gd name="T93" fmla="*/ 4 h 343"/>
                  <a:gd name="T94" fmla="*/ 14 w 231"/>
                  <a:gd name="T95" fmla="*/ 5 h 343"/>
                  <a:gd name="T96" fmla="*/ 15 w 231"/>
                  <a:gd name="T97" fmla="*/ 6 h 3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1"/>
                  <a:gd name="T148" fmla="*/ 0 h 343"/>
                  <a:gd name="T149" fmla="*/ 231 w 231"/>
                  <a:gd name="T150" fmla="*/ 343 h 3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1" h="343">
                    <a:moveTo>
                      <a:pt x="231" y="104"/>
                    </a:moveTo>
                    <a:lnTo>
                      <a:pt x="215" y="114"/>
                    </a:lnTo>
                    <a:lnTo>
                      <a:pt x="199" y="125"/>
                    </a:lnTo>
                    <a:lnTo>
                      <a:pt x="185" y="135"/>
                    </a:lnTo>
                    <a:lnTo>
                      <a:pt x="173" y="144"/>
                    </a:lnTo>
                    <a:lnTo>
                      <a:pt x="160" y="153"/>
                    </a:lnTo>
                    <a:lnTo>
                      <a:pt x="148" y="163"/>
                    </a:lnTo>
                    <a:lnTo>
                      <a:pt x="138" y="172"/>
                    </a:lnTo>
                    <a:lnTo>
                      <a:pt x="128" y="181"/>
                    </a:lnTo>
                    <a:lnTo>
                      <a:pt x="117" y="190"/>
                    </a:lnTo>
                    <a:lnTo>
                      <a:pt x="107" y="199"/>
                    </a:lnTo>
                    <a:lnTo>
                      <a:pt x="98" y="210"/>
                    </a:lnTo>
                    <a:lnTo>
                      <a:pt x="87" y="220"/>
                    </a:lnTo>
                    <a:lnTo>
                      <a:pt x="77" y="232"/>
                    </a:lnTo>
                    <a:lnTo>
                      <a:pt x="67" y="244"/>
                    </a:lnTo>
                    <a:lnTo>
                      <a:pt x="55" y="257"/>
                    </a:lnTo>
                    <a:lnTo>
                      <a:pt x="44" y="271"/>
                    </a:lnTo>
                    <a:lnTo>
                      <a:pt x="39" y="280"/>
                    </a:lnTo>
                    <a:lnTo>
                      <a:pt x="34" y="289"/>
                    </a:lnTo>
                    <a:lnTo>
                      <a:pt x="30" y="299"/>
                    </a:lnTo>
                    <a:lnTo>
                      <a:pt x="25" y="307"/>
                    </a:lnTo>
                    <a:lnTo>
                      <a:pt x="21" y="316"/>
                    </a:lnTo>
                    <a:lnTo>
                      <a:pt x="16" y="325"/>
                    </a:lnTo>
                    <a:lnTo>
                      <a:pt x="11" y="334"/>
                    </a:lnTo>
                    <a:lnTo>
                      <a:pt x="7" y="343"/>
                    </a:lnTo>
                    <a:lnTo>
                      <a:pt x="2" y="319"/>
                    </a:lnTo>
                    <a:lnTo>
                      <a:pt x="0" y="295"/>
                    </a:lnTo>
                    <a:lnTo>
                      <a:pt x="0" y="272"/>
                    </a:lnTo>
                    <a:lnTo>
                      <a:pt x="2" y="250"/>
                    </a:lnTo>
                    <a:lnTo>
                      <a:pt x="7" y="229"/>
                    </a:lnTo>
                    <a:lnTo>
                      <a:pt x="14" y="209"/>
                    </a:lnTo>
                    <a:lnTo>
                      <a:pt x="22" y="188"/>
                    </a:lnTo>
                    <a:lnTo>
                      <a:pt x="32" y="168"/>
                    </a:lnTo>
                    <a:lnTo>
                      <a:pt x="45" y="149"/>
                    </a:lnTo>
                    <a:lnTo>
                      <a:pt x="59" y="128"/>
                    </a:lnTo>
                    <a:lnTo>
                      <a:pt x="74" y="108"/>
                    </a:lnTo>
                    <a:lnTo>
                      <a:pt x="90" y="88"/>
                    </a:lnTo>
                    <a:lnTo>
                      <a:pt x="108" y="67"/>
                    </a:lnTo>
                    <a:lnTo>
                      <a:pt x="126" y="45"/>
                    </a:lnTo>
                    <a:lnTo>
                      <a:pt x="147" y="23"/>
                    </a:lnTo>
                    <a:lnTo>
                      <a:pt x="168" y="0"/>
                    </a:lnTo>
                    <a:lnTo>
                      <a:pt x="176" y="13"/>
                    </a:lnTo>
                    <a:lnTo>
                      <a:pt x="184" y="25"/>
                    </a:lnTo>
                    <a:lnTo>
                      <a:pt x="192" y="39"/>
                    </a:lnTo>
                    <a:lnTo>
                      <a:pt x="200" y="52"/>
                    </a:lnTo>
                    <a:lnTo>
                      <a:pt x="207" y="65"/>
                    </a:lnTo>
                    <a:lnTo>
                      <a:pt x="215" y="77"/>
                    </a:lnTo>
                    <a:lnTo>
                      <a:pt x="223" y="91"/>
                    </a:lnTo>
                    <a:lnTo>
                      <a:pt x="231" y="104"/>
                    </a:lnTo>
                    <a:close/>
                  </a:path>
                </a:pathLst>
              </a:custGeom>
              <a:solidFill>
                <a:srgbClr val="9E5900"/>
              </a:solidFill>
              <a:ln w="9525">
                <a:noFill/>
                <a:round/>
                <a:headEnd/>
                <a:tailEnd/>
              </a:ln>
            </p:spPr>
            <p:txBody>
              <a:bodyPr rot="10800000" vert="eaVert"/>
              <a:lstStyle/>
              <a:p>
                <a:endParaRPr lang="en-US" sz="2400"/>
              </a:p>
            </p:txBody>
          </p:sp>
          <p:sp>
            <p:nvSpPr>
              <p:cNvPr id="56" name="Freeform 108"/>
              <p:cNvSpPr>
                <a:spLocks noChangeAspect="1"/>
              </p:cNvSpPr>
              <p:nvPr/>
            </p:nvSpPr>
            <p:spPr bwMode="auto">
              <a:xfrm>
                <a:off x="4750" y="1615"/>
                <a:ext cx="110" cy="160"/>
              </a:xfrm>
              <a:custGeom>
                <a:avLst/>
                <a:gdLst>
                  <a:gd name="T0" fmla="*/ 14 w 219"/>
                  <a:gd name="T1" fmla="*/ 6 h 320"/>
                  <a:gd name="T2" fmla="*/ 12 w 219"/>
                  <a:gd name="T3" fmla="*/ 8 h 320"/>
                  <a:gd name="T4" fmla="*/ 11 w 219"/>
                  <a:gd name="T5" fmla="*/ 9 h 320"/>
                  <a:gd name="T6" fmla="*/ 9 w 219"/>
                  <a:gd name="T7" fmla="*/ 10 h 320"/>
                  <a:gd name="T8" fmla="*/ 8 w 219"/>
                  <a:gd name="T9" fmla="*/ 11 h 320"/>
                  <a:gd name="T10" fmla="*/ 7 w 219"/>
                  <a:gd name="T11" fmla="*/ 12 h 320"/>
                  <a:gd name="T12" fmla="*/ 6 w 219"/>
                  <a:gd name="T13" fmla="*/ 13 h 320"/>
                  <a:gd name="T14" fmla="*/ 5 w 219"/>
                  <a:gd name="T15" fmla="*/ 14 h 320"/>
                  <a:gd name="T16" fmla="*/ 3 w 219"/>
                  <a:gd name="T17" fmla="*/ 17 h 320"/>
                  <a:gd name="T18" fmla="*/ 3 w 219"/>
                  <a:gd name="T19" fmla="*/ 17 h 320"/>
                  <a:gd name="T20" fmla="*/ 3 w 219"/>
                  <a:gd name="T21" fmla="*/ 18 h 320"/>
                  <a:gd name="T22" fmla="*/ 2 w 219"/>
                  <a:gd name="T23" fmla="*/ 18 h 320"/>
                  <a:gd name="T24" fmla="*/ 2 w 219"/>
                  <a:gd name="T25" fmla="*/ 19 h 320"/>
                  <a:gd name="T26" fmla="*/ 2 w 219"/>
                  <a:gd name="T27" fmla="*/ 19 h 320"/>
                  <a:gd name="T28" fmla="*/ 2 w 219"/>
                  <a:gd name="T29" fmla="*/ 19 h 320"/>
                  <a:gd name="T30" fmla="*/ 1 w 219"/>
                  <a:gd name="T31" fmla="*/ 20 h 320"/>
                  <a:gd name="T32" fmla="*/ 1 w 219"/>
                  <a:gd name="T33" fmla="*/ 20 h 320"/>
                  <a:gd name="T34" fmla="*/ 0 w 219"/>
                  <a:gd name="T35" fmla="*/ 18 h 320"/>
                  <a:gd name="T36" fmla="*/ 1 w 219"/>
                  <a:gd name="T37" fmla="*/ 15 h 320"/>
                  <a:gd name="T38" fmla="*/ 1 w 219"/>
                  <a:gd name="T39" fmla="*/ 12 h 320"/>
                  <a:gd name="T40" fmla="*/ 2 w 219"/>
                  <a:gd name="T41" fmla="*/ 10 h 320"/>
                  <a:gd name="T42" fmla="*/ 4 w 219"/>
                  <a:gd name="T43" fmla="*/ 7 h 320"/>
                  <a:gd name="T44" fmla="*/ 6 w 219"/>
                  <a:gd name="T45" fmla="*/ 5 h 320"/>
                  <a:gd name="T46" fmla="*/ 8 w 219"/>
                  <a:gd name="T47" fmla="*/ 3 h 320"/>
                  <a:gd name="T48" fmla="*/ 10 w 219"/>
                  <a:gd name="T49" fmla="*/ 0 h 320"/>
                  <a:gd name="T50" fmla="*/ 11 w 219"/>
                  <a:gd name="T51" fmla="*/ 1 h 320"/>
                  <a:gd name="T52" fmla="*/ 11 w 219"/>
                  <a:gd name="T53" fmla="*/ 2 h 320"/>
                  <a:gd name="T54" fmla="*/ 12 w 219"/>
                  <a:gd name="T55" fmla="*/ 3 h 320"/>
                  <a:gd name="T56" fmla="*/ 12 w 219"/>
                  <a:gd name="T57" fmla="*/ 3 h 320"/>
                  <a:gd name="T58" fmla="*/ 13 w 219"/>
                  <a:gd name="T59" fmla="*/ 5 h 320"/>
                  <a:gd name="T60" fmla="*/ 13 w 219"/>
                  <a:gd name="T61" fmla="*/ 5 h 320"/>
                  <a:gd name="T62" fmla="*/ 14 w 219"/>
                  <a:gd name="T63" fmla="*/ 6 h 320"/>
                  <a:gd name="T64" fmla="*/ 14 w 219"/>
                  <a:gd name="T65" fmla="*/ 6 h 3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9"/>
                  <a:gd name="T100" fmla="*/ 0 h 320"/>
                  <a:gd name="T101" fmla="*/ 219 w 219"/>
                  <a:gd name="T102" fmla="*/ 320 h 3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9" h="320">
                    <a:moveTo>
                      <a:pt x="219" y="104"/>
                    </a:moveTo>
                    <a:lnTo>
                      <a:pt x="187" y="125"/>
                    </a:lnTo>
                    <a:lnTo>
                      <a:pt x="162" y="143"/>
                    </a:lnTo>
                    <a:lnTo>
                      <a:pt x="140" y="159"/>
                    </a:lnTo>
                    <a:lnTo>
                      <a:pt x="120" y="175"/>
                    </a:lnTo>
                    <a:lnTo>
                      <a:pt x="102" y="191"/>
                    </a:lnTo>
                    <a:lnTo>
                      <a:pt x="85" y="210"/>
                    </a:lnTo>
                    <a:lnTo>
                      <a:pt x="66" y="232"/>
                    </a:lnTo>
                    <a:lnTo>
                      <a:pt x="44" y="257"/>
                    </a:lnTo>
                    <a:lnTo>
                      <a:pt x="40" y="265"/>
                    </a:lnTo>
                    <a:lnTo>
                      <a:pt x="35" y="273"/>
                    </a:lnTo>
                    <a:lnTo>
                      <a:pt x="30" y="281"/>
                    </a:lnTo>
                    <a:lnTo>
                      <a:pt x="26" y="289"/>
                    </a:lnTo>
                    <a:lnTo>
                      <a:pt x="21" y="297"/>
                    </a:lnTo>
                    <a:lnTo>
                      <a:pt x="17" y="304"/>
                    </a:lnTo>
                    <a:lnTo>
                      <a:pt x="12" y="312"/>
                    </a:lnTo>
                    <a:lnTo>
                      <a:pt x="7" y="320"/>
                    </a:lnTo>
                    <a:lnTo>
                      <a:pt x="0" y="274"/>
                    </a:lnTo>
                    <a:lnTo>
                      <a:pt x="3" y="233"/>
                    </a:lnTo>
                    <a:lnTo>
                      <a:pt x="13" y="194"/>
                    </a:lnTo>
                    <a:lnTo>
                      <a:pt x="32" y="157"/>
                    </a:lnTo>
                    <a:lnTo>
                      <a:pt x="55" y="120"/>
                    </a:lnTo>
                    <a:lnTo>
                      <a:pt x="85" y="82"/>
                    </a:lnTo>
                    <a:lnTo>
                      <a:pt x="118" y="43"/>
                    </a:lnTo>
                    <a:lnTo>
                      <a:pt x="156" y="0"/>
                    </a:lnTo>
                    <a:lnTo>
                      <a:pt x="164" y="13"/>
                    </a:lnTo>
                    <a:lnTo>
                      <a:pt x="172" y="25"/>
                    </a:lnTo>
                    <a:lnTo>
                      <a:pt x="180" y="39"/>
                    </a:lnTo>
                    <a:lnTo>
                      <a:pt x="188" y="52"/>
                    </a:lnTo>
                    <a:lnTo>
                      <a:pt x="195" y="65"/>
                    </a:lnTo>
                    <a:lnTo>
                      <a:pt x="203" y="77"/>
                    </a:lnTo>
                    <a:lnTo>
                      <a:pt x="211" y="91"/>
                    </a:lnTo>
                    <a:lnTo>
                      <a:pt x="219" y="104"/>
                    </a:lnTo>
                    <a:close/>
                  </a:path>
                </a:pathLst>
              </a:custGeom>
              <a:solidFill>
                <a:srgbClr val="A56000"/>
              </a:solidFill>
              <a:ln w="9525">
                <a:noFill/>
                <a:round/>
                <a:headEnd/>
                <a:tailEnd/>
              </a:ln>
            </p:spPr>
            <p:txBody>
              <a:bodyPr rot="10800000" vert="eaVert"/>
              <a:lstStyle/>
              <a:p>
                <a:endParaRPr lang="en-US" sz="2400"/>
              </a:p>
            </p:txBody>
          </p:sp>
          <p:sp>
            <p:nvSpPr>
              <p:cNvPr id="57" name="Freeform 109"/>
              <p:cNvSpPr>
                <a:spLocks noChangeAspect="1"/>
              </p:cNvSpPr>
              <p:nvPr/>
            </p:nvSpPr>
            <p:spPr bwMode="auto">
              <a:xfrm>
                <a:off x="4757" y="1615"/>
                <a:ext cx="103" cy="149"/>
              </a:xfrm>
              <a:custGeom>
                <a:avLst/>
                <a:gdLst>
                  <a:gd name="T0" fmla="*/ 13 w 205"/>
                  <a:gd name="T1" fmla="*/ 6 h 299"/>
                  <a:gd name="T2" fmla="*/ 11 w 205"/>
                  <a:gd name="T3" fmla="*/ 7 h 299"/>
                  <a:gd name="T4" fmla="*/ 10 w 205"/>
                  <a:gd name="T5" fmla="*/ 8 h 299"/>
                  <a:gd name="T6" fmla="*/ 9 w 205"/>
                  <a:gd name="T7" fmla="*/ 9 h 299"/>
                  <a:gd name="T8" fmla="*/ 7 w 205"/>
                  <a:gd name="T9" fmla="*/ 10 h 299"/>
                  <a:gd name="T10" fmla="*/ 7 w 205"/>
                  <a:gd name="T11" fmla="*/ 11 h 299"/>
                  <a:gd name="T12" fmla="*/ 6 w 205"/>
                  <a:gd name="T13" fmla="*/ 12 h 299"/>
                  <a:gd name="T14" fmla="*/ 4 w 205"/>
                  <a:gd name="T15" fmla="*/ 13 h 299"/>
                  <a:gd name="T16" fmla="*/ 3 w 205"/>
                  <a:gd name="T17" fmla="*/ 15 h 299"/>
                  <a:gd name="T18" fmla="*/ 3 w 205"/>
                  <a:gd name="T19" fmla="*/ 15 h 299"/>
                  <a:gd name="T20" fmla="*/ 3 w 205"/>
                  <a:gd name="T21" fmla="*/ 16 h 299"/>
                  <a:gd name="T22" fmla="*/ 2 w 205"/>
                  <a:gd name="T23" fmla="*/ 16 h 299"/>
                  <a:gd name="T24" fmla="*/ 2 w 205"/>
                  <a:gd name="T25" fmla="*/ 16 h 299"/>
                  <a:gd name="T26" fmla="*/ 2 w 205"/>
                  <a:gd name="T27" fmla="*/ 17 h 299"/>
                  <a:gd name="T28" fmla="*/ 1 w 205"/>
                  <a:gd name="T29" fmla="*/ 17 h 299"/>
                  <a:gd name="T30" fmla="*/ 1 w 205"/>
                  <a:gd name="T31" fmla="*/ 18 h 299"/>
                  <a:gd name="T32" fmla="*/ 1 w 205"/>
                  <a:gd name="T33" fmla="*/ 18 h 299"/>
                  <a:gd name="T34" fmla="*/ 0 w 205"/>
                  <a:gd name="T35" fmla="*/ 16 h 299"/>
                  <a:gd name="T36" fmla="*/ 1 w 205"/>
                  <a:gd name="T37" fmla="*/ 13 h 299"/>
                  <a:gd name="T38" fmla="*/ 1 w 205"/>
                  <a:gd name="T39" fmla="*/ 11 h 299"/>
                  <a:gd name="T40" fmla="*/ 2 w 205"/>
                  <a:gd name="T41" fmla="*/ 9 h 299"/>
                  <a:gd name="T42" fmla="*/ 4 w 205"/>
                  <a:gd name="T43" fmla="*/ 7 h 299"/>
                  <a:gd name="T44" fmla="*/ 5 w 205"/>
                  <a:gd name="T45" fmla="*/ 4 h 299"/>
                  <a:gd name="T46" fmla="*/ 7 w 205"/>
                  <a:gd name="T47" fmla="*/ 2 h 299"/>
                  <a:gd name="T48" fmla="*/ 9 w 205"/>
                  <a:gd name="T49" fmla="*/ 0 h 299"/>
                  <a:gd name="T50" fmla="*/ 10 w 205"/>
                  <a:gd name="T51" fmla="*/ 0 h 299"/>
                  <a:gd name="T52" fmla="*/ 10 w 205"/>
                  <a:gd name="T53" fmla="*/ 1 h 299"/>
                  <a:gd name="T54" fmla="*/ 11 w 205"/>
                  <a:gd name="T55" fmla="*/ 2 h 299"/>
                  <a:gd name="T56" fmla="*/ 11 w 205"/>
                  <a:gd name="T57" fmla="*/ 3 h 299"/>
                  <a:gd name="T58" fmla="*/ 12 w 205"/>
                  <a:gd name="T59" fmla="*/ 4 h 299"/>
                  <a:gd name="T60" fmla="*/ 12 w 205"/>
                  <a:gd name="T61" fmla="*/ 4 h 299"/>
                  <a:gd name="T62" fmla="*/ 13 w 205"/>
                  <a:gd name="T63" fmla="*/ 5 h 299"/>
                  <a:gd name="T64" fmla="*/ 13 w 205"/>
                  <a:gd name="T65" fmla="*/ 6 h 2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299"/>
                  <a:gd name="T101" fmla="*/ 205 w 205"/>
                  <a:gd name="T102" fmla="*/ 299 h 2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299">
                    <a:moveTo>
                      <a:pt x="205" y="104"/>
                    </a:moveTo>
                    <a:lnTo>
                      <a:pt x="174" y="125"/>
                    </a:lnTo>
                    <a:lnTo>
                      <a:pt x="149" y="141"/>
                    </a:lnTo>
                    <a:lnTo>
                      <a:pt x="129" y="156"/>
                    </a:lnTo>
                    <a:lnTo>
                      <a:pt x="112" y="169"/>
                    </a:lnTo>
                    <a:lnTo>
                      <a:pt x="97" y="183"/>
                    </a:lnTo>
                    <a:lnTo>
                      <a:pt x="81" y="199"/>
                    </a:lnTo>
                    <a:lnTo>
                      <a:pt x="64" y="219"/>
                    </a:lnTo>
                    <a:lnTo>
                      <a:pt x="43" y="243"/>
                    </a:lnTo>
                    <a:lnTo>
                      <a:pt x="38" y="250"/>
                    </a:lnTo>
                    <a:lnTo>
                      <a:pt x="34" y="257"/>
                    </a:lnTo>
                    <a:lnTo>
                      <a:pt x="29" y="264"/>
                    </a:lnTo>
                    <a:lnTo>
                      <a:pt x="24" y="271"/>
                    </a:lnTo>
                    <a:lnTo>
                      <a:pt x="20" y="278"/>
                    </a:lnTo>
                    <a:lnTo>
                      <a:pt x="15" y="285"/>
                    </a:lnTo>
                    <a:lnTo>
                      <a:pt x="11" y="292"/>
                    </a:lnTo>
                    <a:lnTo>
                      <a:pt x="6" y="299"/>
                    </a:lnTo>
                    <a:lnTo>
                      <a:pt x="0" y="256"/>
                    </a:lnTo>
                    <a:lnTo>
                      <a:pt x="1" y="217"/>
                    </a:lnTo>
                    <a:lnTo>
                      <a:pt x="12" y="181"/>
                    </a:lnTo>
                    <a:lnTo>
                      <a:pt x="28" y="146"/>
                    </a:lnTo>
                    <a:lnTo>
                      <a:pt x="50" y="112"/>
                    </a:lnTo>
                    <a:lnTo>
                      <a:pt x="76" y="77"/>
                    </a:lnTo>
                    <a:lnTo>
                      <a:pt x="107" y="40"/>
                    </a:lnTo>
                    <a:lnTo>
                      <a:pt x="142" y="0"/>
                    </a:lnTo>
                    <a:lnTo>
                      <a:pt x="150" y="13"/>
                    </a:lnTo>
                    <a:lnTo>
                      <a:pt x="158" y="25"/>
                    </a:lnTo>
                    <a:lnTo>
                      <a:pt x="165" y="39"/>
                    </a:lnTo>
                    <a:lnTo>
                      <a:pt x="173" y="52"/>
                    </a:lnTo>
                    <a:lnTo>
                      <a:pt x="181" y="65"/>
                    </a:lnTo>
                    <a:lnTo>
                      <a:pt x="189" y="77"/>
                    </a:lnTo>
                    <a:lnTo>
                      <a:pt x="197" y="91"/>
                    </a:lnTo>
                    <a:lnTo>
                      <a:pt x="205" y="104"/>
                    </a:lnTo>
                    <a:close/>
                  </a:path>
                </a:pathLst>
              </a:custGeom>
              <a:solidFill>
                <a:srgbClr val="AA6600"/>
              </a:solidFill>
              <a:ln w="9525">
                <a:noFill/>
                <a:round/>
                <a:headEnd/>
                <a:tailEnd/>
              </a:ln>
            </p:spPr>
            <p:txBody>
              <a:bodyPr rot="10800000" vert="eaVert"/>
              <a:lstStyle/>
              <a:p>
                <a:endParaRPr lang="en-US" sz="2400"/>
              </a:p>
            </p:txBody>
          </p:sp>
          <p:sp>
            <p:nvSpPr>
              <p:cNvPr id="58" name="Freeform 110"/>
              <p:cNvSpPr>
                <a:spLocks noChangeAspect="1"/>
              </p:cNvSpPr>
              <p:nvPr/>
            </p:nvSpPr>
            <p:spPr bwMode="auto">
              <a:xfrm>
                <a:off x="4763" y="1615"/>
                <a:ext cx="96" cy="137"/>
              </a:xfrm>
              <a:custGeom>
                <a:avLst/>
                <a:gdLst>
                  <a:gd name="T0" fmla="*/ 12 w 191"/>
                  <a:gd name="T1" fmla="*/ 6 h 275"/>
                  <a:gd name="T2" fmla="*/ 11 w 191"/>
                  <a:gd name="T3" fmla="*/ 7 h 275"/>
                  <a:gd name="T4" fmla="*/ 9 w 191"/>
                  <a:gd name="T5" fmla="*/ 8 h 275"/>
                  <a:gd name="T6" fmla="*/ 8 w 191"/>
                  <a:gd name="T7" fmla="*/ 9 h 275"/>
                  <a:gd name="T8" fmla="*/ 7 w 191"/>
                  <a:gd name="T9" fmla="*/ 10 h 275"/>
                  <a:gd name="T10" fmla="*/ 6 w 191"/>
                  <a:gd name="T11" fmla="*/ 10 h 275"/>
                  <a:gd name="T12" fmla="*/ 5 w 191"/>
                  <a:gd name="T13" fmla="*/ 11 h 275"/>
                  <a:gd name="T14" fmla="*/ 4 w 191"/>
                  <a:gd name="T15" fmla="*/ 12 h 275"/>
                  <a:gd name="T16" fmla="*/ 3 w 191"/>
                  <a:gd name="T17" fmla="*/ 14 h 275"/>
                  <a:gd name="T18" fmla="*/ 3 w 191"/>
                  <a:gd name="T19" fmla="*/ 14 h 275"/>
                  <a:gd name="T20" fmla="*/ 3 w 191"/>
                  <a:gd name="T21" fmla="*/ 15 h 275"/>
                  <a:gd name="T22" fmla="*/ 2 w 191"/>
                  <a:gd name="T23" fmla="*/ 15 h 275"/>
                  <a:gd name="T24" fmla="*/ 2 w 191"/>
                  <a:gd name="T25" fmla="*/ 15 h 275"/>
                  <a:gd name="T26" fmla="*/ 2 w 191"/>
                  <a:gd name="T27" fmla="*/ 16 h 275"/>
                  <a:gd name="T28" fmla="*/ 1 w 191"/>
                  <a:gd name="T29" fmla="*/ 16 h 275"/>
                  <a:gd name="T30" fmla="*/ 1 w 191"/>
                  <a:gd name="T31" fmla="*/ 16 h 275"/>
                  <a:gd name="T32" fmla="*/ 1 w 191"/>
                  <a:gd name="T33" fmla="*/ 17 h 275"/>
                  <a:gd name="T34" fmla="*/ 0 w 191"/>
                  <a:gd name="T35" fmla="*/ 14 h 275"/>
                  <a:gd name="T36" fmla="*/ 1 w 191"/>
                  <a:gd name="T37" fmla="*/ 12 h 275"/>
                  <a:gd name="T38" fmla="*/ 1 w 191"/>
                  <a:gd name="T39" fmla="*/ 10 h 275"/>
                  <a:gd name="T40" fmla="*/ 2 w 191"/>
                  <a:gd name="T41" fmla="*/ 8 h 275"/>
                  <a:gd name="T42" fmla="*/ 3 w 191"/>
                  <a:gd name="T43" fmla="*/ 6 h 275"/>
                  <a:gd name="T44" fmla="*/ 5 w 191"/>
                  <a:gd name="T45" fmla="*/ 4 h 275"/>
                  <a:gd name="T46" fmla="*/ 7 w 191"/>
                  <a:gd name="T47" fmla="*/ 2 h 275"/>
                  <a:gd name="T48" fmla="*/ 9 w 191"/>
                  <a:gd name="T49" fmla="*/ 0 h 275"/>
                  <a:gd name="T50" fmla="*/ 9 w 191"/>
                  <a:gd name="T51" fmla="*/ 0 h 275"/>
                  <a:gd name="T52" fmla="*/ 10 w 191"/>
                  <a:gd name="T53" fmla="*/ 1 h 275"/>
                  <a:gd name="T54" fmla="*/ 10 w 191"/>
                  <a:gd name="T55" fmla="*/ 2 h 275"/>
                  <a:gd name="T56" fmla="*/ 10 w 191"/>
                  <a:gd name="T57" fmla="*/ 3 h 275"/>
                  <a:gd name="T58" fmla="*/ 11 w 191"/>
                  <a:gd name="T59" fmla="*/ 4 h 275"/>
                  <a:gd name="T60" fmla="*/ 11 w 191"/>
                  <a:gd name="T61" fmla="*/ 4 h 275"/>
                  <a:gd name="T62" fmla="*/ 12 w 191"/>
                  <a:gd name="T63" fmla="*/ 5 h 275"/>
                  <a:gd name="T64" fmla="*/ 12 w 191"/>
                  <a:gd name="T65" fmla="*/ 6 h 2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
                  <a:gd name="T100" fmla="*/ 0 h 275"/>
                  <a:gd name="T101" fmla="*/ 191 w 191"/>
                  <a:gd name="T102" fmla="*/ 275 h 2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 h="275">
                    <a:moveTo>
                      <a:pt x="191" y="104"/>
                    </a:moveTo>
                    <a:lnTo>
                      <a:pt x="161" y="123"/>
                    </a:lnTo>
                    <a:lnTo>
                      <a:pt x="137" y="140"/>
                    </a:lnTo>
                    <a:lnTo>
                      <a:pt x="119" y="152"/>
                    </a:lnTo>
                    <a:lnTo>
                      <a:pt x="105" y="163"/>
                    </a:lnTo>
                    <a:lnTo>
                      <a:pt x="91" y="175"/>
                    </a:lnTo>
                    <a:lnTo>
                      <a:pt x="77" y="189"/>
                    </a:lnTo>
                    <a:lnTo>
                      <a:pt x="62" y="206"/>
                    </a:lnTo>
                    <a:lnTo>
                      <a:pt x="43" y="229"/>
                    </a:lnTo>
                    <a:lnTo>
                      <a:pt x="38" y="235"/>
                    </a:lnTo>
                    <a:lnTo>
                      <a:pt x="33" y="240"/>
                    </a:lnTo>
                    <a:lnTo>
                      <a:pt x="29" y="247"/>
                    </a:lnTo>
                    <a:lnTo>
                      <a:pt x="24" y="252"/>
                    </a:lnTo>
                    <a:lnTo>
                      <a:pt x="20" y="258"/>
                    </a:lnTo>
                    <a:lnTo>
                      <a:pt x="16" y="264"/>
                    </a:lnTo>
                    <a:lnTo>
                      <a:pt x="11" y="270"/>
                    </a:lnTo>
                    <a:lnTo>
                      <a:pt x="7" y="275"/>
                    </a:lnTo>
                    <a:lnTo>
                      <a:pt x="0" y="235"/>
                    </a:lnTo>
                    <a:lnTo>
                      <a:pt x="2" y="199"/>
                    </a:lnTo>
                    <a:lnTo>
                      <a:pt x="10" y="166"/>
                    </a:lnTo>
                    <a:lnTo>
                      <a:pt x="25" y="135"/>
                    </a:lnTo>
                    <a:lnTo>
                      <a:pt x="45" y="104"/>
                    </a:lnTo>
                    <a:lnTo>
                      <a:pt x="70" y="72"/>
                    </a:lnTo>
                    <a:lnTo>
                      <a:pt x="98" y="38"/>
                    </a:lnTo>
                    <a:lnTo>
                      <a:pt x="129" y="0"/>
                    </a:lnTo>
                    <a:lnTo>
                      <a:pt x="137" y="13"/>
                    </a:lnTo>
                    <a:lnTo>
                      <a:pt x="145" y="25"/>
                    </a:lnTo>
                    <a:lnTo>
                      <a:pt x="152" y="39"/>
                    </a:lnTo>
                    <a:lnTo>
                      <a:pt x="160" y="52"/>
                    </a:lnTo>
                    <a:lnTo>
                      <a:pt x="168" y="65"/>
                    </a:lnTo>
                    <a:lnTo>
                      <a:pt x="176" y="77"/>
                    </a:lnTo>
                    <a:lnTo>
                      <a:pt x="183" y="91"/>
                    </a:lnTo>
                    <a:lnTo>
                      <a:pt x="191" y="104"/>
                    </a:lnTo>
                    <a:close/>
                  </a:path>
                </a:pathLst>
              </a:custGeom>
              <a:solidFill>
                <a:srgbClr val="B26D00"/>
              </a:solidFill>
              <a:ln w="9525">
                <a:noFill/>
                <a:round/>
                <a:headEnd/>
                <a:tailEnd/>
              </a:ln>
            </p:spPr>
            <p:txBody>
              <a:bodyPr rot="10800000" vert="eaVert"/>
              <a:lstStyle/>
              <a:p>
                <a:endParaRPr lang="en-US" sz="2400"/>
              </a:p>
            </p:txBody>
          </p:sp>
          <p:sp>
            <p:nvSpPr>
              <p:cNvPr id="59" name="Freeform 111"/>
              <p:cNvSpPr>
                <a:spLocks noChangeAspect="1"/>
              </p:cNvSpPr>
              <p:nvPr/>
            </p:nvSpPr>
            <p:spPr bwMode="auto">
              <a:xfrm>
                <a:off x="4770" y="1615"/>
                <a:ext cx="89" cy="126"/>
              </a:xfrm>
              <a:custGeom>
                <a:avLst/>
                <a:gdLst>
                  <a:gd name="T0" fmla="*/ 12 w 177"/>
                  <a:gd name="T1" fmla="*/ 7 h 252"/>
                  <a:gd name="T2" fmla="*/ 10 w 177"/>
                  <a:gd name="T3" fmla="*/ 8 h 252"/>
                  <a:gd name="T4" fmla="*/ 8 w 177"/>
                  <a:gd name="T5" fmla="*/ 9 h 252"/>
                  <a:gd name="T6" fmla="*/ 7 w 177"/>
                  <a:gd name="T7" fmla="*/ 10 h 252"/>
                  <a:gd name="T8" fmla="*/ 7 w 177"/>
                  <a:gd name="T9" fmla="*/ 10 h 252"/>
                  <a:gd name="T10" fmla="*/ 6 w 177"/>
                  <a:gd name="T11" fmla="*/ 11 h 252"/>
                  <a:gd name="T12" fmla="*/ 5 w 177"/>
                  <a:gd name="T13" fmla="*/ 12 h 252"/>
                  <a:gd name="T14" fmla="*/ 4 w 177"/>
                  <a:gd name="T15" fmla="*/ 13 h 252"/>
                  <a:gd name="T16" fmla="*/ 3 w 177"/>
                  <a:gd name="T17" fmla="*/ 14 h 252"/>
                  <a:gd name="T18" fmla="*/ 3 w 177"/>
                  <a:gd name="T19" fmla="*/ 14 h 252"/>
                  <a:gd name="T20" fmla="*/ 2 w 177"/>
                  <a:gd name="T21" fmla="*/ 15 h 252"/>
                  <a:gd name="T22" fmla="*/ 2 w 177"/>
                  <a:gd name="T23" fmla="*/ 15 h 252"/>
                  <a:gd name="T24" fmla="*/ 2 w 177"/>
                  <a:gd name="T25" fmla="*/ 15 h 252"/>
                  <a:gd name="T26" fmla="*/ 2 w 177"/>
                  <a:gd name="T27" fmla="*/ 15 h 252"/>
                  <a:gd name="T28" fmla="*/ 1 w 177"/>
                  <a:gd name="T29" fmla="*/ 16 h 252"/>
                  <a:gd name="T30" fmla="*/ 1 w 177"/>
                  <a:gd name="T31" fmla="*/ 16 h 252"/>
                  <a:gd name="T32" fmla="*/ 1 w 177"/>
                  <a:gd name="T33" fmla="*/ 16 h 252"/>
                  <a:gd name="T34" fmla="*/ 0 w 177"/>
                  <a:gd name="T35" fmla="*/ 14 h 252"/>
                  <a:gd name="T36" fmla="*/ 1 w 177"/>
                  <a:gd name="T37" fmla="*/ 12 h 252"/>
                  <a:gd name="T38" fmla="*/ 1 w 177"/>
                  <a:gd name="T39" fmla="*/ 10 h 252"/>
                  <a:gd name="T40" fmla="*/ 2 w 177"/>
                  <a:gd name="T41" fmla="*/ 8 h 252"/>
                  <a:gd name="T42" fmla="*/ 3 w 177"/>
                  <a:gd name="T43" fmla="*/ 6 h 252"/>
                  <a:gd name="T44" fmla="*/ 4 w 177"/>
                  <a:gd name="T45" fmla="*/ 5 h 252"/>
                  <a:gd name="T46" fmla="*/ 6 w 177"/>
                  <a:gd name="T47" fmla="*/ 3 h 252"/>
                  <a:gd name="T48" fmla="*/ 8 w 177"/>
                  <a:gd name="T49" fmla="*/ 0 h 252"/>
                  <a:gd name="T50" fmla="*/ 8 w 177"/>
                  <a:gd name="T51" fmla="*/ 1 h 252"/>
                  <a:gd name="T52" fmla="*/ 9 w 177"/>
                  <a:gd name="T53" fmla="*/ 2 h 252"/>
                  <a:gd name="T54" fmla="*/ 9 w 177"/>
                  <a:gd name="T55" fmla="*/ 3 h 252"/>
                  <a:gd name="T56" fmla="*/ 10 w 177"/>
                  <a:gd name="T57" fmla="*/ 4 h 252"/>
                  <a:gd name="T58" fmla="*/ 10 w 177"/>
                  <a:gd name="T59" fmla="*/ 5 h 252"/>
                  <a:gd name="T60" fmla="*/ 11 w 177"/>
                  <a:gd name="T61" fmla="*/ 5 h 252"/>
                  <a:gd name="T62" fmla="*/ 11 w 177"/>
                  <a:gd name="T63" fmla="*/ 6 h 252"/>
                  <a:gd name="T64" fmla="*/ 12 w 177"/>
                  <a:gd name="T65" fmla="*/ 7 h 2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252"/>
                  <a:gd name="T101" fmla="*/ 177 w 177"/>
                  <a:gd name="T102" fmla="*/ 252 h 2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252">
                    <a:moveTo>
                      <a:pt x="177" y="104"/>
                    </a:moveTo>
                    <a:lnTo>
                      <a:pt x="147" y="123"/>
                    </a:lnTo>
                    <a:lnTo>
                      <a:pt x="125" y="137"/>
                    </a:lnTo>
                    <a:lnTo>
                      <a:pt x="109" y="148"/>
                    </a:lnTo>
                    <a:lnTo>
                      <a:pt x="97" y="157"/>
                    </a:lnTo>
                    <a:lnTo>
                      <a:pt x="85" y="167"/>
                    </a:lnTo>
                    <a:lnTo>
                      <a:pt x="73" y="179"/>
                    </a:lnTo>
                    <a:lnTo>
                      <a:pt x="60" y="194"/>
                    </a:lnTo>
                    <a:lnTo>
                      <a:pt x="41" y="216"/>
                    </a:lnTo>
                    <a:lnTo>
                      <a:pt x="37" y="220"/>
                    </a:lnTo>
                    <a:lnTo>
                      <a:pt x="32" y="225"/>
                    </a:lnTo>
                    <a:lnTo>
                      <a:pt x="27" y="229"/>
                    </a:lnTo>
                    <a:lnTo>
                      <a:pt x="23" y="234"/>
                    </a:lnTo>
                    <a:lnTo>
                      <a:pt x="18" y="239"/>
                    </a:lnTo>
                    <a:lnTo>
                      <a:pt x="15" y="243"/>
                    </a:lnTo>
                    <a:lnTo>
                      <a:pt x="10" y="248"/>
                    </a:lnTo>
                    <a:lnTo>
                      <a:pt x="6" y="252"/>
                    </a:lnTo>
                    <a:lnTo>
                      <a:pt x="0" y="214"/>
                    </a:lnTo>
                    <a:lnTo>
                      <a:pt x="1" y="182"/>
                    </a:lnTo>
                    <a:lnTo>
                      <a:pt x="8" y="152"/>
                    </a:lnTo>
                    <a:lnTo>
                      <a:pt x="22" y="123"/>
                    </a:lnTo>
                    <a:lnTo>
                      <a:pt x="40" y="96"/>
                    </a:lnTo>
                    <a:lnTo>
                      <a:pt x="62" y="66"/>
                    </a:lnTo>
                    <a:lnTo>
                      <a:pt x="87" y="35"/>
                    </a:lnTo>
                    <a:lnTo>
                      <a:pt x="115" y="0"/>
                    </a:lnTo>
                    <a:lnTo>
                      <a:pt x="123" y="13"/>
                    </a:lnTo>
                    <a:lnTo>
                      <a:pt x="131" y="25"/>
                    </a:lnTo>
                    <a:lnTo>
                      <a:pt x="138" y="39"/>
                    </a:lnTo>
                    <a:lnTo>
                      <a:pt x="146" y="52"/>
                    </a:lnTo>
                    <a:lnTo>
                      <a:pt x="154" y="65"/>
                    </a:lnTo>
                    <a:lnTo>
                      <a:pt x="162" y="77"/>
                    </a:lnTo>
                    <a:lnTo>
                      <a:pt x="169" y="91"/>
                    </a:lnTo>
                    <a:lnTo>
                      <a:pt x="177" y="104"/>
                    </a:lnTo>
                    <a:close/>
                  </a:path>
                </a:pathLst>
              </a:custGeom>
              <a:solidFill>
                <a:srgbClr val="B77200"/>
              </a:solidFill>
              <a:ln w="9525">
                <a:noFill/>
                <a:round/>
                <a:headEnd/>
                <a:tailEnd/>
              </a:ln>
            </p:spPr>
            <p:txBody>
              <a:bodyPr rot="10800000" vert="eaVert"/>
              <a:lstStyle/>
              <a:p>
                <a:endParaRPr lang="en-US" sz="2400"/>
              </a:p>
            </p:txBody>
          </p:sp>
          <p:sp>
            <p:nvSpPr>
              <p:cNvPr id="60" name="Freeform 112"/>
              <p:cNvSpPr>
                <a:spLocks noChangeAspect="1"/>
              </p:cNvSpPr>
              <p:nvPr/>
            </p:nvSpPr>
            <p:spPr bwMode="auto">
              <a:xfrm>
                <a:off x="4777" y="1615"/>
                <a:ext cx="82" cy="115"/>
              </a:xfrm>
              <a:custGeom>
                <a:avLst/>
                <a:gdLst>
                  <a:gd name="T0" fmla="*/ 10 w 165"/>
                  <a:gd name="T1" fmla="*/ 6 h 231"/>
                  <a:gd name="T2" fmla="*/ 8 w 165"/>
                  <a:gd name="T3" fmla="*/ 7 h 231"/>
                  <a:gd name="T4" fmla="*/ 7 w 165"/>
                  <a:gd name="T5" fmla="*/ 8 h 231"/>
                  <a:gd name="T6" fmla="*/ 6 w 165"/>
                  <a:gd name="T7" fmla="*/ 9 h 231"/>
                  <a:gd name="T8" fmla="*/ 5 w 165"/>
                  <a:gd name="T9" fmla="*/ 9 h 231"/>
                  <a:gd name="T10" fmla="*/ 5 w 165"/>
                  <a:gd name="T11" fmla="*/ 9 h 231"/>
                  <a:gd name="T12" fmla="*/ 4 w 165"/>
                  <a:gd name="T13" fmla="*/ 10 h 231"/>
                  <a:gd name="T14" fmla="*/ 3 w 165"/>
                  <a:gd name="T15" fmla="*/ 11 h 231"/>
                  <a:gd name="T16" fmla="*/ 2 w 165"/>
                  <a:gd name="T17" fmla="*/ 12 h 231"/>
                  <a:gd name="T18" fmla="*/ 2 w 165"/>
                  <a:gd name="T19" fmla="*/ 12 h 231"/>
                  <a:gd name="T20" fmla="*/ 2 w 165"/>
                  <a:gd name="T21" fmla="*/ 13 h 231"/>
                  <a:gd name="T22" fmla="*/ 1 w 165"/>
                  <a:gd name="T23" fmla="*/ 13 h 231"/>
                  <a:gd name="T24" fmla="*/ 1 w 165"/>
                  <a:gd name="T25" fmla="*/ 13 h 231"/>
                  <a:gd name="T26" fmla="*/ 1 w 165"/>
                  <a:gd name="T27" fmla="*/ 13 h 231"/>
                  <a:gd name="T28" fmla="*/ 0 w 165"/>
                  <a:gd name="T29" fmla="*/ 14 h 231"/>
                  <a:gd name="T30" fmla="*/ 0 w 165"/>
                  <a:gd name="T31" fmla="*/ 14 h 231"/>
                  <a:gd name="T32" fmla="*/ 0 w 165"/>
                  <a:gd name="T33" fmla="*/ 14 h 231"/>
                  <a:gd name="T34" fmla="*/ 0 w 165"/>
                  <a:gd name="T35" fmla="*/ 12 h 231"/>
                  <a:gd name="T36" fmla="*/ 0 w 165"/>
                  <a:gd name="T37" fmla="*/ 10 h 231"/>
                  <a:gd name="T38" fmla="*/ 0 w 165"/>
                  <a:gd name="T39" fmla="*/ 8 h 231"/>
                  <a:gd name="T40" fmla="*/ 1 w 165"/>
                  <a:gd name="T41" fmla="*/ 7 h 231"/>
                  <a:gd name="T42" fmla="*/ 2 w 165"/>
                  <a:gd name="T43" fmla="*/ 5 h 231"/>
                  <a:gd name="T44" fmla="*/ 3 w 165"/>
                  <a:gd name="T45" fmla="*/ 3 h 231"/>
                  <a:gd name="T46" fmla="*/ 4 w 165"/>
                  <a:gd name="T47" fmla="*/ 2 h 231"/>
                  <a:gd name="T48" fmla="*/ 6 w 165"/>
                  <a:gd name="T49" fmla="*/ 0 h 231"/>
                  <a:gd name="T50" fmla="*/ 6 w 165"/>
                  <a:gd name="T51" fmla="*/ 0 h 231"/>
                  <a:gd name="T52" fmla="*/ 7 w 165"/>
                  <a:gd name="T53" fmla="*/ 1 h 231"/>
                  <a:gd name="T54" fmla="*/ 7 w 165"/>
                  <a:gd name="T55" fmla="*/ 2 h 231"/>
                  <a:gd name="T56" fmla="*/ 8 w 165"/>
                  <a:gd name="T57" fmla="*/ 3 h 231"/>
                  <a:gd name="T58" fmla="*/ 8 w 165"/>
                  <a:gd name="T59" fmla="*/ 4 h 231"/>
                  <a:gd name="T60" fmla="*/ 9 w 165"/>
                  <a:gd name="T61" fmla="*/ 4 h 231"/>
                  <a:gd name="T62" fmla="*/ 9 w 165"/>
                  <a:gd name="T63" fmla="*/ 5 h 231"/>
                  <a:gd name="T64" fmla="*/ 10 w 165"/>
                  <a:gd name="T65" fmla="*/ 6 h 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231"/>
                  <a:gd name="T101" fmla="*/ 165 w 165"/>
                  <a:gd name="T102" fmla="*/ 231 h 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231">
                    <a:moveTo>
                      <a:pt x="165" y="104"/>
                    </a:moveTo>
                    <a:lnTo>
                      <a:pt x="135" y="122"/>
                    </a:lnTo>
                    <a:lnTo>
                      <a:pt x="114" y="135"/>
                    </a:lnTo>
                    <a:lnTo>
                      <a:pt x="99" y="144"/>
                    </a:lnTo>
                    <a:lnTo>
                      <a:pt x="89" y="151"/>
                    </a:lnTo>
                    <a:lnTo>
                      <a:pt x="81" y="158"/>
                    </a:lnTo>
                    <a:lnTo>
                      <a:pt x="72" y="167"/>
                    </a:lnTo>
                    <a:lnTo>
                      <a:pt x="59" y="181"/>
                    </a:lnTo>
                    <a:lnTo>
                      <a:pt x="42" y="202"/>
                    </a:lnTo>
                    <a:lnTo>
                      <a:pt x="37" y="205"/>
                    </a:lnTo>
                    <a:lnTo>
                      <a:pt x="33" y="209"/>
                    </a:lnTo>
                    <a:lnTo>
                      <a:pt x="28" y="212"/>
                    </a:lnTo>
                    <a:lnTo>
                      <a:pt x="25" y="216"/>
                    </a:lnTo>
                    <a:lnTo>
                      <a:pt x="20" y="220"/>
                    </a:lnTo>
                    <a:lnTo>
                      <a:pt x="15" y="224"/>
                    </a:lnTo>
                    <a:lnTo>
                      <a:pt x="11" y="227"/>
                    </a:lnTo>
                    <a:lnTo>
                      <a:pt x="6" y="231"/>
                    </a:lnTo>
                    <a:lnTo>
                      <a:pt x="0" y="196"/>
                    </a:lnTo>
                    <a:lnTo>
                      <a:pt x="0" y="165"/>
                    </a:lnTo>
                    <a:lnTo>
                      <a:pt x="7" y="138"/>
                    </a:lnTo>
                    <a:lnTo>
                      <a:pt x="20" y="113"/>
                    </a:lnTo>
                    <a:lnTo>
                      <a:pt x="36" y="88"/>
                    </a:lnTo>
                    <a:lnTo>
                      <a:pt x="57" y="61"/>
                    </a:lnTo>
                    <a:lnTo>
                      <a:pt x="79" y="32"/>
                    </a:lnTo>
                    <a:lnTo>
                      <a:pt x="103" y="0"/>
                    </a:lnTo>
                    <a:lnTo>
                      <a:pt x="111" y="13"/>
                    </a:lnTo>
                    <a:lnTo>
                      <a:pt x="119" y="25"/>
                    </a:lnTo>
                    <a:lnTo>
                      <a:pt x="126" y="39"/>
                    </a:lnTo>
                    <a:lnTo>
                      <a:pt x="134" y="52"/>
                    </a:lnTo>
                    <a:lnTo>
                      <a:pt x="142" y="65"/>
                    </a:lnTo>
                    <a:lnTo>
                      <a:pt x="150" y="77"/>
                    </a:lnTo>
                    <a:lnTo>
                      <a:pt x="157" y="91"/>
                    </a:lnTo>
                    <a:lnTo>
                      <a:pt x="165" y="104"/>
                    </a:lnTo>
                    <a:close/>
                  </a:path>
                </a:pathLst>
              </a:custGeom>
              <a:solidFill>
                <a:srgbClr val="BF7A00"/>
              </a:solidFill>
              <a:ln w="9525">
                <a:noFill/>
                <a:round/>
                <a:headEnd/>
                <a:tailEnd/>
              </a:ln>
            </p:spPr>
            <p:txBody>
              <a:bodyPr rot="10800000" vert="eaVert"/>
              <a:lstStyle/>
              <a:p>
                <a:endParaRPr lang="en-US" sz="2400"/>
              </a:p>
            </p:txBody>
          </p:sp>
          <p:sp>
            <p:nvSpPr>
              <p:cNvPr id="61" name="Freeform 113"/>
              <p:cNvSpPr>
                <a:spLocks noChangeAspect="1"/>
              </p:cNvSpPr>
              <p:nvPr/>
            </p:nvSpPr>
            <p:spPr bwMode="auto">
              <a:xfrm>
                <a:off x="4783" y="1615"/>
                <a:ext cx="75" cy="103"/>
              </a:xfrm>
              <a:custGeom>
                <a:avLst/>
                <a:gdLst>
                  <a:gd name="T0" fmla="*/ 9 w 151"/>
                  <a:gd name="T1" fmla="*/ 6 h 208"/>
                  <a:gd name="T2" fmla="*/ 7 w 151"/>
                  <a:gd name="T3" fmla="*/ 7 h 208"/>
                  <a:gd name="T4" fmla="*/ 6 w 151"/>
                  <a:gd name="T5" fmla="*/ 8 h 208"/>
                  <a:gd name="T6" fmla="*/ 5 w 151"/>
                  <a:gd name="T7" fmla="*/ 8 h 208"/>
                  <a:gd name="T8" fmla="*/ 5 w 151"/>
                  <a:gd name="T9" fmla="*/ 9 h 208"/>
                  <a:gd name="T10" fmla="*/ 4 w 151"/>
                  <a:gd name="T11" fmla="*/ 9 h 208"/>
                  <a:gd name="T12" fmla="*/ 4 w 151"/>
                  <a:gd name="T13" fmla="*/ 9 h 208"/>
                  <a:gd name="T14" fmla="*/ 3 w 151"/>
                  <a:gd name="T15" fmla="*/ 10 h 208"/>
                  <a:gd name="T16" fmla="*/ 2 w 151"/>
                  <a:gd name="T17" fmla="*/ 11 h 208"/>
                  <a:gd name="T18" fmla="*/ 2 w 151"/>
                  <a:gd name="T19" fmla="*/ 11 h 208"/>
                  <a:gd name="T20" fmla="*/ 2 w 151"/>
                  <a:gd name="T21" fmla="*/ 12 h 208"/>
                  <a:gd name="T22" fmla="*/ 1 w 151"/>
                  <a:gd name="T23" fmla="*/ 12 h 208"/>
                  <a:gd name="T24" fmla="*/ 1 w 151"/>
                  <a:gd name="T25" fmla="*/ 12 h 208"/>
                  <a:gd name="T26" fmla="*/ 1 w 151"/>
                  <a:gd name="T27" fmla="*/ 12 h 208"/>
                  <a:gd name="T28" fmla="*/ 1 w 151"/>
                  <a:gd name="T29" fmla="*/ 12 h 208"/>
                  <a:gd name="T30" fmla="*/ 0 w 151"/>
                  <a:gd name="T31" fmla="*/ 12 h 208"/>
                  <a:gd name="T32" fmla="*/ 0 w 151"/>
                  <a:gd name="T33" fmla="*/ 12 h 208"/>
                  <a:gd name="T34" fmla="*/ 0 w 151"/>
                  <a:gd name="T35" fmla="*/ 10 h 208"/>
                  <a:gd name="T36" fmla="*/ 0 w 151"/>
                  <a:gd name="T37" fmla="*/ 9 h 208"/>
                  <a:gd name="T38" fmla="*/ 0 w 151"/>
                  <a:gd name="T39" fmla="*/ 7 h 208"/>
                  <a:gd name="T40" fmla="*/ 1 w 151"/>
                  <a:gd name="T41" fmla="*/ 6 h 208"/>
                  <a:gd name="T42" fmla="*/ 2 w 151"/>
                  <a:gd name="T43" fmla="*/ 5 h 208"/>
                  <a:gd name="T44" fmla="*/ 3 w 151"/>
                  <a:gd name="T45" fmla="*/ 3 h 208"/>
                  <a:gd name="T46" fmla="*/ 4 w 151"/>
                  <a:gd name="T47" fmla="*/ 1 h 208"/>
                  <a:gd name="T48" fmla="*/ 5 w 151"/>
                  <a:gd name="T49" fmla="*/ 0 h 208"/>
                  <a:gd name="T50" fmla="*/ 6 w 151"/>
                  <a:gd name="T51" fmla="*/ 0 h 208"/>
                  <a:gd name="T52" fmla="*/ 6 w 151"/>
                  <a:gd name="T53" fmla="*/ 1 h 208"/>
                  <a:gd name="T54" fmla="*/ 7 w 151"/>
                  <a:gd name="T55" fmla="*/ 2 h 208"/>
                  <a:gd name="T56" fmla="*/ 7 w 151"/>
                  <a:gd name="T57" fmla="*/ 3 h 208"/>
                  <a:gd name="T58" fmla="*/ 8 w 151"/>
                  <a:gd name="T59" fmla="*/ 4 h 208"/>
                  <a:gd name="T60" fmla="*/ 8 w 151"/>
                  <a:gd name="T61" fmla="*/ 4 h 208"/>
                  <a:gd name="T62" fmla="*/ 9 w 151"/>
                  <a:gd name="T63" fmla="*/ 5 h 208"/>
                  <a:gd name="T64" fmla="*/ 9 w 151"/>
                  <a:gd name="T65" fmla="*/ 6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1"/>
                  <a:gd name="T100" fmla="*/ 0 h 208"/>
                  <a:gd name="T101" fmla="*/ 151 w 151"/>
                  <a:gd name="T102" fmla="*/ 208 h 2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208">
                    <a:moveTo>
                      <a:pt x="151" y="104"/>
                    </a:moveTo>
                    <a:lnTo>
                      <a:pt x="122" y="122"/>
                    </a:lnTo>
                    <a:lnTo>
                      <a:pt x="103" y="134"/>
                    </a:lnTo>
                    <a:lnTo>
                      <a:pt x="90" y="141"/>
                    </a:lnTo>
                    <a:lnTo>
                      <a:pt x="82" y="145"/>
                    </a:lnTo>
                    <a:lnTo>
                      <a:pt x="75" y="150"/>
                    </a:lnTo>
                    <a:lnTo>
                      <a:pt x="68" y="157"/>
                    </a:lnTo>
                    <a:lnTo>
                      <a:pt x="58" y="168"/>
                    </a:lnTo>
                    <a:lnTo>
                      <a:pt x="42" y="188"/>
                    </a:lnTo>
                    <a:lnTo>
                      <a:pt x="37" y="190"/>
                    </a:lnTo>
                    <a:lnTo>
                      <a:pt x="34" y="193"/>
                    </a:lnTo>
                    <a:lnTo>
                      <a:pt x="29" y="195"/>
                    </a:lnTo>
                    <a:lnTo>
                      <a:pt x="24" y="197"/>
                    </a:lnTo>
                    <a:lnTo>
                      <a:pt x="20" y="199"/>
                    </a:lnTo>
                    <a:lnTo>
                      <a:pt x="16" y="203"/>
                    </a:lnTo>
                    <a:lnTo>
                      <a:pt x="12" y="205"/>
                    </a:lnTo>
                    <a:lnTo>
                      <a:pt x="7" y="208"/>
                    </a:lnTo>
                    <a:lnTo>
                      <a:pt x="0" y="175"/>
                    </a:lnTo>
                    <a:lnTo>
                      <a:pt x="1" y="148"/>
                    </a:lnTo>
                    <a:lnTo>
                      <a:pt x="7" y="123"/>
                    </a:lnTo>
                    <a:lnTo>
                      <a:pt x="17" y="102"/>
                    </a:lnTo>
                    <a:lnTo>
                      <a:pt x="32" y="80"/>
                    </a:lnTo>
                    <a:lnTo>
                      <a:pt x="50" y="55"/>
                    </a:lnTo>
                    <a:lnTo>
                      <a:pt x="69" y="30"/>
                    </a:lnTo>
                    <a:lnTo>
                      <a:pt x="90" y="0"/>
                    </a:lnTo>
                    <a:lnTo>
                      <a:pt x="98" y="13"/>
                    </a:lnTo>
                    <a:lnTo>
                      <a:pt x="105" y="25"/>
                    </a:lnTo>
                    <a:lnTo>
                      <a:pt x="113" y="39"/>
                    </a:lnTo>
                    <a:lnTo>
                      <a:pt x="121" y="52"/>
                    </a:lnTo>
                    <a:lnTo>
                      <a:pt x="129" y="65"/>
                    </a:lnTo>
                    <a:lnTo>
                      <a:pt x="136" y="77"/>
                    </a:lnTo>
                    <a:lnTo>
                      <a:pt x="144" y="91"/>
                    </a:lnTo>
                    <a:lnTo>
                      <a:pt x="151" y="104"/>
                    </a:lnTo>
                    <a:close/>
                  </a:path>
                </a:pathLst>
              </a:custGeom>
              <a:solidFill>
                <a:srgbClr val="C48200"/>
              </a:solidFill>
              <a:ln w="9525">
                <a:noFill/>
                <a:round/>
                <a:headEnd/>
                <a:tailEnd/>
              </a:ln>
            </p:spPr>
            <p:txBody>
              <a:bodyPr rot="10800000" vert="eaVert"/>
              <a:lstStyle/>
              <a:p>
                <a:endParaRPr lang="en-US" sz="2400"/>
              </a:p>
            </p:txBody>
          </p:sp>
          <p:sp>
            <p:nvSpPr>
              <p:cNvPr id="62" name="Freeform 114"/>
              <p:cNvSpPr>
                <a:spLocks noChangeAspect="1"/>
              </p:cNvSpPr>
              <p:nvPr/>
            </p:nvSpPr>
            <p:spPr bwMode="auto">
              <a:xfrm>
                <a:off x="4790" y="1615"/>
                <a:ext cx="68" cy="92"/>
              </a:xfrm>
              <a:custGeom>
                <a:avLst/>
                <a:gdLst>
                  <a:gd name="T0" fmla="*/ 8 w 137"/>
                  <a:gd name="T1" fmla="*/ 6 h 186"/>
                  <a:gd name="T2" fmla="*/ 6 w 137"/>
                  <a:gd name="T3" fmla="*/ 7 h 186"/>
                  <a:gd name="T4" fmla="*/ 5 w 137"/>
                  <a:gd name="T5" fmla="*/ 8 h 186"/>
                  <a:gd name="T6" fmla="*/ 4 w 137"/>
                  <a:gd name="T7" fmla="*/ 8 h 186"/>
                  <a:gd name="T8" fmla="*/ 4 w 137"/>
                  <a:gd name="T9" fmla="*/ 8 h 186"/>
                  <a:gd name="T10" fmla="*/ 4 w 137"/>
                  <a:gd name="T11" fmla="*/ 8 h 186"/>
                  <a:gd name="T12" fmla="*/ 4 w 137"/>
                  <a:gd name="T13" fmla="*/ 9 h 186"/>
                  <a:gd name="T14" fmla="*/ 3 w 137"/>
                  <a:gd name="T15" fmla="*/ 9 h 186"/>
                  <a:gd name="T16" fmla="*/ 2 w 137"/>
                  <a:gd name="T17" fmla="*/ 10 h 186"/>
                  <a:gd name="T18" fmla="*/ 2 w 137"/>
                  <a:gd name="T19" fmla="*/ 10 h 186"/>
                  <a:gd name="T20" fmla="*/ 2 w 137"/>
                  <a:gd name="T21" fmla="*/ 10 h 186"/>
                  <a:gd name="T22" fmla="*/ 1 w 137"/>
                  <a:gd name="T23" fmla="*/ 11 h 186"/>
                  <a:gd name="T24" fmla="*/ 1 w 137"/>
                  <a:gd name="T25" fmla="*/ 11 h 186"/>
                  <a:gd name="T26" fmla="*/ 1 w 137"/>
                  <a:gd name="T27" fmla="*/ 11 h 186"/>
                  <a:gd name="T28" fmla="*/ 0 w 137"/>
                  <a:gd name="T29" fmla="*/ 11 h 186"/>
                  <a:gd name="T30" fmla="*/ 0 w 137"/>
                  <a:gd name="T31" fmla="*/ 11 h 186"/>
                  <a:gd name="T32" fmla="*/ 0 w 137"/>
                  <a:gd name="T33" fmla="*/ 11 h 186"/>
                  <a:gd name="T34" fmla="*/ 0 w 137"/>
                  <a:gd name="T35" fmla="*/ 9 h 186"/>
                  <a:gd name="T36" fmla="*/ 0 w 137"/>
                  <a:gd name="T37" fmla="*/ 8 h 186"/>
                  <a:gd name="T38" fmla="*/ 0 w 137"/>
                  <a:gd name="T39" fmla="*/ 6 h 186"/>
                  <a:gd name="T40" fmla="*/ 0 w 137"/>
                  <a:gd name="T41" fmla="*/ 5 h 186"/>
                  <a:gd name="T42" fmla="*/ 1 w 137"/>
                  <a:gd name="T43" fmla="*/ 4 h 186"/>
                  <a:gd name="T44" fmla="*/ 2 w 137"/>
                  <a:gd name="T45" fmla="*/ 3 h 186"/>
                  <a:gd name="T46" fmla="*/ 3 w 137"/>
                  <a:gd name="T47" fmla="*/ 1 h 186"/>
                  <a:gd name="T48" fmla="*/ 4 w 137"/>
                  <a:gd name="T49" fmla="*/ 0 h 186"/>
                  <a:gd name="T50" fmla="*/ 5 w 137"/>
                  <a:gd name="T51" fmla="*/ 0 h 186"/>
                  <a:gd name="T52" fmla="*/ 5 w 137"/>
                  <a:gd name="T53" fmla="*/ 1 h 186"/>
                  <a:gd name="T54" fmla="*/ 6 w 137"/>
                  <a:gd name="T55" fmla="*/ 2 h 186"/>
                  <a:gd name="T56" fmla="*/ 6 w 137"/>
                  <a:gd name="T57" fmla="*/ 3 h 186"/>
                  <a:gd name="T58" fmla="*/ 7 w 137"/>
                  <a:gd name="T59" fmla="*/ 4 h 186"/>
                  <a:gd name="T60" fmla="*/ 7 w 137"/>
                  <a:gd name="T61" fmla="*/ 4 h 186"/>
                  <a:gd name="T62" fmla="*/ 8 w 137"/>
                  <a:gd name="T63" fmla="*/ 5 h 186"/>
                  <a:gd name="T64" fmla="*/ 8 w 137"/>
                  <a:gd name="T65" fmla="*/ 6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7"/>
                  <a:gd name="T100" fmla="*/ 0 h 186"/>
                  <a:gd name="T101" fmla="*/ 137 w 137"/>
                  <a:gd name="T102" fmla="*/ 186 h 1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7" h="186">
                    <a:moveTo>
                      <a:pt x="137" y="104"/>
                    </a:moveTo>
                    <a:lnTo>
                      <a:pt x="108" y="121"/>
                    </a:lnTo>
                    <a:lnTo>
                      <a:pt x="90" y="131"/>
                    </a:lnTo>
                    <a:lnTo>
                      <a:pt x="79" y="137"/>
                    </a:lnTo>
                    <a:lnTo>
                      <a:pt x="74" y="140"/>
                    </a:lnTo>
                    <a:lnTo>
                      <a:pt x="69" y="142"/>
                    </a:lnTo>
                    <a:lnTo>
                      <a:pt x="64" y="146"/>
                    </a:lnTo>
                    <a:lnTo>
                      <a:pt x="55" y="157"/>
                    </a:lnTo>
                    <a:lnTo>
                      <a:pt x="40" y="174"/>
                    </a:lnTo>
                    <a:lnTo>
                      <a:pt x="36" y="175"/>
                    </a:lnTo>
                    <a:lnTo>
                      <a:pt x="32" y="176"/>
                    </a:lnTo>
                    <a:lnTo>
                      <a:pt x="28" y="178"/>
                    </a:lnTo>
                    <a:lnTo>
                      <a:pt x="23" y="180"/>
                    </a:lnTo>
                    <a:lnTo>
                      <a:pt x="18" y="181"/>
                    </a:lnTo>
                    <a:lnTo>
                      <a:pt x="15" y="182"/>
                    </a:lnTo>
                    <a:lnTo>
                      <a:pt x="10" y="184"/>
                    </a:lnTo>
                    <a:lnTo>
                      <a:pt x="6" y="186"/>
                    </a:lnTo>
                    <a:lnTo>
                      <a:pt x="0" y="156"/>
                    </a:lnTo>
                    <a:lnTo>
                      <a:pt x="0" y="131"/>
                    </a:lnTo>
                    <a:lnTo>
                      <a:pt x="5" y="110"/>
                    </a:lnTo>
                    <a:lnTo>
                      <a:pt x="14" y="90"/>
                    </a:lnTo>
                    <a:lnTo>
                      <a:pt x="26" y="70"/>
                    </a:lnTo>
                    <a:lnTo>
                      <a:pt x="43" y="51"/>
                    </a:lnTo>
                    <a:lnTo>
                      <a:pt x="59" y="28"/>
                    </a:lnTo>
                    <a:lnTo>
                      <a:pt x="76" y="0"/>
                    </a:lnTo>
                    <a:lnTo>
                      <a:pt x="84" y="13"/>
                    </a:lnTo>
                    <a:lnTo>
                      <a:pt x="91" y="25"/>
                    </a:lnTo>
                    <a:lnTo>
                      <a:pt x="99" y="39"/>
                    </a:lnTo>
                    <a:lnTo>
                      <a:pt x="107" y="52"/>
                    </a:lnTo>
                    <a:lnTo>
                      <a:pt x="114" y="65"/>
                    </a:lnTo>
                    <a:lnTo>
                      <a:pt x="122" y="77"/>
                    </a:lnTo>
                    <a:lnTo>
                      <a:pt x="129" y="91"/>
                    </a:lnTo>
                    <a:lnTo>
                      <a:pt x="137" y="104"/>
                    </a:lnTo>
                    <a:close/>
                  </a:path>
                </a:pathLst>
              </a:custGeom>
              <a:solidFill>
                <a:srgbClr val="CC8900"/>
              </a:solidFill>
              <a:ln w="9525">
                <a:noFill/>
                <a:round/>
                <a:headEnd/>
                <a:tailEnd/>
              </a:ln>
            </p:spPr>
            <p:txBody>
              <a:bodyPr rot="10800000" vert="eaVert"/>
              <a:lstStyle/>
              <a:p>
                <a:endParaRPr lang="en-US" sz="2400"/>
              </a:p>
            </p:txBody>
          </p:sp>
          <p:sp>
            <p:nvSpPr>
              <p:cNvPr id="63" name="Freeform 115"/>
              <p:cNvSpPr>
                <a:spLocks noChangeAspect="1"/>
              </p:cNvSpPr>
              <p:nvPr/>
            </p:nvSpPr>
            <p:spPr bwMode="auto">
              <a:xfrm>
                <a:off x="4796" y="1615"/>
                <a:ext cx="62" cy="81"/>
              </a:xfrm>
              <a:custGeom>
                <a:avLst/>
                <a:gdLst>
                  <a:gd name="T0" fmla="*/ 7 w 126"/>
                  <a:gd name="T1" fmla="*/ 6 h 163"/>
                  <a:gd name="T2" fmla="*/ 6 w 126"/>
                  <a:gd name="T3" fmla="*/ 7 h 163"/>
                  <a:gd name="T4" fmla="*/ 4 w 126"/>
                  <a:gd name="T5" fmla="*/ 8 h 163"/>
                  <a:gd name="T6" fmla="*/ 4 w 126"/>
                  <a:gd name="T7" fmla="*/ 8 h 163"/>
                  <a:gd name="T8" fmla="*/ 4 w 126"/>
                  <a:gd name="T9" fmla="*/ 8 h 163"/>
                  <a:gd name="T10" fmla="*/ 4 w 126"/>
                  <a:gd name="T11" fmla="*/ 8 h 163"/>
                  <a:gd name="T12" fmla="*/ 3 w 126"/>
                  <a:gd name="T13" fmla="*/ 8 h 163"/>
                  <a:gd name="T14" fmla="*/ 3 w 126"/>
                  <a:gd name="T15" fmla="*/ 9 h 163"/>
                  <a:gd name="T16" fmla="*/ 2 w 126"/>
                  <a:gd name="T17" fmla="*/ 10 h 163"/>
                  <a:gd name="T18" fmla="*/ 0 w 126"/>
                  <a:gd name="T19" fmla="*/ 10 h 163"/>
                  <a:gd name="T20" fmla="*/ 0 w 126"/>
                  <a:gd name="T21" fmla="*/ 8 h 163"/>
                  <a:gd name="T22" fmla="*/ 0 w 126"/>
                  <a:gd name="T23" fmla="*/ 7 h 163"/>
                  <a:gd name="T24" fmla="*/ 0 w 126"/>
                  <a:gd name="T25" fmla="*/ 6 h 163"/>
                  <a:gd name="T26" fmla="*/ 0 w 126"/>
                  <a:gd name="T27" fmla="*/ 5 h 163"/>
                  <a:gd name="T28" fmla="*/ 1 w 126"/>
                  <a:gd name="T29" fmla="*/ 4 h 163"/>
                  <a:gd name="T30" fmla="*/ 2 w 126"/>
                  <a:gd name="T31" fmla="*/ 2 h 163"/>
                  <a:gd name="T32" fmla="*/ 3 w 126"/>
                  <a:gd name="T33" fmla="*/ 1 h 163"/>
                  <a:gd name="T34" fmla="*/ 4 w 126"/>
                  <a:gd name="T35" fmla="*/ 0 h 163"/>
                  <a:gd name="T36" fmla="*/ 7 w 126"/>
                  <a:gd name="T37" fmla="*/ 6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63"/>
                  <a:gd name="T59" fmla="*/ 126 w 126"/>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63">
                    <a:moveTo>
                      <a:pt x="126" y="104"/>
                    </a:moveTo>
                    <a:lnTo>
                      <a:pt x="97" y="121"/>
                    </a:lnTo>
                    <a:lnTo>
                      <a:pt x="80" y="130"/>
                    </a:lnTo>
                    <a:lnTo>
                      <a:pt x="72" y="133"/>
                    </a:lnTo>
                    <a:lnTo>
                      <a:pt x="67" y="134"/>
                    </a:lnTo>
                    <a:lnTo>
                      <a:pt x="66" y="134"/>
                    </a:lnTo>
                    <a:lnTo>
                      <a:pt x="63" y="136"/>
                    </a:lnTo>
                    <a:lnTo>
                      <a:pt x="56" y="144"/>
                    </a:lnTo>
                    <a:lnTo>
                      <a:pt x="42" y="160"/>
                    </a:lnTo>
                    <a:lnTo>
                      <a:pt x="7" y="163"/>
                    </a:lnTo>
                    <a:lnTo>
                      <a:pt x="2" y="136"/>
                    </a:lnTo>
                    <a:lnTo>
                      <a:pt x="0" y="114"/>
                    </a:lnTo>
                    <a:lnTo>
                      <a:pt x="5" y="96"/>
                    </a:lnTo>
                    <a:lnTo>
                      <a:pt x="13" y="80"/>
                    </a:lnTo>
                    <a:lnTo>
                      <a:pt x="25" y="64"/>
                    </a:lnTo>
                    <a:lnTo>
                      <a:pt x="37" y="45"/>
                    </a:lnTo>
                    <a:lnTo>
                      <a:pt x="51" y="25"/>
                    </a:lnTo>
                    <a:lnTo>
                      <a:pt x="65" y="0"/>
                    </a:lnTo>
                    <a:lnTo>
                      <a:pt x="126" y="104"/>
                    </a:lnTo>
                    <a:close/>
                  </a:path>
                </a:pathLst>
              </a:custGeom>
              <a:solidFill>
                <a:srgbClr val="D18E00"/>
              </a:solidFill>
              <a:ln w="9525">
                <a:noFill/>
                <a:round/>
                <a:headEnd/>
                <a:tailEnd/>
              </a:ln>
            </p:spPr>
            <p:txBody>
              <a:bodyPr rot="10800000" vert="eaVert"/>
              <a:lstStyle/>
              <a:p>
                <a:endParaRPr lang="en-US" sz="2400"/>
              </a:p>
            </p:txBody>
          </p:sp>
          <p:sp>
            <p:nvSpPr>
              <p:cNvPr id="64" name="Freeform 116"/>
              <p:cNvSpPr>
                <a:spLocks noChangeAspect="1"/>
              </p:cNvSpPr>
              <p:nvPr/>
            </p:nvSpPr>
            <p:spPr bwMode="auto">
              <a:xfrm>
                <a:off x="4718" y="1780"/>
                <a:ext cx="451" cy="427"/>
              </a:xfrm>
              <a:custGeom>
                <a:avLst/>
                <a:gdLst>
                  <a:gd name="T0" fmla="*/ 53 w 903"/>
                  <a:gd name="T1" fmla="*/ 4 h 855"/>
                  <a:gd name="T2" fmla="*/ 49 w 903"/>
                  <a:gd name="T3" fmla="*/ 7 h 855"/>
                  <a:gd name="T4" fmla="*/ 46 w 903"/>
                  <a:gd name="T5" fmla="*/ 10 h 855"/>
                  <a:gd name="T6" fmla="*/ 42 w 903"/>
                  <a:gd name="T7" fmla="*/ 13 h 855"/>
                  <a:gd name="T8" fmla="*/ 39 w 903"/>
                  <a:gd name="T9" fmla="*/ 15 h 855"/>
                  <a:gd name="T10" fmla="*/ 35 w 903"/>
                  <a:gd name="T11" fmla="*/ 17 h 855"/>
                  <a:gd name="T12" fmla="*/ 31 w 903"/>
                  <a:gd name="T13" fmla="*/ 19 h 855"/>
                  <a:gd name="T14" fmla="*/ 27 w 903"/>
                  <a:gd name="T15" fmla="*/ 21 h 855"/>
                  <a:gd name="T16" fmla="*/ 15 w 903"/>
                  <a:gd name="T17" fmla="*/ 28 h 855"/>
                  <a:gd name="T18" fmla="*/ 6 w 903"/>
                  <a:gd name="T19" fmla="*/ 34 h 855"/>
                  <a:gd name="T20" fmla="*/ 2 w 903"/>
                  <a:gd name="T21" fmla="*/ 38 h 855"/>
                  <a:gd name="T22" fmla="*/ 0 w 903"/>
                  <a:gd name="T23" fmla="*/ 43 h 855"/>
                  <a:gd name="T24" fmla="*/ 0 w 903"/>
                  <a:gd name="T25" fmla="*/ 49 h 855"/>
                  <a:gd name="T26" fmla="*/ 0 w 903"/>
                  <a:gd name="T27" fmla="*/ 51 h 855"/>
                  <a:gd name="T28" fmla="*/ 2 w 903"/>
                  <a:gd name="T29" fmla="*/ 47 h 855"/>
                  <a:gd name="T30" fmla="*/ 5 w 903"/>
                  <a:gd name="T31" fmla="*/ 44 h 855"/>
                  <a:gd name="T32" fmla="*/ 8 w 903"/>
                  <a:gd name="T33" fmla="*/ 41 h 855"/>
                  <a:gd name="T34" fmla="*/ 12 w 903"/>
                  <a:gd name="T35" fmla="*/ 39 h 855"/>
                  <a:gd name="T36" fmla="*/ 15 w 903"/>
                  <a:gd name="T37" fmla="*/ 37 h 855"/>
                  <a:gd name="T38" fmla="*/ 19 w 903"/>
                  <a:gd name="T39" fmla="*/ 35 h 855"/>
                  <a:gd name="T40" fmla="*/ 23 w 903"/>
                  <a:gd name="T41" fmla="*/ 33 h 855"/>
                  <a:gd name="T42" fmla="*/ 28 w 903"/>
                  <a:gd name="T43" fmla="*/ 31 h 855"/>
                  <a:gd name="T44" fmla="*/ 33 w 903"/>
                  <a:gd name="T45" fmla="*/ 29 h 855"/>
                  <a:gd name="T46" fmla="*/ 37 w 903"/>
                  <a:gd name="T47" fmla="*/ 26 h 855"/>
                  <a:gd name="T48" fmla="*/ 41 w 903"/>
                  <a:gd name="T49" fmla="*/ 24 h 855"/>
                  <a:gd name="T50" fmla="*/ 44 w 903"/>
                  <a:gd name="T51" fmla="*/ 21 h 855"/>
                  <a:gd name="T52" fmla="*/ 48 w 903"/>
                  <a:gd name="T53" fmla="*/ 18 h 855"/>
                  <a:gd name="T54" fmla="*/ 51 w 903"/>
                  <a:gd name="T55" fmla="*/ 15 h 855"/>
                  <a:gd name="T56" fmla="*/ 54 w 903"/>
                  <a:gd name="T57" fmla="*/ 11 h 855"/>
                  <a:gd name="T58" fmla="*/ 56 w 903"/>
                  <a:gd name="T59" fmla="*/ 0 h 855"/>
                  <a:gd name="T60" fmla="*/ 55 w 903"/>
                  <a:gd name="T61" fmla="*/ 1 h 855"/>
                  <a:gd name="T62" fmla="*/ 55 w 903"/>
                  <a:gd name="T63" fmla="*/ 3 h 8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55"/>
                  <a:gd name="T98" fmla="*/ 903 w 903"/>
                  <a:gd name="T99" fmla="*/ 855 h 8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55">
                    <a:moveTo>
                      <a:pt x="880" y="53"/>
                    </a:moveTo>
                    <a:lnTo>
                      <a:pt x="853" y="79"/>
                    </a:lnTo>
                    <a:lnTo>
                      <a:pt x="826" y="103"/>
                    </a:lnTo>
                    <a:lnTo>
                      <a:pt x="798" y="126"/>
                    </a:lnTo>
                    <a:lnTo>
                      <a:pt x="770" y="150"/>
                    </a:lnTo>
                    <a:lnTo>
                      <a:pt x="743" y="170"/>
                    </a:lnTo>
                    <a:lnTo>
                      <a:pt x="715" y="190"/>
                    </a:lnTo>
                    <a:lnTo>
                      <a:pt x="686" y="209"/>
                    </a:lnTo>
                    <a:lnTo>
                      <a:pt x="658" y="228"/>
                    </a:lnTo>
                    <a:lnTo>
                      <a:pt x="628" y="245"/>
                    </a:lnTo>
                    <a:lnTo>
                      <a:pt x="598" y="262"/>
                    </a:lnTo>
                    <a:lnTo>
                      <a:pt x="568" y="280"/>
                    </a:lnTo>
                    <a:lnTo>
                      <a:pt x="537" y="297"/>
                    </a:lnTo>
                    <a:lnTo>
                      <a:pt x="506" y="313"/>
                    </a:lnTo>
                    <a:lnTo>
                      <a:pt x="473" y="330"/>
                    </a:lnTo>
                    <a:lnTo>
                      <a:pt x="441" y="348"/>
                    </a:lnTo>
                    <a:lnTo>
                      <a:pt x="408" y="365"/>
                    </a:lnTo>
                    <a:lnTo>
                      <a:pt x="250" y="459"/>
                    </a:lnTo>
                    <a:lnTo>
                      <a:pt x="162" y="507"/>
                    </a:lnTo>
                    <a:lnTo>
                      <a:pt x="111" y="548"/>
                    </a:lnTo>
                    <a:lnTo>
                      <a:pt x="71" y="585"/>
                    </a:lnTo>
                    <a:lnTo>
                      <a:pt x="44" y="620"/>
                    </a:lnTo>
                    <a:lnTo>
                      <a:pt x="23" y="654"/>
                    </a:lnTo>
                    <a:lnTo>
                      <a:pt x="10" y="693"/>
                    </a:lnTo>
                    <a:lnTo>
                      <a:pt x="3" y="737"/>
                    </a:lnTo>
                    <a:lnTo>
                      <a:pt x="1" y="790"/>
                    </a:lnTo>
                    <a:lnTo>
                      <a:pt x="0" y="855"/>
                    </a:lnTo>
                    <a:lnTo>
                      <a:pt x="14" y="820"/>
                    </a:lnTo>
                    <a:lnTo>
                      <a:pt x="30" y="789"/>
                    </a:lnTo>
                    <a:lnTo>
                      <a:pt x="47" y="761"/>
                    </a:lnTo>
                    <a:lnTo>
                      <a:pt x="68" y="735"/>
                    </a:lnTo>
                    <a:lnTo>
                      <a:pt x="90" y="712"/>
                    </a:lnTo>
                    <a:lnTo>
                      <a:pt x="114" y="690"/>
                    </a:lnTo>
                    <a:lnTo>
                      <a:pt x="139" y="669"/>
                    </a:lnTo>
                    <a:lnTo>
                      <a:pt x="166" y="651"/>
                    </a:lnTo>
                    <a:lnTo>
                      <a:pt x="195" y="633"/>
                    </a:lnTo>
                    <a:lnTo>
                      <a:pt x="223" y="617"/>
                    </a:lnTo>
                    <a:lnTo>
                      <a:pt x="253" y="601"/>
                    </a:lnTo>
                    <a:lnTo>
                      <a:pt x="284" y="586"/>
                    </a:lnTo>
                    <a:lnTo>
                      <a:pt x="317" y="571"/>
                    </a:lnTo>
                    <a:lnTo>
                      <a:pt x="349" y="555"/>
                    </a:lnTo>
                    <a:lnTo>
                      <a:pt x="381" y="540"/>
                    </a:lnTo>
                    <a:lnTo>
                      <a:pt x="413" y="524"/>
                    </a:lnTo>
                    <a:lnTo>
                      <a:pt x="454" y="503"/>
                    </a:lnTo>
                    <a:lnTo>
                      <a:pt x="492" y="484"/>
                    </a:lnTo>
                    <a:lnTo>
                      <a:pt x="529" y="464"/>
                    </a:lnTo>
                    <a:lnTo>
                      <a:pt x="563" y="446"/>
                    </a:lnTo>
                    <a:lnTo>
                      <a:pt x="596" y="427"/>
                    </a:lnTo>
                    <a:lnTo>
                      <a:pt x="629" y="409"/>
                    </a:lnTo>
                    <a:lnTo>
                      <a:pt x="659" y="389"/>
                    </a:lnTo>
                    <a:lnTo>
                      <a:pt x="689" y="370"/>
                    </a:lnTo>
                    <a:lnTo>
                      <a:pt x="716" y="349"/>
                    </a:lnTo>
                    <a:lnTo>
                      <a:pt x="745" y="326"/>
                    </a:lnTo>
                    <a:lnTo>
                      <a:pt x="772" y="302"/>
                    </a:lnTo>
                    <a:lnTo>
                      <a:pt x="798" y="275"/>
                    </a:lnTo>
                    <a:lnTo>
                      <a:pt x="824" y="246"/>
                    </a:lnTo>
                    <a:lnTo>
                      <a:pt x="851" y="215"/>
                    </a:lnTo>
                    <a:lnTo>
                      <a:pt x="876" y="182"/>
                    </a:lnTo>
                    <a:lnTo>
                      <a:pt x="903" y="144"/>
                    </a:lnTo>
                    <a:lnTo>
                      <a:pt x="903" y="0"/>
                    </a:lnTo>
                    <a:lnTo>
                      <a:pt x="898" y="8"/>
                    </a:lnTo>
                    <a:lnTo>
                      <a:pt x="889" y="26"/>
                    </a:lnTo>
                    <a:lnTo>
                      <a:pt x="881" y="45"/>
                    </a:lnTo>
                    <a:lnTo>
                      <a:pt x="880" y="53"/>
                    </a:lnTo>
                    <a:close/>
                  </a:path>
                </a:pathLst>
              </a:custGeom>
              <a:solidFill>
                <a:srgbClr val="8C4400"/>
              </a:solidFill>
              <a:ln w="9525">
                <a:noFill/>
                <a:round/>
                <a:headEnd/>
                <a:tailEnd/>
              </a:ln>
            </p:spPr>
            <p:txBody>
              <a:bodyPr rot="10800000" vert="eaVert"/>
              <a:lstStyle/>
              <a:p>
                <a:endParaRPr lang="en-US" sz="2400"/>
              </a:p>
            </p:txBody>
          </p:sp>
          <p:sp>
            <p:nvSpPr>
              <p:cNvPr id="65" name="Freeform 117"/>
              <p:cNvSpPr>
                <a:spLocks noChangeAspect="1"/>
              </p:cNvSpPr>
              <p:nvPr/>
            </p:nvSpPr>
            <p:spPr bwMode="auto">
              <a:xfrm>
                <a:off x="4717" y="2157"/>
                <a:ext cx="445" cy="445"/>
              </a:xfrm>
              <a:custGeom>
                <a:avLst/>
                <a:gdLst>
                  <a:gd name="T0" fmla="*/ 53 w 890"/>
                  <a:gd name="T1" fmla="*/ 8 h 890"/>
                  <a:gd name="T2" fmla="*/ 52 w 890"/>
                  <a:gd name="T3" fmla="*/ 10 h 890"/>
                  <a:gd name="T4" fmla="*/ 51 w 890"/>
                  <a:gd name="T5" fmla="*/ 11 h 890"/>
                  <a:gd name="T6" fmla="*/ 49 w 890"/>
                  <a:gd name="T7" fmla="*/ 12 h 890"/>
                  <a:gd name="T8" fmla="*/ 48 w 890"/>
                  <a:gd name="T9" fmla="*/ 13 h 890"/>
                  <a:gd name="T10" fmla="*/ 47 w 890"/>
                  <a:gd name="T11" fmla="*/ 14 h 890"/>
                  <a:gd name="T12" fmla="*/ 46 w 890"/>
                  <a:gd name="T13" fmla="*/ 15 h 890"/>
                  <a:gd name="T14" fmla="*/ 44 w 890"/>
                  <a:gd name="T15" fmla="*/ 16 h 890"/>
                  <a:gd name="T16" fmla="*/ 43 w 890"/>
                  <a:gd name="T17" fmla="*/ 17 h 890"/>
                  <a:gd name="T18" fmla="*/ 42 w 890"/>
                  <a:gd name="T19" fmla="*/ 18 h 890"/>
                  <a:gd name="T20" fmla="*/ 41 w 890"/>
                  <a:gd name="T21" fmla="*/ 19 h 890"/>
                  <a:gd name="T22" fmla="*/ 39 w 890"/>
                  <a:gd name="T23" fmla="*/ 20 h 890"/>
                  <a:gd name="T24" fmla="*/ 38 w 890"/>
                  <a:gd name="T25" fmla="*/ 21 h 890"/>
                  <a:gd name="T26" fmla="*/ 36 w 890"/>
                  <a:gd name="T27" fmla="*/ 22 h 890"/>
                  <a:gd name="T28" fmla="*/ 35 w 890"/>
                  <a:gd name="T29" fmla="*/ 22 h 890"/>
                  <a:gd name="T30" fmla="*/ 33 w 890"/>
                  <a:gd name="T31" fmla="*/ 23 h 890"/>
                  <a:gd name="T32" fmla="*/ 31 w 890"/>
                  <a:gd name="T33" fmla="*/ 24 h 890"/>
                  <a:gd name="T34" fmla="*/ 20 w 890"/>
                  <a:gd name="T35" fmla="*/ 29 h 890"/>
                  <a:gd name="T36" fmla="*/ 10 w 890"/>
                  <a:gd name="T37" fmla="*/ 35 h 890"/>
                  <a:gd name="T38" fmla="*/ 7 w 890"/>
                  <a:gd name="T39" fmla="*/ 38 h 890"/>
                  <a:gd name="T40" fmla="*/ 4 w 890"/>
                  <a:gd name="T41" fmla="*/ 40 h 890"/>
                  <a:gd name="T42" fmla="*/ 2 w 890"/>
                  <a:gd name="T43" fmla="*/ 42 h 890"/>
                  <a:gd name="T44" fmla="*/ 1 w 890"/>
                  <a:gd name="T45" fmla="*/ 44 h 890"/>
                  <a:gd name="T46" fmla="*/ 1 w 890"/>
                  <a:gd name="T47" fmla="*/ 46 h 890"/>
                  <a:gd name="T48" fmla="*/ 1 w 890"/>
                  <a:gd name="T49" fmla="*/ 49 h 890"/>
                  <a:gd name="T50" fmla="*/ 0 w 890"/>
                  <a:gd name="T51" fmla="*/ 52 h 890"/>
                  <a:gd name="T52" fmla="*/ 0 w 890"/>
                  <a:gd name="T53" fmla="*/ 56 h 890"/>
                  <a:gd name="T54" fmla="*/ 2 w 890"/>
                  <a:gd name="T55" fmla="*/ 54 h 890"/>
                  <a:gd name="T56" fmla="*/ 3 w 890"/>
                  <a:gd name="T57" fmla="*/ 52 h 890"/>
                  <a:gd name="T58" fmla="*/ 4 w 890"/>
                  <a:gd name="T59" fmla="*/ 50 h 890"/>
                  <a:gd name="T60" fmla="*/ 5 w 890"/>
                  <a:gd name="T61" fmla="*/ 49 h 890"/>
                  <a:gd name="T62" fmla="*/ 7 w 890"/>
                  <a:gd name="T63" fmla="*/ 47 h 890"/>
                  <a:gd name="T64" fmla="*/ 8 w 890"/>
                  <a:gd name="T65" fmla="*/ 46 h 890"/>
                  <a:gd name="T66" fmla="*/ 10 w 890"/>
                  <a:gd name="T67" fmla="*/ 45 h 890"/>
                  <a:gd name="T68" fmla="*/ 11 w 890"/>
                  <a:gd name="T69" fmla="*/ 44 h 890"/>
                  <a:gd name="T70" fmla="*/ 13 w 890"/>
                  <a:gd name="T71" fmla="*/ 43 h 890"/>
                  <a:gd name="T72" fmla="*/ 14 w 890"/>
                  <a:gd name="T73" fmla="*/ 42 h 890"/>
                  <a:gd name="T74" fmla="*/ 16 w 890"/>
                  <a:gd name="T75" fmla="*/ 41 h 890"/>
                  <a:gd name="T76" fmla="*/ 18 w 890"/>
                  <a:gd name="T77" fmla="*/ 41 h 890"/>
                  <a:gd name="T78" fmla="*/ 20 w 890"/>
                  <a:gd name="T79" fmla="*/ 40 h 890"/>
                  <a:gd name="T80" fmla="*/ 22 w 890"/>
                  <a:gd name="T81" fmla="*/ 39 h 890"/>
                  <a:gd name="T82" fmla="*/ 24 w 890"/>
                  <a:gd name="T83" fmla="*/ 38 h 890"/>
                  <a:gd name="T84" fmla="*/ 26 w 890"/>
                  <a:gd name="T85" fmla="*/ 37 h 890"/>
                  <a:gd name="T86" fmla="*/ 37 w 890"/>
                  <a:gd name="T87" fmla="*/ 30 h 890"/>
                  <a:gd name="T88" fmla="*/ 40 w 890"/>
                  <a:gd name="T89" fmla="*/ 28 h 890"/>
                  <a:gd name="T90" fmla="*/ 43 w 890"/>
                  <a:gd name="T91" fmla="*/ 26 h 890"/>
                  <a:gd name="T92" fmla="*/ 46 w 890"/>
                  <a:gd name="T93" fmla="*/ 25 h 890"/>
                  <a:gd name="T94" fmla="*/ 48 w 890"/>
                  <a:gd name="T95" fmla="*/ 23 h 890"/>
                  <a:gd name="T96" fmla="*/ 50 w 890"/>
                  <a:gd name="T97" fmla="*/ 22 h 890"/>
                  <a:gd name="T98" fmla="*/ 51 w 890"/>
                  <a:gd name="T99" fmla="*/ 21 h 890"/>
                  <a:gd name="T100" fmla="*/ 53 w 890"/>
                  <a:gd name="T101" fmla="*/ 19 h 890"/>
                  <a:gd name="T102" fmla="*/ 54 w 890"/>
                  <a:gd name="T103" fmla="*/ 18 h 890"/>
                  <a:gd name="T104" fmla="*/ 55 w 890"/>
                  <a:gd name="T105" fmla="*/ 16 h 890"/>
                  <a:gd name="T106" fmla="*/ 55 w 890"/>
                  <a:gd name="T107" fmla="*/ 14 h 890"/>
                  <a:gd name="T108" fmla="*/ 56 w 890"/>
                  <a:gd name="T109" fmla="*/ 13 h 890"/>
                  <a:gd name="T110" fmla="*/ 56 w 890"/>
                  <a:gd name="T111" fmla="*/ 11 h 890"/>
                  <a:gd name="T112" fmla="*/ 56 w 890"/>
                  <a:gd name="T113" fmla="*/ 9 h 890"/>
                  <a:gd name="T114" fmla="*/ 56 w 890"/>
                  <a:gd name="T115" fmla="*/ 7 h 890"/>
                  <a:gd name="T116" fmla="*/ 56 w 890"/>
                  <a:gd name="T117" fmla="*/ 3 h 890"/>
                  <a:gd name="T118" fmla="*/ 56 w 890"/>
                  <a:gd name="T119" fmla="*/ 0 h 890"/>
                  <a:gd name="T120" fmla="*/ 54 w 890"/>
                  <a:gd name="T121" fmla="*/ 5 h 890"/>
                  <a:gd name="T122" fmla="*/ 53 w 890"/>
                  <a:gd name="T123" fmla="*/ 8 h 8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0"/>
                  <a:gd name="T187" fmla="*/ 0 h 890"/>
                  <a:gd name="T188" fmla="*/ 890 w 890"/>
                  <a:gd name="T189" fmla="*/ 890 h 8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0" h="890">
                    <a:moveTo>
                      <a:pt x="846" y="124"/>
                    </a:moveTo>
                    <a:lnTo>
                      <a:pt x="823" y="147"/>
                    </a:lnTo>
                    <a:lnTo>
                      <a:pt x="802" y="169"/>
                    </a:lnTo>
                    <a:lnTo>
                      <a:pt x="782" y="189"/>
                    </a:lnTo>
                    <a:lnTo>
                      <a:pt x="761" y="208"/>
                    </a:lnTo>
                    <a:lnTo>
                      <a:pt x="741" y="225"/>
                    </a:lnTo>
                    <a:lnTo>
                      <a:pt x="723" y="241"/>
                    </a:lnTo>
                    <a:lnTo>
                      <a:pt x="703" y="256"/>
                    </a:lnTo>
                    <a:lnTo>
                      <a:pt x="684" y="270"/>
                    </a:lnTo>
                    <a:lnTo>
                      <a:pt x="664" y="284"/>
                    </a:lnTo>
                    <a:lnTo>
                      <a:pt x="644" y="298"/>
                    </a:lnTo>
                    <a:lnTo>
                      <a:pt x="622" y="310"/>
                    </a:lnTo>
                    <a:lnTo>
                      <a:pt x="600" y="324"/>
                    </a:lnTo>
                    <a:lnTo>
                      <a:pt x="576" y="337"/>
                    </a:lnTo>
                    <a:lnTo>
                      <a:pt x="550" y="351"/>
                    </a:lnTo>
                    <a:lnTo>
                      <a:pt x="523" y="366"/>
                    </a:lnTo>
                    <a:lnTo>
                      <a:pt x="494" y="380"/>
                    </a:lnTo>
                    <a:lnTo>
                      <a:pt x="315" y="463"/>
                    </a:lnTo>
                    <a:lnTo>
                      <a:pt x="152" y="556"/>
                    </a:lnTo>
                    <a:lnTo>
                      <a:pt x="99" y="594"/>
                    </a:lnTo>
                    <a:lnTo>
                      <a:pt x="59" y="626"/>
                    </a:lnTo>
                    <a:lnTo>
                      <a:pt x="32" y="657"/>
                    </a:lnTo>
                    <a:lnTo>
                      <a:pt x="15" y="689"/>
                    </a:lnTo>
                    <a:lnTo>
                      <a:pt x="4" y="726"/>
                    </a:lnTo>
                    <a:lnTo>
                      <a:pt x="1" y="769"/>
                    </a:lnTo>
                    <a:lnTo>
                      <a:pt x="0" y="823"/>
                    </a:lnTo>
                    <a:lnTo>
                      <a:pt x="0" y="890"/>
                    </a:lnTo>
                    <a:lnTo>
                      <a:pt x="19" y="855"/>
                    </a:lnTo>
                    <a:lnTo>
                      <a:pt x="39" y="824"/>
                    </a:lnTo>
                    <a:lnTo>
                      <a:pt x="59" y="796"/>
                    </a:lnTo>
                    <a:lnTo>
                      <a:pt x="79" y="772"/>
                    </a:lnTo>
                    <a:lnTo>
                      <a:pt x="100" y="751"/>
                    </a:lnTo>
                    <a:lnTo>
                      <a:pt x="122" y="732"/>
                    </a:lnTo>
                    <a:lnTo>
                      <a:pt x="145" y="715"/>
                    </a:lnTo>
                    <a:lnTo>
                      <a:pt x="169" y="698"/>
                    </a:lnTo>
                    <a:lnTo>
                      <a:pt x="194" y="683"/>
                    </a:lnTo>
                    <a:lnTo>
                      <a:pt x="221" y="670"/>
                    </a:lnTo>
                    <a:lnTo>
                      <a:pt x="249" y="656"/>
                    </a:lnTo>
                    <a:lnTo>
                      <a:pt x="277" y="642"/>
                    </a:lnTo>
                    <a:lnTo>
                      <a:pt x="307" y="627"/>
                    </a:lnTo>
                    <a:lnTo>
                      <a:pt x="340" y="612"/>
                    </a:lnTo>
                    <a:lnTo>
                      <a:pt x="373" y="596"/>
                    </a:lnTo>
                    <a:lnTo>
                      <a:pt x="409" y="577"/>
                    </a:lnTo>
                    <a:lnTo>
                      <a:pt x="589" y="477"/>
                    </a:lnTo>
                    <a:lnTo>
                      <a:pt x="639" y="444"/>
                    </a:lnTo>
                    <a:lnTo>
                      <a:pt x="683" y="415"/>
                    </a:lnTo>
                    <a:lnTo>
                      <a:pt x="722" y="389"/>
                    </a:lnTo>
                    <a:lnTo>
                      <a:pt x="755" y="366"/>
                    </a:lnTo>
                    <a:lnTo>
                      <a:pt x="785" y="342"/>
                    </a:lnTo>
                    <a:lnTo>
                      <a:pt x="812" y="322"/>
                    </a:lnTo>
                    <a:lnTo>
                      <a:pt x="834" y="300"/>
                    </a:lnTo>
                    <a:lnTo>
                      <a:pt x="851" y="278"/>
                    </a:lnTo>
                    <a:lnTo>
                      <a:pt x="865" y="256"/>
                    </a:lnTo>
                    <a:lnTo>
                      <a:pt x="876" y="231"/>
                    </a:lnTo>
                    <a:lnTo>
                      <a:pt x="883" y="203"/>
                    </a:lnTo>
                    <a:lnTo>
                      <a:pt x="888" y="172"/>
                    </a:lnTo>
                    <a:lnTo>
                      <a:pt x="890" y="137"/>
                    </a:lnTo>
                    <a:lnTo>
                      <a:pt x="889" y="97"/>
                    </a:lnTo>
                    <a:lnTo>
                      <a:pt x="887" y="52"/>
                    </a:lnTo>
                    <a:lnTo>
                      <a:pt x="881" y="0"/>
                    </a:lnTo>
                    <a:lnTo>
                      <a:pt x="863" y="76"/>
                    </a:lnTo>
                    <a:lnTo>
                      <a:pt x="846" y="124"/>
                    </a:lnTo>
                    <a:close/>
                  </a:path>
                </a:pathLst>
              </a:custGeom>
              <a:solidFill>
                <a:srgbClr val="8C4400"/>
              </a:solidFill>
              <a:ln w="9525">
                <a:noFill/>
                <a:round/>
                <a:headEnd/>
                <a:tailEnd/>
              </a:ln>
            </p:spPr>
            <p:txBody>
              <a:bodyPr rot="10800000" vert="eaVert"/>
              <a:lstStyle/>
              <a:p>
                <a:endParaRPr lang="en-US" sz="2400"/>
              </a:p>
            </p:txBody>
          </p:sp>
          <p:sp>
            <p:nvSpPr>
              <p:cNvPr id="66" name="Freeform 118"/>
              <p:cNvSpPr>
                <a:spLocks noChangeAspect="1"/>
              </p:cNvSpPr>
              <p:nvPr/>
            </p:nvSpPr>
            <p:spPr bwMode="auto">
              <a:xfrm>
                <a:off x="4838" y="1681"/>
                <a:ext cx="245" cy="57"/>
              </a:xfrm>
              <a:custGeom>
                <a:avLst/>
                <a:gdLst>
                  <a:gd name="T0" fmla="*/ 2 w 489"/>
                  <a:gd name="T1" fmla="*/ 0 h 114"/>
                  <a:gd name="T2" fmla="*/ 31 w 489"/>
                  <a:gd name="T3" fmla="*/ 5 h 114"/>
                  <a:gd name="T4" fmla="*/ 31 w 489"/>
                  <a:gd name="T5" fmla="*/ 7 h 114"/>
                  <a:gd name="T6" fmla="*/ 0 w 489"/>
                  <a:gd name="T7" fmla="*/ 2 h 114"/>
                  <a:gd name="T8" fmla="*/ 2 w 489"/>
                  <a:gd name="T9" fmla="*/ 0 h 114"/>
                  <a:gd name="T10" fmla="*/ 0 60000 65536"/>
                  <a:gd name="T11" fmla="*/ 0 60000 65536"/>
                  <a:gd name="T12" fmla="*/ 0 60000 65536"/>
                  <a:gd name="T13" fmla="*/ 0 60000 65536"/>
                  <a:gd name="T14" fmla="*/ 0 60000 65536"/>
                  <a:gd name="T15" fmla="*/ 0 w 489"/>
                  <a:gd name="T16" fmla="*/ 0 h 114"/>
                  <a:gd name="T17" fmla="*/ 489 w 489"/>
                  <a:gd name="T18" fmla="*/ 114 h 114"/>
                </a:gdLst>
                <a:ahLst/>
                <a:cxnLst>
                  <a:cxn ang="T10">
                    <a:pos x="T0" y="T1"/>
                  </a:cxn>
                  <a:cxn ang="T11">
                    <a:pos x="T2" y="T3"/>
                  </a:cxn>
                  <a:cxn ang="T12">
                    <a:pos x="T4" y="T5"/>
                  </a:cxn>
                  <a:cxn ang="T13">
                    <a:pos x="T6" y="T7"/>
                  </a:cxn>
                  <a:cxn ang="T14">
                    <a:pos x="T8" y="T9"/>
                  </a:cxn>
                </a:cxnLst>
                <a:rect l="T15" t="T16" r="T17" b="T18"/>
                <a:pathLst>
                  <a:path w="489" h="114">
                    <a:moveTo>
                      <a:pt x="32" y="0"/>
                    </a:moveTo>
                    <a:lnTo>
                      <a:pt x="489" y="71"/>
                    </a:lnTo>
                    <a:lnTo>
                      <a:pt x="489" y="114"/>
                    </a:lnTo>
                    <a:lnTo>
                      <a:pt x="0" y="22"/>
                    </a:lnTo>
                    <a:lnTo>
                      <a:pt x="32" y="0"/>
                    </a:lnTo>
                    <a:close/>
                  </a:path>
                </a:pathLst>
              </a:custGeom>
              <a:solidFill>
                <a:srgbClr val="00335B"/>
              </a:solidFill>
              <a:ln w="9525">
                <a:noFill/>
                <a:round/>
                <a:headEnd/>
                <a:tailEnd/>
              </a:ln>
            </p:spPr>
            <p:txBody>
              <a:bodyPr rot="10800000" vert="eaVert"/>
              <a:lstStyle/>
              <a:p>
                <a:endParaRPr lang="en-US" sz="2400"/>
              </a:p>
            </p:txBody>
          </p:sp>
          <p:sp>
            <p:nvSpPr>
              <p:cNvPr id="67" name="Freeform 119"/>
              <p:cNvSpPr>
                <a:spLocks noChangeAspect="1"/>
              </p:cNvSpPr>
              <p:nvPr/>
            </p:nvSpPr>
            <p:spPr bwMode="auto">
              <a:xfrm>
                <a:off x="4976" y="1681"/>
                <a:ext cx="54" cy="57"/>
              </a:xfrm>
              <a:custGeom>
                <a:avLst/>
                <a:gdLst>
                  <a:gd name="T0" fmla="*/ 3 w 108"/>
                  <a:gd name="T1" fmla="*/ 0 h 114"/>
                  <a:gd name="T2" fmla="*/ 4 w 108"/>
                  <a:gd name="T3" fmla="*/ 1 h 114"/>
                  <a:gd name="T4" fmla="*/ 5 w 108"/>
                  <a:gd name="T5" fmla="*/ 1 h 114"/>
                  <a:gd name="T6" fmla="*/ 6 w 108"/>
                  <a:gd name="T7" fmla="*/ 1 h 114"/>
                  <a:gd name="T8" fmla="*/ 6 w 108"/>
                  <a:gd name="T9" fmla="*/ 2 h 114"/>
                  <a:gd name="T10" fmla="*/ 7 w 108"/>
                  <a:gd name="T11" fmla="*/ 2 h 114"/>
                  <a:gd name="T12" fmla="*/ 7 w 108"/>
                  <a:gd name="T13" fmla="*/ 3 h 114"/>
                  <a:gd name="T14" fmla="*/ 7 w 108"/>
                  <a:gd name="T15" fmla="*/ 3 h 114"/>
                  <a:gd name="T16" fmla="*/ 7 w 108"/>
                  <a:gd name="T17" fmla="*/ 4 h 114"/>
                  <a:gd name="T18" fmla="*/ 7 w 108"/>
                  <a:gd name="T19" fmla="*/ 5 h 114"/>
                  <a:gd name="T20" fmla="*/ 7 w 108"/>
                  <a:gd name="T21" fmla="*/ 5 h 114"/>
                  <a:gd name="T22" fmla="*/ 7 w 108"/>
                  <a:gd name="T23" fmla="*/ 6 h 114"/>
                  <a:gd name="T24" fmla="*/ 6 w 108"/>
                  <a:gd name="T25" fmla="*/ 7 h 114"/>
                  <a:gd name="T26" fmla="*/ 6 w 108"/>
                  <a:gd name="T27" fmla="*/ 7 h 114"/>
                  <a:gd name="T28" fmla="*/ 5 w 108"/>
                  <a:gd name="T29" fmla="*/ 7 h 114"/>
                  <a:gd name="T30" fmla="*/ 4 w 108"/>
                  <a:gd name="T31" fmla="*/ 7 h 114"/>
                  <a:gd name="T32" fmla="*/ 3 w 108"/>
                  <a:gd name="T33" fmla="*/ 7 h 114"/>
                  <a:gd name="T34" fmla="*/ 3 w 108"/>
                  <a:gd name="T35" fmla="*/ 7 h 114"/>
                  <a:gd name="T36" fmla="*/ 3 w 108"/>
                  <a:gd name="T37" fmla="*/ 7 h 114"/>
                  <a:gd name="T38" fmla="*/ 2 w 108"/>
                  <a:gd name="T39" fmla="*/ 7 h 114"/>
                  <a:gd name="T40" fmla="*/ 1 w 108"/>
                  <a:gd name="T41" fmla="*/ 7 h 114"/>
                  <a:gd name="T42" fmla="*/ 1 w 108"/>
                  <a:gd name="T43" fmla="*/ 6 h 114"/>
                  <a:gd name="T44" fmla="*/ 1 w 108"/>
                  <a:gd name="T45" fmla="*/ 5 h 114"/>
                  <a:gd name="T46" fmla="*/ 1 w 108"/>
                  <a:gd name="T47" fmla="*/ 5 h 114"/>
                  <a:gd name="T48" fmla="*/ 0 w 108"/>
                  <a:gd name="T49" fmla="*/ 4 h 114"/>
                  <a:gd name="T50" fmla="*/ 1 w 108"/>
                  <a:gd name="T51" fmla="*/ 3 h 114"/>
                  <a:gd name="T52" fmla="*/ 1 w 108"/>
                  <a:gd name="T53" fmla="*/ 3 h 114"/>
                  <a:gd name="T54" fmla="*/ 1 w 108"/>
                  <a:gd name="T55" fmla="*/ 2 h 114"/>
                  <a:gd name="T56" fmla="*/ 1 w 108"/>
                  <a:gd name="T57" fmla="*/ 2 h 114"/>
                  <a:gd name="T58" fmla="*/ 2 w 108"/>
                  <a:gd name="T59" fmla="*/ 1 h 114"/>
                  <a:gd name="T60" fmla="*/ 3 w 108"/>
                  <a:gd name="T61" fmla="*/ 1 h 114"/>
                  <a:gd name="T62" fmla="*/ 3 w 108"/>
                  <a:gd name="T63" fmla="*/ 1 h 114"/>
                  <a:gd name="T64" fmla="*/ 3 w 108"/>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8"/>
                  <a:gd name="T100" fmla="*/ 0 h 114"/>
                  <a:gd name="T101" fmla="*/ 108 w 108"/>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8" h="114">
                    <a:moveTo>
                      <a:pt x="54" y="0"/>
                    </a:moveTo>
                    <a:lnTo>
                      <a:pt x="64" y="1"/>
                    </a:lnTo>
                    <a:lnTo>
                      <a:pt x="75" y="4"/>
                    </a:lnTo>
                    <a:lnTo>
                      <a:pt x="84" y="10"/>
                    </a:lnTo>
                    <a:lnTo>
                      <a:pt x="92" y="17"/>
                    </a:lnTo>
                    <a:lnTo>
                      <a:pt x="99" y="25"/>
                    </a:lnTo>
                    <a:lnTo>
                      <a:pt x="104" y="35"/>
                    </a:lnTo>
                    <a:lnTo>
                      <a:pt x="107" y="46"/>
                    </a:lnTo>
                    <a:lnTo>
                      <a:pt x="108" y="57"/>
                    </a:lnTo>
                    <a:lnTo>
                      <a:pt x="107" y="69"/>
                    </a:lnTo>
                    <a:lnTo>
                      <a:pt x="104" y="79"/>
                    </a:lnTo>
                    <a:lnTo>
                      <a:pt x="99" y="88"/>
                    </a:lnTo>
                    <a:lnTo>
                      <a:pt x="92" y="98"/>
                    </a:lnTo>
                    <a:lnTo>
                      <a:pt x="84" y="104"/>
                    </a:lnTo>
                    <a:lnTo>
                      <a:pt x="75" y="109"/>
                    </a:lnTo>
                    <a:lnTo>
                      <a:pt x="64" y="113"/>
                    </a:lnTo>
                    <a:lnTo>
                      <a:pt x="54" y="114"/>
                    </a:lnTo>
                    <a:lnTo>
                      <a:pt x="44" y="113"/>
                    </a:lnTo>
                    <a:lnTo>
                      <a:pt x="33" y="109"/>
                    </a:lnTo>
                    <a:lnTo>
                      <a:pt x="24" y="104"/>
                    </a:lnTo>
                    <a:lnTo>
                      <a:pt x="16" y="98"/>
                    </a:lnTo>
                    <a:lnTo>
                      <a:pt x="9" y="88"/>
                    </a:lnTo>
                    <a:lnTo>
                      <a:pt x="4" y="79"/>
                    </a:lnTo>
                    <a:lnTo>
                      <a:pt x="1" y="69"/>
                    </a:lnTo>
                    <a:lnTo>
                      <a:pt x="0" y="57"/>
                    </a:lnTo>
                    <a:lnTo>
                      <a:pt x="1" y="46"/>
                    </a:lnTo>
                    <a:lnTo>
                      <a:pt x="4" y="35"/>
                    </a:lnTo>
                    <a:lnTo>
                      <a:pt x="9" y="25"/>
                    </a:lnTo>
                    <a:lnTo>
                      <a:pt x="16" y="17"/>
                    </a:lnTo>
                    <a:lnTo>
                      <a:pt x="24" y="10"/>
                    </a:lnTo>
                    <a:lnTo>
                      <a:pt x="33" y="4"/>
                    </a:lnTo>
                    <a:lnTo>
                      <a:pt x="44" y="1"/>
                    </a:lnTo>
                    <a:lnTo>
                      <a:pt x="54" y="0"/>
                    </a:lnTo>
                    <a:close/>
                  </a:path>
                </a:pathLst>
              </a:custGeom>
              <a:solidFill>
                <a:srgbClr val="00335B"/>
              </a:solidFill>
              <a:ln w="9525">
                <a:noFill/>
                <a:round/>
                <a:headEnd/>
                <a:tailEnd/>
              </a:ln>
            </p:spPr>
            <p:txBody>
              <a:bodyPr rot="10800000" vert="eaVert"/>
              <a:lstStyle/>
              <a:p>
                <a:endParaRPr lang="en-US" sz="2400"/>
              </a:p>
            </p:txBody>
          </p:sp>
          <p:sp>
            <p:nvSpPr>
              <p:cNvPr id="68" name="Freeform 120"/>
              <p:cNvSpPr>
                <a:spLocks noChangeAspect="1"/>
              </p:cNvSpPr>
              <p:nvPr/>
            </p:nvSpPr>
            <p:spPr bwMode="auto">
              <a:xfrm>
                <a:off x="4977" y="1682"/>
                <a:ext cx="52" cy="54"/>
              </a:xfrm>
              <a:custGeom>
                <a:avLst/>
                <a:gdLst>
                  <a:gd name="T0" fmla="*/ 3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3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3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2" y="0"/>
                    </a:moveTo>
                    <a:lnTo>
                      <a:pt x="62" y="1"/>
                    </a:lnTo>
                    <a:lnTo>
                      <a:pt x="73" y="5"/>
                    </a:lnTo>
                    <a:lnTo>
                      <a:pt x="81" y="9"/>
                    </a:lnTo>
                    <a:lnTo>
                      <a:pt x="89" y="16"/>
                    </a:lnTo>
                    <a:lnTo>
                      <a:pt x="95" y="24"/>
                    </a:lnTo>
                    <a:lnTo>
                      <a:pt x="99" y="33"/>
                    </a:lnTo>
                    <a:lnTo>
                      <a:pt x="103" y="44"/>
                    </a:lnTo>
                    <a:lnTo>
                      <a:pt x="104" y="54"/>
                    </a:lnTo>
                    <a:lnTo>
                      <a:pt x="103" y="64"/>
                    </a:lnTo>
                    <a:lnTo>
                      <a:pt x="99" y="75"/>
                    </a:lnTo>
                    <a:lnTo>
                      <a:pt x="95" y="84"/>
                    </a:lnTo>
                    <a:lnTo>
                      <a:pt x="89" y="92"/>
                    </a:lnTo>
                    <a:lnTo>
                      <a:pt x="81" y="99"/>
                    </a:lnTo>
                    <a:lnTo>
                      <a:pt x="73" y="104"/>
                    </a:lnTo>
                    <a:lnTo>
                      <a:pt x="62" y="107"/>
                    </a:lnTo>
                    <a:lnTo>
                      <a:pt x="52" y="108"/>
                    </a:lnTo>
                    <a:lnTo>
                      <a:pt x="42" y="107"/>
                    </a:lnTo>
                    <a:lnTo>
                      <a:pt x="31" y="104"/>
                    </a:lnTo>
                    <a:lnTo>
                      <a:pt x="23" y="99"/>
                    </a:lnTo>
                    <a:lnTo>
                      <a:pt x="15" y="92"/>
                    </a:lnTo>
                    <a:lnTo>
                      <a:pt x="9" y="84"/>
                    </a:lnTo>
                    <a:lnTo>
                      <a:pt x="5" y="75"/>
                    </a:lnTo>
                    <a:lnTo>
                      <a:pt x="1" y="64"/>
                    </a:lnTo>
                    <a:lnTo>
                      <a:pt x="0" y="54"/>
                    </a:lnTo>
                    <a:lnTo>
                      <a:pt x="1" y="44"/>
                    </a:lnTo>
                    <a:lnTo>
                      <a:pt x="5" y="33"/>
                    </a:lnTo>
                    <a:lnTo>
                      <a:pt x="9" y="24"/>
                    </a:lnTo>
                    <a:lnTo>
                      <a:pt x="15" y="16"/>
                    </a:lnTo>
                    <a:lnTo>
                      <a:pt x="23" y="9"/>
                    </a:lnTo>
                    <a:lnTo>
                      <a:pt x="31" y="5"/>
                    </a:lnTo>
                    <a:lnTo>
                      <a:pt x="42" y="1"/>
                    </a:lnTo>
                    <a:lnTo>
                      <a:pt x="52" y="0"/>
                    </a:lnTo>
                    <a:close/>
                  </a:path>
                </a:pathLst>
              </a:custGeom>
              <a:solidFill>
                <a:srgbClr val="003854"/>
              </a:solidFill>
              <a:ln w="9525">
                <a:noFill/>
                <a:round/>
                <a:headEnd/>
                <a:tailEnd/>
              </a:ln>
            </p:spPr>
            <p:txBody>
              <a:bodyPr rot="10800000" vert="eaVert"/>
              <a:lstStyle/>
              <a:p>
                <a:endParaRPr lang="en-US" sz="2400"/>
              </a:p>
            </p:txBody>
          </p:sp>
          <p:sp>
            <p:nvSpPr>
              <p:cNvPr id="69" name="Freeform 121"/>
              <p:cNvSpPr>
                <a:spLocks noChangeAspect="1"/>
              </p:cNvSpPr>
              <p:nvPr/>
            </p:nvSpPr>
            <p:spPr bwMode="auto">
              <a:xfrm>
                <a:off x="4978" y="1683"/>
                <a:ext cx="50" cy="51"/>
              </a:xfrm>
              <a:custGeom>
                <a:avLst/>
                <a:gdLst>
                  <a:gd name="T0" fmla="*/ 3 w 100"/>
                  <a:gd name="T1" fmla="*/ 0 h 104"/>
                  <a:gd name="T2" fmla="*/ 4 w 100"/>
                  <a:gd name="T3" fmla="*/ 0 h 104"/>
                  <a:gd name="T4" fmla="*/ 5 w 100"/>
                  <a:gd name="T5" fmla="*/ 0 h 104"/>
                  <a:gd name="T6" fmla="*/ 5 w 100"/>
                  <a:gd name="T7" fmla="*/ 0 h 104"/>
                  <a:gd name="T8" fmla="*/ 6 w 100"/>
                  <a:gd name="T9" fmla="*/ 0 h 104"/>
                  <a:gd name="T10" fmla="*/ 6 w 100"/>
                  <a:gd name="T11" fmla="*/ 1 h 104"/>
                  <a:gd name="T12" fmla="*/ 6 w 100"/>
                  <a:gd name="T13" fmla="*/ 1 h 104"/>
                  <a:gd name="T14" fmla="*/ 6 w 100"/>
                  <a:gd name="T15" fmla="*/ 2 h 104"/>
                  <a:gd name="T16" fmla="*/ 6 w 100"/>
                  <a:gd name="T17" fmla="*/ 3 h 104"/>
                  <a:gd name="T18" fmla="*/ 6 w 100"/>
                  <a:gd name="T19" fmla="*/ 3 h 104"/>
                  <a:gd name="T20" fmla="*/ 6 w 100"/>
                  <a:gd name="T21" fmla="*/ 4 h 104"/>
                  <a:gd name="T22" fmla="*/ 6 w 100"/>
                  <a:gd name="T23" fmla="*/ 5 h 104"/>
                  <a:gd name="T24" fmla="*/ 6 w 100"/>
                  <a:gd name="T25" fmla="*/ 5 h 104"/>
                  <a:gd name="T26" fmla="*/ 5 w 100"/>
                  <a:gd name="T27" fmla="*/ 5 h 104"/>
                  <a:gd name="T28" fmla="*/ 5 w 100"/>
                  <a:gd name="T29" fmla="*/ 6 h 104"/>
                  <a:gd name="T30" fmla="*/ 4 w 100"/>
                  <a:gd name="T31" fmla="*/ 6 h 104"/>
                  <a:gd name="T32" fmla="*/ 3 w 100"/>
                  <a:gd name="T33" fmla="*/ 6 h 104"/>
                  <a:gd name="T34" fmla="*/ 3 w 100"/>
                  <a:gd name="T35" fmla="*/ 6 h 104"/>
                  <a:gd name="T36" fmla="*/ 2 w 100"/>
                  <a:gd name="T37" fmla="*/ 6 h 104"/>
                  <a:gd name="T38" fmla="*/ 2 w 100"/>
                  <a:gd name="T39" fmla="*/ 5 h 104"/>
                  <a:gd name="T40" fmla="*/ 1 w 100"/>
                  <a:gd name="T41" fmla="*/ 5 h 104"/>
                  <a:gd name="T42" fmla="*/ 1 w 100"/>
                  <a:gd name="T43" fmla="*/ 5 h 104"/>
                  <a:gd name="T44" fmla="*/ 1 w 100"/>
                  <a:gd name="T45" fmla="*/ 4 h 104"/>
                  <a:gd name="T46" fmla="*/ 1 w 100"/>
                  <a:gd name="T47" fmla="*/ 3 h 104"/>
                  <a:gd name="T48" fmla="*/ 0 w 100"/>
                  <a:gd name="T49" fmla="*/ 3 h 104"/>
                  <a:gd name="T50" fmla="*/ 1 w 100"/>
                  <a:gd name="T51" fmla="*/ 2 h 104"/>
                  <a:gd name="T52" fmla="*/ 1 w 100"/>
                  <a:gd name="T53" fmla="*/ 1 h 104"/>
                  <a:gd name="T54" fmla="*/ 1 w 100"/>
                  <a:gd name="T55" fmla="*/ 1 h 104"/>
                  <a:gd name="T56" fmla="*/ 1 w 100"/>
                  <a:gd name="T57" fmla="*/ 0 h 104"/>
                  <a:gd name="T58" fmla="*/ 2 w 100"/>
                  <a:gd name="T59" fmla="*/ 0 h 104"/>
                  <a:gd name="T60" fmla="*/ 2 w 100"/>
                  <a:gd name="T61" fmla="*/ 0 h 104"/>
                  <a:gd name="T62" fmla="*/ 3 w 100"/>
                  <a:gd name="T63" fmla="*/ 0 h 104"/>
                  <a:gd name="T64" fmla="*/ 3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
                  <a:gd name="T100" fmla="*/ 0 h 104"/>
                  <a:gd name="T101" fmla="*/ 100 w 100"/>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 h="104">
                    <a:moveTo>
                      <a:pt x="50" y="0"/>
                    </a:moveTo>
                    <a:lnTo>
                      <a:pt x="60" y="1"/>
                    </a:lnTo>
                    <a:lnTo>
                      <a:pt x="70" y="5"/>
                    </a:lnTo>
                    <a:lnTo>
                      <a:pt x="78" y="9"/>
                    </a:lnTo>
                    <a:lnTo>
                      <a:pt x="86" y="15"/>
                    </a:lnTo>
                    <a:lnTo>
                      <a:pt x="91" y="23"/>
                    </a:lnTo>
                    <a:lnTo>
                      <a:pt x="96" y="31"/>
                    </a:lnTo>
                    <a:lnTo>
                      <a:pt x="98" y="42"/>
                    </a:lnTo>
                    <a:lnTo>
                      <a:pt x="100" y="52"/>
                    </a:lnTo>
                    <a:lnTo>
                      <a:pt x="98" y="62"/>
                    </a:lnTo>
                    <a:lnTo>
                      <a:pt x="96" y="73"/>
                    </a:lnTo>
                    <a:lnTo>
                      <a:pt x="91" y="81"/>
                    </a:lnTo>
                    <a:lnTo>
                      <a:pt x="86" y="89"/>
                    </a:lnTo>
                    <a:lnTo>
                      <a:pt x="78" y="95"/>
                    </a:lnTo>
                    <a:lnTo>
                      <a:pt x="70" y="99"/>
                    </a:lnTo>
                    <a:lnTo>
                      <a:pt x="60" y="103"/>
                    </a:lnTo>
                    <a:lnTo>
                      <a:pt x="50" y="104"/>
                    </a:lnTo>
                    <a:lnTo>
                      <a:pt x="40" y="103"/>
                    </a:lnTo>
                    <a:lnTo>
                      <a:pt x="30" y="99"/>
                    </a:lnTo>
                    <a:lnTo>
                      <a:pt x="22" y="95"/>
                    </a:lnTo>
                    <a:lnTo>
                      <a:pt x="15" y="89"/>
                    </a:lnTo>
                    <a:lnTo>
                      <a:pt x="9" y="81"/>
                    </a:lnTo>
                    <a:lnTo>
                      <a:pt x="4" y="73"/>
                    </a:lnTo>
                    <a:lnTo>
                      <a:pt x="2" y="62"/>
                    </a:lnTo>
                    <a:lnTo>
                      <a:pt x="0" y="52"/>
                    </a:lnTo>
                    <a:lnTo>
                      <a:pt x="2" y="42"/>
                    </a:lnTo>
                    <a:lnTo>
                      <a:pt x="4" y="31"/>
                    </a:lnTo>
                    <a:lnTo>
                      <a:pt x="9" y="23"/>
                    </a:lnTo>
                    <a:lnTo>
                      <a:pt x="15" y="15"/>
                    </a:lnTo>
                    <a:lnTo>
                      <a:pt x="22" y="9"/>
                    </a:lnTo>
                    <a:lnTo>
                      <a:pt x="30" y="5"/>
                    </a:lnTo>
                    <a:lnTo>
                      <a:pt x="40" y="1"/>
                    </a:lnTo>
                    <a:lnTo>
                      <a:pt x="50" y="0"/>
                    </a:lnTo>
                    <a:close/>
                  </a:path>
                </a:pathLst>
              </a:custGeom>
              <a:solidFill>
                <a:srgbClr val="003D4C"/>
              </a:solidFill>
              <a:ln w="9525">
                <a:noFill/>
                <a:round/>
                <a:headEnd/>
                <a:tailEnd/>
              </a:ln>
            </p:spPr>
            <p:txBody>
              <a:bodyPr rot="10800000" vert="eaVert"/>
              <a:lstStyle/>
              <a:p>
                <a:endParaRPr lang="en-US" sz="2400"/>
              </a:p>
            </p:txBody>
          </p:sp>
          <p:sp>
            <p:nvSpPr>
              <p:cNvPr id="70" name="Freeform 122"/>
              <p:cNvSpPr>
                <a:spLocks noChangeAspect="1"/>
              </p:cNvSpPr>
              <p:nvPr/>
            </p:nvSpPr>
            <p:spPr bwMode="auto">
              <a:xfrm>
                <a:off x="4979" y="1683"/>
                <a:ext cx="48" cy="50"/>
              </a:xfrm>
              <a:custGeom>
                <a:avLst/>
                <a:gdLst>
                  <a:gd name="T0" fmla="*/ 3 w 94"/>
                  <a:gd name="T1" fmla="*/ 0 h 99"/>
                  <a:gd name="T2" fmla="*/ 4 w 94"/>
                  <a:gd name="T3" fmla="*/ 1 h 99"/>
                  <a:gd name="T4" fmla="*/ 5 w 94"/>
                  <a:gd name="T5" fmla="*/ 1 h 99"/>
                  <a:gd name="T6" fmla="*/ 5 w 94"/>
                  <a:gd name="T7" fmla="*/ 1 h 99"/>
                  <a:gd name="T8" fmla="*/ 6 w 94"/>
                  <a:gd name="T9" fmla="*/ 1 h 99"/>
                  <a:gd name="T10" fmla="*/ 6 w 94"/>
                  <a:gd name="T11" fmla="*/ 2 h 99"/>
                  <a:gd name="T12" fmla="*/ 6 w 94"/>
                  <a:gd name="T13" fmla="*/ 2 h 99"/>
                  <a:gd name="T14" fmla="*/ 6 w 94"/>
                  <a:gd name="T15" fmla="*/ 3 h 99"/>
                  <a:gd name="T16" fmla="*/ 7 w 94"/>
                  <a:gd name="T17" fmla="*/ 4 h 99"/>
                  <a:gd name="T18" fmla="*/ 6 w 94"/>
                  <a:gd name="T19" fmla="*/ 4 h 99"/>
                  <a:gd name="T20" fmla="*/ 6 w 94"/>
                  <a:gd name="T21" fmla="*/ 5 h 99"/>
                  <a:gd name="T22" fmla="*/ 6 w 94"/>
                  <a:gd name="T23" fmla="*/ 5 h 99"/>
                  <a:gd name="T24" fmla="*/ 6 w 94"/>
                  <a:gd name="T25" fmla="*/ 6 h 99"/>
                  <a:gd name="T26" fmla="*/ 5 w 94"/>
                  <a:gd name="T27" fmla="*/ 6 h 99"/>
                  <a:gd name="T28" fmla="*/ 5 w 94"/>
                  <a:gd name="T29" fmla="*/ 6 h 99"/>
                  <a:gd name="T30" fmla="*/ 4 w 94"/>
                  <a:gd name="T31" fmla="*/ 7 h 99"/>
                  <a:gd name="T32" fmla="*/ 3 w 94"/>
                  <a:gd name="T33" fmla="*/ 7 h 99"/>
                  <a:gd name="T34" fmla="*/ 3 w 94"/>
                  <a:gd name="T35" fmla="*/ 7 h 99"/>
                  <a:gd name="T36" fmla="*/ 2 w 94"/>
                  <a:gd name="T37" fmla="*/ 6 h 99"/>
                  <a:gd name="T38" fmla="*/ 2 w 94"/>
                  <a:gd name="T39" fmla="*/ 6 h 99"/>
                  <a:gd name="T40" fmla="*/ 1 w 94"/>
                  <a:gd name="T41" fmla="*/ 6 h 99"/>
                  <a:gd name="T42" fmla="*/ 1 w 94"/>
                  <a:gd name="T43" fmla="*/ 5 h 99"/>
                  <a:gd name="T44" fmla="*/ 1 w 94"/>
                  <a:gd name="T45" fmla="*/ 5 h 99"/>
                  <a:gd name="T46" fmla="*/ 1 w 94"/>
                  <a:gd name="T47" fmla="*/ 4 h 99"/>
                  <a:gd name="T48" fmla="*/ 0 w 94"/>
                  <a:gd name="T49" fmla="*/ 4 h 99"/>
                  <a:gd name="T50" fmla="*/ 1 w 94"/>
                  <a:gd name="T51" fmla="*/ 3 h 99"/>
                  <a:gd name="T52" fmla="*/ 1 w 94"/>
                  <a:gd name="T53" fmla="*/ 2 h 99"/>
                  <a:gd name="T54" fmla="*/ 1 w 94"/>
                  <a:gd name="T55" fmla="*/ 2 h 99"/>
                  <a:gd name="T56" fmla="*/ 1 w 94"/>
                  <a:gd name="T57" fmla="*/ 1 h 99"/>
                  <a:gd name="T58" fmla="*/ 2 w 94"/>
                  <a:gd name="T59" fmla="*/ 1 h 99"/>
                  <a:gd name="T60" fmla="*/ 2 w 94"/>
                  <a:gd name="T61" fmla="*/ 1 h 99"/>
                  <a:gd name="T62" fmla="*/ 3 w 94"/>
                  <a:gd name="T63" fmla="*/ 1 h 99"/>
                  <a:gd name="T64" fmla="*/ 3 w 94"/>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9"/>
                  <a:gd name="T101" fmla="*/ 94 w 94"/>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9">
                    <a:moveTo>
                      <a:pt x="47" y="0"/>
                    </a:moveTo>
                    <a:lnTo>
                      <a:pt x="56" y="1"/>
                    </a:lnTo>
                    <a:lnTo>
                      <a:pt x="65" y="4"/>
                    </a:lnTo>
                    <a:lnTo>
                      <a:pt x="73" y="9"/>
                    </a:lnTo>
                    <a:lnTo>
                      <a:pt x="80" y="15"/>
                    </a:lnTo>
                    <a:lnTo>
                      <a:pt x="86" y="22"/>
                    </a:lnTo>
                    <a:lnTo>
                      <a:pt x="91" y="31"/>
                    </a:lnTo>
                    <a:lnTo>
                      <a:pt x="93" y="41"/>
                    </a:lnTo>
                    <a:lnTo>
                      <a:pt x="94" y="50"/>
                    </a:lnTo>
                    <a:lnTo>
                      <a:pt x="93" y="60"/>
                    </a:lnTo>
                    <a:lnTo>
                      <a:pt x="91" y="69"/>
                    </a:lnTo>
                    <a:lnTo>
                      <a:pt x="86" y="77"/>
                    </a:lnTo>
                    <a:lnTo>
                      <a:pt x="80" y="84"/>
                    </a:lnTo>
                    <a:lnTo>
                      <a:pt x="73" y="91"/>
                    </a:lnTo>
                    <a:lnTo>
                      <a:pt x="65" y="96"/>
                    </a:lnTo>
                    <a:lnTo>
                      <a:pt x="56" y="98"/>
                    </a:lnTo>
                    <a:lnTo>
                      <a:pt x="47" y="99"/>
                    </a:lnTo>
                    <a:lnTo>
                      <a:pt x="38" y="98"/>
                    </a:lnTo>
                    <a:lnTo>
                      <a:pt x="29" y="96"/>
                    </a:lnTo>
                    <a:lnTo>
                      <a:pt x="21" y="91"/>
                    </a:lnTo>
                    <a:lnTo>
                      <a:pt x="14" y="84"/>
                    </a:lnTo>
                    <a:lnTo>
                      <a:pt x="8" y="77"/>
                    </a:lnTo>
                    <a:lnTo>
                      <a:pt x="3" y="69"/>
                    </a:lnTo>
                    <a:lnTo>
                      <a:pt x="1" y="60"/>
                    </a:lnTo>
                    <a:lnTo>
                      <a:pt x="0" y="50"/>
                    </a:lnTo>
                    <a:lnTo>
                      <a:pt x="1" y="41"/>
                    </a:lnTo>
                    <a:lnTo>
                      <a:pt x="3" y="31"/>
                    </a:lnTo>
                    <a:lnTo>
                      <a:pt x="8" y="22"/>
                    </a:lnTo>
                    <a:lnTo>
                      <a:pt x="14" y="15"/>
                    </a:lnTo>
                    <a:lnTo>
                      <a:pt x="21" y="9"/>
                    </a:lnTo>
                    <a:lnTo>
                      <a:pt x="29" y="4"/>
                    </a:lnTo>
                    <a:lnTo>
                      <a:pt x="38" y="1"/>
                    </a:lnTo>
                    <a:lnTo>
                      <a:pt x="47" y="0"/>
                    </a:lnTo>
                    <a:close/>
                  </a:path>
                </a:pathLst>
              </a:custGeom>
              <a:solidFill>
                <a:srgbClr val="0C4244"/>
              </a:solidFill>
              <a:ln w="9525">
                <a:noFill/>
                <a:round/>
                <a:headEnd/>
                <a:tailEnd/>
              </a:ln>
            </p:spPr>
            <p:txBody>
              <a:bodyPr rot="10800000" vert="eaVert"/>
              <a:lstStyle/>
              <a:p>
                <a:endParaRPr lang="en-US" sz="2400"/>
              </a:p>
            </p:txBody>
          </p:sp>
          <p:sp>
            <p:nvSpPr>
              <p:cNvPr id="71" name="Freeform 123"/>
              <p:cNvSpPr>
                <a:spLocks noChangeAspect="1"/>
              </p:cNvSpPr>
              <p:nvPr/>
            </p:nvSpPr>
            <p:spPr bwMode="auto">
              <a:xfrm>
                <a:off x="4981" y="1684"/>
                <a:ext cx="44" cy="47"/>
              </a:xfrm>
              <a:custGeom>
                <a:avLst/>
                <a:gdLst>
                  <a:gd name="T0" fmla="*/ 2 w 90"/>
                  <a:gd name="T1" fmla="*/ 0 h 95"/>
                  <a:gd name="T2" fmla="*/ 3 w 90"/>
                  <a:gd name="T3" fmla="*/ 0 h 95"/>
                  <a:gd name="T4" fmla="*/ 3 w 90"/>
                  <a:gd name="T5" fmla="*/ 0 h 95"/>
                  <a:gd name="T6" fmla="*/ 4 w 90"/>
                  <a:gd name="T7" fmla="*/ 0 h 95"/>
                  <a:gd name="T8" fmla="*/ 4 w 90"/>
                  <a:gd name="T9" fmla="*/ 0 h 95"/>
                  <a:gd name="T10" fmla="*/ 5 w 90"/>
                  <a:gd name="T11" fmla="*/ 1 h 95"/>
                  <a:gd name="T12" fmla="*/ 5 w 90"/>
                  <a:gd name="T13" fmla="*/ 1 h 95"/>
                  <a:gd name="T14" fmla="*/ 5 w 90"/>
                  <a:gd name="T15" fmla="*/ 2 h 95"/>
                  <a:gd name="T16" fmla="*/ 5 w 90"/>
                  <a:gd name="T17" fmla="*/ 3 h 95"/>
                  <a:gd name="T18" fmla="*/ 5 w 90"/>
                  <a:gd name="T19" fmla="*/ 3 h 95"/>
                  <a:gd name="T20" fmla="*/ 5 w 90"/>
                  <a:gd name="T21" fmla="*/ 4 h 95"/>
                  <a:gd name="T22" fmla="*/ 5 w 90"/>
                  <a:gd name="T23" fmla="*/ 4 h 95"/>
                  <a:gd name="T24" fmla="*/ 4 w 90"/>
                  <a:gd name="T25" fmla="*/ 5 h 95"/>
                  <a:gd name="T26" fmla="*/ 4 w 90"/>
                  <a:gd name="T27" fmla="*/ 5 h 95"/>
                  <a:gd name="T28" fmla="*/ 3 w 90"/>
                  <a:gd name="T29" fmla="*/ 5 h 95"/>
                  <a:gd name="T30" fmla="*/ 3 w 90"/>
                  <a:gd name="T31" fmla="*/ 5 h 95"/>
                  <a:gd name="T32" fmla="*/ 2 w 90"/>
                  <a:gd name="T33" fmla="*/ 5 h 95"/>
                  <a:gd name="T34" fmla="*/ 2 w 90"/>
                  <a:gd name="T35" fmla="*/ 5 h 95"/>
                  <a:gd name="T36" fmla="*/ 1 w 90"/>
                  <a:gd name="T37" fmla="*/ 5 h 95"/>
                  <a:gd name="T38" fmla="*/ 1 w 90"/>
                  <a:gd name="T39" fmla="*/ 5 h 95"/>
                  <a:gd name="T40" fmla="*/ 0 w 90"/>
                  <a:gd name="T41" fmla="*/ 5 h 95"/>
                  <a:gd name="T42" fmla="*/ 0 w 90"/>
                  <a:gd name="T43" fmla="*/ 4 h 95"/>
                  <a:gd name="T44" fmla="*/ 0 w 90"/>
                  <a:gd name="T45" fmla="*/ 4 h 95"/>
                  <a:gd name="T46" fmla="*/ 0 w 90"/>
                  <a:gd name="T47" fmla="*/ 3 h 95"/>
                  <a:gd name="T48" fmla="*/ 0 w 90"/>
                  <a:gd name="T49" fmla="*/ 3 h 95"/>
                  <a:gd name="T50" fmla="*/ 0 w 90"/>
                  <a:gd name="T51" fmla="*/ 2 h 95"/>
                  <a:gd name="T52" fmla="*/ 0 w 90"/>
                  <a:gd name="T53" fmla="*/ 1 h 95"/>
                  <a:gd name="T54" fmla="*/ 0 w 90"/>
                  <a:gd name="T55" fmla="*/ 1 h 95"/>
                  <a:gd name="T56" fmla="*/ 0 w 90"/>
                  <a:gd name="T57" fmla="*/ 0 h 95"/>
                  <a:gd name="T58" fmla="*/ 1 w 90"/>
                  <a:gd name="T59" fmla="*/ 0 h 95"/>
                  <a:gd name="T60" fmla="*/ 1 w 90"/>
                  <a:gd name="T61" fmla="*/ 0 h 95"/>
                  <a:gd name="T62" fmla="*/ 2 w 90"/>
                  <a:gd name="T63" fmla="*/ 0 h 95"/>
                  <a:gd name="T64" fmla="*/ 2 w 90"/>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5"/>
                  <a:gd name="T101" fmla="*/ 90 w 90"/>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5">
                    <a:moveTo>
                      <a:pt x="45" y="0"/>
                    </a:moveTo>
                    <a:lnTo>
                      <a:pt x="54" y="2"/>
                    </a:lnTo>
                    <a:lnTo>
                      <a:pt x="62" y="4"/>
                    </a:lnTo>
                    <a:lnTo>
                      <a:pt x="70" y="8"/>
                    </a:lnTo>
                    <a:lnTo>
                      <a:pt x="76" y="14"/>
                    </a:lnTo>
                    <a:lnTo>
                      <a:pt x="82" y="21"/>
                    </a:lnTo>
                    <a:lnTo>
                      <a:pt x="86" y="29"/>
                    </a:lnTo>
                    <a:lnTo>
                      <a:pt x="89" y="38"/>
                    </a:lnTo>
                    <a:lnTo>
                      <a:pt x="90" y="48"/>
                    </a:lnTo>
                    <a:lnTo>
                      <a:pt x="89" y="57"/>
                    </a:lnTo>
                    <a:lnTo>
                      <a:pt x="86" y="66"/>
                    </a:lnTo>
                    <a:lnTo>
                      <a:pt x="82" y="74"/>
                    </a:lnTo>
                    <a:lnTo>
                      <a:pt x="76" y="81"/>
                    </a:lnTo>
                    <a:lnTo>
                      <a:pt x="70" y="87"/>
                    </a:lnTo>
                    <a:lnTo>
                      <a:pt x="62" y="91"/>
                    </a:lnTo>
                    <a:lnTo>
                      <a:pt x="54" y="94"/>
                    </a:lnTo>
                    <a:lnTo>
                      <a:pt x="45" y="95"/>
                    </a:lnTo>
                    <a:lnTo>
                      <a:pt x="36" y="94"/>
                    </a:lnTo>
                    <a:lnTo>
                      <a:pt x="28" y="91"/>
                    </a:lnTo>
                    <a:lnTo>
                      <a:pt x="20" y="87"/>
                    </a:lnTo>
                    <a:lnTo>
                      <a:pt x="13" y="81"/>
                    </a:lnTo>
                    <a:lnTo>
                      <a:pt x="8" y="74"/>
                    </a:lnTo>
                    <a:lnTo>
                      <a:pt x="4" y="66"/>
                    </a:lnTo>
                    <a:lnTo>
                      <a:pt x="1" y="57"/>
                    </a:lnTo>
                    <a:lnTo>
                      <a:pt x="0" y="48"/>
                    </a:lnTo>
                    <a:lnTo>
                      <a:pt x="1" y="38"/>
                    </a:lnTo>
                    <a:lnTo>
                      <a:pt x="4" y="29"/>
                    </a:lnTo>
                    <a:lnTo>
                      <a:pt x="8" y="21"/>
                    </a:lnTo>
                    <a:lnTo>
                      <a:pt x="13" y="14"/>
                    </a:lnTo>
                    <a:lnTo>
                      <a:pt x="20" y="8"/>
                    </a:lnTo>
                    <a:lnTo>
                      <a:pt x="28" y="4"/>
                    </a:lnTo>
                    <a:lnTo>
                      <a:pt x="36" y="2"/>
                    </a:lnTo>
                    <a:lnTo>
                      <a:pt x="45" y="0"/>
                    </a:lnTo>
                    <a:close/>
                  </a:path>
                </a:pathLst>
              </a:custGeom>
              <a:solidFill>
                <a:srgbClr val="21473D"/>
              </a:solidFill>
              <a:ln w="9525">
                <a:noFill/>
                <a:round/>
                <a:headEnd/>
                <a:tailEnd/>
              </a:ln>
            </p:spPr>
            <p:txBody>
              <a:bodyPr rot="10800000" vert="eaVert"/>
              <a:lstStyle/>
              <a:p>
                <a:endParaRPr lang="en-US" sz="2400"/>
              </a:p>
            </p:txBody>
          </p:sp>
          <p:sp>
            <p:nvSpPr>
              <p:cNvPr id="72" name="Freeform 124"/>
              <p:cNvSpPr>
                <a:spLocks noChangeAspect="1"/>
              </p:cNvSpPr>
              <p:nvPr/>
            </p:nvSpPr>
            <p:spPr bwMode="auto">
              <a:xfrm>
                <a:off x="4982" y="1685"/>
                <a:ext cx="42" cy="44"/>
              </a:xfrm>
              <a:custGeom>
                <a:avLst/>
                <a:gdLst>
                  <a:gd name="T0" fmla="*/ 2 w 86"/>
                  <a:gd name="T1" fmla="*/ 0 h 88"/>
                  <a:gd name="T2" fmla="*/ 3 w 86"/>
                  <a:gd name="T3" fmla="*/ 1 h 88"/>
                  <a:gd name="T4" fmla="*/ 3 w 86"/>
                  <a:gd name="T5" fmla="*/ 1 h 88"/>
                  <a:gd name="T6" fmla="*/ 4 w 86"/>
                  <a:gd name="T7" fmla="*/ 1 h 88"/>
                  <a:gd name="T8" fmla="*/ 4 w 86"/>
                  <a:gd name="T9" fmla="*/ 1 h 88"/>
                  <a:gd name="T10" fmla="*/ 4 w 86"/>
                  <a:gd name="T11" fmla="*/ 1 h 88"/>
                  <a:gd name="T12" fmla="*/ 5 w 86"/>
                  <a:gd name="T13" fmla="*/ 2 h 88"/>
                  <a:gd name="T14" fmla="*/ 5 w 86"/>
                  <a:gd name="T15" fmla="*/ 3 h 88"/>
                  <a:gd name="T16" fmla="*/ 5 w 86"/>
                  <a:gd name="T17" fmla="*/ 3 h 88"/>
                  <a:gd name="T18" fmla="*/ 5 w 86"/>
                  <a:gd name="T19" fmla="*/ 3 h 88"/>
                  <a:gd name="T20" fmla="*/ 5 w 86"/>
                  <a:gd name="T21" fmla="*/ 4 h 88"/>
                  <a:gd name="T22" fmla="*/ 4 w 86"/>
                  <a:gd name="T23" fmla="*/ 5 h 88"/>
                  <a:gd name="T24" fmla="*/ 4 w 86"/>
                  <a:gd name="T25" fmla="*/ 5 h 88"/>
                  <a:gd name="T26" fmla="*/ 4 w 86"/>
                  <a:gd name="T27" fmla="*/ 6 h 88"/>
                  <a:gd name="T28" fmla="*/ 3 w 86"/>
                  <a:gd name="T29" fmla="*/ 6 h 88"/>
                  <a:gd name="T30" fmla="*/ 3 w 86"/>
                  <a:gd name="T31" fmla="*/ 6 h 88"/>
                  <a:gd name="T32" fmla="*/ 2 w 86"/>
                  <a:gd name="T33" fmla="*/ 6 h 88"/>
                  <a:gd name="T34" fmla="*/ 2 w 86"/>
                  <a:gd name="T35" fmla="*/ 6 h 88"/>
                  <a:gd name="T36" fmla="*/ 1 w 86"/>
                  <a:gd name="T37" fmla="*/ 6 h 88"/>
                  <a:gd name="T38" fmla="*/ 1 w 86"/>
                  <a:gd name="T39" fmla="*/ 6 h 88"/>
                  <a:gd name="T40" fmla="*/ 0 w 86"/>
                  <a:gd name="T41" fmla="*/ 5 h 88"/>
                  <a:gd name="T42" fmla="*/ 0 w 86"/>
                  <a:gd name="T43" fmla="*/ 5 h 88"/>
                  <a:gd name="T44" fmla="*/ 0 w 86"/>
                  <a:gd name="T45" fmla="*/ 4 h 88"/>
                  <a:gd name="T46" fmla="*/ 0 w 86"/>
                  <a:gd name="T47" fmla="*/ 3 h 88"/>
                  <a:gd name="T48" fmla="*/ 0 w 86"/>
                  <a:gd name="T49" fmla="*/ 3 h 88"/>
                  <a:gd name="T50" fmla="*/ 0 w 86"/>
                  <a:gd name="T51" fmla="*/ 3 h 88"/>
                  <a:gd name="T52" fmla="*/ 0 w 86"/>
                  <a:gd name="T53" fmla="*/ 2 h 88"/>
                  <a:gd name="T54" fmla="*/ 0 w 86"/>
                  <a:gd name="T55" fmla="*/ 1 h 88"/>
                  <a:gd name="T56" fmla="*/ 0 w 86"/>
                  <a:gd name="T57" fmla="*/ 1 h 88"/>
                  <a:gd name="T58" fmla="*/ 1 w 86"/>
                  <a:gd name="T59" fmla="*/ 1 h 88"/>
                  <a:gd name="T60" fmla="*/ 1 w 86"/>
                  <a:gd name="T61" fmla="*/ 1 h 88"/>
                  <a:gd name="T62" fmla="*/ 2 w 86"/>
                  <a:gd name="T63" fmla="*/ 1 h 88"/>
                  <a:gd name="T64" fmla="*/ 2 w 86"/>
                  <a:gd name="T65" fmla="*/ 0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88"/>
                  <a:gd name="T101" fmla="*/ 86 w 86"/>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88">
                    <a:moveTo>
                      <a:pt x="43" y="0"/>
                    </a:moveTo>
                    <a:lnTo>
                      <a:pt x="51" y="1"/>
                    </a:lnTo>
                    <a:lnTo>
                      <a:pt x="59" y="3"/>
                    </a:lnTo>
                    <a:lnTo>
                      <a:pt x="66" y="8"/>
                    </a:lnTo>
                    <a:lnTo>
                      <a:pt x="73" y="12"/>
                    </a:lnTo>
                    <a:lnTo>
                      <a:pt x="79" y="19"/>
                    </a:lnTo>
                    <a:lnTo>
                      <a:pt x="82" y="27"/>
                    </a:lnTo>
                    <a:lnTo>
                      <a:pt x="84" y="35"/>
                    </a:lnTo>
                    <a:lnTo>
                      <a:pt x="86" y="45"/>
                    </a:lnTo>
                    <a:lnTo>
                      <a:pt x="84" y="54"/>
                    </a:lnTo>
                    <a:lnTo>
                      <a:pt x="82" y="62"/>
                    </a:lnTo>
                    <a:lnTo>
                      <a:pt x="79" y="69"/>
                    </a:lnTo>
                    <a:lnTo>
                      <a:pt x="73" y="76"/>
                    </a:lnTo>
                    <a:lnTo>
                      <a:pt x="66" y="81"/>
                    </a:lnTo>
                    <a:lnTo>
                      <a:pt x="59" y="85"/>
                    </a:lnTo>
                    <a:lnTo>
                      <a:pt x="51" y="87"/>
                    </a:lnTo>
                    <a:lnTo>
                      <a:pt x="43" y="88"/>
                    </a:lnTo>
                    <a:lnTo>
                      <a:pt x="34" y="87"/>
                    </a:lnTo>
                    <a:lnTo>
                      <a:pt x="26" y="85"/>
                    </a:lnTo>
                    <a:lnTo>
                      <a:pt x="19" y="81"/>
                    </a:lnTo>
                    <a:lnTo>
                      <a:pt x="13" y="76"/>
                    </a:lnTo>
                    <a:lnTo>
                      <a:pt x="7" y="69"/>
                    </a:lnTo>
                    <a:lnTo>
                      <a:pt x="4" y="62"/>
                    </a:lnTo>
                    <a:lnTo>
                      <a:pt x="2" y="54"/>
                    </a:lnTo>
                    <a:lnTo>
                      <a:pt x="0" y="45"/>
                    </a:lnTo>
                    <a:lnTo>
                      <a:pt x="2" y="35"/>
                    </a:lnTo>
                    <a:lnTo>
                      <a:pt x="4" y="27"/>
                    </a:lnTo>
                    <a:lnTo>
                      <a:pt x="7" y="19"/>
                    </a:lnTo>
                    <a:lnTo>
                      <a:pt x="13" y="12"/>
                    </a:lnTo>
                    <a:lnTo>
                      <a:pt x="19" y="8"/>
                    </a:lnTo>
                    <a:lnTo>
                      <a:pt x="26" y="3"/>
                    </a:lnTo>
                    <a:lnTo>
                      <a:pt x="34" y="1"/>
                    </a:lnTo>
                    <a:lnTo>
                      <a:pt x="43" y="0"/>
                    </a:lnTo>
                    <a:close/>
                  </a:path>
                </a:pathLst>
              </a:custGeom>
              <a:solidFill>
                <a:srgbClr val="384C35"/>
              </a:solidFill>
              <a:ln w="9525">
                <a:noFill/>
                <a:round/>
                <a:headEnd/>
                <a:tailEnd/>
              </a:ln>
            </p:spPr>
            <p:txBody>
              <a:bodyPr rot="10800000" vert="eaVert"/>
              <a:lstStyle/>
              <a:p>
                <a:endParaRPr lang="en-US" sz="2400"/>
              </a:p>
            </p:txBody>
          </p:sp>
          <p:sp>
            <p:nvSpPr>
              <p:cNvPr id="73" name="Freeform 125"/>
              <p:cNvSpPr>
                <a:spLocks noChangeAspect="1"/>
              </p:cNvSpPr>
              <p:nvPr/>
            </p:nvSpPr>
            <p:spPr bwMode="auto">
              <a:xfrm>
                <a:off x="4983" y="1685"/>
                <a:ext cx="40" cy="43"/>
              </a:xfrm>
              <a:custGeom>
                <a:avLst/>
                <a:gdLst>
                  <a:gd name="T0" fmla="*/ 3 w 80"/>
                  <a:gd name="T1" fmla="*/ 0 h 85"/>
                  <a:gd name="T2" fmla="*/ 3 w 80"/>
                  <a:gd name="T3" fmla="*/ 1 h 85"/>
                  <a:gd name="T4" fmla="*/ 3 w 80"/>
                  <a:gd name="T5" fmla="*/ 1 h 85"/>
                  <a:gd name="T6" fmla="*/ 4 w 80"/>
                  <a:gd name="T7" fmla="*/ 1 h 85"/>
                  <a:gd name="T8" fmla="*/ 5 w 80"/>
                  <a:gd name="T9" fmla="*/ 1 h 85"/>
                  <a:gd name="T10" fmla="*/ 5 w 80"/>
                  <a:gd name="T11" fmla="*/ 2 h 85"/>
                  <a:gd name="T12" fmla="*/ 5 w 80"/>
                  <a:gd name="T13" fmla="*/ 2 h 85"/>
                  <a:gd name="T14" fmla="*/ 5 w 80"/>
                  <a:gd name="T15" fmla="*/ 3 h 85"/>
                  <a:gd name="T16" fmla="*/ 5 w 80"/>
                  <a:gd name="T17" fmla="*/ 3 h 85"/>
                  <a:gd name="T18" fmla="*/ 5 w 80"/>
                  <a:gd name="T19" fmla="*/ 4 h 85"/>
                  <a:gd name="T20" fmla="*/ 5 w 80"/>
                  <a:gd name="T21" fmla="*/ 4 h 85"/>
                  <a:gd name="T22" fmla="*/ 5 w 80"/>
                  <a:gd name="T23" fmla="*/ 5 h 85"/>
                  <a:gd name="T24" fmla="*/ 5 w 80"/>
                  <a:gd name="T25" fmla="*/ 5 h 85"/>
                  <a:gd name="T26" fmla="*/ 4 w 80"/>
                  <a:gd name="T27" fmla="*/ 5 h 85"/>
                  <a:gd name="T28" fmla="*/ 3 w 80"/>
                  <a:gd name="T29" fmla="*/ 6 h 85"/>
                  <a:gd name="T30" fmla="*/ 3 w 80"/>
                  <a:gd name="T31" fmla="*/ 6 h 85"/>
                  <a:gd name="T32" fmla="*/ 3 w 80"/>
                  <a:gd name="T33" fmla="*/ 6 h 85"/>
                  <a:gd name="T34" fmla="*/ 2 w 80"/>
                  <a:gd name="T35" fmla="*/ 6 h 85"/>
                  <a:gd name="T36" fmla="*/ 1 w 80"/>
                  <a:gd name="T37" fmla="*/ 6 h 85"/>
                  <a:gd name="T38" fmla="*/ 1 w 80"/>
                  <a:gd name="T39" fmla="*/ 5 h 85"/>
                  <a:gd name="T40" fmla="*/ 1 w 80"/>
                  <a:gd name="T41" fmla="*/ 5 h 85"/>
                  <a:gd name="T42" fmla="*/ 1 w 80"/>
                  <a:gd name="T43" fmla="*/ 5 h 85"/>
                  <a:gd name="T44" fmla="*/ 1 w 80"/>
                  <a:gd name="T45" fmla="*/ 4 h 85"/>
                  <a:gd name="T46" fmla="*/ 1 w 80"/>
                  <a:gd name="T47" fmla="*/ 4 h 85"/>
                  <a:gd name="T48" fmla="*/ 0 w 80"/>
                  <a:gd name="T49" fmla="*/ 3 h 85"/>
                  <a:gd name="T50" fmla="*/ 1 w 80"/>
                  <a:gd name="T51" fmla="*/ 3 h 85"/>
                  <a:gd name="T52" fmla="*/ 1 w 80"/>
                  <a:gd name="T53" fmla="*/ 2 h 85"/>
                  <a:gd name="T54" fmla="*/ 1 w 80"/>
                  <a:gd name="T55" fmla="*/ 2 h 85"/>
                  <a:gd name="T56" fmla="*/ 1 w 80"/>
                  <a:gd name="T57" fmla="*/ 1 h 85"/>
                  <a:gd name="T58" fmla="*/ 1 w 80"/>
                  <a:gd name="T59" fmla="*/ 1 h 85"/>
                  <a:gd name="T60" fmla="*/ 1 w 80"/>
                  <a:gd name="T61" fmla="*/ 1 h 85"/>
                  <a:gd name="T62" fmla="*/ 2 w 80"/>
                  <a:gd name="T63" fmla="*/ 1 h 85"/>
                  <a:gd name="T64" fmla="*/ 3 w 80"/>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5"/>
                  <a:gd name="T101" fmla="*/ 80 w 80"/>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5">
                    <a:moveTo>
                      <a:pt x="40" y="0"/>
                    </a:moveTo>
                    <a:lnTo>
                      <a:pt x="48" y="1"/>
                    </a:lnTo>
                    <a:lnTo>
                      <a:pt x="55" y="3"/>
                    </a:lnTo>
                    <a:lnTo>
                      <a:pt x="62" y="7"/>
                    </a:lnTo>
                    <a:lnTo>
                      <a:pt x="69" y="13"/>
                    </a:lnTo>
                    <a:lnTo>
                      <a:pt x="73" y="19"/>
                    </a:lnTo>
                    <a:lnTo>
                      <a:pt x="77" y="26"/>
                    </a:lnTo>
                    <a:lnTo>
                      <a:pt x="79" y="34"/>
                    </a:lnTo>
                    <a:lnTo>
                      <a:pt x="80" y="42"/>
                    </a:lnTo>
                    <a:lnTo>
                      <a:pt x="79" y="51"/>
                    </a:lnTo>
                    <a:lnTo>
                      <a:pt x="77" y="59"/>
                    </a:lnTo>
                    <a:lnTo>
                      <a:pt x="73" y="66"/>
                    </a:lnTo>
                    <a:lnTo>
                      <a:pt x="69" y="72"/>
                    </a:lnTo>
                    <a:lnTo>
                      <a:pt x="62" y="78"/>
                    </a:lnTo>
                    <a:lnTo>
                      <a:pt x="55" y="82"/>
                    </a:lnTo>
                    <a:lnTo>
                      <a:pt x="48" y="84"/>
                    </a:lnTo>
                    <a:lnTo>
                      <a:pt x="40" y="85"/>
                    </a:lnTo>
                    <a:lnTo>
                      <a:pt x="32" y="84"/>
                    </a:lnTo>
                    <a:lnTo>
                      <a:pt x="24" y="82"/>
                    </a:lnTo>
                    <a:lnTo>
                      <a:pt x="17" y="78"/>
                    </a:lnTo>
                    <a:lnTo>
                      <a:pt x="11" y="72"/>
                    </a:lnTo>
                    <a:lnTo>
                      <a:pt x="7" y="66"/>
                    </a:lnTo>
                    <a:lnTo>
                      <a:pt x="3" y="59"/>
                    </a:lnTo>
                    <a:lnTo>
                      <a:pt x="1" y="51"/>
                    </a:lnTo>
                    <a:lnTo>
                      <a:pt x="0" y="42"/>
                    </a:lnTo>
                    <a:lnTo>
                      <a:pt x="1" y="34"/>
                    </a:lnTo>
                    <a:lnTo>
                      <a:pt x="3" y="26"/>
                    </a:lnTo>
                    <a:lnTo>
                      <a:pt x="7" y="19"/>
                    </a:lnTo>
                    <a:lnTo>
                      <a:pt x="11" y="13"/>
                    </a:lnTo>
                    <a:lnTo>
                      <a:pt x="17" y="7"/>
                    </a:lnTo>
                    <a:lnTo>
                      <a:pt x="24" y="3"/>
                    </a:lnTo>
                    <a:lnTo>
                      <a:pt x="32" y="1"/>
                    </a:lnTo>
                    <a:lnTo>
                      <a:pt x="40" y="0"/>
                    </a:lnTo>
                    <a:close/>
                  </a:path>
                </a:pathLst>
              </a:custGeom>
              <a:solidFill>
                <a:srgbClr val="4C512B"/>
              </a:solidFill>
              <a:ln w="9525">
                <a:noFill/>
                <a:round/>
                <a:headEnd/>
                <a:tailEnd/>
              </a:ln>
            </p:spPr>
            <p:txBody>
              <a:bodyPr rot="10800000" vert="eaVert"/>
              <a:lstStyle/>
              <a:p>
                <a:endParaRPr lang="en-US" sz="2400"/>
              </a:p>
            </p:txBody>
          </p:sp>
          <p:sp>
            <p:nvSpPr>
              <p:cNvPr id="74" name="Freeform 126"/>
              <p:cNvSpPr>
                <a:spLocks noChangeAspect="1"/>
              </p:cNvSpPr>
              <p:nvPr/>
            </p:nvSpPr>
            <p:spPr bwMode="auto">
              <a:xfrm>
                <a:off x="4985" y="1686"/>
                <a:ext cx="37" cy="40"/>
              </a:xfrm>
              <a:custGeom>
                <a:avLst/>
                <a:gdLst>
                  <a:gd name="T0" fmla="*/ 2 w 75"/>
                  <a:gd name="T1" fmla="*/ 0 h 81"/>
                  <a:gd name="T2" fmla="*/ 2 w 75"/>
                  <a:gd name="T3" fmla="*/ 0 h 81"/>
                  <a:gd name="T4" fmla="*/ 3 w 75"/>
                  <a:gd name="T5" fmla="*/ 0 h 81"/>
                  <a:gd name="T6" fmla="*/ 3 w 75"/>
                  <a:gd name="T7" fmla="*/ 0 h 81"/>
                  <a:gd name="T8" fmla="*/ 3 w 75"/>
                  <a:gd name="T9" fmla="*/ 0 h 81"/>
                  <a:gd name="T10" fmla="*/ 4 w 75"/>
                  <a:gd name="T11" fmla="*/ 1 h 81"/>
                  <a:gd name="T12" fmla="*/ 4 w 75"/>
                  <a:gd name="T13" fmla="*/ 1 h 81"/>
                  <a:gd name="T14" fmla="*/ 4 w 75"/>
                  <a:gd name="T15" fmla="*/ 2 h 81"/>
                  <a:gd name="T16" fmla="*/ 4 w 75"/>
                  <a:gd name="T17" fmla="*/ 2 h 81"/>
                  <a:gd name="T18" fmla="*/ 4 w 75"/>
                  <a:gd name="T19" fmla="*/ 3 h 81"/>
                  <a:gd name="T20" fmla="*/ 4 w 75"/>
                  <a:gd name="T21" fmla="*/ 3 h 81"/>
                  <a:gd name="T22" fmla="*/ 4 w 75"/>
                  <a:gd name="T23" fmla="*/ 3 h 81"/>
                  <a:gd name="T24" fmla="*/ 3 w 75"/>
                  <a:gd name="T25" fmla="*/ 4 h 81"/>
                  <a:gd name="T26" fmla="*/ 3 w 75"/>
                  <a:gd name="T27" fmla="*/ 4 h 81"/>
                  <a:gd name="T28" fmla="*/ 3 w 75"/>
                  <a:gd name="T29" fmla="*/ 4 h 81"/>
                  <a:gd name="T30" fmla="*/ 2 w 75"/>
                  <a:gd name="T31" fmla="*/ 4 h 81"/>
                  <a:gd name="T32" fmla="*/ 2 w 75"/>
                  <a:gd name="T33" fmla="*/ 5 h 81"/>
                  <a:gd name="T34" fmla="*/ 1 w 75"/>
                  <a:gd name="T35" fmla="*/ 4 h 81"/>
                  <a:gd name="T36" fmla="*/ 1 w 75"/>
                  <a:gd name="T37" fmla="*/ 4 h 81"/>
                  <a:gd name="T38" fmla="*/ 1 w 75"/>
                  <a:gd name="T39" fmla="*/ 4 h 81"/>
                  <a:gd name="T40" fmla="*/ 0 w 75"/>
                  <a:gd name="T41" fmla="*/ 4 h 81"/>
                  <a:gd name="T42" fmla="*/ 0 w 75"/>
                  <a:gd name="T43" fmla="*/ 3 h 81"/>
                  <a:gd name="T44" fmla="*/ 0 w 75"/>
                  <a:gd name="T45" fmla="*/ 3 h 81"/>
                  <a:gd name="T46" fmla="*/ 0 w 75"/>
                  <a:gd name="T47" fmla="*/ 3 h 81"/>
                  <a:gd name="T48" fmla="*/ 0 w 75"/>
                  <a:gd name="T49" fmla="*/ 2 h 81"/>
                  <a:gd name="T50" fmla="*/ 0 w 75"/>
                  <a:gd name="T51" fmla="*/ 2 h 81"/>
                  <a:gd name="T52" fmla="*/ 0 w 75"/>
                  <a:gd name="T53" fmla="*/ 1 h 81"/>
                  <a:gd name="T54" fmla="*/ 0 w 75"/>
                  <a:gd name="T55" fmla="*/ 1 h 81"/>
                  <a:gd name="T56" fmla="*/ 0 w 75"/>
                  <a:gd name="T57" fmla="*/ 0 h 81"/>
                  <a:gd name="T58" fmla="*/ 1 w 75"/>
                  <a:gd name="T59" fmla="*/ 0 h 81"/>
                  <a:gd name="T60" fmla="*/ 1 w 75"/>
                  <a:gd name="T61" fmla="*/ 0 h 81"/>
                  <a:gd name="T62" fmla="*/ 1 w 75"/>
                  <a:gd name="T63" fmla="*/ 0 h 81"/>
                  <a:gd name="T64" fmla="*/ 2 w 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81"/>
                  <a:gd name="T101" fmla="*/ 75 w 75"/>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81">
                    <a:moveTo>
                      <a:pt x="37" y="0"/>
                    </a:moveTo>
                    <a:lnTo>
                      <a:pt x="45" y="1"/>
                    </a:lnTo>
                    <a:lnTo>
                      <a:pt x="52" y="3"/>
                    </a:lnTo>
                    <a:lnTo>
                      <a:pt x="58" y="7"/>
                    </a:lnTo>
                    <a:lnTo>
                      <a:pt x="63" y="12"/>
                    </a:lnTo>
                    <a:lnTo>
                      <a:pt x="68" y="18"/>
                    </a:lnTo>
                    <a:lnTo>
                      <a:pt x="72" y="25"/>
                    </a:lnTo>
                    <a:lnTo>
                      <a:pt x="74" y="32"/>
                    </a:lnTo>
                    <a:lnTo>
                      <a:pt x="75" y="40"/>
                    </a:lnTo>
                    <a:lnTo>
                      <a:pt x="74" y="48"/>
                    </a:lnTo>
                    <a:lnTo>
                      <a:pt x="72" y="55"/>
                    </a:lnTo>
                    <a:lnTo>
                      <a:pt x="68" y="62"/>
                    </a:lnTo>
                    <a:lnTo>
                      <a:pt x="63" y="69"/>
                    </a:lnTo>
                    <a:lnTo>
                      <a:pt x="58" y="74"/>
                    </a:lnTo>
                    <a:lnTo>
                      <a:pt x="52" y="77"/>
                    </a:lnTo>
                    <a:lnTo>
                      <a:pt x="45" y="79"/>
                    </a:lnTo>
                    <a:lnTo>
                      <a:pt x="37" y="81"/>
                    </a:lnTo>
                    <a:lnTo>
                      <a:pt x="29" y="79"/>
                    </a:lnTo>
                    <a:lnTo>
                      <a:pt x="22" y="77"/>
                    </a:lnTo>
                    <a:lnTo>
                      <a:pt x="16" y="74"/>
                    </a:lnTo>
                    <a:lnTo>
                      <a:pt x="11" y="69"/>
                    </a:lnTo>
                    <a:lnTo>
                      <a:pt x="6" y="62"/>
                    </a:lnTo>
                    <a:lnTo>
                      <a:pt x="2" y="55"/>
                    </a:lnTo>
                    <a:lnTo>
                      <a:pt x="1" y="48"/>
                    </a:lnTo>
                    <a:lnTo>
                      <a:pt x="0" y="40"/>
                    </a:lnTo>
                    <a:lnTo>
                      <a:pt x="1" y="32"/>
                    </a:lnTo>
                    <a:lnTo>
                      <a:pt x="2" y="25"/>
                    </a:lnTo>
                    <a:lnTo>
                      <a:pt x="6" y="18"/>
                    </a:lnTo>
                    <a:lnTo>
                      <a:pt x="11" y="12"/>
                    </a:lnTo>
                    <a:lnTo>
                      <a:pt x="16" y="7"/>
                    </a:lnTo>
                    <a:lnTo>
                      <a:pt x="22" y="3"/>
                    </a:lnTo>
                    <a:lnTo>
                      <a:pt x="29" y="1"/>
                    </a:lnTo>
                    <a:lnTo>
                      <a:pt x="37" y="0"/>
                    </a:lnTo>
                    <a:close/>
                  </a:path>
                </a:pathLst>
              </a:custGeom>
              <a:solidFill>
                <a:srgbClr val="635623"/>
              </a:solidFill>
              <a:ln w="9525">
                <a:noFill/>
                <a:round/>
                <a:headEnd/>
                <a:tailEnd/>
              </a:ln>
            </p:spPr>
            <p:txBody>
              <a:bodyPr rot="10800000" vert="eaVert"/>
              <a:lstStyle/>
              <a:p>
                <a:endParaRPr lang="en-US" sz="2400"/>
              </a:p>
            </p:txBody>
          </p:sp>
          <p:sp>
            <p:nvSpPr>
              <p:cNvPr id="75" name="Freeform 127"/>
              <p:cNvSpPr>
                <a:spLocks noChangeAspect="1"/>
              </p:cNvSpPr>
              <p:nvPr/>
            </p:nvSpPr>
            <p:spPr bwMode="auto">
              <a:xfrm>
                <a:off x="4985" y="1687"/>
                <a:ext cx="36" cy="38"/>
              </a:xfrm>
              <a:custGeom>
                <a:avLst/>
                <a:gdLst>
                  <a:gd name="T0" fmla="*/ 2 w 73"/>
                  <a:gd name="T1" fmla="*/ 0 h 75"/>
                  <a:gd name="T2" fmla="*/ 2 w 73"/>
                  <a:gd name="T3" fmla="*/ 1 h 75"/>
                  <a:gd name="T4" fmla="*/ 3 w 73"/>
                  <a:gd name="T5" fmla="*/ 1 h 75"/>
                  <a:gd name="T6" fmla="*/ 3 w 73"/>
                  <a:gd name="T7" fmla="*/ 1 h 75"/>
                  <a:gd name="T8" fmla="*/ 3 w 73"/>
                  <a:gd name="T9" fmla="*/ 1 h 75"/>
                  <a:gd name="T10" fmla="*/ 4 w 73"/>
                  <a:gd name="T11" fmla="*/ 1 h 75"/>
                  <a:gd name="T12" fmla="*/ 4 w 73"/>
                  <a:gd name="T13" fmla="*/ 2 h 75"/>
                  <a:gd name="T14" fmla="*/ 4 w 73"/>
                  <a:gd name="T15" fmla="*/ 2 h 75"/>
                  <a:gd name="T16" fmla="*/ 4 w 73"/>
                  <a:gd name="T17" fmla="*/ 3 h 75"/>
                  <a:gd name="T18" fmla="*/ 4 w 73"/>
                  <a:gd name="T19" fmla="*/ 3 h 75"/>
                  <a:gd name="T20" fmla="*/ 4 w 73"/>
                  <a:gd name="T21" fmla="*/ 4 h 75"/>
                  <a:gd name="T22" fmla="*/ 4 w 73"/>
                  <a:gd name="T23" fmla="*/ 4 h 75"/>
                  <a:gd name="T24" fmla="*/ 3 w 73"/>
                  <a:gd name="T25" fmla="*/ 4 h 75"/>
                  <a:gd name="T26" fmla="*/ 3 w 73"/>
                  <a:gd name="T27" fmla="*/ 5 h 75"/>
                  <a:gd name="T28" fmla="*/ 3 w 73"/>
                  <a:gd name="T29" fmla="*/ 5 h 75"/>
                  <a:gd name="T30" fmla="*/ 2 w 73"/>
                  <a:gd name="T31" fmla="*/ 5 h 75"/>
                  <a:gd name="T32" fmla="*/ 2 w 73"/>
                  <a:gd name="T33" fmla="*/ 5 h 75"/>
                  <a:gd name="T34" fmla="*/ 1 w 73"/>
                  <a:gd name="T35" fmla="*/ 5 h 75"/>
                  <a:gd name="T36" fmla="*/ 1 w 73"/>
                  <a:gd name="T37" fmla="*/ 5 h 75"/>
                  <a:gd name="T38" fmla="*/ 1 w 73"/>
                  <a:gd name="T39" fmla="*/ 5 h 75"/>
                  <a:gd name="T40" fmla="*/ 0 w 73"/>
                  <a:gd name="T41" fmla="*/ 4 h 75"/>
                  <a:gd name="T42" fmla="*/ 0 w 73"/>
                  <a:gd name="T43" fmla="*/ 4 h 75"/>
                  <a:gd name="T44" fmla="*/ 0 w 73"/>
                  <a:gd name="T45" fmla="*/ 4 h 75"/>
                  <a:gd name="T46" fmla="*/ 0 w 73"/>
                  <a:gd name="T47" fmla="*/ 3 h 75"/>
                  <a:gd name="T48" fmla="*/ 0 w 73"/>
                  <a:gd name="T49" fmla="*/ 3 h 75"/>
                  <a:gd name="T50" fmla="*/ 0 w 73"/>
                  <a:gd name="T51" fmla="*/ 2 h 75"/>
                  <a:gd name="T52" fmla="*/ 0 w 73"/>
                  <a:gd name="T53" fmla="*/ 2 h 75"/>
                  <a:gd name="T54" fmla="*/ 0 w 73"/>
                  <a:gd name="T55" fmla="*/ 1 h 75"/>
                  <a:gd name="T56" fmla="*/ 0 w 73"/>
                  <a:gd name="T57" fmla="*/ 1 h 75"/>
                  <a:gd name="T58" fmla="*/ 1 w 73"/>
                  <a:gd name="T59" fmla="*/ 1 h 75"/>
                  <a:gd name="T60" fmla="*/ 1 w 73"/>
                  <a:gd name="T61" fmla="*/ 1 h 75"/>
                  <a:gd name="T62" fmla="*/ 1 w 73"/>
                  <a:gd name="T63" fmla="*/ 1 h 75"/>
                  <a:gd name="T64" fmla="*/ 2 w 73"/>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5"/>
                  <a:gd name="T101" fmla="*/ 73 w 73"/>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5">
                    <a:moveTo>
                      <a:pt x="36" y="0"/>
                    </a:moveTo>
                    <a:lnTo>
                      <a:pt x="43" y="1"/>
                    </a:lnTo>
                    <a:lnTo>
                      <a:pt x="50" y="3"/>
                    </a:lnTo>
                    <a:lnTo>
                      <a:pt x="57" y="6"/>
                    </a:lnTo>
                    <a:lnTo>
                      <a:pt x="61" y="11"/>
                    </a:lnTo>
                    <a:lnTo>
                      <a:pt x="66" y="16"/>
                    </a:lnTo>
                    <a:lnTo>
                      <a:pt x="69" y="22"/>
                    </a:lnTo>
                    <a:lnTo>
                      <a:pt x="72" y="29"/>
                    </a:lnTo>
                    <a:lnTo>
                      <a:pt x="73" y="37"/>
                    </a:lnTo>
                    <a:lnTo>
                      <a:pt x="72" y="45"/>
                    </a:lnTo>
                    <a:lnTo>
                      <a:pt x="69" y="52"/>
                    </a:lnTo>
                    <a:lnTo>
                      <a:pt x="66" y="58"/>
                    </a:lnTo>
                    <a:lnTo>
                      <a:pt x="61" y="64"/>
                    </a:lnTo>
                    <a:lnTo>
                      <a:pt x="57" y="68"/>
                    </a:lnTo>
                    <a:lnTo>
                      <a:pt x="50" y="72"/>
                    </a:lnTo>
                    <a:lnTo>
                      <a:pt x="43" y="74"/>
                    </a:lnTo>
                    <a:lnTo>
                      <a:pt x="36" y="75"/>
                    </a:lnTo>
                    <a:lnTo>
                      <a:pt x="29" y="74"/>
                    </a:lnTo>
                    <a:lnTo>
                      <a:pt x="22" y="72"/>
                    </a:lnTo>
                    <a:lnTo>
                      <a:pt x="16" y="68"/>
                    </a:lnTo>
                    <a:lnTo>
                      <a:pt x="11" y="64"/>
                    </a:lnTo>
                    <a:lnTo>
                      <a:pt x="6" y="58"/>
                    </a:lnTo>
                    <a:lnTo>
                      <a:pt x="3" y="52"/>
                    </a:lnTo>
                    <a:lnTo>
                      <a:pt x="1" y="45"/>
                    </a:lnTo>
                    <a:lnTo>
                      <a:pt x="0" y="37"/>
                    </a:lnTo>
                    <a:lnTo>
                      <a:pt x="1" y="29"/>
                    </a:lnTo>
                    <a:lnTo>
                      <a:pt x="3" y="22"/>
                    </a:lnTo>
                    <a:lnTo>
                      <a:pt x="6" y="16"/>
                    </a:lnTo>
                    <a:lnTo>
                      <a:pt x="11" y="11"/>
                    </a:lnTo>
                    <a:lnTo>
                      <a:pt x="16" y="6"/>
                    </a:lnTo>
                    <a:lnTo>
                      <a:pt x="22" y="3"/>
                    </a:lnTo>
                    <a:lnTo>
                      <a:pt x="29" y="1"/>
                    </a:lnTo>
                    <a:lnTo>
                      <a:pt x="36" y="0"/>
                    </a:lnTo>
                    <a:close/>
                  </a:path>
                </a:pathLst>
              </a:custGeom>
              <a:solidFill>
                <a:srgbClr val="775B1C"/>
              </a:solidFill>
              <a:ln w="9525">
                <a:noFill/>
                <a:round/>
                <a:headEnd/>
                <a:tailEnd/>
              </a:ln>
            </p:spPr>
            <p:txBody>
              <a:bodyPr rot="10800000" vert="eaVert"/>
              <a:lstStyle/>
              <a:p>
                <a:endParaRPr lang="en-US" sz="2400"/>
              </a:p>
            </p:txBody>
          </p:sp>
          <p:sp>
            <p:nvSpPr>
              <p:cNvPr id="76" name="Freeform 128"/>
              <p:cNvSpPr>
                <a:spLocks noChangeAspect="1"/>
              </p:cNvSpPr>
              <p:nvPr/>
            </p:nvSpPr>
            <p:spPr bwMode="auto">
              <a:xfrm>
                <a:off x="4986" y="1687"/>
                <a:ext cx="34" cy="36"/>
              </a:xfrm>
              <a:custGeom>
                <a:avLst/>
                <a:gdLst>
                  <a:gd name="T0" fmla="*/ 3 w 66"/>
                  <a:gd name="T1" fmla="*/ 0 h 72"/>
                  <a:gd name="T2" fmla="*/ 3 w 66"/>
                  <a:gd name="T3" fmla="*/ 1 h 72"/>
                  <a:gd name="T4" fmla="*/ 4 w 66"/>
                  <a:gd name="T5" fmla="*/ 1 h 72"/>
                  <a:gd name="T6" fmla="*/ 5 w 66"/>
                  <a:gd name="T7" fmla="*/ 1 h 72"/>
                  <a:gd name="T8" fmla="*/ 5 w 66"/>
                  <a:gd name="T9" fmla="*/ 2 h 72"/>
                  <a:gd name="T10" fmla="*/ 5 w 66"/>
                  <a:gd name="T11" fmla="*/ 3 h 72"/>
                  <a:gd name="T12" fmla="*/ 4 w 66"/>
                  <a:gd name="T13" fmla="*/ 4 h 72"/>
                  <a:gd name="T14" fmla="*/ 3 w 66"/>
                  <a:gd name="T15" fmla="*/ 5 h 72"/>
                  <a:gd name="T16" fmla="*/ 3 w 66"/>
                  <a:gd name="T17" fmla="*/ 5 h 72"/>
                  <a:gd name="T18" fmla="*/ 2 w 66"/>
                  <a:gd name="T19" fmla="*/ 5 h 72"/>
                  <a:gd name="T20" fmla="*/ 1 w 66"/>
                  <a:gd name="T21" fmla="*/ 4 h 72"/>
                  <a:gd name="T22" fmla="*/ 1 w 66"/>
                  <a:gd name="T23" fmla="*/ 3 h 72"/>
                  <a:gd name="T24" fmla="*/ 0 w 66"/>
                  <a:gd name="T25" fmla="*/ 2 h 72"/>
                  <a:gd name="T26" fmla="*/ 1 w 66"/>
                  <a:gd name="T27" fmla="*/ 1 h 72"/>
                  <a:gd name="T28" fmla="*/ 1 w 66"/>
                  <a:gd name="T29" fmla="*/ 1 h 72"/>
                  <a:gd name="T30" fmla="*/ 2 w 66"/>
                  <a:gd name="T31" fmla="*/ 1 h 72"/>
                  <a:gd name="T32" fmla="*/ 3 w 66"/>
                  <a:gd name="T33" fmla="*/ 0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72"/>
                  <a:gd name="T53" fmla="*/ 66 w 66"/>
                  <a:gd name="T54" fmla="*/ 72 h 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72">
                    <a:moveTo>
                      <a:pt x="33" y="0"/>
                    </a:moveTo>
                    <a:lnTo>
                      <a:pt x="46" y="4"/>
                    </a:lnTo>
                    <a:lnTo>
                      <a:pt x="57" y="11"/>
                    </a:lnTo>
                    <a:lnTo>
                      <a:pt x="64" y="22"/>
                    </a:lnTo>
                    <a:lnTo>
                      <a:pt x="66" y="36"/>
                    </a:lnTo>
                    <a:lnTo>
                      <a:pt x="64" y="50"/>
                    </a:lnTo>
                    <a:lnTo>
                      <a:pt x="57" y="61"/>
                    </a:lnTo>
                    <a:lnTo>
                      <a:pt x="46" y="69"/>
                    </a:lnTo>
                    <a:lnTo>
                      <a:pt x="33" y="72"/>
                    </a:lnTo>
                    <a:lnTo>
                      <a:pt x="20" y="69"/>
                    </a:lnTo>
                    <a:lnTo>
                      <a:pt x="10" y="61"/>
                    </a:lnTo>
                    <a:lnTo>
                      <a:pt x="2" y="50"/>
                    </a:lnTo>
                    <a:lnTo>
                      <a:pt x="0" y="36"/>
                    </a:lnTo>
                    <a:lnTo>
                      <a:pt x="2" y="22"/>
                    </a:lnTo>
                    <a:lnTo>
                      <a:pt x="10" y="11"/>
                    </a:lnTo>
                    <a:lnTo>
                      <a:pt x="20" y="4"/>
                    </a:lnTo>
                    <a:lnTo>
                      <a:pt x="33" y="0"/>
                    </a:lnTo>
                    <a:close/>
                  </a:path>
                </a:pathLst>
              </a:custGeom>
              <a:solidFill>
                <a:srgbClr val="8C6014"/>
              </a:solidFill>
              <a:ln w="9525">
                <a:noFill/>
                <a:round/>
                <a:headEnd/>
                <a:tailEnd/>
              </a:ln>
            </p:spPr>
            <p:txBody>
              <a:bodyPr rot="10800000" vert="eaVert"/>
              <a:lstStyle/>
              <a:p>
                <a:endParaRPr lang="en-US" sz="2400"/>
              </a:p>
            </p:txBody>
          </p:sp>
          <p:sp>
            <p:nvSpPr>
              <p:cNvPr id="77" name="Freeform 129"/>
              <p:cNvSpPr>
                <a:spLocks noChangeAspect="1"/>
              </p:cNvSpPr>
              <p:nvPr/>
            </p:nvSpPr>
            <p:spPr bwMode="auto">
              <a:xfrm>
                <a:off x="4987" y="1688"/>
                <a:ext cx="32" cy="33"/>
              </a:xfrm>
              <a:custGeom>
                <a:avLst/>
                <a:gdLst>
                  <a:gd name="T0" fmla="*/ 2 w 62"/>
                  <a:gd name="T1" fmla="*/ 0 h 65"/>
                  <a:gd name="T2" fmla="*/ 3 w 62"/>
                  <a:gd name="T3" fmla="*/ 1 h 65"/>
                  <a:gd name="T4" fmla="*/ 4 w 62"/>
                  <a:gd name="T5" fmla="*/ 1 h 65"/>
                  <a:gd name="T6" fmla="*/ 4 w 62"/>
                  <a:gd name="T7" fmla="*/ 2 h 65"/>
                  <a:gd name="T8" fmla="*/ 5 w 62"/>
                  <a:gd name="T9" fmla="*/ 3 h 65"/>
                  <a:gd name="T10" fmla="*/ 4 w 62"/>
                  <a:gd name="T11" fmla="*/ 3 h 65"/>
                  <a:gd name="T12" fmla="*/ 4 w 62"/>
                  <a:gd name="T13" fmla="*/ 4 h 65"/>
                  <a:gd name="T14" fmla="*/ 3 w 62"/>
                  <a:gd name="T15" fmla="*/ 4 h 65"/>
                  <a:gd name="T16" fmla="*/ 2 w 62"/>
                  <a:gd name="T17" fmla="*/ 5 h 65"/>
                  <a:gd name="T18" fmla="*/ 2 w 62"/>
                  <a:gd name="T19" fmla="*/ 4 h 65"/>
                  <a:gd name="T20" fmla="*/ 1 w 62"/>
                  <a:gd name="T21" fmla="*/ 4 h 65"/>
                  <a:gd name="T22" fmla="*/ 1 w 62"/>
                  <a:gd name="T23" fmla="*/ 3 h 65"/>
                  <a:gd name="T24" fmla="*/ 0 w 62"/>
                  <a:gd name="T25" fmla="*/ 3 h 65"/>
                  <a:gd name="T26" fmla="*/ 1 w 62"/>
                  <a:gd name="T27" fmla="*/ 2 h 65"/>
                  <a:gd name="T28" fmla="*/ 1 w 62"/>
                  <a:gd name="T29" fmla="*/ 1 h 65"/>
                  <a:gd name="T30" fmla="*/ 2 w 62"/>
                  <a:gd name="T31" fmla="*/ 1 h 65"/>
                  <a:gd name="T32" fmla="*/ 2 w 62"/>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5"/>
                  <a:gd name="T53" fmla="*/ 62 w 62"/>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5">
                    <a:moveTo>
                      <a:pt x="31" y="0"/>
                    </a:moveTo>
                    <a:lnTo>
                      <a:pt x="44" y="2"/>
                    </a:lnTo>
                    <a:lnTo>
                      <a:pt x="53" y="9"/>
                    </a:lnTo>
                    <a:lnTo>
                      <a:pt x="60" y="20"/>
                    </a:lnTo>
                    <a:lnTo>
                      <a:pt x="62" y="33"/>
                    </a:lnTo>
                    <a:lnTo>
                      <a:pt x="60" y="46"/>
                    </a:lnTo>
                    <a:lnTo>
                      <a:pt x="53" y="56"/>
                    </a:lnTo>
                    <a:lnTo>
                      <a:pt x="44" y="63"/>
                    </a:lnTo>
                    <a:lnTo>
                      <a:pt x="31" y="65"/>
                    </a:lnTo>
                    <a:lnTo>
                      <a:pt x="18" y="63"/>
                    </a:lnTo>
                    <a:lnTo>
                      <a:pt x="9" y="56"/>
                    </a:lnTo>
                    <a:lnTo>
                      <a:pt x="2" y="46"/>
                    </a:lnTo>
                    <a:lnTo>
                      <a:pt x="0" y="33"/>
                    </a:lnTo>
                    <a:lnTo>
                      <a:pt x="2" y="20"/>
                    </a:lnTo>
                    <a:lnTo>
                      <a:pt x="9" y="9"/>
                    </a:lnTo>
                    <a:lnTo>
                      <a:pt x="18" y="2"/>
                    </a:lnTo>
                    <a:lnTo>
                      <a:pt x="31" y="0"/>
                    </a:lnTo>
                    <a:close/>
                  </a:path>
                </a:pathLst>
              </a:custGeom>
              <a:solidFill>
                <a:srgbClr val="A3660C"/>
              </a:solidFill>
              <a:ln w="9525">
                <a:noFill/>
                <a:round/>
                <a:headEnd/>
                <a:tailEnd/>
              </a:ln>
            </p:spPr>
            <p:txBody>
              <a:bodyPr rot="10800000" vert="eaVert"/>
              <a:lstStyle/>
              <a:p>
                <a:endParaRPr lang="en-US" sz="2400"/>
              </a:p>
            </p:txBody>
          </p:sp>
          <p:sp>
            <p:nvSpPr>
              <p:cNvPr id="78" name="Freeform 130"/>
              <p:cNvSpPr>
                <a:spLocks noChangeAspect="1"/>
              </p:cNvSpPr>
              <p:nvPr/>
            </p:nvSpPr>
            <p:spPr bwMode="auto">
              <a:xfrm>
                <a:off x="4989" y="1689"/>
                <a:ext cx="28" cy="30"/>
              </a:xfrm>
              <a:custGeom>
                <a:avLst/>
                <a:gdLst>
                  <a:gd name="T0" fmla="*/ 1 w 58"/>
                  <a:gd name="T1" fmla="*/ 0 h 60"/>
                  <a:gd name="T2" fmla="*/ 2 w 58"/>
                  <a:gd name="T3" fmla="*/ 1 h 60"/>
                  <a:gd name="T4" fmla="*/ 3 w 58"/>
                  <a:gd name="T5" fmla="*/ 1 h 60"/>
                  <a:gd name="T6" fmla="*/ 3 w 58"/>
                  <a:gd name="T7" fmla="*/ 2 h 60"/>
                  <a:gd name="T8" fmla="*/ 3 w 58"/>
                  <a:gd name="T9" fmla="*/ 2 h 60"/>
                  <a:gd name="T10" fmla="*/ 3 w 58"/>
                  <a:gd name="T11" fmla="*/ 3 h 60"/>
                  <a:gd name="T12" fmla="*/ 3 w 58"/>
                  <a:gd name="T13" fmla="*/ 4 h 60"/>
                  <a:gd name="T14" fmla="*/ 2 w 58"/>
                  <a:gd name="T15" fmla="*/ 4 h 60"/>
                  <a:gd name="T16" fmla="*/ 1 w 58"/>
                  <a:gd name="T17" fmla="*/ 4 h 60"/>
                  <a:gd name="T18" fmla="*/ 1 w 58"/>
                  <a:gd name="T19" fmla="*/ 4 h 60"/>
                  <a:gd name="T20" fmla="*/ 0 w 58"/>
                  <a:gd name="T21" fmla="*/ 4 h 60"/>
                  <a:gd name="T22" fmla="*/ 0 w 58"/>
                  <a:gd name="T23" fmla="*/ 3 h 60"/>
                  <a:gd name="T24" fmla="*/ 0 w 58"/>
                  <a:gd name="T25" fmla="*/ 2 h 60"/>
                  <a:gd name="T26" fmla="*/ 0 w 58"/>
                  <a:gd name="T27" fmla="*/ 2 h 60"/>
                  <a:gd name="T28" fmla="*/ 0 w 58"/>
                  <a:gd name="T29" fmla="*/ 1 h 60"/>
                  <a:gd name="T30" fmla="*/ 1 w 58"/>
                  <a:gd name="T31" fmla="*/ 1 h 60"/>
                  <a:gd name="T32" fmla="*/ 1 w 58"/>
                  <a:gd name="T33" fmla="*/ 0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
                  <a:gd name="T52" fmla="*/ 0 h 60"/>
                  <a:gd name="T53" fmla="*/ 58 w 58"/>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 h="60">
                    <a:moveTo>
                      <a:pt x="29" y="0"/>
                    </a:moveTo>
                    <a:lnTo>
                      <a:pt x="41" y="2"/>
                    </a:lnTo>
                    <a:lnTo>
                      <a:pt x="50" y="8"/>
                    </a:lnTo>
                    <a:lnTo>
                      <a:pt x="55" y="18"/>
                    </a:lnTo>
                    <a:lnTo>
                      <a:pt x="58" y="30"/>
                    </a:lnTo>
                    <a:lnTo>
                      <a:pt x="55" y="41"/>
                    </a:lnTo>
                    <a:lnTo>
                      <a:pt x="50" y="51"/>
                    </a:lnTo>
                    <a:lnTo>
                      <a:pt x="41" y="58"/>
                    </a:lnTo>
                    <a:lnTo>
                      <a:pt x="29" y="60"/>
                    </a:lnTo>
                    <a:lnTo>
                      <a:pt x="17" y="58"/>
                    </a:lnTo>
                    <a:lnTo>
                      <a:pt x="8" y="51"/>
                    </a:lnTo>
                    <a:lnTo>
                      <a:pt x="3" y="41"/>
                    </a:lnTo>
                    <a:lnTo>
                      <a:pt x="0" y="30"/>
                    </a:lnTo>
                    <a:lnTo>
                      <a:pt x="3" y="18"/>
                    </a:lnTo>
                    <a:lnTo>
                      <a:pt x="8" y="8"/>
                    </a:lnTo>
                    <a:lnTo>
                      <a:pt x="17" y="2"/>
                    </a:lnTo>
                    <a:lnTo>
                      <a:pt x="29" y="0"/>
                    </a:lnTo>
                    <a:close/>
                  </a:path>
                </a:pathLst>
              </a:custGeom>
              <a:solidFill>
                <a:srgbClr val="B76B05"/>
              </a:solidFill>
              <a:ln w="9525">
                <a:noFill/>
                <a:round/>
                <a:headEnd/>
                <a:tailEnd/>
              </a:ln>
            </p:spPr>
            <p:txBody>
              <a:bodyPr rot="10800000" vert="eaVert"/>
              <a:lstStyle/>
              <a:p>
                <a:endParaRPr lang="en-US" sz="2400"/>
              </a:p>
            </p:txBody>
          </p:sp>
          <p:sp>
            <p:nvSpPr>
              <p:cNvPr id="79" name="Freeform 131"/>
              <p:cNvSpPr>
                <a:spLocks noChangeAspect="1"/>
              </p:cNvSpPr>
              <p:nvPr/>
            </p:nvSpPr>
            <p:spPr bwMode="auto">
              <a:xfrm>
                <a:off x="4867" y="1658"/>
                <a:ext cx="61" cy="64"/>
              </a:xfrm>
              <a:custGeom>
                <a:avLst/>
                <a:gdLst>
                  <a:gd name="T0" fmla="*/ 4 w 122"/>
                  <a:gd name="T1" fmla="*/ 0 h 128"/>
                  <a:gd name="T2" fmla="*/ 5 w 122"/>
                  <a:gd name="T3" fmla="*/ 1 h 128"/>
                  <a:gd name="T4" fmla="*/ 6 w 122"/>
                  <a:gd name="T5" fmla="*/ 1 h 128"/>
                  <a:gd name="T6" fmla="*/ 6 w 122"/>
                  <a:gd name="T7" fmla="*/ 1 h 128"/>
                  <a:gd name="T8" fmla="*/ 7 w 122"/>
                  <a:gd name="T9" fmla="*/ 1 h 128"/>
                  <a:gd name="T10" fmla="*/ 7 w 122"/>
                  <a:gd name="T11" fmla="*/ 2 h 128"/>
                  <a:gd name="T12" fmla="*/ 8 w 122"/>
                  <a:gd name="T13" fmla="*/ 2 h 128"/>
                  <a:gd name="T14" fmla="*/ 8 w 122"/>
                  <a:gd name="T15" fmla="*/ 3 h 128"/>
                  <a:gd name="T16" fmla="*/ 8 w 122"/>
                  <a:gd name="T17" fmla="*/ 4 h 128"/>
                  <a:gd name="T18" fmla="*/ 8 w 122"/>
                  <a:gd name="T19" fmla="*/ 5 h 128"/>
                  <a:gd name="T20" fmla="*/ 8 w 122"/>
                  <a:gd name="T21" fmla="*/ 5 h 128"/>
                  <a:gd name="T22" fmla="*/ 7 w 122"/>
                  <a:gd name="T23" fmla="*/ 6 h 128"/>
                  <a:gd name="T24" fmla="*/ 7 w 122"/>
                  <a:gd name="T25" fmla="*/ 7 h 128"/>
                  <a:gd name="T26" fmla="*/ 6 w 122"/>
                  <a:gd name="T27" fmla="*/ 7 h 128"/>
                  <a:gd name="T28" fmla="*/ 6 w 122"/>
                  <a:gd name="T29" fmla="*/ 8 h 128"/>
                  <a:gd name="T30" fmla="*/ 5 w 122"/>
                  <a:gd name="T31" fmla="*/ 8 h 128"/>
                  <a:gd name="T32" fmla="*/ 4 w 122"/>
                  <a:gd name="T33" fmla="*/ 8 h 128"/>
                  <a:gd name="T34" fmla="*/ 4 w 122"/>
                  <a:gd name="T35" fmla="*/ 8 h 128"/>
                  <a:gd name="T36" fmla="*/ 3 w 122"/>
                  <a:gd name="T37" fmla="*/ 8 h 128"/>
                  <a:gd name="T38" fmla="*/ 2 w 122"/>
                  <a:gd name="T39" fmla="*/ 7 h 128"/>
                  <a:gd name="T40" fmla="*/ 2 w 122"/>
                  <a:gd name="T41" fmla="*/ 7 h 128"/>
                  <a:gd name="T42" fmla="*/ 1 w 122"/>
                  <a:gd name="T43" fmla="*/ 6 h 128"/>
                  <a:gd name="T44" fmla="*/ 1 w 122"/>
                  <a:gd name="T45" fmla="*/ 5 h 128"/>
                  <a:gd name="T46" fmla="*/ 1 w 122"/>
                  <a:gd name="T47" fmla="*/ 5 h 128"/>
                  <a:gd name="T48" fmla="*/ 0 w 122"/>
                  <a:gd name="T49" fmla="*/ 4 h 128"/>
                  <a:gd name="T50" fmla="*/ 1 w 122"/>
                  <a:gd name="T51" fmla="*/ 3 h 128"/>
                  <a:gd name="T52" fmla="*/ 1 w 122"/>
                  <a:gd name="T53" fmla="*/ 2 h 128"/>
                  <a:gd name="T54" fmla="*/ 1 w 122"/>
                  <a:gd name="T55" fmla="*/ 2 h 128"/>
                  <a:gd name="T56" fmla="*/ 2 w 122"/>
                  <a:gd name="T57" fmla="*/ 1 h 128"/>
                  <a:gd name="T58" fmla="*/ 2 w 122"/>
                  <a:gd name="T59" fmla="*/ 1 h 128"/>
                  <a:gd name="T60" fmla="*/ 3 w 122"/>
                  <a:gd name="T61" fmla="*/ 1 h 128"/>
                  <a:gd name="T62" fmla="*/ 4 w 122"/>
                  <a:gd name="T63" fmla="*/ 1 h 128"/>
                  <a:gd name="T64" fmla="*/ 4 w 122"/>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8"/>
                  <a:gd name="T101" fmla="*/ 122 w 12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8">
                    <a:moveTo>
                      <a:pt x="61" y="0"/>
                    </a:moveTo>
                    <a:lnTo>
                      <a:pt x="74" y="1"/>
                    </a:lnTo>
                    <a:lnTo>
                      <a:pt x="85" y="4"/>
                    </a:lnTo>
                    <a:lnTo>
                      <a:pt x="96" y="10"/>
                    </a:lnTo>
                    <a:lnTo>
                      <a:pt x="104" y="18"/>
                    </a:lnTo>
                    <a:lnTo>
                      <a:pt x="112" y="27"/>
                    </a:lnTo>
                    <a:lnTo>
                      <a:pt x="118" y="39"/>
                    </a:lnTo>
                    <a:lnTo>
                      <a:pt x="121" y="50"/>
                    </a:lnTo>
                    <a:lnTo>
                      <a:pt x="122" y="63"/>
                    </a:lnTo>
                    <a:lnTo>
                      <a:pt x="121" y="76"/>
                    </a:lnTo>
                    <a:lnTo>
                      <a:pt x="118" y="88"/>
                    </a:lnTo>
                    <a:lnTo>
                      <a:pt x="112" y="99"/>
                    </a:lnTo>
                    <a:lnTo>
                      <a:pt x="104" y="109"/>
                    </a:lnTo>
                    <a:lnTo>
                      <a:pt x="96" y="116"/>
                    </a:lnTo>
                    <a:lnTo>
                      <a:pt x="85" y="123"/>
                    </a:lnTo>
                    <a:lnTo>
                      <a:pt x="74" y="126"/>
                    </a:lnTo>
                    <a:lnTo>
                      <a:pt x="61" y="128"/>
                    </a:lnTo>
                    <a:lnTo>
                      <a:pt x="49" y="126"/>
                    </a:lnTo>
                    <a:lnTo>
                      <a:pt x="37" y="123"/>
                    </a:lnTo>
                    <a:lnTo>
                      <a:pt x="27" y="116"/>
                    </a:lnTo>
                    <a:lnTo>
                      <a:pt x="19" y="109"/>
                    </a:lnTo>
                    <a:lnTo>
                      <a:pt x="11" y="99"/>
                    </a:lnTo>
                    <a:lnTo>
                      <a:pt x="5" y="88"/>
                    </a:lnTo>
                    <a:lnTo>
                      <a:pt x="1" y="76"/>
                    </a:lnTo>
                    <a:lnTo>
                      <a:pt x="0" y="63"/>
                    </a:lnTo>
                    <a:lnTo>
                      <a:pt x="1" y="50"/>
                    </a:lnTo>
                    <a:lnTo>
                      <a:pt x="5" y="39"/>
                    </a:lnTo>
                    <a:lnTo>
                      <a:pt x="11" y="27"/>
                    </a:lnTo>
                    <a:lnTo>
                      <a:pt x="19" y="18"/>
                    </a:lnTo>
                    <a:lnTo>
                      <a:pt x="27" y="10"/>
                    </a:lnTo>
                    <a:lnTo>
                      <a:pt x="37" y="4"/>
                    </a:lnTo>
                    <a:lnTo>
                      <a:pt x="49" y="1"/>
                    </a:lnTo>
                    <a:lnTo>
                      <a:pt x="61" y="0"/>
                    </a:lnTo>
                    <a:close/>
                  </a:path>
                </a:pathLst>
              </a:custGeom>
              <a:solidFill>
                <a:srgbClr val="00335B"/>
              </a:solidFill>
              <a:ln w="9525">
                <a:noFill/>
                <a:round/>
                <a:headEnd/>
                <a:tailEnd/>
              </a:ln>
            </p:spPr>
            <p:txBody>
              <a:bodyPr rot="10800000" vert="eaVert"/>
              <a:lstStyle/>
              <a:p>
                <a:endParaRPr lang="en-US" sz="2400"/>
              </a:p>
            </p:txBody>
          </p:sp>
          <p:sp>
            <p:nvSpPr>
              <p:cNvPr id="80" name="Freeform 132"/>
              <p:cNvSpPr>
                <a:spLocks noChangeAspect="1"/>
              </p:cNvSpPr>
              <p:nvPr/>
            </p:nvSpPr>
            <p:spPr bwMode="auto">
              <a:xfrm>
                <a:off x="4868" y="1659"/>
                <a:ext cx="59" cy="61"/>
              </a:xfrm>
              <a:custGeom>
                <a:avLst/>
                <a:gdLst>
                  <a:gd name="T0" fmla="*/ 4 w 117"/>
                  <a:gd name="T1" fmla="*/ 0 h 122"/>
                  <a:gd name="T2" fmla="*/ 5 w 117"/>
                  <a:gd name="T3" fmla="*/ 1 h 122"/>
                  <a:gd name="T4" fmla="*/ 6 w 117"/>
                  <a:gd name="T5" fmla="*/ 1 h 122"/>
                  <a:gd name="T6" fmla="*/ 6 w 117"/>
                  <a:gd name="T7" fmla="*/ 1 h 122"/>
                  <a:gd name="T8" fmla="*/ 7 w 117"/>
                  <a:gd name="T9" fmla="*/ 2 h 122"/>
                  <a:gd name="T10" fmla="*/ 7 w 117"/>
                  <a:gd name="T11" fmla="*/ 2 h 122"/>
                  <a:gd name="T12" fmla="*/ 7 w 117"/>
                  <a:gd name="T13" fmla="*/ 3 h 122"/>
                  <a:gd name="T14" fmla="*/ 8 w 117"/>
                  <a:gd name="T15" fmla="*/ 3 h 122"/>
                  <a:gd name="T16" fmla="*/ 8 w 117"/>
                  <a:gd name="T17" fmla="*/ 4 h 122"/>
                  <a:gd name="T18" fmla="*/ 8 w 117"/>
                  <a:gd name="T19" fmla="*/ 5 h 122"/>
                  <a:gd name="T20" fmla="*/ 7 w 117"/>
                  <a:gd name="T21" fmla="*/ 6 h 122"/>
                  <a:gd name="T22" fmla="*/ 7 w 117"/>
                  <a:gd name="T23" fmla="*/ 6 h 122"/>
                  <a:gd name="T24" fmla="*/ 7 w 117"/>
                  <a:gd name="T25" fmla="*/ 7 h 122"/>
                  <a:gd name="T26" fmla="*/ 6 w 117"/>
                  <a:gd name="T27" fmla="*/ 7 h 122"/>
                  <a:gd name="T28" fmla="*/ 6 w 117"/>
                  <a:gd name="T29" fmla="*/ 8 h 122"/>
                  <a:gd name="T30" fmla="*/ 5 w 117"/>
                  <a:gd name="T31" fmla="*/ 8 h 122"/>
                  <a:gd name="T32" fmla="*/ 4 w 117"/>
                  <a:gd name="T33" fmla="*/ 8 h 122"/>
                  <a:gd name="T34" fmla="*/ 3 w 117"/>
                  <a:gd name="T35" fmla="*/ 8 h 122"/>
                  <a:gd name="T36" fmla="*/ 3 w 117"/>
                  <a:gd name="T37" fmla="*/ 8 h 122"/>
                  <a:gd name="T38" fmla="*/ 2 w 117"/>
                  <a:gd name="T39" fmla="*/ 7 h 122"/>
                  <a:gd name="T40" fmla="*/ 2 w 117"/>
                  <a:gd name="T41" fmla="*/ 7 h 122"/>
                  <a:gd name="T42" fmla="*/ 1 w 117"/>
                  <a:gd name="T43" fmla="*/ 6 h 122"/>
                  <a:gd name="T44" fmla="*/ 1 w 117"/>
                  <a:gd name="T45" fmla="*/ 6 h 122"/>
                  <a:gd name="T46" fmla="*/ 1 w 117"/>
                  <a:gd name="T47" fmla="*/ 5 h 122"/>
                  <a:gd name="T48" fmla="*/ 0 w 117"/>
                  <a:gd name="T49" fmla="*/ 4 h 122"/>
                  <a:gd name="T50" fmla="*/ 1 w 117"/>
                  <a:gd name="T51" fmla="*/ 3 h 122"/>
                  <a:gd name="T52" fmla="*/ 1 w 117"/>
                  <a:gd name="T53" fmla="*/ 3 h 122"/>
                  <a:gd name="T54" fmla="*/ 1 w 117"/>
                  <a:gd name="T55" fmla="*/ 2 h 122"/>
                  <a:gd name="T56" fmla="*/ 2 w 117"/>
                  <a:gd name="T57" fmla="*/ 2 h 122"/>
                  <a:gd name="T58" fmla="*/ 2 w 117"/>
                  <a:gd name="T59" fmla="*/ 1 h 122"/>
                  <a:gd name="T60" fmla="*/ 3 w 117"/>
                  <a:gd name="T61" fmla="*/ 1 h 122"/>
                  <a:gd name="T62" fmla="*/ 3 w 117"/>
                  <a:gd name="T63" fmla="*/ 1 h 122"/>
                  <a:gd name="T64" fmla="*/ 4 w 117"/>
                  <a:gd name="T65" fmla="*/ 0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22"/>
                  <a:gd name="T101" fmla="*/ 117 w 117"/>
                  <a:gd name="T102" fmla="*/ 122 h 1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22">
                    <a:moveTo>
                      <a:pt x="58" y="0"/>
                    </a:moveTo>
                    <a:lnTo>
                      <a:pt x="70" y="1"/>
                    </a:lnTo>
                    <a:lnTo>
                      <a:pt x="81" y="4"/>
                    </a:lnTo>
                    <a:lnTo>
                      <a:pt x="91" y="10"/>
                    </a:lnTo>
                    <a:lnTo>
                      <a:pt x="100" y="18"/>
                    </a:lnTo>
                    <a:lnTo>
                      <a:pt x="107" y="26"/>
                    </a:lnTo>
                    <a:lnTo>
                      <a:pt x="112" y="37"/>
                    </a:lnTo>
                    <a:lnTo>
                      <a:pt x="116" y="48"/>
                    </a:lnTo>
                    <a:lnTo>
                      <a:pt x="117" y="61"/>
                    </a:lnTo>
                    <a:lnTo>
                      <a:pt x="116" y="74"/>
                    </a:lnTo>
                    <a:lnTo>
                      <a:pt x="112" y="85"/>
                    </a:lnTo>
                    <a:lnTo>
                      <a:pt x="107" y="95"/>
                    </a:lnTo>
                    <a:lnTo>
                      <a:pt x="100" y="105"/>
                    </a:lnTo>
                    <a:lnTo>
                      <a:pt x="91" y="112"/>
                    </a:lnTo>
                    <a:lnTo>
                      <a:pt x="81" y="117"/>
                    </a:lnTo>
                    <a:lnTo>
                      <a:pt x="70" y="121"/>
                    </a:lnTo>
                    <a:lnTo>
                      <a:pt x="58" y="122"/>
                    </a:lnTo>
                    <a:lnTo>
                      <a:pt x="47" y="121"/>
                    </a:lnTo>
                    <a:lnTo>
                      <a:pt x="35" y="117"/>
                    </a:lnTo>
                    <a:lnTo>
                      <a:pt x="26" y="112"/>
                    </a:lnTo>
                    <a:lnTo>
                      <a:pt x="17" y="105"/>
                    </a:lnTo>
                    <a:lnTo>
                      <a:pt x="10" y="95"/>
                    </a:lnTo>
                    <a:lnTo>
                      <a:pt x="4" y="85"/>
                    </a:lnTo>
                    <a:lnTo>
                      <a:pt x="1" y="74"/>
                    </a:lnTo>
                    <a:lnTo>
                      <a:pt x="0" y="61"/>
                    </a:lnTo>
                    <a:lnTo>
                      <a:pt x="1" y="48"/>
                    </a:lnTo>
                    <a:lnTo>
                      <a:pt x="4" y="37"/>
                    </a:lnTo>
                    <a:lnTo>
                      <a:pt x="10" y="26"/>
                    </a:lnTo>
                    <a:lnTo>
                      <a:pt x="17" y="18"/>
                    </a:lnTo>
                    <a:lnTo>
                      <a:pt x="26" y="10"/>
                    </a:lnTo>
                    <a:lnTo>
                      <a:pt x="35" y="4"/>
                    </a:lnTo>
                    <a:lnTo>
                      <a:pt x="47" y="1"/>
                    </a:lnTo>
                    <a:lnTo>
                      <a:pt x="58" y="0"/>
                    </a:lnTo>
                    <a:close/>
                  </a:path>
                </a:pathLst>
              </a:custGeom>
              <a:solidFill>
                <a:srgbClr val="003854"/>
              </a:solidFill>
              <a:ln w="9525">
                <a:noFill/>
                <a:round/>
                <a:headEnd/>
                <a:tailEnd/>
              </a:ln>
            </p:spPr>
            <p:txBody>
              <a:bodyPr rot="10800000" vert="eaVert"/>
              <a:lstStyle/>
              <a:p>
                <a:endParaRPr lang="en-US" sz="2400"/>
              </a:p>
            </p:txBody>
          </p:sp>
          <p:sp>
            <p:nvSpPr>
              <p:cNvPr id="81" name="Freeform 133"/>
              <p:cNvSpPr>
                <a:spLocks noChangeAspect="1"/>
              </p:cNvSpPr>
              <p:nvPr/>
            </p:nvSpPr>
            <p:spPr bwMode="auto">
              <a:xfrm>
                <a:off x="4869" y="1660"/>
                <a:ext cx="57" cy="58"/>
              </a:xfrm>
              <a:custGeom>
                <a:avLst/>
                <a:gdLst>
                  <a:gd name="T0" fmla="*/ 4 w 113"/>
                  <a:gd name="T1" fmla="*/ 0 h 117"/>
                  <a:gd name="T2" fmla="*/ 5 w 113"/>
                  <a:gd name="T3" fmla="*/ 0 h 117"/>
                  <a:gd name="T4" fmla="*/ 5 w 113"/>
                  <a:gd name="T5" fmla="*/ 0 h 117"/>
                  <a:gd name="T6" fmla="*/ 6 w 113"/>
                  <a:gd name="T7" fmla="*/ 0 h 117"/>
                  <a:gd name="T8" fmla="*/ 7 w 113"/>
                  <a:gd name="T9" fmla="*/ 1 h 117"/>
                  <a:gd name="T10" fmla="*/ 7 w 113"/>
                  <a:gd name="T11" fmla="*/ 1 h 117"/>
                  <a:gd name="T12" fmla="*/ 7 w 113"/>
                  <a:gd name="T13" fmla="*/ 2 h 117"/>
                  <a:gd name="T14" fmla="*/ 7 w 113"/>
                  <a:gd name="T15" fmla="*/ 2 h 117"/>
                  <a:gd name="T16" fmla="*/ 8 w 113"/>
                  <a:gd name="T17" fmla="*/ 3 h 117"/>
                  <a:gd name="T18" fmla="*/ 7 w 113"/>
                  <a:gd name="T19" fmla="*/ 4 h 117"/>
                  <a:gd name="T20" fmla="*/ 7 w 113"/>
                  <a:gd name="T21" fmla="*/ 5 h 117"/>
                  <a:gd name="T22" fmla="*/ 7 w 113"/>
                  <a:gd name="T23" fmla="*/ 5 h 117"/>
                  <a:gd name="T24" fmla="*/ 7 w 113"/>
                  <a:gd name="T25" fmla="*/ 6 h 117"/>
                  <a:gd name="T26" fmla="*/ 6 w 113"/>
                  <a:gd name="T27" fmla="*/ 6 h 117"/>
                  <a:gd name="T28" fmla="*/ 5 w 113"/>
                  <a:gd name="T29" fmla="*/ 7 h 117"/>
                  <a:gd name="T30" fmla="*/ 5 w 113"/>
                  <a:gd name="T31" fmla="*/ 7 h 117"/>
                  <a:gd name="T32" fmla="*/ 4 w 113"/>
                  <a:gd name="T33" fmla="*/ 7 h 117"/>
                  <a:gd name="T34" fmla="*/ 3 w 113"/>
                  <a:gd name="T35" fmla="*/ 7 h 117"/>
                  <a:gd name="T36" fmla="*/ 3 w 113"/>
                  <a:gd name="T37" fmla="*/ 7 h 117"/>
                  <a:gd name="T38" fmla="*/ 2 w 113"/>
                  <a:gd name="T39" fmla="*/ 6 h 117"/>
                  <a:gd name="T40" fmla="*/ 1 w 113"/>
                  <a:gd name="T41" fmla="*/ 6 h 117"/>
                  <a:gd name="T42" fmla="*/ 1 w 113"/>
                  <a:gd name="T43" fmla="*/ 5 h 117"/>
                  <a:gd name="T44" fmla="*/ 1 w 113"/>
                  <a:gd name="T45" fmla="*/ 5 h 117"/>
                  <a:gd name="T46" fmla="*/ 1 w 113"/>
                  <a:gd name="T47" fmla="*/ 4 h 117"/>
                  <a:gd name="T48" fmla="*/ 0 w 113"/>
                  <a:gd name="T49" fmla="*/ 3 h 117"/>
                  <a:gd name="T50" fmla="*/ 1 w 113"/>
                  <a:gd name="T51" fmla="*/ 2 h 117"/>
                  <a:gd name="T52" fmla="*/ 1 w 113"/>
                  <a:gd name="T53" fmla="*/ 2 h 117"/>
                  <a:gd name="T54" fmla="*/ 1 w 113"/>
                  <a:gd name="T55" fmla="*/ 1 h 117"/>
                  <a:gd name="T56" fmla="*/ 1 w 113"/>
                  <a:gd name="T57" fmla="*/ 1 h 117"/>
                  <a:gd name="T58" fmla="*/ 2 w 113"/>
                  <a:gd name="T59" fmla="*/ 0 h 117"/>
                  <a:gd name="T60" fmla="*/ 3 w 113"/>
                  <a:gd name="T61" fmla="*/ 0 h 117"/>
                  <a:gd name="T62" fmla="*/ 3 w 113"/>
                  <a:gd name="T63" fmla="*/ 0 h 117"/>
                  <a:gd name="T64" fmla="*/ 4 w 113"/>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117"/>
                  <a:gd name="T101" fmla="*/ 113 w 113"/>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117">
                    <a:moveTo>
                      <a:pt x="56" y="0"/>
                    </a:moveTo>
                    <a:lnTo>
                      <a:pt x="68" y="1"/>
                    </a:lnTo>
                    <a:lnTo>
                      <a:pt x="78" y="5"/>
                    </a:lnTo>
                    <a:lnTo>
                      <a:pt x="87" y="9"/>
                    </a:lnTo>
                    <a:lnTo>
                      <a:pt x="97" y="16"/>
                    </a:lnTo>
                    <a:lnTo>
                      <a:pt x="103" y="26"/>
                    </a:lnTo>
                    <a:lnTo>
                      <a:pt x="108" y="35"/>
                    </a:lnTo>
                    <a:lnTo>
                      <a:pt x="112" y="46"/>
                    </a:lnTo>
                    <a:lnTo>
                      <a:pt x="113" y="58"/>
                    </a:lnTo>
                    <a:lnTo>
                      <a:pt x="112" y="69"/>
                    </a:lnTo>
                    <a:lnTo>
                      <a:pt x="108" y="81"/>
                    </a:lnTo>
                    <a:lnTo>
                      <a:pt x="103" y="90"/>
                    </a:lnTo>
                    <a:lnTo>
                      <a:pt x="97" y="99"/>
                    </a:lnTo>
                    <a:lnTo>
                      <a:pt x="87" y="106"/>
                    </a:lnTo>
                    <a:lnTo>
                      <a:pt x="78" y="112"/>
                    </a:lnTo>
                    <a:lnTo>
                      <a:pt x="68" y="115"/>
                    </a:lnTo>
                    <a:lnTo>
                      <a:pt x="56" y="117"/>
                    </a:lnTo>
                    <a:lnTo>
                      <a:pt x="45" y="115"/>
                    </a:lnTo>
                    <a:lnTo>
                      <a:pt x="34" y="112"/>
                    </a:lnTo>
                    <a:lnTo>
                      <a:pt x="25" y="106"/>
                    </a:lnTo>
                    <a:lnTo>
                      <a:pt x="16" y="99"/>
                    </a:lnTo>
                    <a:lnTo>
                      <a:pt x="9" y="90"/>
                    </a:lnTo>
                    <a:lnTo>
                      <a:pt x="4" y="81"/>
                    </a:lnTo>
                    <a:lnTo>
                      <a:pt x="1" y="69"/>
                    </a:lnTo>
                    <a:lnTo>
                      <a:pt x="0" y="58"/>
                    </a:lnTo>
                    <a:lnTo>
                      <a:pt x="1" y="46"/>
                    </a:lnTo>
                    <a:lnTo>
                      <a:pt x="4" y="35"/>
                    </a:lnTo>
                    <a:lnTo>
                      <a:pt x="9" y="26"/>
                    </a:lnTo>
                    <a:lnTo>
                      <a:pt x="16" y="16"/>
                    </a:lnTo>
                    <a:lnTo>
                      <a:pt x="25" y="9"/>
                    </a:lnTo>
                    <a:lnTo>
                      <a:pt x="34" y="5"/>
                    </a:lnTo>
                    <a:lnTo>
                      <a:pt x="45" y="1"/>
                    </a:lnTo>
                    <a:lnTo>
                      <a:pt x="56" y="0"/>
                    </a:lnTo>
                    <a:close/>
                  </a:path>
                </a:pathLst>
              </a:custGeom>
              <a:solidFill>
                <a:srgbClr val="003D4C"/>
              </a:solidFill>
              <a:ln w="9525">
                <a:noFill/>
                <a:round/>
                <a:headEnd/>
                <a:tailEnd/>
              </a:ln>
            </p:spPr>
            <p:txBody>
              <a:bodyPr rot="10800000" vert="eaVert"/>
              <a:lstStyle/>
              <a:p>
                <a:endParaRPr lang="en-US" sz="2400"/>
              </a:p>
            </p:txBody>
          </p:sp>
          <p:sp>
            <p:nvSpPr>
              <p:cNvPr id="82" name="Freeform 134"/>
              <p:cNvSpPr>
                <a:spLocks noChangeAspect="1"/>
              </p:cNvSpPr>
              <p:nvPr/>
            </p:nvSpPr>
            <p:spPr bwMode="auto">
              <a:xfrm>
                <a:off x="4871" y="1661"/>
                <a:ext cx="54" cy="56"/>
              </a:xfrm>
              <a:custGeom>
                <a:avLst/>
                <a:gdLst>
                  <a:gd name="T0" fmla="*/ 4 w 107"/>
                  <a:gd name="T1" fmla="*/ 0 h 112"/>
                  <a:gd name="T2" fmla="*/ 5 w 107"/>
                  <a:gd name="T3" fmla="*/ 1 h 112"/>
                  <a:gd name="T4" fmla="*/ 5 w 107"/>
                  <a:gd name="T5" fmla="*/ 1 h 112"/>
                  <a:gd name="T6" fmla="*/ 6 w 107"/>
                  <a:gd name="T7" fmla="*/ 1 h 112"/>
                  <a:gd name="T8" fmla="*/ 6 w 107"/>
                  <a:gd name="T9" fmla="*/ 1 h 112"/>
                  <a:gd name="T10" fmla="*/ 7 w 107"/>
                  <a:gd name="T11" fmla="*/ 2 h 112"/>
                  <a:gd name="T12" fmla="*/ 7 w 107"/>
                  <a:gd name="T13" fmla="*/ 3 h 112"/>
                  <a:gd name="T14" fmla="*/ 7 w 107"/>
                  <a:gd name="T15" fmla="*/ 3 h 112"/>
                  <a:gd name="T16" fmla="*/ 7 w 107"/>
                  <a:gd name="T17" fmla="*/ 4 h 112"/>
                  <a:gd name="T18" fmla="*/ 7 w 107"/>
                  <a:gd name="T19" fmla="*/ 5 h 112"/>
                  <a:gd name="T20" fmla="*/ 7 w 107"/>
                  <a:gd name="T21" fmla="*/ 5 h 112"/>
                  <a:gd name="T22" fmla="*/ 7 w 107"/>
                  <a:gd name="T23" fmla="*/ 6 h 112"/>
                  <a:gd name="T24" fmla="*/ 6 w 107"/>
                  <a:gd name="T25" fmla="*/ 6 h 112"/>
                  <a:gd name="T26" fmla="*/ 6 w 107"/>
                  <a:gd name="T27" fmla="*/ 7 h 112"/>
                  <a:gd name="T28" fmla="*/ 5 w 107"/>
                  <a:gd name="T29" fmla="*/ 7 h 112"/>
                  <a:gd name="T30" fmla="*/ 5 w 107"/>
                  <a:gd name="T31" fmla="*/ 7 h 112"/>
                  <a:gd name="T32" fmla="*/ 4 w 107"/>
                  <a:gd name="T33" fmla="*/ 7 h 112"/>
                  <a:gd name="T34" fmla="*/ 3 w 107"/>
                  <a:gd name="T35" fmla="*/ 7 h 112"/>
                  <a:gd name="T36" fmla="*/ 3 w 107"/>
                  <a:gd name="T37" fmla="*/ 7 h 112"/>
                  <a:gd name="T38" fmla="*/ 2 w 107"/>
                  <a:gd name="T39" fmla="*/ 7 h 112"/>
                  <a:gd name="T40" fmla="*/ 1 w 107"/>
                  <a:gd name="T41" fmla="*/ 6 h 112"/>
                  <a:gd name="T42" fmla="*/ 1 w 107"/>
                  <a:gd name="T43" fmla="*/ 6 h 112"/>
                  <a:gd name="T44" fmla="*/ 1 w 107"/>
                  <a:gd name="T45" fmla="*/ 5 h 112"/>
                  <a:gd name="T46" fmla="*/ 1 w 107"/>
                  <a:gd name="T47" fmla="*/ 5 h 112"/>
                  <a:gd name="T48" fmla="*/ 0 w 107"/>
                  <a:gd name="T49" fmla="*/ 4 h 112"/>
                  <a:gd name="T50" fmla="*/ 1 w 107"/>
                  <a:gd name="T51" fmla="*/ 3 h 112"/>
                  <a:gd name="T52" fmla="*/ 1 w 107"/>
                  <a:gd name="T53" fmla="*/ 3 h 112"/>
                  <a:gd name="T54" fmla="*/ 1 w 107"/>
                  <a:gd name="T55" fmla="*/ 2 h 112"/>
                  <a:gd name="T56" fmla="*/ 1 w 107"/>
                  <a:gd name="T57" fmla="*/ 1 h 112"/>
                  <a:gd name="T58" fmla="*/ 2 w 107"/>
                  <a:gd name="T59" fmla="*/ 1 h 112"/>
                  <a:gd name="T60" fmla="*/ 3 w 107"/>
                  <a:gd name="T61" fmla="*/ 1 h 112"/>
                  <a:gd name="T62" fmla="*/ 3 w 107"/>
                  <a:gd name="T63" fmla="*/ 1 h 112"/>
                  <a:gd name="T64" fmla="*/ 4 w 107"/>
                  <a:gd name="T65" fmla="*/ 0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12"/>
                  <a:gd name="T101" fmla="*/ 107 w 107"/>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12">
                    <a:moveTo>
                      <a:pt x="53" y="0"/>
                    </a:moveTo>
                    <a:lnTo>
                      <a:pt x="65" y="1"/>
                    </a:lnTo>
                    <a:lnTo>
                      <a:pt x="75" y="5"/>
                    </a:lnTo>
                    <a:lnTo>
                      <a:pt x="84" y="10"/>
                    </a:lnTo>
                    <a:lnTo>
                      <a:pt x="92" y="16"/>
                    </a:lnTo>
                    <a:lnTo>
                      <a:pt x="98" y="26"/>
                    </a:lnTo>
                    <a:lnTo>
                      <a:pt x="103" y="35"/>
                    </a:lnTo>
                    <a:lnTo>
                      <a:pt x="106" y="45"/>
                    </a:lnTo>
                    <a:lnTo>
                      <a:pt x="107" y="57"/>
                    </a:lnTo>
                    <a:lnTo>
                      <a:pt x="106" y="68"/>
                    </a:lnTo>
                    <a:lnTo>
                      <a:pt x="103" y="77"/>
                    </a:lnTo>
                    <a:lnTo>
                      <a:pt x="98" y="88"/>
                    </a:lnTo>
                    <a:lnTo>
                      <a:pt x="92" y="96"/>
                    </a:lnTo>
                    <a:lnTo>
                      <a:pt x="84" y="103"/>
                    </a:lnTo>
                    <a:lnTo>
                      <a:pt x="75" y="107"/>
                    </a:lnTo>
                    <a:lnTo>
                      <a:pt x="65" y="111"/>
                    </a:lnTo>
                    <a:lnTo>
                      <a:pt x="53" y="112"/>
                    </a:lnTo>
                    <a:lnTo>
                      <a:pt x="43" y="111"/>
                    </a:lnTo>
                    <a:lnTo>
                      <a:pt x="33" y="107"/>
                    </a:lnTo>
                    <a:lnTo>
                      <a:pt x="23" y="103"/>
                    </a:lnTo>
                    <a:lnTo>
                      <a:pt x="15" y="96"/>
                    </a:lnTo>
                    <a:lnTo>
                      <a:pt x="10" y="88"/>
                    </a:lnTo>
                    <a:lnTo>
                      <a:pt x="5" y="77"/>
                    </a:lnTo>
                    <a:lnTo>
                      <a:pt x="1" y="68"/>
                    </a:lnTo>
                    <a:lnTo>
                      <a:pt x="0" y="57"/>
                    </a:lnTo>
                    <a:lnTo>
                      <a:pt x="1" y="45"/>
                    </a:lnTo>
                    <a:lnTo>
                      <a:pt x="5" y="35"/>
                    </a:lnTo>
                    <a:lnTo>
                      <a:pt x="10" y="26"/>
                    </a:lnTo>
                    <a:lnTo>
                      <a:pt x="15" y="16"/>
                    </a:lnTo>
                    <a:lnTo>
                      <a:pt x="23" y="10"/>
                    </a:lnTo>
                    <a:lnTo>
                      <a:pt x="33" y="5"/>
                    </a:lnTo>
                    <a:lnTo>
                      <a:pt x="43" y="1"/>
                    </a:lnTo>
                    <a:lnTo>
                      <a:pt x="53" y="0"/>
                    </a:lnTo>
                    <a:close/>
                  </a:path>
                </a:pathLst>
              </a:custGeom>
              <a:solidFill>
                <a:srgbClr val="0C4244"/>
              </a:solidFill>
              <a:ln w="9525">
                <a:noFill/>
                <a:round/>
                <a:headEnd/>
                <a:tailEnd/>
              </a:ln>
            </p:spPr>
            <p:txBody>
              <a:bodyPr rot="10800000" vert="eaVert"/>
              <a:lstStyle/>
              <a:p>
                <a:endParaRPr lang="en-US" sz="2400"/>
              </a:p>
            </p:txBody>
          </p:sp>
          <p:sp>
            <p:nvSpPr>
              <p:cNvPr id="83" name="Freeform 135"/>
              <p:cNvSpPr>
                <a:spLocks noChangeAspect="1"/>
              </p:cNvSpPr>
              <p:nvPr/>
            </p:nvSpPr>
            <p:spPr bwMode="auto">
              <a:xfrm>
                <a:off x="4872" y="1662"/>
                <a:ext cx="51" cy="53"/>
              </a:xfrm>
              <a:custGeom>
                <a:avLst/>
                <a:gdLst>
                  <a:gd name="T0" fmla="*/ 4 w 101"/>
                  <a:gd name="T1" fmla="*/ 0 h 106"/>
                  <a:gd name="T2" fmla="*/ 4 w 101"/>
                  <a:gd name="T3" fmla="*/ 1 h 106"/>
                  <a:gd name="T4" fmla="*/ 5 w 101"/>
                  <a:gd name="T5" fmla="*/ 1 h 106"/>
                  <a:gd name="T6" fmla="*/ 5 w 101"/>
                  <a:gd name="T7" fmla="*/ 1 h 106"/>
                  <a:gd name="T8" fmla="*/ 6 w 101"/>
                  <a:gd name="T9" fmla="*/ 1 h 106"/>
                  <a:gd name="T10" fmla="*/ 6 w 101"/>
                  <a:gd name="T11" fmla="*/ 2 h 106"/>
                  <a:gd name="T12" fmla="*/ 7 w 101"/>
                  <a:gd name="T13" fmla="*/ 2 h 106"/>
                  <a:gd name="T14" fmla="*/ 7 w 101"/>
                  <a:gd name="T15" fmla="*/ 3 h 106"/>
                  <a:gd name="T16" fmla="*/ 7 w 101"/>
                  <a:gd name="T17" fmla="*/ 3 h 106"/>
                  <a:gd name="T18" fmla="*/ 7 w 101"/>
                  <a:gd name="T19" fmla="*/ 4 h 106"/>
                  <a:gd name="T20" fmla="*/ 7 w 101"/>
                  <a:gd name="T21" fmla="*/ 5 h 106"/>
                  <a:gd name="T22" fmla="*/ 6 w 101"/>
                  <a:gd name="T23" fmla="*/ 6 h 106"/>
                  <a:gd name="T24" fmla="*/ 6 w 101"/>
                  <a:gd name="T25" fmla="*/ 6 h 106"/>
                  <a:gd name="T26" fmla="*/ 5 w 101"/>
                  <a:gd name="T27" fmla="*/ 6 h 106"/>
                  <a:gd name="T28" fmla="*/ 5 w 101"/>
                  <a:gd name="T29" fmla="*/ 7 h 106"/>
                  <a:gd name="T30" fmla="*/ 4 w 101"/>
                  <a:gd name="T31" fmla="*/ 7 h 106"/>
                  <a:gd name="T32" fmla="*/ 4 w 101"/>
                  <a:gd name="T33" fmla="*/ 7 h 106"/>
                  <a:gd name="T34" fmla="*/ 3 w 101"/>
                  <a:gd name="T35" fmla="*/ 7 h 106"/>
                  <a:gd name="T36" fmla="*/ 2 w 101"/>
                  <a:gd name="T37" fmla="*/ 7 h 106"/>
                  <a:gd name="T38" fmla="*/ 2 w 101"/>
                  <a:gd name="T39" fmla="*/ 6 h 106"/>
                  <a:gd name="T40" fmla="*/ 1 w 101"/>
                  <a:gd name="T41" fmla="*/ 6 h 106"/>
                  <a:gd name="T42" fmla="*/ 1 w 101"/>
                  <a:gd name="T43" fmla="*/ 6 h 106"/>
                  <a:gd name="T44" fmla="*/ 1 w 101"/>
                  <a:gd name="T45" fmla="*/ 5 h 106"/>
                  <a:gd name="T46" fmla="*/ 1 w 101"/>
                  <a:gd name="T47" fmla="*/ 4 h 106"/>
                  <a:gd name="T48" fmla="*/ 0 w 101"/>
                  <a:gd name="T49" fmla="*/ 3 h 106"/>
                  <a:gd name="T50" fmla="*/ 1 w 101"/>
                  <a:gd name="T51" fmla="*/ 3 h 106"/>
                  <a:gd name="T52" fmla="*/ 1 w 101"/>
                  <a:gd name="T53" fmla="*/ 2 h 106"/>
                  <a:gd name="T54" fmla="*/ 1 w 101"/>
                  <a:gd name="T55" fmla="*/ 2 h 106"/>
                  <a:gd name="T56" fmla="*/ 1 w 101"/>
                  <a:gd name="T57" fmla="*/ 1 h 106"/>
                  <a:gd name="T58" fmla="*/ 2 w 101"/>
                  <a:gd name="T59" fmla="*/ 1 h 106"/>
                  <a:gd name="T60" fmla="*/ 2 w 101"/>
                  <a:gd name="T61" fmla="*/ 1 h 106"/>
                  <a:gd name="T62" fmla="*/ 3 w 101"/>
                  <a:gd name="T63" fmla="*/ 1 h 106"/>
                  <a:gd name="T64" fmla="*/ 4 w 101"/>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6"/>
                  <a:gd name="T101" fmla="*/ 101 w 101"/>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6">
                    <a:moveTo>
                      <a:pt x="50" y="0"/>
                    </a:moveTo>
                    <a:lnTo>
                      <a:pt x="61" y="1"/>
                    </a:lnTo>
                    <a:lnTo>
                      <a:pt x="70" y="4"/>
                    </a:lnTo>
                    <a:lnTo>
                      <a:pt x="78" y="9"/>
                    </a:lnTo>
                    <a:lnTo>
                      <a:pt x="86" y="15"/>
                    </a:lnTo>
                    <a:lnTo>
                      <a:pt x="92" y="23"/>
                    </a:lnTo>
                    <a:lnTo>
                      <a:pt x="97" y="32"/>
                    </a:lnTo>
                    <a:lnTo>
                      <a:pt x="100" y="42"/>
                    </a:lnTo>
                    <a:lnTo>
                      <a:pt x="101" y="53"/>
                    </a:lnTo>
                    <a:lnTo>
                      <a:pt x="100" y="63"/>
                    </a:lnTo>
                    <a:lnTo>
                      <a:pt x="97" y="73"/>
                    </a:lnTo>
                    <a:lnTo>
                      <a:pt x="92" y="83"/>
                    </a:lnTo>
                    <a:lnTo>
                      <a:pt x="86" y="89"/>
                    </a:lnTo>
                    <a:lnTo>
                      <a:pt x="78" y="96"/>
                    </a:lnTo>
                    <a:lnTo>
                      <a:pt x="70" y="101"/>
                    </a:lnTo>
                    <a:lnTo>
                      <a:pt x="61" y="104"/>
                    </a:lnTo>
                    <a:lnTo>
                      <a:pt x="50" y="106"/>
                    </a:lnTo>
                    <a:lnTo>
                      <a:pt x="40" y="104"/>
                    </a:lnTo>
                    <a:lnTo>
                      <a:pt x="31" y="101"/>
                    </a:lnTo>
                    <a:lnTo>
                      <a:pt x="23" y="96"/>
                    </a:lnTo>
                    <a:lnTo>
                      <a:pt x="15" y="89"/>
                    </a:lnTo>
                    <a:lnTo>
                      <a:pt x="9" y="83"/>
                    </a:lnTo>
                    <a:lnTo>
                      <a:pt x="4" y="73"/>
                    </a:lnTo>
                    <a:lnTo>
                      <a:pt x="1" y="63"/>
                    </a:lnTo>
                    <a:lnTo>
                      <a:pt x="0" y="53"/>
                    </a:lnTo>
                    <a:lnTo>
                      <a:pt x="1" y="42"/>
                    </a:lnTo>
                    <a:lnTo>
                      <a:pt x="4" y="32"/>
                    </a:lnTo>
                    <a:lnTo>
                      <a:pt x="9" y="23"/>
                    </a:lnTo>
                    <a:lnTo>
                      <a:pt x="15" y="15"/>
                    </a:lnTo>
                    <a:lnTo>
                      <a:pt x="23" y="9"/>
                    </a:lnTo>
                    <a:lnTo>
                      <a:pt x="31" y="4"/>
                    </a:lnTo>
                    <a:lnTo>
                      <a:pt x="40" y="1"/>
                    </a:lnTo>
                    <a:lnTo>
                      <a:pt x="50" y="0"/>
                    </a:lnTo>
                    <a:close/>
                  </a:path>
                </a:pathLst>
              </a:custGeom>
              <a:solidFill>
                <a:srgbClr val="21473D"/>
              </a:solidFill>
              <a:ln w="9525">
                <a:noFill/>
                <a:round/>
                <a:headEnd/>
                <a:tailEnd/>
              </a:ln>
            </p:spPr>
            <p:txBody>
              <a:bodyPr rot="10800000" vert="eaVert"/>
              <a:lstStyle/>
              <a:p>
                <a:endParaRPr lang="en-US" sz="2400"/>
              </a:p>
            </p:txBody>
          </p:sp>
          <p:sp>
            <p:nvSpPr>
              <p:cNvPr id="84" name="Freeform 136"/>
              <p:cNvSpPr>
                <a:spLocks noChangeAspect="1"/>
              </p:cNvSpPr>
              <p:nvPr/>
            </p:nvSpPr>
            <p:spPr bwMode="auto">
              <a:xfrm>
                <a:off x="4873" y="1662"/>
                <a:ext cx="49" cy="50"/>
              </a:xfrm>
              <a:custGeom>
                <a:avLst/>
                <a:gdLst>
                  <a:gd name="T0" fmla="*/ 3 w 97"/>
                  <a:gd name="T1" fmla="*/ 0 h 99"/>
                  <a:gd name="T2" fmla="*/ 4 w 97"/>
                  <a:gd name="T3" fmla="*/ 1 h 99"/>
                  <a:gd name="T4" fmla="*/ 5 w 97"/>
                  <a:gd name="T5" fmla="*/ 1 h 99"/>
                  <a:gd name="T6" fmla="*/ 5 w 97"/>
                  <a:gd name="T7" fmla="*/ 1 h 99"/>
                  <a:gd name="T8" fmla="*/ 6 w 97"/>
                  <a:gd name="T9" fmla="*/ 1 h 99"/>
                  <a:gd name="T10" fmla="*/ 6 w 97"/>
                  <a:gd name="T11" fmla="*/ 2 h 99"/>
                  <a:gd name="T12" fmla="*/ 6 w 97"/>
                  <a:gd name="T13" fmla="*/ 2 h 99"/>
                  <a:gd name="T14" fmla="*/ 6 w 97"/>
                  <a:gd name="T15" fmla="*/ 3 h 99"/>
                  <a:gd name="T16" fmla="*/ 7 w 97"/>
                  <a:gd name="T17" fmla="*/ 4 h 99"/>
                  <a:gd name="T18" fmla="*/ 6 w 97"/>
                  <a:gd name="T19" fmla="*/ 4 h 99"/>
                  <a:gd name="T20" fmla="*/ 6 w 97"/>
                  <a:gd name="T21" fmla="*/ 5 h 99"/>
                  <a:gd name="T22" fmla="*/ 6 w 97"/>
                  <a:gd name="T23" fmla="*/ 5 h 99"/>
                  <a:gd name="T24" fmla="*/ 6 w 97"/>
                  <a:gd name="T25" fmla="*/ 6 h 99"/>
                  <a:gd name="T26" fmla="*/ 5 w 97"/>
                  <a:gd name="T27" fmla="*/ 6 h 99"/>
                  <a:gd name="T28" fmla="*/ 5 w 97"/>
                  <a:gd name="T29" fmla="*/ 6 h 99"/>
                  <a:gd name="T30" fmla="*/ 4 w 97"/>
                  <a:gd name="T31" fmla="*/ 7 h 99"/>
                  <a:gd name="T32" fmla="*/ 3 w 97"/>
                  <a:gd name="T33" fmla="*/ 7 h 99"/>
                  <a:gd name="T34" fmla="*/ 3 w 97"/>
                  <a:gd name="T35" fmla="*/ 7 h 99"/>
                  <a:gd name="T36" fmla="*/ 2 w 97"/>
                  <a:gd name="T37" fmla="*/ 6 h 99"/>
                  <a:gd name="T38" fmla="*/ 2 w 97"/>
                  <a:gd name="T39" fmla="*/ 6 h 99"/>
                  <a:gd name="T40" fmla="*/ 1 w 97"/>
                  <a:gd name="T41" fmla="*/ 6 h 99"/>
                  <a:gd name="T42" fmla="*/ 1 w 97"/>
                  <a:gd name="T43" fmla="*/ 5 h 99"/>
                  <a:gd name="T44" fmla="*/ 1 w 97"/>
                  <a:gd name="T45" fmla="*/ 5 h 99"/>
                  <a:gd name="T46" fmla="*/ 1 w 97"/>
                  <a:gd name="T47" fmla="*/ 4 h 99"/>
                  <a:gd name="T48" fmla="*/ 0 w 97"/>
                  <a:gd name="T49" fmla="*/ 4 h 99"/>
                  <a:gd name="T50" fmla="*/ 1 w 97"/>
                  <a:gd name="T51" fmla="*/ 3 h 99"/>
                  <a:gd name="T52" fmla="*/ 1 w 97"/>
                  <a:gd name="T53" fmla="*/ 2 h 99"/>
                  <a:gd name="T54" fmla="*/ 1 w 97"/>
                  <a:gd name="T55" fmla="*/ 2 h 99"/>
                  <a:gd name="T56" fmla="*/ 1 w 97"/>
                  <a:gd name="T57" fmla="*/ 1 h 99"/>
                  <a:gd name="T58" fmla="*/ 2 w 97"/>
                  <a:gd name="T59" fmla="*/ 1 h 99"/>
                  <a:gd name="T60" fmla="*/ 2 w 97"/>
                  <a:gd name="T61" fmla="*/ 1 h 99"/>
                  <a:gd name="T62" fmla="*/ 3 w 97"/>
                  <a:gd name="T63" fmla="*/ 1 h 99"/>
                  <a:gd name="T64" fmla="*/ 3 w 97"/>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99"/>
                  <a:gd name="T101" fmla="*/ 97 w 97"/>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99">
                    <a:moveTo>
                      <a:pt x="48" y="0"/>
                    </a:moveTo>
                    <a:lnTo>
                      <a:pt x="57" y="1"/>
                    </a:lnTo>
                    <a:lnTo>
                      <a:pt x="67" y="3"/>
                    </a:lnTo>
                    <a:lnTo>
                      <a:pt x="75" y="9"/>
                    </a:lnTo>
                    <a:lnTo>
                      <a:pt x="83" y="15"/>
                    </a:lnTo>
                    <a:lnTo>
                      <a:pt x="89" y="22"/>
                    </a:lnTo>
                    <a:lnTo>
                      <a:pt x="93" y="31"/>
                    </a:lnTo>
                    <a:lnTo>
                      <a:pt x="95" y="40"/>
                    </a:lnTo>
                    <a:lnTo>
                      <a:pt x="97" y="49"/>
                    </a:lnTo>
                    <a:lnTo>
                      <a:pt x="95" y="60"/>
                    </a:lnTo>
                    <a:lnTo>
                      <a:pt x="93" y="69"/>
                    </a:lnTo>
                    <a:lnTo>
                      <a:pt x="89" y="78"/>
                    </a:lnTo>
                    <a:lnTo>
                      <a:pt x="83" y="85"/>
                    </a:lnTo>
                    <a:lnTo>
                      <a:pt x="75" y="91"/>
                    </a:lnTo>
                    <a:lnTo>
                      <a:pt x="67" y="95"/>
                    </a:lnTo>
                    <a:lnTo>
                      <a:pt x="57" y="98"/>
                    </a:lnTo>
                    <a:lnTo>
                      <a:pt x="48" y="99"/>
                    </a:lnTo>
                    <a:lnTo>
                      <a:pt x="39" y="98"/>
                    </a:lnTo>
                    <a:lnTo>
                      <a:pt x="30" y="95"/>
                    </a:lnTo>
                    <a:lnTo>
                      <a:pt x="22" y="91"/>
                    </a:lnTo>
                    <a:lnTo>
                      <a:pt x="14" y="85"/>
                    </a:lnTo>
                    <a:lnTo>
                      <a:pt x="8" y="78"/>
                    </a:lnTo>
                    <a:lnTo>
                      <a:pt x="3" y="69"/>
                    </a:lnTo>
                    <a:lnTo>
                      <a:pt x="1" y="60"/>
                    </a:lnTo>
                    <a:lnTo>
                      <a:pt x="0" y="49"/>
                    </a:lnTo>
                    <a:lnTo>
                      <a:pt x="1" y="40"/>
                    </a:lnTo>
                    <a:lnTo>
                      <a:pt x="3" y="31"/>
                    </a:lnTo>
                    <a:lnTo>
                      <a:pt x="8" y="22"/>
                    </a:lnTo>
                    <a:lnTo>
                      <a:pt x="14" y="15"/>
                    </a:lnTo>
                    <a:lnTo>
                      <a:pt x="22" y="9"/>
                    </a:lnTo>
                    <a:lnTo>
                      <a:pt x="30" y="3"/>
                    </a:lnTo>
                    <a:lnTo>
                      <a:pt x="39" y="1"/>
                    </a:lnTo>
                    <a:lnTo>
                      <a:pt x="48" y="0"/>
                    </a:lnTo>
                    <a:close/>
                  </a:path>
                </a:pathLst>
              </a:custGeom>
              <a:solidFill>
                <a:srgbClr val="384C35"/>
              </a:solidFill>
              <a:ln w="9525">
                <a:noFill/>
                <a:round/>
                <a:headEnd/>
                <a:tailEnd/>
              </a:ln>
            </p:spPr>
            <p:txBody>
              <a:bodyPr rot="10800000" vert="eaVert"/>
              <a:lstStyle/>
              <a:p>
                <a:endParaRPr lang="en-US" sz="2400"/>
              </a:p>
            </p:txBody>
          </p:sp>
          <p:sp>
            <p:nvSpPr>
              <p:cNvPr id="85" name="Freeform 137"/>
              <p:cNvSpPr>
                <a:spLocks noChangeAspect="1"/>
              </p:cNvSpPr>
              <p:nvPr/>
            </p:nvSpPr>
            <p:spPr bwMode="auto">
              <a:xfrm>
                <a:off x="4875" y="1662"/>
                <a:ext cx="46" cy="48"/>
              </a:xfrm>
              <a:custGeom>
                <a:avLst/>
                <a:gdLst>
                  <a:gd name="T0" fmla="*/ 3 w 92"/>
                  <a:gd name="T1" fmla="*/ 0 h 95"/>
                  <a:gd name="T2" fmla="*/ 3 w 92"/>
                  <a:gd name="T3" fmla="*/ 1 h 95"/>
                  <a:gd name="T4" fmla="*/ 5 w 92"/>
                  <a:gd name="T5" fmla="*/ 1 h 95"/>
                  <a:gd name="T6" fmla="*/ 5 w 92"/>
                  <a:gd name="T7" fmla="*/ 1 h 95"/>
                  <a:gd name="T8" fmla="*/ 5 w 92"/>
                  <a:gd name="T9" fmla="*/ 1 h 95"/>
                  <a:gd name="T10" fmla="*/ 6 w 92"/>
                  <a:gd name="T11" fmla="*/ 2 h 95"/>
                  <a:gd name="T12" fmla="*/ 6 w 92"/>
                  <a:gd name="T13" fmla="*/ 2 h 95"/>
                  <a:gd name="T14" fmla="*/ 6 w 92"/>
                  <a:gd name="T15" fmla="*/ 3 h 95"/>
                  <a:gd name="T16" fmla="*/ 6 w 92"/>
                  <a:gd name="T17" fmla="*/ 4 h 95"/>
                  <a:gd name="T18" fmla="*/ 6 w 92"/>
                  <a:gd name="T19" fmla="*/ 4 h 95"/>
                  <a:gd name="T20" fmla="*/ 6 w 92"/>
                  <a:gd name="T21" fmla="*/ 5 h 95"/>
                  <a:gd name="T22" fmla="*/ 6 w 92"/>
                  <a:gd name="T23" fmla="*/ 5 h 95"/>
                  <a:gd name="T24" fmla="*/ 5 w 92"/>
                  <a:gd name="T25" fmla="*/ 6 h 95"/>
                  <a:gd name="T26" fmla="*/ 5 w 92"/>
                  <a:gd name="T27" fmla="*/ 6 h 95"/>
                  <a:gd name="T28" fmla="*/ 5 w 92"/>
                  <a:gd name="T29" fmla="*/ 6 h 95"/>
                  <a:gd name="T30" fmla="*/ 3 w 92"/>
                  <a:gd name="T31" fmla="*/ 6 h 95"/>
                  <a:gd name="T32" fmla="*/ 3 w 92"/>
                  <a:gd name="T33" fmla="*/ 6 h 95"/>
                  <a:gd name="T34" fmla="*/ 3 w 92"/>
                  <a:gd name="T35" fmla="*/ 6 h 95"/>
                  <a:gd name="T36" fmla="*/ 2 w 92"/>
                  <a:gd name="T37" fmla="*/ 6 h 95"/>
                  <a:gd name="T38" fmla="*/ 1 w 92"/>
                  <a:gd name="T39" fmla="*/ 6 h 95"/>
                  <a:gd name="T40" fmla="*/ 1 w 92"/>
                  <a:gd name="T41" fmla="*/ 6 h 95"/>
                  <a:gd name="T42" fmla="*/ 1 w 92"/>
                  <a:gd name="T43" fmla="*/ 5 h 95"/>
                  <a:gd name="T44" fmla="*/ 1 w 92"/>
                  <a:gd name="T45" fmla="*/ 5 h 95"/>
                  <a:gd name="T46" fmla="*/ 1 w 92"/>
                  <a:gd name="T47" fmla="*/ 4 h 95"/>
                  <a:gd name="T48" fmla="*/ 0 w 92"/>
                  <a:gd name="T49" fmla="*/ 4 h 95"/>
                  <a:gd name="T50" fmla="*/ 1 w 92"/>
                  <a:gd name="T51" fmla="*/ 3 h 95"/>
                  <a:gd name="T52" fmla="*/ 1 w 92"/>
                  <a:gd name="T53" fmla="*/ 2 h 95"/>
                  <a:gd name="T54" fmla="*/ 1 w 92"/>
                  <a:gd name="T55" fmla="*/ 2 h 95"/>
                  <a:gd name="T56" fmla="*/ 1 w 92"/>
                  <a:gd name="T57" fmla="*/ 1 h 95"/>
                  <a:gd name="T58" fmla="*/ 1 w 92"/>
                  <a:gd name="T59" fmla="*/ 1 h 95"/>
                  <a:gd name="T60" fmla="*/ 2 w 92"/>
                  <a:gd name="T61" fmla="*/ 1 h 95"/>
                  <a:gd name="T62" fmla="*/ 3 w 92"/>
                  <a:gd name="T63" fmla="*/ 1 h 95"/>
                  <a:gd name="T64" fmla="*/ 3 w 92"/>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5"/>
                  <a:gd name="T101" fmla="*/ 92 w 92"/>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5">
                    <a:moveTo>
                      <a:pt x="46" y="0"/>
                    </a:moveTo>
                    <a:lnTo>
                      <a:pt x="55" y="1"/>
                    </a:lnTo>
                    <a:lnTo>
                      <a:pt x="65" y="3"/>
                    </a:lnTo>
                    <a:lnTo>
                      <a:pt x="72" y="9"/>
                    </a:lnTo>
                    <a:lnTo>
                      <a:pt x="79" y="15"/>
                    </a:lnTo>
                    <a:lnTo>
                      <a:pt x="84" y="22"/>
                    </a:lnTo>
                    <a:lnTo>
                      <a:pt x="89" y="31"/>
                    </a:lnTo>
                    <a:lnTo>
                      <a:pt x="91" y="40"/>
                    </a:lnTo>
                    <a:lnTo>
                      <a:pt x="92" y="49"/>
                    </a:lnTo>
                    <a:lnTo>
                      <a:pt x="91" y="59"/>
                    </a:lnTo>
                    <a:lnTo>
                      <a:pt x="89" y="68"/>
                    </a:lnTo>
                    <a:lnTo>
                      <a:pt x="84" y="76"/>
                    </a:lnTo>
                    <a:lnTo>
                      <a:pt x="79" y="83"/>
                    </a:lnTo>
                    <a:lnTo>
                      <a:pt x="72" y="87"/>
                    </a:lnTo>
                    <a:lnTo>
                      <a:pt x="65" y="92"/>
                    </a:lnTo>
                    <a:lnTo>
                      <a:pt x="55" y="94"/>
                    </a:lnTo>
                    <a:lnTo>
                      <a:pt x="46" y="95"/>
                    </a:lnTo>
                    <a:lnTo>
                      <a:pt x="37" y="94"/>
                    </a:lnTo>
                    <a:lnTo>
                      <a:pt x="28" y="92"/>
                    </a:lnTo>
                    <a:lnTo>
                      <a:pt x="21" y="87"/>
                    </a:lnTo>
                    <a:lnTo>
                      <a:pt x="14" y="83"/>
                    </a:lnTo>
                    <a:lnTo>
                      <a:pt x="8" y="76"/>
                    </a:lnTo>
                    <a:lnTo>
                      <a:pt x="4" y="68"/>
                    </a:lnTo>
                    <a:lnTo>
                      <a:pt x="1" y="59"/>
                    </a:lnTo>
                    <a:lnTo>
                      <a:pt x="0" y="49"/>
                    </a:lnTo>
                    <a:lnTo>
                      <a:pt x="1" y="40"/>
                    </a:lnTo>
                    <a:lnTo>
                      <a:pt x="4" y="31"/>
                    </a:lnTo>
                    <a:lnTo>
                      <a:pt x="8" y="22"/>
                    </a:lnTo>
                    <a:lnTo>
                      <a:pt x="14" y="15"/>
                    </a:lnTo>
                    <a:lnTo>
                      <a:pt x="21" y="9"/>
                    </a:lnTo>
                    <a:lnTo>
                      <a:pt x="28" y="3"/>
                    </a:lnTo>
                    <a:lnTo>
                      <a:pt x="37" y="1"/>
                    </a:lnTo>
                    <a:lnTo>
                      <a:pt x="46" y="0"/>
                    </a:lnTo>
                    <a:close/>
                  </a:path>
                </a:pathLst>
              </a:custGeom>
              <a:solidFill>
                <a:srgbClr val="4C512B"/>
              </a:solidFill>
              <a:ln w="9525">
                <a:noFill/>
                <a:round/>
                <a:headEnd/>
                <a:tailEnd/>
              </a:ln>
            </p:spPr>
            <p:txBody>
              <a:bodyPr rot="10800000" vert="eaVert"/>
              <a:lstStyle/>
              <a:p>
                <a:endParaRPr lang="en-US" sz="2400"/>
              </a:p>
            </p:txBody>
          </p:sp>
          <p:sp>
            <p:nvSpPr>
              <p:cNvPr id="86" name="Freeform 138"/>
              <p:cNvSpPr>
                <a:spLocks noChangeAspect="1"/>
              </p:cNvSpPr>
              <p:nvPr/>
            </p:nvSpPr>
            <p:spPr bwMode="auto">
              <a:xfrm>
                <a:off x="4876" y="1664"/>
                <a:ext cx="43" cy="45"/>
              </a:xfrm>
              <a:custGeom>
                <a:avLst/>
                <a:gdLst>
                  <a:gd name="T0" fmla="*/ 3 w 85"/>
                  <a:gd name="T1" fmla="*/ 0 h 90"/>
                  <a:gd name="T2" fmla="*/ 4 w 85"/>
                  <a:gd name="T3" fmla="*/ 1 h 90"/>
                  <a:gd name="T4" fmla="*/ 4 w 85"/>
                  <a:gd name="T5" fmla="*/ 1 h 90"/>
                  <a:gd name="T6" fmla="*/ 5 w 85"/>
                  <a:gd name="T7" fmla="*/ 1 h 90"/>
                  <a:gd name="T8" fmla="*/ 5 w 85"/>
                  <a:gd name="T9" fmla="*/ 1 h 90"/>
                  <a:gd name="T10" fmla="*/ 5 w 85"/>
                  <a:gd name="T11" fmla="*/ 1 h 90"/>
                  <a:gd name="T12" fmla="*/ 6 w 85"/>
                  <a:gd name="T13" fmla="*/ 2 h 90"/>
                  <a:gd name="T14" fmla="*/ 6 w 85"/>
                  <a:gd name="T15" fmla="*/ 3 h 90"/>
                  <a:gd name="T16" fmla="*/ 6 w 85"/>
                  <a:gd name="T17" fmla="*/ 3 h 90"/>
                  <a:gd name="T18" fmla="*/ 6 w 85"/>
                  <a:gd name="T19" fmla="*/ 3 h 90"/>
                  <a:gd name="T20" fmla="*/ 6 w 85"/>
                  <a:gd name="T21" fmla="*/ 4 h 90"/>
                  <a:gd name="T22" fmla="*/ 5 w 85"/>
                  <a:gd name="T23" fmla="*/ 5 h 90"/>
                  <a:gd name="T24" fmla="*/ 5 w 85"/>
                  <a:gd name="T25" fmla="*/ 5 h 90"/>
                  <a:gd name="T26" fmla="*/ 5 w 85"/>
                  <a:gd name="T27" fmla="*/ 6 h 90"/>
                  <a:gd name="T28" fmla="*/ 4 w 85"/>
                  <a:gd name="T29" fmla="*/ 6 h 90"/>
                  <a:gd name="T30" fmla="*/ 4 w 85"/>
                  <a:gd name="T31" fmla="*/ 6 h 90"/>
                  <a:gd name="T32" fmla="*/ 3 w 85"/>
                  <a:gd name="T33" fmla="*/ 6 h 90"/>
                  <a:gd name="T34" fmla="*/ 3 w 85"/>
                  <a:gd name="T35" fmla="*/ 6 h 90"/>
                  <a:gd name="T36" fmla="*/ 2 w 85"/>
                  <a:gd name="T37" fmla="*/ 6 h 90"/>
                  <a:gd name="T38" fmla="*/ 2 w 85"/>
                  <a:gd name="T39" fmla="*/ 6 h 90"/>
                  <a:gd name="T40" fmla="*/ 1 w 85"/>
                  <a:gd name="T41" fmla="*/ 5 h 90"/>
                  <a:gd name="T42" fmla="*/ 1 w 85"/>
                  <a:gd name="T43" fmla="*/ 5 h 90"/>
                  <a:gd name="T44" fmla="*/ 1 w 85"/>
                  <a:gd name="T45" fmla="*/ 4 h 90"/>
                  <a:gd name="T46" fmla="*/ 1 w 85"/>
                  <a:gd name="T47" fmla="*/ 3 h 90"/>
                  <a:gd name="T48" fmla="*/ 0 w 85"/>
                  <a:gd name="T49" fmla="*/ 3 h 90"/>
                  <a:gd name="T50" fmla="*/ 1 w 85"/>
                  <a:gd name="T51" fmla="*/ 3 h 90"/>
                  <a:gd name="T52" fmla="*/ 1 w 85"/>
                  <a:gd name="T53" fmla="*/ 2 h 90"/>
                  <a:gd name="T54" fmla="*/ 1 w 85"/>
                  <a:gd name="T55" fmla="*/ 1 h 90"/>
                  <a:gd name="T56" fmla="*/ 1 w 85"/>
                  <a:gd name="T57" fmla="*/ 1 h 90"/>
                  <a:gd name="T58" fmla="*/ 2 w 85"/>
                  <a:gd name="T59" fmla="*/ 1 h 90"/>
                  <a:gd name="T60" fmla="*/ 2 w 85"/>
                  <a:gd name="T61" fmla="*/ 1 h 90"/>
                  <a:gd name="T62" fmla="*/ 3 w 85"/>
                  <a:gd name="T63" fmla="*/ 1 h 90"/>
                  <a:gd name="T64" fmla="*/ 3 w 85"/>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90"/>
                  <a:gd name="T101" fmla="*/ 85 w 85"/>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90">
                    <a:moveTo>
                      <a:pt x="42" y="0"/>
                    </a:moveTo>
                    <a:lnTo>
                      <a:pt x="51" y="1"/>
                    </a:lnTo>
                    <a:lnTo>
                      <a:pt x="60" y="4"/>
                    </a:lnTo>
                    <a:lnTo>
                      <a:pt x="66" y="8"/>
                    </a:lnTo>
                    <a:lnTo>
                      <a:pt x="72" y="13"/>
                    </a:lnTo>
                    <a:lnTo>
                      <a:pt x="78" y="20"/>
                    </a:lnTo>
                    <a:lnTo>
                      <a:pt x="81" y="28"/>
                    </a:lnTo>
                    <a:lnTo>
                      <a:pt x="84" y="36"/>
                    </a:lnTo>
                    <a:lnTo>
                      <a:pt x="85" y="45"/>
                    </a:lnTo>
                    <a:lnTo>
                      <a:pt x="84" y="54"/>
                    </a:lnTo>
                    <a:lnTo>
                      <a:pt x="81" y="62"/>
                    </a:lnTo>
                    <a:lnTo>
                      <a:pt x="78" y="70"/>
                    </a:lnTo>
                    <a:lnTo>
                      <a:pt x="72" y="76"/>
                    </a:lnTo>
                    <a:lnTo>
                      <a:pt x="66" y="82"/>
                    </a:lnTo>
                    <a:lnTo>
                      <a:pt x="60" y="87"/>
                    </a:lnTo>
                    <a:lnTo>
                      <a:pt x="51" y="89"/>
                    </a:lnTo>
                    <a:lnTo>
                      <a:pt x="42" y="90"/>
                    </a:lnTo>
                    <a:lnTo>
                      <a:pt x="33" y="89"/>
                    </a:lnTo>
                    <a:lnTo>
                      <a:pt x="25" y="87"/>
                    </a:lnTo>
                    <a:lnTo>
                      <a:pt x="18" y="82"/>
                    </a:lnTo>
                    <a:lnTo>
                      <a:pt x="12" y="76"/>
                    </a:lnTo>
                    <a:lnTo>
                      <a:pt x="7" y="70"/>
                    </a:lnTo>
                    <a:lnTo>
                      <a:pt x="3" y="62"/>
                    </a:lnTo>
                    <a:lnTo>
                      <a:pt x="1" y="54"/>
                    </a:lnTo>
                    <a:lnTo>
                      <a:pt x="0" y="45"/>
                    </a:lnTo>
                    <a:lnTo>
                      <a:pt x="1" y="36"/>
                    </a:lnTo>
                    <a:lnTo>
                      <a:pt x="3" y="28"/>
                    </a:lnTo>
                    <a:lnTo>
                      <a:pt x="7" y="20"/>
                    </a:lnTo>
                    <a:lnTo>
                      <a:pt x="12" y="13"/>
                    </a:lnTo>
                    <a:lnTo>
                      <a:pt x="18" y="8"/>
                    </a:lnTo>
                    <a:lnTo>
                      <a:pt x="25" y="4"/>
                    </a:lnTo>
                    <a:lnTo>
                      <a:pt x="33" y="1"/>
                    </a:lnTo>
                    <a:lnTo>
                      <a:pt x="42" y="0"/>
                    </a:lnTo>
                    <a:close/>
                  </a:path>
                </a:pathLst>
              </a:custGeom>
              <a:solidFill>
                <a:srgbClr val="635623"/>
              </a:solidFill>
              <a:ln w="9525">
                <a:noFill/>
                <a:round/>
                <a:headEnd/>
                <a:tailEnd/>
              </a:ln>
            </p:spPr>
            <p:txBody>
              <a:bodyPr rot="10800000" vert="eaVert"/>
              <a:lstStyle/>
              <a:p>
                <a:endParaRPr lang="en-US" sz="2400"/>
              </a:p>
            </p:txBody>
          </p:sp>
          <p:sp>
            <p:nvSpPr>
              <p:cNvPr id="87" name="Freeform 139"/>
              <p:cNvSpPr>
                <a:spLocks noChangeAspect="1"/>
              </p:cNvSpPr>
              <p:nvPr/>
            </p:nvSpPr>
            <p:spPr bwMode="auto">
              <a:xfrm>
                <a:off x="4878" y="1664"/>
                <a:ext cx="40" cy="43"/>
              </a:xfrm>
              <a:custGeom>
                <a:avLst/>
                <a:gdLst>
                  <a:gd name="T0" fmla="*/ 3 w 80"/>
                  <a:gd name="T1" fmla="*/ 0 h 87"/>
                  <a:gd name="T2" fmla="*/ 3 w 80"/>
                  <a:gd name="T3" fmla="*/ 0 h 87"/>
                  <a:gd name="T4" fmla="*/ 3 w 80"/>
                  <a:gd name="T5" fmla="*/ 0 h 87"/>
                  <a:gd name="T6" fmla="*/ 4 w 80"/>
                  <a:gd name="T7" fmla="*/ 0 h 87"/>
                  <a:gd name="T8" fmla="*/ 5 w 80"/>
                  <a:gd name="T9" fmla="*/ 0 h 87"/>
                  <a:gd name="T10" fmla="*/ 5 w 80"/>
                  <a:gd name="T11" fmla="*/ 1 h 87"/>
                  <a:gd name="T12" fmla="*/ 5 w 80"/>
                  <a:gd name="T13" fmla="*/ 1 h 87"/>
                  <a:gd name="T14" fmla="*/ 5 w 80"/>
                  <a:gd name="T15" fmla="*/ 2 h 87"/>
                  <a:gd name="T16" fmla="*/ 5 w 80"/>
                  <a:gd name="T17" fmla="*/ 2 h 87"/>
                  <a:gd name="T18" fmla="*/ 5 w 80"/>
                  <a:gd name="T19" fmla="*/ 3 h 87"/>
                  <a:gd name="T20" fmla="*/ 5 w 80"/>
                  <a:gd name="T21" fmla="*/ 3 h 87"/>
                  <a:gd name="T22" fmla="*/ 5 w 80"/>
                  <a:gd name="T23" fmla="*/ 4 h 87"/>
                  <a:gd name="T24" fmla="*/ 5 w 80"/>
                  <a:gd name="T25" fmla="*/ 4 h 87"/>
                  <a:gd name="T26" fmla="*/ 4 w 80"/>
                  <a:gd name="T27" fmla="*/ 5 h 87"/>
                  <a:gd name="T28" fmla="*/ 3 w 80"/>
                  <a:gd name="T29" fmla="*/ 5 h 87"/>
                  <a:gd name="T30" fmla="*/ 3 w 80"/>
                  <a:gd name="T31" fmla="*/ 5 h 87"/>
                  <a:gd name="T32" fmla="*/ 3 w 80"/>
                  <a:gd name="T33" fmla="*/ 5 h 87"/>
                  <a:gd name="T34" fmla="*/ 2 w 80"/>
                  <a:gd name="T35" fmla="*/ 5 h 87"/>
                  <a:gd name="T36" fmla="*/ 1 w 80"/>
                  <a:gd name="T37" fmla="*/ 5 h 87"/>
                  <a:gd name="T38" fmla="*/ 1 w 80"/>
                  <a:gd name="T39" fmla="*/ 5 h 87"/>
                  <a:gd name="T40" fmla="*/ 1 w 80"/>
                  <a:gd name="T41" fmla="*/ 4 h 87"/>
                  <a:gd name="T42" fmla="*/ 1 w 80"/>
                  <a:gd name="T43" fmla="*/ 4 h 87"/>
                  <a:gd name="T44" fmla="*/ 1 w 80"/>
                  <a:gd name="T45" fmla="*/ 3 h 87"/>
                  <a:gd name="T46" fmla="*/ 1 w 80"/>
                  <a:gd name="T47" fmla="*/ 3 h 87"/>
                  <a:gd name="T48" fmla="*/ 0 w 80"/>
                  <a:gd name="T49" fmla="*/ 2 h 87"/>
                  <a:gd name="T50" fmla="*/ 1 w 80"/>
                  <a:gd name="T51" fmla="*/ 2 h 87"/>
                  <a:gd name="T52" fmla="*/ 1 w 80"/>
                  <a:gd name="T53" fmla="*/ 1 h 87"/>
                  <a:gd name="T54" fmla="*/ 1 w 80"/>
                  <a:gd name="T55" fmla="*/ 1 h 87"/>
                  <a:gd name="T56" fmla="*/ 1 w 80"/>
                  <a:gd name="T57" fmla="*/ 0 h 87"/>
                  <a:gd name="T58" fmla="*/ 1 w 80"/>
                  <a:gd name="T59" fmla="*/ 0 h 87"/>
                  <a:gd name="T60" fmla="*/ 1 w 80"/>
                  <a:gd name="T61" fmla="*/ 0 h 87"/>
                  <a:gd name="T62" fmla="*/ 2 w 80"/>
                  <a:gd name="T63" fmla="*/ 0 h 87"/>
                  <a:gd name="T64" fmla="*/ 3 w 80"/>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7"/>
                  <a:gd name="T101" fmla="*/ 80 w 80"/>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7">
                    <a:moveTo>
                      <a:pt x="39" y="0"/>
                    </a:moveTo>
                    <a:lnTo>
                      <a:pt x="47" y="1"/>
                    </a:lnTo>
                    <a:lnTo>
                      <a:pt x="54" y="4"/>
                    </a:lnTo>
                    <a:lnTo>
                      <a:pt x="61" y="8"/>
                    </a:lnTo>
                    <a:lnTo>
                      <a:pt x="68" y="13"/>
                    </a:lnTo>
                    <a:lnTo>
                      <a:pt x="73" y="20"/>
                    </a:lnTo>
                    <a:lnTo>
                      <a:pt x="76" y="28"/>
                    </a:lnTo>
                    <a:lnTo>
                      <a:pt x="78" y="36"/>
                    </a:lnTo>
                    <a:lnTo>
                      <a:pt x="80" y="44"/>
                    </a:lnTo>
                    <a:lnTo>
                      <a:pt x="78" y="52"/>
                    </a:lnTo>
                    <a:lnTo>
                      <a:pt x="76" y="60"/>
                    </a:lnTo>
                    <a:lnTo>
                      <a:pt x="73" y="67"/>
                    </a:lnTo>
                    <a:lnTo>
                      <a:pt x="68" y="74"/>
                    </a:lnTo>
                    <a:lnTo>
                      <a:pt x="61" y="80"/>
                    </a:lnTo>
                    <a:lnTo>
                      <a:pt x="54" y="83"/>
                    </a:lnTo>
                    <a:lnTo>
                      <a:pt x="47" y="85"/>
                    </a:lnTo>
                    <a:lnTo>
                      <a:pt x="39" y="87"/>
                    </a:lnTo>
                    <a:lnTo>
                      <a:pt x="31" y="85"/>
                    </a:lnTo>
                    <a:lnTo>
                      <a:pt x="24" y="83"/>
                    </a:lnTo>
                    <a:lnTo>
                      <a:pt x="17" y="80"/>
                    </a:lnTo>
                    <a:lnTo>
                      <a:pt x="12" y="74"/>
                    </a:lnTo>
                    <a:lnTo>
                      <a:pt x="7" y="67"/>
                    </a:lnTo>
                    <a:lnTo>
                      <a:pt x="4" y="60"/>
                    </a:lnTo>
                    <a:lnTo>
                      <a:pt x="1" y="52"/>
                    </a:lnTo>
                    <a:lnTo>
                      <a:pt x="0" y="44"/>
                    </a:lnTo>
                    <a:lnTo>
                      <a:pt x="1" y="36"/>
                    </a:lnTo>
                    <a:lnTo>
                      <a:pt x="4" y="28"/>
                    </a:lnTo>
                    <a:lnTo>
                      <a:pt x="7" y="20"/>
                    </a:lnTo>
                    <a:lnTo>
                      <a:pt x="12" y="13"/>
                    </a:lnTo>
                    <a:lnTo>
                      <a:pt x="17" y="8"/>
                    </a:lnTo>
                    <a:lnTo>
                      <a:pt x="24" y="4"/>
                    </a:lnTo>
                    <a:lnTo>
                      <a:pt x="31" y="1"/>
                    </a:lnTo>
                    <a:lnTo>
                      <a:pt x="39" y="0"/>
                    </a:lnTo>
                    <a:close/>
                  </a:path>
                </a:pathLst>
              </a:custGeom>
              <a:solidFill>
                <a:srgbClr val="775B1C"/>
              </a:solidFill>
              <a:ln w="9525">
                <a:noFill/>
                <a:round/>
                <a:headEnd/>
                <a:tailEnd/>
              </a:ln>
            </p:spPr>
            <p:txBody>
              <a:bodyPr rot="10800000" vert="eaVert"/>
              <a:lstStyle/>
              <a:p>
                <a:endParaRPr lang="en-US" sz="2400"/>
              </a:p>
            </p:txBody>
          </p:sp>
          <p:sp>
            <p:nvSpPr>
              <p:cNvPr id="88" name="Freeform 140"/>
              <p:cNvSpPr>
                <a:spLocks noChangeAspect="1"/>
              </p:cNvSpPr>
              <p:nvPr/>
            </p:nvSpPr>
            <p:spPr bwMode="auto">
              <a:xfrm>
                <a:off x="4879" y="1666"/>
                <a:ext cx="38" cy="39"/>
              </a:xfrm>
              <a:custGeom>
                <a:avLst/>
                <a:gdLst>
                  <a:gd name="T0" fmla="*/ 2 w 76"/>
                  <a:gd name="T1" fmla="*/ 0 h 78"/>
                  <a:gd name="T2" fmla="*/ 3 w 76"/>
                  <a:gd name="T3" fmla="*/ 1 h 78"/>
                  <a:gd name="T4" fmla="*/ 3 w 76"/>
                  <a:gd name="T5" fmla="*/ 1 h 78"/>
                  <a:gd name="T6" fmla="*/ 4 w 76"/>
                  <a:gd name="T7" fmla="*/ 1 h 78"/>
                  <a:gd name="T8" fmla="*/ 5 w 76"/>
                  <a:gd name="T9" fmla="*/ 1 h 78"/>
                  <a:gd name="T10" fmla="*/ 5 w 76"/>
                  <a:gd name="T11" fmla="*/ 1 h 78"/>
                  <a:gd name="T12" fmla="*/ 5 w 76"/>
                  <a:gd name="T13" fmla="*/ 1 h 78"/>
                  <a:gd name="T14" fmla="*/ 5 w 76"/>
                  <a:gd name="T15" fmla="*/ 2 h 78"/>
                  <a:gd name="T16" fmla="*/ 5 w 76"/>
                  <a:gd name="T17" fmla="*/ 2 h 78"/>
                  <a:gd name="T18" fmla="*/ 5 w 76"/>
                  <a:gd name="T19" fmla="*/ 3 h 78"/>
                  <a:gd name="T20" fmla="*/ 5 w 76"/>
                  <a:gd name="T21" fmla="*/ 3 h 78"/>
                  <a:gd name="T22" fmla="*/ 5 w 76"/>
                  <a:gd name="T23" fmla="*/ 4 h 78"/>
                  <a:gd name="T24" fmla="*/ 5 w 76"/>
                  <a:gd name="T25" fmla="*/ 5 h 78"/>
                  <a:gd name="T26" fmla="*/ 4 w 76"/>
                  <a:gd name="T27" fmla="*/ 5 h 78"/>
                  <a:gd name="T28" fmla="*/ 3 w 76"/>
                  <a:gd name="T29" fmla="*/ 5 h 78"/>
                  <a:gd name="T30" fmla="*/ 3 w 76"/>
                  <a:gd name="T31" fmla="*/ 5 h 78"/>
                  <a:gd name="T32" fmla="*/ 2 w 76"/>
                  <a:gd name="T33" fmla="*/ 5 h 78"/>
                  <a:gd name="T34" fmla="*/ 2 w 76"/>
                  <a:gd name="T35" fmla="*/ 5 h 78"/>
                  <a:gd name="T36" fmla="*/ 1 w 76"/>
                  <a:gd name="T37" fmla="*/ 5 h 78"/>
                  <a:gd name="T38" fmla="*/ 1 w 76"/>
                  <a:gd name="T39" fmla="*/ 5 h 78"/>
                  <a:gd name="T40" fmla="*/ 1 w 76"/>
                  <a:gd name="T41" fmla="*/ 5 h 78"/>
                  <a:gd name="T42" fmla="*/ 1 w 76"/>
                  <a:gd name="T43" fmla="*/ 4 h 78"/>
                  <a:gd name="T44" fmla="*/ 1 w 76"/>
                  <a:gd name="T45" fmla="*/ 3 h 78"/>
                  <a:gd name="T46" fmla="*/ 1 w 76"/>
                  <a:gd name="T47" fmla="*/ 3 h 78"/>
                  <a:gd name="T48" fmla="*/ 0 w 76"/>
                  <a:gd name="T49" fmla="*/ 2 h 78"/>
                  <a:gd name="T50" fmla="*/ 1 w 76"/>
                  <a:gd name="T51" fmla="*/ 2 h 78"/>
                  <a:gd name="T52" fmla="*/ 1 w 76"/>
                  <a:gd name="T53" fmla="*/ 1 h 78"/>
                  <a:gd name="T54" fmla="*/ 1 w 76"/>
                  <a:gd name="T55" fmla="*/ 1 h 78"/>
                  <a:gd name="T56" fmla="*/ 1 w 76"/>
                  <a:gd name="T57" fmla="*/ 1 h 78"/>
                  <a:gd name="T58" fmla="*/ 1 w 76"/>
                  <a:gd name="T59" fmla="*/ 1 h 78"/>
                  <a:gd name="T60" fmla="*/ 1 w 76"/>
                  <a:gd name="T61" fmla="*/ 1 h 78"/>
                  <a:gd name="T62" fmla="*/ 2 w 76"/>
                  <a:gd name="T63" fmla="*/ 1 h 78"/>
                  <a:gd name="T64" fmla="*/ 2 w 76"/>
                  <a:gd name="T65" fmla="*/ 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8"/>
                  <a:gd name="T101" fmla="*/ 76 w 76"/>
                  <a:gd name="T102" fmla="*/ 78 h 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8">
                    <a:moveTo>
                      <a:pt x="38" y="0"/>
                    </a:moveTo>
                    <a:lnTo>
                      <a:pt x="46" y="1"/>
                    </a:lnTo>
                    <a:lnTo>
                      <a:pt x="53" y="3"/>
                    </a:lnTo>
                    <a:lnTo>
                      <a:pt x="59" y="7"/>
                    </a:lnTo>
                    <a:lnTo>
                      <a:pt x="65" y="11"/>
                    </a:lnTo>
                    <a:lnTo>
                      <a:pt x="69" y="17"/>
                    </a:lnTo>
                    <a:lnTo>
                      <a:pt x="73" y="24"/>
                    </a:lnTo>
                    <a:lnTo>
                      <a:pt x="75" y="31"/>
                    </a:lnTo>
                    <a:lnTo>
                      <a:pt x="76" y="39"/>
                    </a:lnTo>
                    <a:lnTo>
                      <a:pt x="75" y="47"/>
                    </a:lnTo>
                    <a:lnTo>
                      <a:pt x="73" y="54"/>
                    </a:lnTo>
                    <a:lnTo>
                      <a:pt x="69" y="61"/>
                    </a:lnTo>
                    <a:lnTo>
                      <a:pt x="65" y="66"/>
                    </a:lnTo>
                    <a:lnTo>
                      <a:pt x="59" y="71"/>
                    </a:lnTo>
                    <a:lnTo>
                      <a:pt x="53" y="75"/>
                    </a:lnTo>
                    <a:lnTo>
                      <a:pt x="46" y="77"/>
                    </a:lnTo>
                    <a:lnTo>
                      <a:pt x="38" y="78"/>
                    </a:lnTo>
                    <a:lnTo>
                      <a:pt x="30" y="77"/>
                    </a:lnTo>
                    <a:lnTo>
                      <a:pt x="23" y="75"/>
                    </a:lnTo>
                    <a:lnTo>
                      <a:pt x="18" y="71"/>
                    </a:lnTo>
                    <a:lnTo>
                      <a:pt x="12" y="66"/>
                    </a:lnTo>
                    <a:lnTo>
                      <a:pt x="7" y="61"/>
                    </a:lnTo>
                    <a:lnTo>
                      <a:pt x="4" y="54"/>
                    </a:lnTo>
                    <a:lnTo>
                      <a:pt x="1" y="47"/>
                    </a:lnTo>
                    <a:lnTo>
                      <a:pt x="0" y="39"/>
                    </a:lnTo>
                    <a:lnTo>
                      <a:pt x="1" y="31"/>
                    </a:lnTo>
                    <a:lnTo>
                      <a:pt x="4" y="24"/>
                    </a:lnTo>
                    <a:lnTo>
                      <a:pt x="7" y="17"/>
                    </a:lnTo>
                    <a:lnTo>
                      <a:pt x="12" y="11"/>
                    </a:lnTo>
                    <a:lnTo>
                      <a:pt x="18" y="7"/>
                    </a:lnTo>
                    <a:lnTo>
                      <a:pt x="23" y="3"/>
                    </a:lnTo>
                    <a:lnTo>
                      <a:pt x="30" y="1"/>
                    </a:lnTo>
                    <a:lnTo>
                      <a:pt x="38" y="0"/>
                    </a:lnTo>
                    <a:close/>
                  </a:path>
                </a:pathLst>
              </a:custGeom>
              <a:solidFill>
                <a:srgbClr val="8C6014"/>
              </a:solidFill>
              <a:ln w="9525">
                <a:noFill/>
                <a:round/>
                <a:headEnd/>
                <a:tailEnd/>
              </a:ln>
            </p:spPr>
            <p:txBody>
              <a:bodyPr rot="10800000" vert="eaVert"/>
              <a:lstStyle/>
              <a:p>
                <a:endParaRPr lang="en-US" sz="2400"/>
              </a:p>
            </p:txBody>
          </p:sp>
          <p:sp>
            <p:nvSpPr>
              <p:cNvPr id="89" name="Freeform 141"/>
              <p:cNvSpPr>
                <a:spLocks noChangeAspect="1"/>
              </p:cNvSpPr>
              <p:nvPr/>
            </p:nvSpPr>
            <p:spPr bwMode="auto">
              <a:xfrm>
                <a:off x="4880" y="1666"/>
                <a:ext cx="35" cy="37"/>
              </a:xfrm>
              <a:custGeom>
                <a:avLst/>
                <a:gdLst>
                  <a:gd name="T0" fmla="*/ 2 w 70"/>
                  <a:gd name="T1" fmla="*/ 0 h 74"/>
                  <a:gd name="T2" fmla="*/ 3 w 70"/>
                  <a:gd name="T3" fmla="*/ 1 h 74"/>
                  <a:gd name="T4" fmla="*/ 3 w 70"/>
                  <a:gd name="T5" fmla="*/ 1 h 74"/>
                  <a:gd name="T6" fmla="*/ 3 w 70"/>
                  <a:gd name="T7" fmla="*/ 1 h 74"/>
                  <a:gd name="T8" fmla="*/ 4 w 70"/>
                  <a:gd name="T9" fmla="*/ 1 h 74"/>
                  <a:gd name="T10" fmla="*/ 4 w 70"/>
                  <a:gd name="T11" fmla="*/ 1 h 74"/>
                  <a:gd name="T12" fmla="*/ 4 w 70"/>
                  <a:gd name="T13" fmla="*/ 1 h 74"/>
                  <a:gd name="T14" fmla="*/ 4 w 70"/>
                  <a:gd name="T15" fmla="*/ 2 h 74"/>
                  <a:gd name="T16" fmla="*/ 4 w 70"/>
                  <a:gd name="T17" fmla="*/ 2 h 74"/>
                  <a:gd name="T18" fmla="*/ 4 w 70"/>
                  <a:gd name="T19" fmla="*/ 3 h 74"/>
                  <a:gd name="T20" fmla="*/ 4 w 70"/>
                  <a:gd name="T21" fmla="*/ 3 h 74"/>
                  <a:gd name="T22" fmla="*/ 4 w 70"/>
                  <a:gd name="T23" fmla="*/ 4 h 74"/>
                  <a:gd name="T24" fmla="*/ 4 w 70"/>
                  <a:gd name="T25" fmla="*/ 4 h 74"/>
                  <a:gd name="T26" fmla="*/ 3 w 70"/>
                  <a:gd name="T27" fmla="*/ 5 h 74"/>
                  <a:gd name="T28" fmla="*/ 3 w 70"/>
                  <a:gd name="T29" fmla="*/ 5 h 74"/>
                  <a:gd name="T30" fmla="*/ 3 w 70"/>
                  <a:gd name="T31" fmla="*/ 5 h 74"/>
                  <a:gd name="T32" fmla="*/ 2 w 70"/>
                  <a:gd name="T33" fmla="*/ 5 h 74"/>
                  <a:gd name="T34" fmla="*/ 2 w 70"/>
                  <a:gd name="T35" fmla="*/ 5 h 74"/>
                  <a:gd name="T36" fmla="*/ 1 w 70"/>
                  <a:gd name="T37" fmla="*/ 5 h 74"/>
                  <a:gd name="T38" fmla="*/ 1 w 70"/>
                  <a:gd name="T39" fmla="*/ 5 h 74"/>
                  <a:gd name="T40" fmla="*/ 1 w 70"/>
                  <a:gd name="T41" fmla="*/ 4 h 74"/>
                  <a:gd name="T42" fmla="*/ 1 w 70"/>
                  <a:gd name="T43" fmla="*/ 4 h 74"/>
                  <a:gd name="T44" fmla="*/ 1 w 70"/>
                  <a:gd name="T45" fmla="*/ 3 h 74"/>
                  <a:gd name="T46" fmla="*/ 1 w 70"/>
                  <a:gd name="T47" fmla="*/ 3 h 74"/>
                  <a:gd name="T48" fmla="*/ 0 w 70"/>
                  <a:gd name="T49" fmla="*/ 2 h 74"/>
                  <a:gd name="T50" fmla="*/ 1 w 70"/>
                  <a:gd name="T51" fmla="*/ 2 h 74"/>
                  <a:gd name="T52" fmla="*/ 1 w 70"/>
                  <a:gd name="T53" fmla="*/ 1 h 74"/>
                  <a:gd name="T54" fmla="*/ 1 w 70"/>
                  <a:gd name="T55" fmla="*/ 1 h 74"/>
                  <a:gd name="T56" fmla="*/ 1 w 70"/>
                  <a:gd name="T57" fmla="*/ 1 h 74"/>
                  <a:gd name="T58" fmla="*/ 1 w 70"/>
                  <a:gd name="T59" fmla="*/ 1 h 74"/>
                  <a:gd name="T60" fmla="*/ 1 w 70"/>
                  <a:gd name="T61" fmla="*/ 1 h 74"/>
                  <a:gd name="T62" fmla="*/ 2 w 70"/>
                  <a:gd name="T63" fmla="*/ 1 h 74"/>
                  <a:gd name="T64" fmla="*/ 2 w 70"/>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74"/>
                  <a:gd name="T101" fmla="*/ 70 w 70"/>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74">
                    <a:moveTo>
                      <a:pt x="35" y="0"/>
                    </a:moveTo>
                    <a:lnTo>
                      <a:pt x="42" y="1"/>
                    </a:lnTo>
                    <a:lnTo>
                      <a:pt x="49" y="3"/>
                    </a:lnTo>
                    <a:lnTo>
                      <a:pt x="55" y="7"/>
                    </a:lnTo>
                    <a:lnTo>
                      <a:pt x="59" y="11"/>
                    </a:lnTo>
                    <a:lnTo>
                      <a:pt x="64" y="16"/>
                    </a:lnTo>
                    <a:lnTo>
                      <a:pt x="68" y="23"/>
                    </a:lnTo>
                    <a:lnTo>
                      <a:pt x="69" y="30"/>
                    </a:lnTo>
                    <a:lnTo>
                      <a:pt x="70" y="37"/>
                    </a:lnTo>
                    <a:lnTo>
                      <a:pt x="69" y="45"/>
                    </a:lnTo>
                    <a:lnTo>
                      <a:pt x="68" y="52"/>
                    </a:lnTo>
                    <a:lnTo>
                      <a:pt x="64" y="57"/>
                    </a:lnTo>
                    <a:lnTo>
                      <a:pt x="59" y="63"/>
                    </a:lnTo>
                    <a:lnTo>
                      <a:pt x="55" y="68"/>
                    </a:lnTo>
                    <a:lnTo>
                      <a:pt x="49" y="71"/>
                    </a:lnTo>
                    <a:lnTo>
                      <a:pt x="42" y="72"/>
                    </a:lnTo>
                    <a:lnTo>
                      <a:pt x="35" y="74"/>
                    </a:lnTo>
                    <a:lnTo>
                      <a:pt x="28" y="72"/>
                    </a:lnTo>
                    <a:lnTo>
                      <a:pt x="21" y="71"/>
                    </a:lnTo>
                    <a:lnTo>
                      <a:pt x="16" y="68"/>
                    </a:lnTo>
                    <a:lnTo>
                      <a:pt x="10" y="63"/>
                    </a:lnTo>
                    <a:lnTo>
                      <a:pt x="5" y="57"/>
                    </a:lnTo>
                    <a:lnTo>
                      <a:pt x="2" y="52"/>
                    </a:lnTo>
                    <a:lnTo>
                      <a:pt x="1" y="45"/>
                    </a:lnTo>
                    <a:lnTo>
                      <a:pt x="0" y="37"/>
                    </a:lnTo>
                    <a:lnTo>
                      <a:pt x="1" y="30"/>
                    </a:lnTo>
                    <a:lnTo>
                      <a:pt x="2" y="23"/>
                    </a:lnTo>
                    <a:lnTo>
                      <a:pt x="5" y="16"/>
                    </a:lnTo>
                    <a:lnTo>
                      <a:pt x="10" y="11"/>
                    </a:lnTo>
                    <a:lnTo>
                      <a:pt x="16" y="7"/>
                    </a:lnTo>
                    <a:lnTo>
                      <a:pt x="21" y="3"/>
                    </a:lnTo>
                    <a:lnTo>
                      <a:pt x="28" y="1"/>
                    </a:lnTo>
                    <a:lnTo>
                      <a:pt x="35" y="0"/>
                    </a:lnTo>
                    <a:close/>
                  </a:path>
                </a:pathLst>
              </a:custGeom>
              <a:solidFill>
                <a:srgbClr val="A3660C"/>
              </a:solidFill>
              <a:ln w="9525">
                <a:noFill/>
                <a:round/>
                <a:headEnd/>
                <a:tailEnd/>
              </a:ln>
            </p:spPr>
            <p:txBody>
              <a:bodyPr rot="10800000" vert="eaVert"/>
              <a:lstStyle/>
              <a:p>
                <a:endParaRPr lang="en-US" sz="2400"/>
              </a:p>
            </p:txBody>
          </p:sp>
          <p:sp>
            <p:nvSpPr>
              <p:cNvPr id="90" name="Freeform 142"/>
              <p:cNvSpPr>
                <a:spLocks noChangeAspect="1"/>
              </p:cNvSpPr>
              <p:nvPr/>
            </p:nvSpPr>
            <p:spPr bwMode="auto">
              <a:xfrm>
                <a:off x="4882" y="1668"/>
                <a:ext cx="32" cy="34"/>
              </a:xfrm>
              <a:custGeom>
                <a:avLst/>
                <a:gdLst>
                  <a:gd name="T0" fmla="*/ 2 w 65"/>
                  <a:gd name="T1" fmla="*/ 0 h 68"/>
                  <a:gd name="T2" fmla="*/ 2 w 65"/>
                  <a:gd name="T3" fmla="*/ 1 h 68"/>
                  <a:gd name="T4" fmla="*/ 3 w 65"/>
                  <a:gd name="T5" fmla="*/ 1 h 68"/>
                  <a:gd name="T6" fmla="*/ 3 w 65"/>
                  <a:gd name="T7" fmla="*/ 1 h 68"/>
                  <a:gd name="T8" fmla="*/ 4 w 65"/>
                  <a:gd name="T9" fmla="*/ 2 h 68"/>
                  <a:gd name="T10" fmla="*/ 3 w 65"/>
                  <a:gd name="T11" fmla="*/ 3 h 68"/>
                  <a:gd name="T12" fmla="*/ 3 w 65"/>
                  <a:gd name="T13" fmla="*/ 4 h 68"/>
                  <a:gd name="T14" fmla="*/ 2 w 65"/>
                  <a:gd name="T15" fmla="*/ 4 h 68"/>
                  <a:gd name="T16" fmla="*/ 2 w 65"/>
                  <a:gd name="T17" fmla="*/ 4 h 68"/>
                  <a:gd name="T18" fmla="*/ 1 w 65"/>
                  <a:gd name="T19" fmla="*/ 4 h 68"/>
                  <a:gd name="T20" fmla="*/ 0 w 65"/>
                  <a:gd name="T21" fmla="*/ 4 h 68"/>
                  <a:gd name="T22" fmla="*/ 0 w 65"/>
                  <a:gd name="T23" fmla="*/ 3 h 68"/>
                  <a:gd name="T24" fmla="*/ 0 w 65"/>
                  <a:gd name="T25" fmla="*/ 2 h 68"/>
                  <a:gd name="T26" fmla="*/ 0 w 65"/>
                  <a:gd name="T27" fmla="*/ 1 h 68"/>
                  <a:gd name="T28" fmla="*/ 0 w 65"/>
                  <a:gd name="T29" fmla="*/ 1 h 68"/>
                  <a:gd name="T30" fmla="*/ 1 w 65"/>
                  <a:gd name="T31" fmla="*/ 1 h 68"/>
                  <a:gd name="T32" fmla="*/ 2 w 65"/>
                  <a:gd name="T33" fmla="*/ 0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
                  <a:gd name="T52" fmla="*/ 0 h 68"/>
                  <a:gd name="T53" fmla="*/ 65 w 65"/>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 h="68">
                    <a:moveTo>
                      <a:pt x="32" y="0"/>
                    </a:moveTo>
                    <a:lnTo>
                      <a:pt x="45" y="2"/>
                    </a:lnTo>
                    <a:lnTo>
                      <a:pt x="55" y="9"/>
                    </a:lnTo>
                    <a:lnTo>
                      <a:pt x="62" y="21"/>
                    </a:lnTo>
                    <a:lnTo>
                      <a:pt x="65" y="34"/>
                    </a:lnTo>
                    <a:lnTo>
                      <a:pt x="62" y="46"/>
                    </a:lnTo>
                    <a:lnTo>
                      <a:pt x="55" y="58"/>
                    </a:lnTo>
                    <a:lnTo>
                      <a:pt x="45" y="66"/>
                    </a:lnTo>
                    <a:lnTo>
                      <a:pt x="32" y="68"/>
                    </a:lnTo>
                    <a:lnTo>
                      <a:pt x="20" y="66"/>
                    </a:lnTo>
                    <a:lnTo>
                      <a:pt x="9" y="58"/>
                    </a:lnTo>
                    <a:lnTo>
                      <a:pt x="2" y="46"/>
                    </a:lnTo>
                    <a:lnTo>
                      <a:pt x="0" y="34"/>
                    </a:lnTo>
                    <a:lnTo>
                      <a:pt x="2" y="21"/>
                    </a:lnTo>
                    <a:lnTo>
                      <a:pt x="9" y="9"/>
                    </a:lnTo>
                    <a:lnTo>
                      <a:pt x="20" y="2"/>
                    </a:lnTo>
                    <a:lnTo>
                      <a:pt x="32" y="0"/>
                    </a:lnTo>
                    <a:close/>
                  </a:path>
                </a:pathLst>
              </a:custGeom>
              <a:solidFill>
                <a:srgbClr val="B76B05"/>
              </a:solidFill>
              <a:ln w="9525">
                <a:noFill/>
                <a:round/>
                <a:headEnd/>
                <a:tailEnd/>
              </a:ln>
            </p:spPr>
            <p:txBody>
              <a:bodyPr rot="10800000" vert="eaVert"/>
              <a:lstStyle/>
              <a:p>
                <a:endParaRPr lang="en-US" sz="2400"/>
              </a:p>
            </p:txBody>
          </p:sp>
          <p:sp>
            <p:nvSpPr>
              <p:cNvPr id="91" name="Freeform 143"/>
              <p:cNvSpPr>
                <a:spLocks noChangeAspect="1"/>
              </p:cNvSpPr>
              <p:nvPr/>
            </p:nvSpPr>
            <p:spPr bwMode="auto">
              <a:xfrm>
                <a:off x="4826" y="1739"/>
                <a:ext cx="69" cy="73"/>
              </a:xfrm>
              <a:custGeom>
                <a:avLst/>
                <a:gdLst>
                  <a:gd name="T0" fmla="*/ 4 w 139"/>
                  <a:gd name="T1" fmla="*/ 0 h 145"/>
                  <a:gd name="T2" fmla="*/ 5 w 139"/>
                  <a:gd name="T3" fmla="*/ 1 h 145"/>
                  <a:gd name="T4" fmla="*/ 6 w 139"/>
                  <a:gd name="T5" fmla="*/ 1 h 145"/>
                  <a:gd name="T6" fmla="*/ 6 w 139"/>
                  <a:gd name="T7" fmla="*/ 1 h 145"/>
                  <a:gd name="T8" fmla="*/ 7 w 139"/>
                  <a:gd name="T9" fmla="*/ 2 h 145"/>
                  <a:gd name="T10" fmla="*/ 7 w 139"/>
                  <a:gd name="T11" fmla="*/ 2 h 145"/>
                  <a:gd name="T12" fmla="*/ 8 w 139"/>
                  <a:gd name="T13" fmla="*/ 3 h 145"/>
                  <a:gd name="T14" fmla="*/ 8 w 139"/>
                  <a:gd name="T15" fmla="*/ 4 h 145"/>
                  <a:gd name="T16" fmla="*/ 8 w 139"/>
                  <a:gd name="T17" fmla="*/ 5 h 145"/>
                  <a:gd name="T18" fmla="*/ 8 w 139"/>
                  <a:gd name="T19" fmla="*/ 6 h 145"/>
                  <a:gd name="T20" fmla="*/ 8 w 139"/>
                  <a:gd name="T21" fmla="*/ 7 h 145"/>
                  <a:gd name="T22" fmla="*/ 7 w 139"/>
                  <a:gd name="T23" fmla="*/ 8 h 145"/>
                  <a:gd name="T24" fmla="*/ 7 w 139"/>
                  <a:gd name="T25" fmla="*/ 8 h 145"/>
                  <a:gd name="T26" fmla="*/ 6 w 139"/>
                  <a:gd name="T27" fmla="*/ 9 h 145"/>
                  <a:gd name="T28" fmla="*/ 6 w 139"/>
                  <a:gd name="T29" fmla="*/ 9 h 145"/>
                  <a:gd name="T30" fmla="*/ 5 w 139"/>
                  <a:gd name="T31" fmla="*/ 9 h 145"/>
                  <a:gd name="T32" fmla="*/ 4 w 139"/>
                  <a:gd name="T33" fmla="*/ 10 h 145"/>
                  <a:gd name="T34" fmla="*/ 3 w 139"/>
                  <a:gd name="T35" fmla="*/ 9 h 145"/>
                  <a:gd name="T36" fmla="*/ 2 w 139"/>
                  <a:gd name="T37" fmla="*/ 9 h 145"/>
                  <a:gd name="T38" fmla="*/ 2 w 139"/>
                  <a:gd name="T39" fmla="*/ 9 h 145"/>
                  <a:gd name="T40" fmla="*/ 1 w 139"/>
                  <a:gd name="T41" fmla="*/ 8 h 145"/>
                  <a:gd name="T42" fmla="*/ 0 w 139"/>
                  <a:gd name="T43" fmla="*/ 8 h 145"/>
                  <a:gd name="T44" fmla="*/ 0 w 139"/>
                  <a:gd name="T45" fmla="*/ 7 h 145"/>
                  <a:gd name="T46" fmla="*/ 0 w 139"/>
                  <a:gd name="T47" fmla="*/ 6 h 145"/>
                  <a:gd name="T48" fmla="*/ 0 w 139"/>
                  <a:gd name="T49" fmla="*/ 5 h 145"/>
                  <a:gd name="T50" fmla="*/ 0 w 139"/>
                  <a:gd name="T51" fmla="*/ 4 h 145"/>
                  <a:gd name="T52" fmla="*/ 0 w 139"/>
                  <a:gd name="T53" fmla="*/ 3 h 145"/>
                  <a:gd name="T54" fmla="*/ 0 w 139"/>
                  <a:gd name="T55" fmla="*/ 2 h 145"/>
                  <a:gd name="T56" fmla="*/ 1 w 139"/>
                  <a:gd name="T57" fmla="*/ 2 h 145"/>
                  <a:gd name="T58" fmla="*/ 2 w 139"/>
                  <a:gd name="T59" fmla="*/ 1 h 145"/>
                  <a:gd name="T60" fmla="*/ 2 w 139"/>
                  <a:gd name="T61" fmla="*/ 1 h 145"/>
                  <a:gd name="T62" fmla="*/ 3 w 139"/>
                  <a:gd name="T63" fmla="*/ 1 h 145"/>
                  <a:gd name="T64" fmla="*/ 4 w 139"/>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5"/>
                  <a:gd name="T101" fmla="*/ 139 w 139"/>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5">
                    <a:moveTo>
                      <a:pt x="70" y="0"/>
                    </a:moveTo>
                    <a:lnTo>
                      <a:pt x="83" y="1"/>
                    </a:lnTo>
                    <a:lnTo>
                      <a:pt x="96" y="6"/>
                    </a:lnTo>
                    <a:lnTo>
                      <a:pt x="108" y="13"/>
                    </a:lnTo>
                    <a:lnTo>
                      <a:pt x="118" y="21"/>
                    </a:lnTo>
                    <a:lnTo>
                      <a:pt x="127" y="32"/>
                    </a:lnTo>
                    <a:lnTo>
                      <a:pt x="133" y="44"/>
                    </a:lnTo>
                    <a:lnTo>
                      <a:pt x="138" y="58"/>
                    </a:lnTo>
                    <a:lnTo>
                      <a:pt x="139" y="73"/>
                    </a:lnTo>
                    <a:lnTo>
                      <a:pt x="138" y="86"/>
                    </a:lnTo>
                    <a:lnTo>
                      <a:pt x="133" y="100"/>
                    </a:lnTo>
                    <a:lnTo>
                      <a:pt x="127" y="113"/>
                    </a:lnTo>
                    <a:lnTo>
                      <a:pt x="118" y="123"/>
                    </a:lnTo>
                    <a:lnTo>
                      <a:pt x="108" y="132"/>
                    </a:lnTo>
                    <a:lnTo>
                      <a:pt x="96" y="139"/>
                    </a:lnTo>
                    <a:lnTo>
                      <a:pt x="83" y="144"/>
                    </a:lnTo>
                    <a:lnTo>
                      <a:pt x="70" y="145"/>
                    </a:lnTo>
                    <a:lnTo>
                      <a:pt x="56" y="144"/>
                    </a:lnTo>
                    <a:lnTo>
                      <a:pt x="43" y="139"/>
                    </a:lnTo>
                    <a:lnTo>
                      <a:pt x="32" y="132"/>
                    </a:lnTo>
                    <a:lnTo>
                      <a:pt x="21" y="123"/>
                    </a:lnTo>
                    <a:lnTo>
                      <a:pt x="12" y="113"/>
                    </a:lnTo>
                    <a:lnTo>
                      <a:pt x="6" y="100"/>
                    </a:lnTo>
                    <a:lnTo>
                      <a:pt x="2" y="86"/>
                    </a:lnTo>
                    <a:lnTo>
                      <a:pt x="0" y="73"/>
                    </a:lnTo>
                    <a:lnTo>
                      <a:pt x="2" y="58"/>
                    </a:lnTo>
                    <a:lnTo>
                      <a:pt x="6" y="44"/>
                    </a:lnTo>
                    <a:lnTo>
                      <a:pt x="12" y="32"/>
                    </a:lnTo>
                    <a:lnTo>
                      <a:pt x="21" y="21"/>
                    </a:lnTo>
                    <a:lnTo>
                      <a:pt x="32" y="13"/>
                    </a:lnTo>
                    <a:lnTo>
                      <a:pt x="43" y="6"/>
                    </a:lnTo>
                    <a:lnTo>
                      <a:pt x="56" y="1"/>
                    </a:lnTo>
                    <a:lnTo>
                      <a:pt x="70" y="0"/>
                    </a:lnTo>
                    <a:close/>
                  </a:path>
                </a:pathLst>
              </a:custGeom>
              <a:solidFill>
                <a:srgbClr val="00335B"/>
              </a:solidFill>
              <a:ln w="9525">
                <a:noFill/>
                <a:round/>
                <a:headEnd/>
                <a:tailEnd/>
              </a:ln>
            </p:spPr>
            <p:txBody>
              <a:bodyPr rot="10800000" vert="eaVert"/>
              <a:lstStyle/>
              <a:p>
                <a:endParaRPr lang="en-US" sz="2400"/>
              </a:p>
            </p:txBody>
          </p:sp>
          <p:sp>
            <p:nvSpPr>
              <p:cNvPr id="92" name="Freeform 144"/>
              <p:cNvSpPr>
                <a:spLocks noChangeAspect="1"/>
              </p:cNvSpPr>
              <p:nvPr/>
            </p:nvSpPr>
            <p:spPr bwMode="auto">
              <a:xfrm>
                <a:off x="4827" y="1740"/>
                <a:ext cx="67" cy="69"/>
              </a:xfrm>
              <a:custGeom>
                <a:avLst/>
                <a:gdLst>
                  <a:gd name="T0" fmla="*/ 5 w 133"/>
                  <a:gd name="T1" fmla="*/ 0 h 137"/>
                  <a:gd name="T2" fmla="*/ 5 w 133"/>
                  <a:gd name="T3" fmla="*/ 1 h 137"/>
                  <a:gd name="T4" fmla="*/ 6 w 133"/>
                  <a:gd name="T5" fmla="*/ 1 h 137"/>
                  <a:gd name="T6" fmla="*/ 7 w 133"/>
                  <a:gd name="T7" fmla="*/ 1 h 137"/>
                  <a:gd name="T8" fmla="*/ 8 w 133"/>
                  <a:gd name="T9" fmla="*/ 2 h 137"/>
                  <a:gd name="T10" fmla="*/ 8 w 133"/>
                  <a:gd name="T11" fmla="*/ 2 h 137"/>
                  <a:gd name="T12" fmla="*/ 8 w 133"/>
                  <a:gd name="T13" fmla="*/ 3 h 137"/>
                  <a:gd name="T14" fmla="*/ 9 w 133"/>
                  <a:gd name="T15" fmla="*/ 4 h 137"/>
                  <a:gd name="T16" fmla="*/ 9 w 133"/>
                  <a:gd name="T17" fmla="*/ 5 h 137"/>
                  <a:gd name="T18" fmla="*/ 9 w 133"/>
                  <a:gd name="T19" fmla="*/ 6 h 137"/>
                  <a:gd name="T20" fmla="*/ 8 w 133"/>
                  <a:gd name="T21" fmla="*/ 6 h 137"/>
                  <a:gd name="T22" fmla="*/ 8 w 133"/>
                  <a:gd name="T23" fmla="*/ 7 h 137"/>
                  <a:gd name="T24" fmla="*/ 8 w 133"/>
                  <a:gd name="T25" fmla="*/ 8 h 137"/>
                  <a:gd name="T26" fmla="*/ 7 w 133"/>
                  <a:gd name="T27" fmla="*/ 8 h 137"/>
                  <a:gd name="T28" fmla="*/ 6 w 133"/>
                  <a:gd name="T29" fmla="*/ 9 h 137"/>
                  <a:gd name="T30" fmla="*/ 5 w 133"/>
                  <a:gd name="T31" fmla="*/ 9 h 137"/>
                  <a:gd name="T32" fmla="*/ 5 w 133"/>
                  <a:gd name="T33" fmla="*/ 9 h 137"/>
                  <a:gd name="T34" fmla="*/ 4 w 133"/>
                  <a:gd name="T35" fmla="*/ 9 h 137"/>
                  <a:gd name="T36" fmla="*/ 3 w 133"/>
                  <a:gd name="T37" fmla="*/ 9 h 137"/>
                  <a:gd name="T38" fmla="*/ 2 w 133"/>
                  <a:gd name="T39" fmla="*/ 8 h 137"/>
                  <a:gd name="T40" fmla="*/ 2 w 133"/>
                  <a:gd name="T41" fmla="*/ 8 h 137"/>
                  <a:gd name="T42" fmla="*/ 1 w 133"/>
                  <a:gd name="T43" fmla="*/ 7 h 137"/>
                  <a:gd name="T44" fmla="*/ 1 w 133"/>
                  <a:gd name="T45" fmla="*/ 6 h 137"/>
                  <a:gd name="T46" fmla="*/ 1 w 133"/>
                  <a:gd name="T47" fmla="*/ 6 h 137"/>
                  <a:gd name="T48" fmla="*/ 0 w 133"/>
                  <a:gd name="T49" fmla="*/ 5 h 137"/>
                  <a:gd name="T50" fmla="*/ 1 w 133"/>
                  <a:gd name="T51" fmla="*/ 4 h 137"/>
                  <a:gd name="T52" fmla="*/ 1 w 133"/>
                  <a:gd name="T53" fmla="*/ 3 h 137"/>
                  <a:gd name="T54" fmla="*/ 1 w 133"/>
                  <a:gd name="T55" fmla="*/ 2 h 137"/>
                  <a:gd name="T56" fmla="*/ 2 w 133"/>
                  <a:gd name="T57" fmla="*/ 2 h 137"/>
                  <a:gd name="T58" fmla="*/ 2 w 133"/>
                  <a:gd name="T59" fmla="*/ 1 h 137"/>
                  <a:gd name="T60" fmla="*/ 3 w 133"/>
                  <a:gd name="T61" fmla="*/ 1 h 137"/>
                  <a:gd name="T62" fmla="*/ 4 w 133"/>
                  <a:gd name="T63" fmla="*/ 1 h 137"/>
                  <a:gd name="T64" fmla="*/ 5 w 133"/>
                  <a:gd name="T65" fmla="*/ 0 h 1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3"/>
                  <a:gd name="T100" fmla="*/ 0 h 137"/>
                  <a:gd name="T101" fmla="*/ 133 w 133"/>
                  <a:gd name="T102" fmla="*/ 137 h 1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3" h="137">
                    <a:moveTo>
                      <a:pt x="67" y="0"/>
                    </a:moveTo>
                    <a:lnTo>
                      <a:pt x="80" y="1"/>
                    </a:lnTo>
                    <a:lnTo>
                      <a:pt x="93" y="6"/>
                    </a:lnTo>
                    <a:lnTo>
                      <a:pt x="103" y="12"/>
                    </a:lnTo>
                    <a:lnTo>
                      <a:pt x="114" y="21"/>
                    </a:lnTo>
                    <a:lnTo>
                      <a:pt x="122" y="31"/>
                    </a:lnTo>
                    <a:lnTo>
                      <a:pt x="128" y="43"/>
                    </a:lnTo>
                    <a:lnTo>
                      <a:pt x="132" y="56"/>
                    </a:lnTo>
                    <a:lnTo>
                      <a:pt x="133" y="69"/>
                    </a:lnTo>
                    <a:lnTo>
                      <a:pt x="132" y="83"/>
                    </a:lnTo>
                    <a:lnTo>
                      <a:pt x="128" y="96"/>
                    </a:lnTo>
                    <a:lnTo>
                      <a:pt x="122" y="107"/>
                    </a:lnTo>
                    <a:lnTo>
                      <a:pt x="114" y="118"/>
                    </a:lnTo>
                    <a:lnTo>
                      <a:pt x="103" y="126"/>
                    </a:lnTo>
                    <a:lnTo>
                      <a:pt x="93" y="132"/>
                    </a:lnTo>
                    <a:lnTo>
                      <a:pt x="80" y="136"/>
                    </a:lnTo>
                    <a:lnTo>
                      <a:pt x="67" y="137"/>
                    </a:lnTo>
                    <a:lnTo>
                      <a:pt x="53" y="136"/>
                    </a:lnTo>
                    <a:lnTo>
                      <a:pt x="40" y="132"/>
                    </a:lnTo>
                    <a:lnTo>
                      <a:pt x="30" y="126"/>
                    </a:lnTo>
                    <a:lnTo>
                      <a:pt x="19" y="118"/>
                    </a:lnTo>
                    <a:lnTo>
                      <a:pt x="11" y="107"/>
                    </a:lnTo>
                    <a:lnTo>
                      <a:pt x="6" y="96"/>
                    </a:lnTo>
                    <a:lnTo>
                      <a:pt x="1" y="83"/>
                    </a:lnTo>
                    <a:lnTo>
                      <a:pt x="0" y="69"/>
                    </a:lnTo>
                    <a:lnTo>
                      <a:pt x="1" y="56"/>
                    </a:lnTo>
                    <a:lnTo>
                      <a:pt x="6" y="43"/>
                    </a:lnTo>
                    <a:lnTo>
                      <a:pt x="11" y="31"/>
                    </a:lnTo>
                    <a:lnTo>
                      <a:pt x="19" y="21"/>
                    </a:lnTo>
                    <a:lnTo>
                      <a:pt x="30" y="12"/>
                    </a:lnTo>
                    <a:lnTo>
                      <a:pt x="40" y="6"/>
                    </a:lnTo>
                    <a:lnTo>
                      <a:pt x="53" y="1"/>
                    </a:lnTo>
                    <a:lnTo>
                      <a:pt x="67" y="0"/>
                    </a:lnTo>
                    <a:close/>
                  </a:path>
                </a:pathLst>
              </a:custGeom>
              <a:solidFill>
                <a:srgbClr val="003854"/>
              </a:solidFill>
              <a:ln w="9525">
                <a:noFill/>
                <a:round/>
                <a:headEnd/>
                <a:tailEnd/>
              </a:ln>
            </p:spPr>
            <p:txBody>
              <a:bodyPr rot="10800000" vert="eaVert"/>
              <a:lstStyle/>
              <a:p>
                <a:endParaRPr lang="en-US" sz="2400"/>
              </a:p>
            </p:txBody>
          </p:sp>
          <p:sp>
            <p:nvSpPr>
              <p:cNvPr id="93" name="Freeform 145"/>
              <p:cNvSpPr>
                <a:spLocks noChangeAspect="1"/>
              </p:cNvSpPr>
              <p:nvPr/>
            </p:nvSpPr>
            <p:spPr bwMode="auto">
              <a:xfrm>
                <a:off x="4829" y="1741"/>
                <a:ext cx="63" cy="65"/>
              </a:xfrm>
              <a:custGeom>
                <a:avLst/>
                <a:gdLst>
                  <a:gd name="T0" fmla="*/ 4 w 127"/>
                  <a:gd name="T1" fmla="*/ 0 h 132"/>
                  <a:gd name="T2" fmla="*/ 4 w 127"/>
                  <a:gd name="T3" fmla="*/ 0 h 132"/>
                  <a:gd name="T4" fmla="*/ 5 w 127"/>
                  <a:gd name="T5" fmla="*/ 0 h 132"/>
                  <a:gd name="T6" fmla="*/ 6 w 127"/>
                  <a:gd name="T7" fmla="*/ 0 h 132"/>
                  <a:gd name="T8" fmla="*/ 6 w 127"/>
                  <a:gd name="T9" fmla="*/ 1 h 132"/>
                  <a:gd name="T10" fmla="*/ 7 w 127"/>
                  <a:gd name="T11" fmla="*/ 1 h 132"/>
                  <a:gd name="T12" fmla="*/ 7 w 127"/>
                  <a:gd name="T13" fmla="*/ 2 h 132"/>
                  <a:gd name="T14" fmla="*/ 7 w 127"/>
                  <a:gd name="T15" fmla="*/ 3 h 132"/>
                  <a:gd name="T16" fmla="*/ 7 w 127"/>
                  <a:gd name="T17" fmla="*/ 4 h 132"/>
                  <a:gd name="T18" fmla="*/ 7 w 127"/>
                  <a:gd name="T19" fmla="*/ 4 h 132"/>
                  <a:gd name="T20" fmla="*/ 7 w 127"/>
                  <a:gd name="T21" fmla="*/ 5 h 132"/>
                  <a:gd name="T22" fmla="*/ 7 w 127"/>
                  <a:gd name="T23" fmla="*/ 6 h 132"/>
                  <a:gd name="T24" fmla="*/ 6 w 127"/>
                  <a:gd name="T25" fmla="*/ 7 h 132"/>
                  <a:gd name="T26" fmla="*/ 6 w 127"/>
                  <a:gd name="T27" fmla="*/ 7 h 132"/>
                  <a:gd name="T28" fmla="*/ 5 w 127"/>
                  <a:gd name="T29" fmla="*/ 7 h 132"/>
                  <a:gd name="T30" fmla="*/ 4 w 127"/>
                  <a:gd name="T31" fmla="*/ 8 h 132"/>
                  <a:gd name="T32" fmla="*/ 4 w 127"/>
                  <a:gd name="T33" fmla="*/ 8 h 132"/>
                  <a:gd name="T34" fmla="*/ 3 w 127"/>
                  <a:gd name="T35" fmla="*/ 8 h 132"/>
                  <a:gd name="T36" fmla="*/ 2 w 127"/>
                  <a:gd name="T37" fmla="*/ 7 h 132"/>
                  <a:gd name="T38" fmla="*/ 1 w 127"/>
                  <a:gd name="T39" fmla="*/ 7 h 132"/>
                  <a:gd name="T40" fmla="*/ 1 w 127"/>
                  <a:gd name="T41" fmla="*/ 7 h 132"/>
                  <a:gd name="T42" fmla="*/ 0 w 127"/>
                  <a:gd name="T43" fmla="*/ 6 h 132"/>
                  <a:gd name="T44" fmla="*/ 0 w 127"/>
                  <a:gd name="T45" fmla="*/ 5 h 132"/>
                  <a:gd name="T46" fmla="*/ 0 w 127"/>
                  <a:gd name="T47" fmla="*/ 4 h 132"/>
                  <a:gd name="T48" fmla="*/ 0 w 127"/>
                  <a:gd name="T49" fmla="*/ 4 h 132"/>
                  <a:gd name="T50" fmla="*/ 0 w 127"/>
                  <a:gd name="T51" fmla="*/ 3 h 132"/>
                  <a:gd name="T52" fmla="*/ 0 w 127"/>
                  <a:gd name="T53" fmla="*/ 2 h 132"/>
                  <a:gd name="T54" fmla="*/ 0 w 127"/>
                  <a:gd name="T55" fmla="*/ 1 h 132"/>
                  <a:gd name="T56" fmla="*/ 1 w 127"/>
                  <a:gd name="T57" fmla="*/ 1 h 132"/>
                  <a:gd name="T58" fmla="*/ 1 w 127"/>
                  <a:gd name="T59" fmla="*/ 0 h 132"/>
                  <a:gd name="T60" fmla="*/ 2 w 127"/>
                  <a:gd name="T61" fmla="*/ 0 h 132"/>
                  <a:gd name="T62" fmla="*/ 3 w 127"/>
                  <a:gd name="T63" fmla="*/ 0 h 132"/>
                  <a:gd name="T64" fmla="*/ 4 w 127"/>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132"/>
                  <a:gd name="T101" fmla="*/ 127 w 127"/>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132">
                    <a:moveTo>
                      <a:pt x="64" y="0"/>
                    </a:moveTo>
                    <a:lnTo>
                      <a:pt x="76" y="2"/>
                    </a:lnTo>
                    <a:lnTo>
                      <a:pt x="88" y="6"/>
                    </a:lnTo>
                    <a:lnTo>
                      <a:pt x="99" y="12"/>
                    </a:lnTo>
                    <a:lnTo>
                      <a:pt x="108" y="20"/>
                    </a:lnTo>
                    <a:lnTo>
                      <a:pt x="117" y="30"/>
                    </a:lnTo>
                    <a:lnTo>
                      <a:pt x="122" y="41"/>
                    </a:lnTo>
                    <a:lnTo>
                      <a:pt x="126" y="53"/>
                    </a:lnTo>
                    <a:lnTo>
                      <a:pt x="127" y="67"/>
                    </a:lnTo>
                    <a:lnTo>
                      <a:pt x="126" y="80"/>
                    </a:lnTo>
                    <a:lnTo>
                      <a:pt x="122" y="93"/>
                    </a:lnTo>
                    <a:lnTo>
                      <a:pt x="117" y="103"/>
                    </a:lnTo>
                    <a:lnTo>
                      <a:pt x="108" y="113"/>
                    </a:lnTo>
                    <a:lnTo>
                      <a:pt x="99" y="120"/>
                    </a:lnTo>
                    <a:lnTo>
                      <a:pt x="88" y="127"/>
                    </a:lnTo>
                    <a:lnTo>
                      <a:pt x="76" y="131"/>
                    </a:lnTo>
                    <a:lnTo>
                      <a:pt x="64" y="132"/>
                    </a:lnTo>
                    <a:lnTo>
                      <a:pt x="51" y="131"/>
                    </a:lnTo>
                    <a:lnTo>
                      <a:pt x="39" y="127"/>
                    </a:lnTo>
                    <a:lnTo>
                      <a:pt x="28" y="120"/>
                    </a:lnTo>
                    <a:lnTo>
                      <a:pt x="19" y="113"/>
                    </a:lnTo>
                    <a:lnTo>
                      <a:pt x="11" y="103"/>
                    </a:lnTo>
                    <a:lnTo>
                      <a:pt x="5" y="93"/>
                    </a:lnTo>
                    <a:lnTo>
                      <a:pt x="1" y="80"/>
                    </a:lnTo>
                    <a:lnTo>
                      <a:pt x="0" y="67"/>
                    </a:lnTo>
                    <a:lnTo>
                      <a:pt x="1" y="53"/>
                    </a:lnTo>
                    <a:lnTo>
                      <a:pt x="5" y="41"/>
                    </a:lnTo>
                    <a:lnTo>
                      <a:pt x="11" y="30"/>
                    </a:lnTo>
                    <a:lnTo>
                      <a:pt x="19" y="20"/>
                    </a:lnTo>
                    <a:lnTo>
                      <a:pt x="28" y="12"/>
                    </a:lnTo>
                    <a:lnTo>
                      <a:pt x="39" y="6"/>
                    </a:lnTo>
                    <a:lnTo>
                      <a:pt x="51" y="2"/>
                    </a:lnTo>
                    <a:lnTo>
                      <a:pt x="64" y="0"/>
                    </a:lnTo>
                    <a:close/>
                  </a:path>
                </a:pathLst>
              </a:custGeom>
              <a:solidFill>
                <a:srgbClr val="003D4C"/>
              </a:solidFill>
              <a:ln w="9525">
                <a:noFill/>
                <a:round/>
                <a:headEnd/>
                <a:tailEnd/>
              </a:ln>
            </p:spPr>
            <p:txBody>
              <a:bodyPr rot="10800000" vert="eaVert"/>
              <a:lstStyle/>
              <a:p>
                <a:endParaRPr lang="en-US" sz="2400"/>
              </a:p>
            </p:txBody>
          </p:sp>
          <p:sp>
            <p:nvSpPr>
              <p:cNvPr id="94" name="Freeform 146"/>
              <p:cNvSpPr>
                <a:spLocks noChangeAspect="1"/>
              </p:cNvSpPr>
              <p:nvPr/>
            </p:nvSpPr>
            <p:spPr bwMode="auto">
              <a:xfrm>
                <a:off x="4830" y="1742"/>
                <a:ext cx="61" cy="63"/>
              </a:xfrm>
              <a:custGeom>
                <a:avLst/>
                <a:gdLst>
                  <a:gd name="T0" fmla="*/ 4 w 122"/>
                  <a:gd name="T1" fmla="*/ 0 h 125"/>
                  <a:gd name="T2" fmla="*/ 5 w 122"/>
                  <a:gd name="T3" fmla="*/ 1 h 125"/>
                  <a:gd name="T4" fmla="*/ 6 w 122"/>
                  <a:gd name="T5" fmla="*/ 1 h 125"/>
                  <a:gd name="T6" fmla="*/ 6 w 122"/>
                  <a:gd name="T7" fmla="*/ 1 h 125"/>
                  <a:gd name="T8" fmla="*/ 7 w 122"/>
                  <a:gd name="T9" fmla="*/ 2 h 125"/>
                  <a:gd name="T10" fmla="*/ 7 w 122"/>
                  <a:gd name="T11" fmla="*/ 2 h 125"/>
                  <a:gd name="T12" fmla="*/ 8 w 122"/>
                  <a:gd name="T13" fmla="*/ 3 h 125"/>
                  <a:gd name="T14" fmla="*/ 8 w 122"/>
                  <a:gd name="T15" fmla="*/ 4 h 125"/>
                  <a:gd name="T16" fmla="*/ 8 w 122"/>
                  <a:gd name="T17" fmla="*/ 4 h 125"/>
                  <a:gd name="T18" fmla="*/ 8 w 122"/>
                  <a:gd name="T19" fmla="*/ 5 h 125"/>
                  <a:gd name="T20" fmla="*/ 8 w 122"/>
                  <a:gd name="T21" fmla="*/ 6 h 125"/>
                  <a:gd name="T22" fmla="*/ 7 w 122"/>
                  <a:gd name="T23" fmla="*/ 7 h 125"/>
                  <a:gd name="T24" fmla="*/ 7 w 122"/>
                  <a:gd name="T25" fmla="*/ 7 h 125"/>
                  <a:gd name="T26" fmla="*/ 6 w 122"/>
                  <a:gd name="T27" fmla="*/ 8 h 125"/>
                  <a:gd name="T28" fmla="*/ 6 w 122"/>
                  <a:gd name="T29" fmla="*/ 8 h 125"/>
                  <a:gd name="T30" fmla="*/ 5 w 122"/>
                  <a:gd name="T31" fmla="*/ 8 h 125"/>
                  <a:gd name="T32" fmla="*/ 4 w 122"/>
                  <a:gd name="T33" fmla="*/ 8 h 125"/>
                  <a:gd name="T34" fmla="*/ 3 w 122"/>
                  <a:gd name="T35" fmla="*/ 8 h 125"/>
                  <a:gd name="T36" fmla="*/ 3 w 122"/>
                  <a:gd name="T37" fmla="*/ 8 h 125"/>
                  <a:gd name="T38" fmla="*/ 2 w 122"/>
                  <a:gd name="T39" fmla="*/ 8 h 125"/>
                  <a:gd name="T40" fmla="*/ 2 w 122"/>
                  <a:gd name="T41" fmla="*/ 7 h 125"/>
                  <a:gd name="T42" fmla="*/ 1 w 122"/>
                  <a:gd name="T43" fmla="*/ 7 h 125"/>
                  <a:gd name="T44" fmla="*/ 1 w 122"/>
                  <a:gd name="T45" fmla="*/ 6 h 125"/>
                  <a:gd name="T46" fmla="*/ 1 w 122"/>
                  <a:gd name="T47" fmla="*/ 5 h 125"/>
                  <a:gd name="T48" fmla="*/ 0 w 122"/>
                  <a:gd name="T49" fmla="*/ 4 h 125"/>
                  <a:gd name="T50" fmla="*/ 1 w 122"/>
                  <a:gd name="T51" fmla="*/ 4 h 125"/>
                  <a:gd name="T52" fmla="*/ 1 w 122"/>
                  <a:gd name="T53" fmla="*/ 3 h 125"/>
                  <a:gd name="T54" fmla="*/ 1 w 122"/>
                  <a:gd name="T55" fmla="*/ 2 h 125"/>
                  <a:gd name="T56" fmla="*/ 2 w 122"/>
                  <a:gd name="T57" fmla="*/ 2 h 125"/>
                  <a:gd name="T58" fmla="*/ 2 w 122"/>
                  <a:gd name="T59" fmla="*/ 1 h 125"/>
                  <a:gd name="T60" fmla="*/ 3 w 122"/>
                  <a:gd name="T61" fmla="*/ 1 h 125"/>
                  <a:gd name="T62" fmla="*/ 3 w 122"/>
                  <a:gd name="T63" fmla="*/ 1 h 125"/>
                  <a:gd name="T64" fmla="*/ 4 w 122"/>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5"/>
                  <a:gd name="T101" fmla="*/ 122 w 122"/>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5">
                    <a:moveTo>
                      <a:pt x="61" y="0"/>
                    </a:moveTo>
                    <a:lnTo>
                      <a:pt x="73" y="1"/>
                    </a:lnTo>
                    <a:lnTo>
                      <a:pt x="85" y="4"/>
                    </a:lnTo>
                    <a:lnTo>
                      <a:pt x="95" y="10"/>
                    </a:lnTo>
                    <a:lnTo>
                      <a:pt x="104" y="18"/>
                    </a:lnTo>
                    <a:lnTo>
                      <a:pt x="111" y="27"/>
                    </a:lnTo>
                    <a:lnTo>
                      <a:pt x="117" y="38"/>
                    </a:lnTo>
                    <a:lnTo>
                      <a:pt x="120" y="50"/>
                    </a:lnTo>
                    <a:lnTo>
                      <a:pt x="122" y="63"/>
                    </a:lnTo>
                    <a:lnTo>
                      <a:pt x="120" y="76"/>
                    </a:lnTo>
                    <a:lnTo>
                      <a:pt x="117" y="87"/>
                    </a:lnTo>
                    <a:lnTo>
                      <a:pt x="111" y="98"/>
                    </a:lnTo>
                    <a:lnTo>
                      <a:pt x="104" y="107"/>
                    </a:lnTo>
                    <a:lnTo>
                      <a:pt x="95" y="115"/>
                    </a:lnTo>
                    <a:lnTo>
                      <a:pt x="85" y="121"/>
                    </a:lnTo>
                    <a:lnTo>
                      <a:pt x="73" y="124"/>
                    </a:lnTo>
                    <a:lnTo>
                      <a:pt x="61" y="125"/>
                    </a:lnTo>
                    <a:lnTo>
                      <a:pt x="48" y="124"/>
                    </a:lnTo>
                    <a:lnTo>
                      <a:pt x="36" y="121"/>
                    </a:lnTo>
                    <a:lnTo>
                      <a:pt x="26" y="115"/>
                    </a:lnTo>
                    <a:lnTo>
                      <a:pt x="18" y="107"/>
                    </a:lnTo>
                    <a:lnTo>
                      <a:pt x="10" y="98"/>
                    </a:lnTo>
                    <a:lnTo>
                      <a:pt x="4" y="87"/>
                    </a:lnTo>
                    <a:lnTo>
                      <a:pt x="1" y="76"/>
                    </a:lnTo>
                    <a:lnTo>
                      <a:pt x="0" y="63"/>
                    </a:lnTo>
                    <a:lnTo>
                      <a:pt x="1" y="50"/>
                    </a:lnTo>
                    <a:lnTo>
                      <a:pt x="4" y="38"/>
                    </a:lnTo>
                    <a:lnTo>
                      <a:pt x="10" y="27"/>
                    </a:lnTo>
                    <a:lnTo>
                      <a:pt x="18" y="18"/>
                    </a:lnTo>
                    <a:lnTo>
                      <a:pt x="26" y="10"/>
                    </a:lnTo>
                    <a:lnTo>
                      <a:pt x="36" y="4"/>
                    </a:lnTo>
                    <a:lnTo>
                      <a:pt x="48" y="1"/>
                    </a:lnTo>
                    <a:lnTo>
                      <a:pt x="61" y="0"/>
                    </a:lnTo>
                    <a:close/>
                  </a:path>
                </a:pathLst>
              </a:custGeom>
              <a:solidFill>
                <a:srgbClr val="0C4244"/>
              </a:solidFill>
              <a:ln w="9525">
                <a:noFill/>
                <a:round/>
                <a:headEnd/>
                <a:tailEnd/>
              </a:ln>
            </p:spPr>
            <p:txBody>
              <a:bodyPr rot="10800000" vert="eaVert"/>
              <a:lstStyle/>
              <a:p>
                <a:endParaRPr lang="en-US" sz="2400"/>
              </a:p>
            </p:txBody>
          </p:sp>
          <p:sp>
            <p:nvSpPr>
              <p:cNvPr id="95" name="Freeform 147"/>
              <p:cNvSpPr>
                <a:spLocks noChangeAspect="1"/>
              </p:cNvSpPr>
              <p:nvPr/>
            </p:nvSpPr>
            <p:spPr bwMode="auto">
              <a:xfrm>
                <a:off x="4832" y="1742"/>
                <a:ext cx="58" cy="61"/>
              </a:xfrm>
              <a:custGeom>
                <a:avLst/>
                <a:gdLst>
                  <a:gd name="T0" fmla="*/ 4 w 115"/>
                  <a:gd name="T1" fmla="*/ 0 h 121"/>
                  <a:gd name="T2" fmla="*/ 5 w 115"/>
                  <a:gd name="T3" fmla="*/ 1 h 121"/>
                  <a:gd name="T4" fmla="*/ 6 w 115"/>
                  <a:gd name="T5" fmla="*/ 1 h 121"/>
                  <a:gd name="T6" fmla="*/ 6 w 115"/>
                  <a:gd name="T7" fmla="*/ 1 h 121"/>
                  <a:gd name="T8" fmla="*/ 7 w 115"/>
                  <a:gd name="T9" fmla="*/ 2 h 121"/>
                  <a:gd name="T10" fmla="*/ 7 w 115"/>
                  <a:gd name="T11" fmla="*/ 2 h 121"/>
                  <a:gd name="T12" fmla="*/ 7 w 115"/>
                  <a:gd name="T13" fmla="*/ 3 h 121"/>
                  <a:gd name="T14" fmla="*/ 8 w 115"/>
                  <a:gd name="T15" fmla="*/ 3 h 121"/>
                  <a:gd name="T16" fmla="*/ 8 w 115"/>
                  <a:gd name="T17" fmla="*/ 4 h 121"/>
                  <a:gd name="T18" fmla="*/ 8 w 115"/>
                  <a:gd name="T19" fmla="*/ 5 h 121"/>
                  <a:gd name="T20" fmla="*/ 7 w 115"/>
                  <a:gd name="T21" fmla="*/ 6 h 121"/>
                  <a:gd name="T22" fmla="*/ 7 w 115"/>
                  <a:gd name="T23" fmla="*/ 6 h 121"/>
                  <a:gd name="T24" fmla="*/ 7 w 115"/>
                  <a:gd name="T25" fmla="*/ 7 h 121"/>
                  <a:gd name="T26" fmla="*/ 6 w 115"/>
                  <a:gd name="T27" fmla="*/ 7 h 121"/>
                  <a:gd name="T28" fmla="*/ 6 w 115"/>
                  <a:gd name="T29" fmla="*/ 8 h 121"/>
                  <a:gd name="T30" fmla="*/ 5 w 115"/>
                  <a:gd name="T31" fmla="*/ 8 h 121"/>
                  <a:gd name="T32" fmla="*/ 4 w 115"/>
                  <a:gd name="T33" fmla="*/ 8 h 121"/>
                  <a:gd name="T34" fmla="*/ 3 w 115"/>
                  <a:gd name="T35" fmla="*/ 8 h 121"/>
                  <a:gd name="T36" fmla="*/ 3 w 115"/>
                  <a:gd name="T37" fmla="*/ 8 h 121"/>
                  <a:gd name="T38" fmla="*/ 2 w 115"/>
                  <a:gd name="T39" fmla="*/ 7 h 121"/>
                  <a:gd name="T40" fmla="*/ 2 w 115"/>
                  <a:gd name="T41" fmla="*/ 7 h 121"/>
                  <a:gd name="T42" fmla="*/ 1 w 115"/>
                  <a:gd name="T43" fmla="*/ 6 h 121"/>
                  <a:gd name="T44" fmla="*/ 1 w 115"/>
                  <a:gd name="T45" fmla="*/ 6 h 121"/>
                  <a:gd name="T46" fmla="*/ 1 w 115"/>
                  <a:gd name="T47" fmla="*/ 5 h 121"/>
                  <a:gd name="T48" fmla="*/ 0 w 115"/>
                  <a:gd name="T49" fmla="*/ 4 h 121"/>
                  <a:gd name="T50" fmla="*/ 1 w 115"/>
                  <a:gd name="T51" fmla="*/ 3 h 121"/>
                  <a:gd name="T52" fmla="*/ 1 w 115"/>
                  <a:gd name="T53" fmla="*/ 3 h 121"/>
                  <a:gd name="T54" fmla="*/ 1 w 115"/>
                  <a:gd name="T55" fmla="*/ 2 h 121"/>
                  <a:gd name="T56" fmla="*/ 2 w 115"/>
                  <a:gd name="T57" fmla="*/ 2 h 121"/>
                  <a:gd name="T58" fmla="*/ 2 w 115"/>
                  <a:gd name="T59" fmla="*/ 1 h 121"/>
                  <a:gd name="T60" fmla="*/ 3 w 115"/>
                  <a:gd name="T61" fmla="*/ 1 h 121"/>
                  <a:gd name="T62" fmla="*/ 3 w 115"/>
                  <a:gd name="T63" fmla="*/ 1 h 121"/>
                  <a:gd name="T64" fmla="*/ 4 w 115"/>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21"/>
                  <a:gd name="T101" fmla="*/ 115 w 115"/>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21">
                    <a:moveTo>
                      <a:pt x="58" y="0"/>
                    </a:moveTo>
                    <a:lnTo>
                      <a:pt x="69" y="1"/>
                    </a:lnTo>
                    <a:lnTo>
                      <a:pt x="81" y="5"/>
                    </a:lnTo>
                    <a:lnTo>
                      <a:pt x="91" y="10"/>
                    </a:lnTo>
                    <a:lnTo>
                      <a:pt x="99" y="18"/>
                    </a:lnTo>
                    <a:lnTo>
                      <a:pt x="106" y="26"/>
                    </a:lnTo>
                    <a:lnTo>
                      <a:pt x="111" y="37"/>
                    </a:lnTo>
                    <a:lnTo>
                      <a:pt x="114" y="48"/>
                    </a:lnTo>
                    <a:lnTo>
                      <a:pt x="115" y="61"/>
                    </a:lnTo>
                    <a:lnTo>
                      <a:pt x="114" y="72"/>
                    </a:lnTo>
                    <a:lnTo>
                      <a:pt x="111" y="84"/>
                    </a:lnTo>
                    <a:lnTo>
                      <a:pt x="106" y="94"/>
                    </a:lnTo>
                    <a:lnTo>
                      <a:pt x="99" y="102"/>
                    </a:lnTo>
                    <a:lnTo>
                      <a:pt x="91" y="110"/>
                    </a:lnTo>
                    <a:lnTo>
                      <a:pt x="81" y="116"/>
                    </a:lnTo>
                    <a:lnTo>
                      <a:pt x="69" y="120"/>
                    </a:lnTo>
                    <a:lnTo>
                      <a:pt x="58" y="121"/>
                    </a:lnTo>
                    <a:lnTo>
                      <a:pt x="46" y="120"/>
                    </a:lnTo>
                    <a:lnTo>
                      <a:pt x="35" y="116"/>
                    </a:lnTo>
                    <a:lnTo>
                      <a:pt x="25" y="110"/>
                    </a:lnTo>
                    <a:lnTo>
                      <a:pt x="17" y="102"/>
                    </a:lnTo>
                    <a:lnTo>
                      <a:pt x="9" y="94"/>
                    </a:lnTo>
                    <a:lnTo>
                      <a:pt x="5" y="84"/>
                    </a:lnTo>
                    <a:lnTo>
                      <a:pt x="1" y="72"/>
                    </a:lnTo>
                    <a:lnTo>
                      <a:pt x="0" y="61"/>
                    </a:lnTo>
                    <a:lnTo>
                      <a:pt x="1" y="48"/>
                    </a:lnTo>
                    <a:lnTo>
                      <a:pt x="5" y="37"/>
                    </a:lnTo>
                    <a:lnTo>
                      <a:pt x="9" y="26"/>
                    </a:lnTo>
                    <a:lnTo>
                      <a:pt x="17" y="18"/>
                    </a:lnTo>
                    <a:lnTo>
                      <a:pt x="25" y="10"/>
                    </a:lnTo>
                    <a:lnTo>
                      <a:pt x="35" y="5"/>
                    </a:lnTo>
                    <a:lnTo>
                      <a:pt x="46" y="1"/>
                    </a:lnTo>
                    <a:lnTo>
                      <a:pt x="58" y="0"/>
                    </a:lnTo>
                    <a:close/>
                  </a:path>
                </a:pathLst>
              </a:custGeom>
              <a:solidFill>
                <a:srgbClr val="21473D"/>
              </a:solidFill>
              <a:ln w="9525">
                <a:noFill/>
                <a:round/>
                <a:headEnd/>
                <a:tailEnd/>
              </a:ln>
            </p:spPr>
            <p:txBody>
              <a:bodyPr rot="10800000" vert="eaVert"/>
              <a:lstStyle/>
              <a:p>
                <a:endParaRPr lang="en-US" sz="2400"/>
              </a:p>
            </p:txBody>
          </p:sp>
          <p:sp>
            <p:nvSpPr>
              <p:cNvPr id="96" name="Freeform 148"/>
              <p:cNvSpPr>
                <a:spLocks noChangeAspect="1"/>
              </p:cNvSpPr>
              <p:nvPr/>
            </p:nvSpPr>
            <p:spPr bwMode="auto">
              <a:xfrm>
                <a:off x="4833" y="1744"/>
                <a:ext cx="55" cy="57"/>
              </a:xfrm>
              <a:custGeom>
                <a:avLst/>
                <a:gdLst>
                  <a:gd name="T0" fmla="*/ 3 w 110"/>
                  <a:gd name="T1" fmla="*/ 0 h 114"/>
                  <a:gd name="T2" fmla="*/ 5 w 110"/>
                  <a:gd name="T3" fmla="*/ 1 h 114"/>
                  <a:gd name="T4" fmla="*/ 5 w 110"/>
                  <a:gd name="T5" fmla="*/ 1 h 114"/>
                  <a:gd name="T6" fmla="*/ 6 w 110"/>
                  <a:gd name="T7" fmla="*/ 1 h 114"/>
                  <a:gd name="T8" fmla="*/ 6 w 110"/>
                  <a:gd name="T9" fmla="*/ 1 h 114"/>
                  <a:gd name="T10" fmla="*/ 7 w 110"/>
                  <a:gd name="T11" fmla="*/ 2 h 114"/>
                  <a:gd name="T12" fmla="*/ 7 w 110"/>
                  <a:gd name="T13" fmla="*/ 3 h 114"/>
                  <a:gd name="T14" fmla="*/ 7 w 110"/>
                  <a:gd name="T15" fmla="*/ 3 h 114"/>
                  <a:gd name="T16" fmla="*/ 7 w 110"/>
                  <a:gd name="T17" fmla="*/ 4 h 114"/>
                  <a:gd name="T18" fmla="*/ 7 w 110"/>
                  <a:gd name="T19" fmla="*/ 5 h 114"/>
                  <a:gd name="T20" fmla="*/ 7 w 110"/>
                  <a:gd name="T21" fmla="*/ 5 h 114"/>
                  <a:gd name="T22" fmla="*/ 7 w 110"/>
                  <a:gd name="T23" fmla="*/ 6 h 114"/>
                  <a:gd name="T24" fmla="*/ 6 w 110"/>
                  <a:gd name="T25" fmla="*/ 7 h 114"/>
                  <a:gd name="T26" fmla="*/ 6 w 110"/>
                  <a:gd name="T27" fmla="*/ 7 h 114"/>
                  <a:gd name="T28" fmla="*/ 5 w 110"/>
                  <a:gd name="T29" fmla="*/ 7 h 114"/>
                  <a:gd name="T30" fmla="*/ 5 w 110"/>
                  <a:gd name="T31" fmla="*/ 7 h 114"/>
                  <a:gd name="T32" fmla="*/ 3 w 110"/>
                  <a:gd name="T33" fmla="*/ 7 h 114"/>
                  <a:gd name="T34" fmla="*/ 3 w 110"/>
                  <a:gd name="T35" fmla="*/ 7 h 114"/>
                  <a:gd name="T36" fmla="*/ 3 w 110"/>
                  <a:gd name="T37" fmla="*/ 7 h 114"/>
                  <a:gd name="T38" fmla="*/ 2 w 110"/>
                  <a:gd name="T39" fmla="*/ 7 h 114"/>
                  <a:gd name="T40" fmla="*/ 1 w 110"/>
                  <a:gd name="T41" fmla="*/ 7 h 114"/>
                  <a:gd name="T42" fmla="*/ 1 w 110"/>
                  <a:gd name="T43" fmla="*/ 6 h 114"/>
                  <a:gd name="T44" fmla="*/ 1 w 110"/>
                  <a:gd name="T45" fmla="*/ 5 h 114"/>
                  <a:gd name="T46" fmla="*/ 1 w 110"/>
                  <a:gd name="T47" fmla="*/ 5 h 114"/>
                  <a:gd name="T48" fmla="*/ 0 w 110"/>
                  <a:gd name="T49" fmla="*/ 4 h 114"/>
                  <a:gd name="T50" fmla="*/ 1 w 110"/>
                  <a:gd name="T51" fmla="*/ 3 h 114"/>
                  <a:gd name="T52" fmla="*/ 1 w 110"/>
                  <a:gd name="T53" fmla="*/ 3 h 114"/>
                  <a:gd name="T54" fmla="*/ 1 w 110"/>
                  <a:gd name="T55" fmla="*/ 2 h 114"/>
                  <a:gd name="T56" fmla="*/ 1 w 110"/>
                  <a:gd name="T57" fmla="*/ 1 h 114"/>
                  <a:gd name="T58" fmla="*/ 2 w 110"/>
                  <a:gd name="T59" fmla="*/ 1 h 114"/>
                  <a:gd name="T60" fmla="*/ 3 w 110"/>
                  <a:gd name="T61" fmla="*/ 1 h 114"/>
                  <a:gd name="T62" fmla="*/ 3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5"/>
                    </a:lnTo>
                    <a:lnTo>
                      <a:pt x="86" y="9"/>
                    </a:lnTo>
                    <a:lnTo>
                      <a:pt x="94" y="16"/>
                    </a:lnTo>
                    <a:lnTo>
                      <a:pt x="100" y="26"/>
                    </a:lnTo>
                    <a:lnTo>
                      <a:pt x="105" y="35"/>
                    </a:lnTo>
                    <a:lnTo>
                      <a:pt x="109" y="46"/>
                    </a:lnTo>
                    <a:lnTo>
                      <a:pt x="110" y="58"/>
                    </a:lnTo>
                    <a:lnTo>
                      <a:pt x="109" y="69"/>
                    </a:lnTo>
                    <a:lnTo>
                      <a:pt x="105" y="80"/>
                    </a:lnTo>
                    <a:lnTo>
                      <a:pt x="100" y="89"/>
                    </a:lnTo>
                    <a:lnTo>
                      <a:pt x="94" y="98"/>
                    </a:lnTo>
                    <a:lnTo>
                      <a:pt x="86" y="105"/>
                    </a:lnTo>
                    <a:lnTo>
                      <a:pt x="76" y="110"/>
                    </a:lnTo>
                    <a:lnTo>
                      <a:pt x="66" y="113"/>
                    </a:lnTo>
                    <a:lnTo>
                      <a:pt x="56" y="114"/>
                    </a:lnTo>
                    <a:lnTo>
                      <a:pt x="44" y="113"/>
                    </a:lnTo>
                    <a:lnTo>
                      <a:pt x="35" y="110"/>
                    </a:lnTo>
                    <a:lnTo>
                      <a:pt x="24" y="105"/>
                    </a:lnTo>
                    <a:lnTo>
                      <a:pt x="16" y="98"/>
                    </a:lnTo>
                    <a:lnTo>
                      <a:pt x="10" y="89"/>
                    </a:lnTo>
                    <a:lnTo>
                      <a:pt x="5" y="80"/>
                    </a:lnTo>
                    <a:lnTo>
                      <a:pt x="1" y="69"/>
                    </a:lnTo>
                    <a:lnTo>
                      <a:pt x="0" y="58"/>
                    </a:lnTo>
                    <a:lnTo>
                      <a:pt x="1" y="46"/>
                    </a:lnTo>
                    <a:lnTo>
                      <a:pt x="5" y="35"/>
                    </a:lnTo>
                    <a:lnTo>
                      <a:pt x="10" y="26"/>
                    </a:lnTo>
                    <a:lnTo>
                      <a:pt x="16" y="16"/>
                    </a:lnTo>
                    <a:lnTo>
                      <a:pt x="24" y="9"/>
                    </a:lnTo>
                    <a:lnTo>
                      <a:pt x="35" y="5"/>
                    </a:lnTo>
                    <a:lnTo>
                      <a:pt x="44" y="1"/>
                    </a:lnTo>
                    <a:lnTo>
                      <a:pt x="56" y="0"/>
                    </a:lnTo>
                    <a:close/>
                  </a:path>
                </a:pathLst>
              </a:custGeom>
              <a:solidFill>
                <a:srgbClr val="384C35"/>
              </a:solidFill>
              <a:ln w="9525">
                <a:noFill/>
                <a:round/>
                <a:headEnd/>
                <a:tailEnd/>
              </a:ln>
            </p:spPr>
            <p:txBody>
              <a:bodyPr rot="10800000" vert="eaVert"/>
              <a:lstStyle/>
              <a:p>
                <a:endParaRPr lang="en-US" sz="2400"/>
              </a:p>
            </p:txBody>
          </p:sp>
          <p:sp>
            <p:nvSpPr>
              <p:cNvPr id="97" name="Freeform 149"/>
              <p:cNvSpPr>
                <a:spLocks noChangeAspect="1"/>
              </p:cNvSpPr>
              <p:nvPr/>
            </p:nvSpPr>
            <p:spPr bwMode="auto">
              <a:xfrm>
                <a:off x="4835" y="1745"/>
                <a:ext cx="52" cy="53"/>
              </a:xfrm>
              <a:custGeom>
                <a:avLst/>
                <a:gdLst>
                  <a:gd name="T0" fmla="*/ 4 w 103"/>
                  <a:gd name="T1" fmla="*/ 0 h 107"/>
                  <a:gd name="T2" fmla="*/ 4 w 103"/>
                  <a:gd name="T3" fmla="*/ 0 h 107"/>
                  <a:gd name="T4" fmla="*/ 5 w 103"/>
                  <a:gd name="T5" fmla="*/ 0 h 107"/>
                  <a:gd name="T6" fmla="*/ 5 w 103"/>
                  <a:gd name="T7" fmla="*/ 0 h 107"/>
                  <a:gd name="T8" fmla="*/ 6 w 103"/>
                  <a:gd name="T9" fmla="*/ 1 h 107"/>
                  <a:gd name="T10" fmla="*/ 6 w 103"/>
                  <a:gd name="T11" fmla="*/ 1 h 107"/>
                  <a:gd name="T12" fmla="*/ 7 w 103"/>
                  <a:gd name="T13" fmla="*/ 2 h 107"/>
                  <a:gd name="T14" fmla="*/ 7 w 103"/>
                  <a:gd name="T15" fmla="*/ 2 h 107"/>
                  <a:gd name="T16" fmla="*/ 7 w 103"/>
                  <a:gd name="T17" fmla="*/ 3 h 107"/>
                  <a:gd name="T18" fmla="*/ 7 w 103"/>
                  <a:gd name="T19" fmla="*/ 4 h 107"/>
                  <a:gd name="T20" fmla="*/ 7 w 103"/>
                  <a:gd name="T21" fmla="*/ 4 h 107"/>
                  <a:gd name="T22" fmla="*/ 6 w 103"/>
                  <a:gd name="T23" fmla="*/ 5 h 107"/>
                  <a:gd name="T24" fmla="*/ 6 w 103"/>
                  <a:gd name="T25" fmla="*/ 5 h 107"/>
                  <a:gd name="T26" fmla="*/ 5 w 103"/>
                  <a:gd name="T27" fmla="*/ 6 h 107"/>
                  <a:gd name="T28" fmla="*/ 5 w 103"/>
                  <a:gd name="T29" fmla="*/ 6 h 107"/>
                  <a:gd name="T30" fmla="*/ 4 w 103"/>
                  <a:gd name="T31" fmla="*/ 6 h 107"/>
                  <a:gd name="T32" fmla="*/ 4 w 103"/>
                  <a:gd name="T33" fmla="*/ 6 h 107"/>
                  <a:gd name="T34" fmla="*/ 3 w 103"/>
                  <a:gd name="T35" fmla="*/ 6 h 107"/>
                  <a:gd name="T36" fmla="*/ 2 w 103"/>
                  <a:gd name="T37" fmla="*/ 6 h 107"/>
                  <a:gd name="T38" fmla="*/ 2 w 103"/>
                  <a:gd name="T39" fmla="*/ 6 h 107"/>
                  <a:gd name="T40" fmla="*/ 1 w 103"/>
                  <a:gd name="T41" fmla="*/ 5 h 107"/>
                  <a:gd name="T42" fmla="*/ 1 w 103"/>
                  <a:gd name="T43" fmla="*/ 5 h 107"/>
                  <a:gd name="T44" fmla="*/ 1 w 103"/>
                  <a:gd name="T45" fmla="*/ 4 h 107"/>
                  <a:gd name="T46" fmla="*/ 1 w 103"/>
                  <a:gd name="T47" fmla="*/ 4 h 107"/>
                  <a:gd name="T48" fmla="*/ 0 w 103"/>
                  <a:gd name="T49" fmla="*/ 3 h 107"/>
                  <a:gd name="T50" fmla="*/ 1 w 103"/>
                  <a:gd name="T51" fmla="*/ 2 h 107"/>
                  <a:gd name="T52" fmla="*/ 1 w 103"/>
                  <a:gd name="T53" fmla="*/ 2 h 107"/>
                  <a:gd name="T54" fmla="*/ 1 w 103"/>
                  <a:gd name="T55" fmla="*/ 1 h 107"/>
                  <a:gd name="T56" fmla="*/ 1 w 103"/>
                  <a:gd name="T57" fmla="*/ 1 h 107"/>
                  <a:gd name="T58" fmla="*/ 2 w 103"/>
                  <a:gd name="T59" fmla="*/ 0 h 107"/>
                  <a:gd name="T60" fmla="*/ 2 w 103"/>
                  <a:gd name="T61" fmla="*/ 0 h 107"/>
                  <a:gd name="T62" fmla="*/ 3 w 103"/>
                  <a:gd name="T63" fmla="*/ 0 h 107"/>
                  <a:gd name="T64" fmla="*/ 4 w 103"/>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7"/>
                  <a:gd name="T101" fmla="*/ 103 w 103"/>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7">
                    <a:moveTo>
                      <a:pt x="52" y="0"/>
                    </a:moveTo>
                    <a:lnTo>
                      <a:pt x="62" y="1"/>
                    </a:lnTo>
                    <a:lnTo>
                      <a:pt x="72" y="4"/>
                    </a:lnTo>
                    <a:lnTo>
                      <a:pt x="80" y="9"/>
                    </a:lnTo>
                    <a:lnTo>
                      <a:pt x="88" y="16"/>
                    </a:lnTo>
                    <a:lnTo>
                      <a:pt x="94" y="24"/>
                    </a:lnTo>
                    <a:lnTo>
                      <a:pt x="99" y="33"/>
                    </a:lnTo>
                    <a:lnTo>
                      <a:pt x="102" y="43"/>
                    </a:lnTo>
                    <a:lnTo>
                      <a:pt x="103" y="54"/>
                    </a:lnTo>
                    <a:lnTo>
                      <a:pt x="102" y="64"/>
                    </a:lnTo>
                    <a:lnTo>
                      <a:pt x="99" y="74"/>
                    </a:lnTo>
                    <a:lnTo>
                      <a:pt x="94" y="84"/>
                    </a:lnTo>
                    <a:lnTo>
                      <a:pt x="88" y="91"/>
                    </a:lnTo>
                    <a:lnTo>
                      <a:pt x="80" y="97"/>
                    </a:lnTo>
                    <a:lnTo>
                      <a:pt x="72" y="102"/>
                    </a:lnTo>
                    <a:lnTo>
                      <a:pt x="62" y="105"/>
                    </a:lnTo>
                    <a:lnTo>
                      <a:pt x="52" y="107"/>
                    </a:lnTo>
                    <a:lnTo>
                      <a:pt x="41" y="105"/>
                    </a:lnTo>
                    <a:lnTo>
                      <a:pt x="31" y="102"/>
                    </a:lnTo>
                    <a:lnTo>
                      <a:pt x="23" y="97"/>
                    </a:lnTo>
                    <a:lnTo>
                      <a:pt x="15" y="91"/>
                    </a:lnTo>
                    <a:lnTo>
                      <a:pt x="9" y="84"/>
                    </a:lnTo>
                    <a:lnTo>
                      <a:pt x="4" y="74"/>
                    </a:lnTo>
                    <a:lnTo>
                      <a:pt x="1" y="64"/>
                    </a:lnTo>
                    <a:lnTo>
                      <a:pt x="0" y="54"/>
                    </a:lnTo>
                    <a:lnTo>
                      <a:pt x="1" y="43"/>
                    </a:lnTo>
                    <a:lnTo>
                      <a:pt x="4" y="33"/>
                    </a:lnTo>
                    <a:lnTo>
                      <a:pt x="9" y="24"/>
                    </a:lnTo>
                    <a:lnTo>
                      <a:pt x="15" y="16"/>
                    </a:lnTo>
                    <a:lnTo>
                      <a:pt x="23" y="9"/>
                    </a:lnTo>
                    <a:lnTo>
                      <a:pt x="31" y="4"/>
                    </a:lnTo>
                    <a:lnTo>
                      <a:pt x="41" y="1"/>
                    </a:lnTo>
                    <a:lnTo>
                      <a:pt x="52" y="0"/>
                    </a:lnTo>
                    <a:close/>
                  </a:path>
                </a:pathLst>
              </a:custGeom>
              <a:solidFill>
                <a:srgbClr val="4C512B"/>
              </a:solidFill>
              <a:ln w="9525">
                <a:noFill/>
                <a:round/>
                <a:headEnd/>
                <a:tailEnd/>
              </a:ln>
            </p:spPr>
            <p:txBody>
              <a:bodyPr rot="10800000" vert="eaVert"/>
              <a:lstStyle/>
              <a:p>
                <a:endParaRPr lang="en-US" sz="2400"/>
              </a:p>
            </p:txBody>
          </p:sp>
          <p:sp>
            <p:nvSpPr>
              <p:cNvPr id="98" name="Freeform 150"/>
              <p:cNvSpPr>
                <a:spLocks noChangeAspect="1"/>
              </p:cNvSpPr>
              <p:nvPr/>
            </p:nvSpPr>
            <p:spPr bwMode="auto">
              <a:xfrm>
                <a:off x="4837" y="1745"/>
                <a:ext cx="48" cy="52"/>
              </a:xfrm>
              <a:custGeom>
                <a:avLst/>
                <a:gdLst>
                  <a:gd name="T0" fmla="*/ 3 w 97"/>
                  <a:gd name="T1" fmla="*/ 0 h 102"/>
                  <a:gd name="T2" fmla="*/ 3 w 97"/>
                  <a:gd name="T3" fmla="*/ 1 h 102"/>
                  <a:gd name="T4" fmla="*/ 4 w 97"/>
                  <a:gd name="T5" fmla="*/ 1 h 102"/>
                  <a:gd name="T6" fmla="*/ 4 w 97"/>
                  <a:gd name="T7" fmla="*/ 1 h 102"/>
                  <a:gd name="T8" fmla="*/ 5 w 97"/>
                  <a:gd name="T9" fmla="*/ 1 h 102"/>
                  <a:gd name="T10" fmla="*/ 5 w 97"/>
                  <a:gd name="T11" fmla="*/ 2 h 102"/>
                  <a:gd name="T12" fmla="*/ 5 w 97"/>
                  <a:gd name="T13" fmla="*/ 2 h 102"/>
                  <a:gd name="T14" fmla="*/ 6 w 97"/>
                  <a:gd name="T15" fmla="*/ 3 h 102"/>
                  <a:gd name="T16" fmla="*/ 6 w 97"/>
                  <a:gd name="T17" fmla="*/ 4 h 102"/>
                  <a:gd name="T18" fmla="*/ 6 w 97"/>
                  <a:gd name="T19" fmla="*/ 4 h 102"/>
                  <a:gd name="T20" fmla="*/ 5 w 97"/>
                  <a:gd name="T21" fmla="*/ 5 h 102"/>
                  <a:gd name="T22" fmla="*/ 5 w 97"/>
                  <a:gd name="T23" fmla="*/ 5 h 102"/>
                  <a:gd name="T24" fmla="*/ 5 w 97"/>
                  <a:gd name="T25" fmla="*/ 6 h 102"/>
                  <a:gd name="T26" fmla="*/ 4 w 97"/>
                  <a:gd name="T27" fmla="*/ 6 h 102"/>
                  <a:gd name="T28" fmla="*/ 4 w 97"/>
                  <a:gd name="T29" fmla="*/ 7 h 102"/>
                  <a:gd name="T30" fmla="*/ 3 w 97"/>
                  <a:gd name="T31" fmla="*/ 7 h 102"/>
                  <a:gd name="T32" fmla="*/ 3 w 97"/>
                  <a:gd name="T33" fmla="*/ 7 h 102"/>
                  <a:gd name="T34" fmla="*/ 2 w 97"/>
                  <a:gd name="T35" fmla="*/ 7 h 102"/>
                  <a:gd name="T36" fmla="*/ 1 w 97"/>
                  <a:gd name="T37" fmla="*/ 7 h 102"/>
                  <a:gd name="T38" fmla="*/ 1 w 97"/>
                  <a:gd name="T39" fmla="*/ 6 h 102"/>
                  <a:gd name="T40" fmla="*/ 0 w 97"/>
                  <a:gd name="T41" fmla="*/ 6 h 102"/>
                  <a:gd name="T42" fmla="*/ 0 w 97"/>
                  <a:gd name="T43" fmla="*/ 5 h 102"/>
                  <a:gd name="T44" fmla="*/ 0 w 97"/>
                  <a:gd name="T45" fmla="*/ 5 h 102"/>
                  <a:gd name="T46" fmla="*/ 0 w 97"/>
                  <a:gd name="T47" fmla="*/ 4 h 102"/>
                  <a:gd name="T48" fmla="*/ 0 w 97"/>
                  <a:gd name="T49" fmla="*/ 4 h 102"/>
                  <a:gd name="T50" fmla="*/ 0 w 97"/>
                  <a:gd name="T51" fmla="*/ 3 h 102"/>
                  <a:gd name="T52" fmla="*/ 0 w 97"/>
                  <a:gd name="T53" fmla="*/ 2 h 102"/>
                  <a:gd name="T54" fmla="*/ 0 w 97"/>
                  <a:gd name="T55" fmla="*/ 2 h 102"/>
                  <a:gd name="T56" fmla="*/ 0 w 97"/>
                  <a:gd name="T57" fmla="*/ 1 h 102"/>
                  <a:gd name="T58" fmla="*/ 1 w 97"/>
                  <a:gd name="T59" fmla="*/ 1 h 102"/>
                  <a:gd name="T60" fmla="*/ 1 w 97"/>
                  <a:gd name="T61" fmla="*/ 1 h 102"/>
                  <a:gd name="T62" fmla="*/ 2 w 97"/>
                  <a:gd name="T63" fmla="*/ 1 h 102"/>
                  <a:gd name="T64" fmla="*/ 3 w 97"/>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02"/>
                  <a:gd name="T101" fmla="*/ 97 w 97"/>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02">
                    <a:moveTo>
                      <a:pt x="49" y="0"/>
                    </a:moveTo>
                    <a:lnTo>
                      <a:pt x="58" y="1"/>
                    </a:lnTo>
                    <a:lnTo>
                      <a:pt x="67" y="4"/>
                    </a:lnTo>
                    <a:lnTo>
                      <a:pt x="75" y="9"/>
                    </a:lnTo>
                    <a:lnTo>
                      <a:pt x="83" y="15"/>
                    </a:lnTo>
                    <a:lnTo>
                      <a:pt x="89" y="23"/>
                    </a:lnTo>
                    <a:lnTo>
                      <a:pt x="93" y="31"/>
                    </a:lnTo>
                    <a:lnTo>
                      <a:pt x="96" y="41"/>
                    </a:lnTo>
                    <a:lnTo>
                      <a:pt x="97" y="51"/>
                    </a:lnTo>
                    <a:lnTo>
                      <a:pt x="96" y="62"/>
                    </a:lnTo>
                    <a:lnTo>
                      <a:pt x="93" y="71"/>
                    </a:lnTo>
                    <a:lnTo>
                      <a:pt x="89" y="79"/>
                    </a:lnTo>
                    <a:lnTo>
                      <a:pt x="83" y="87"/>
                    </a:lnTo>
                    <a:lnTo>
                      <a:pt x="75" y="93"/>
                    </a:lnTo>
                    <a:lnTo>
                      <a:pt x="67" y="98"/>
                    </a:lnTo>
                    <a:lnTo>
                      <a:pt x="58" y="101"/>
                    </a:lnTo>
                    <a:lnTo>
                      <a:pt x="49" y="102"/>
                    </a:lnTo>
                    <a:lnTo>
                      <a:pt x="39" y="101"/>
                    </a:lnTo>
                    <a:lnTo>
                      <a:pt x="30" y="98"/>
                    </a:lnTo>
                    <a:lnTo>
                      <a:pt x="22" y="93"/>
                    </a:lnTo>
                    <a:lnTo>
                      <a:pt x="14" y="87"/>
                    </a:lnTo>
                    <a:lnTo>
                      <a:pt x="8" y="79"/>
                    </a:lnTo>
                    <a:lnTo>
                      <a:pt x="4" y="71"/>
                    </a:lnTo>
                    <a:lnTo>
                      <a:pt x="1" y="62"/>
                    </a:lnTo>
                    <a:lnTo>
                      <a:pt x="0" y="51"/>
                    </a:lnTo>
                    <a:lnTo>
                      <a:pt x="1" y="41"/>
                    </a:lnTo>
                    <a:lnTo>
                      <a:pt x="4" y="31"/>
                    </a:lnTo>
                    <a:lnTo>
                      <a:pt x="8" y="23"/>
                    </a:lnTo>
                    <a:lnTo>
                      <a:pt x="14" y="15"/>
                    </a:lnTo>
                    <a:lnTo>
                      <a:pt x="22" y="9"/>
                    </a:lnTo>
                    <a:lnTo>
                      <a:pt x="30" y="4"/>
                    </a:lnTo>
                    <a:lnTo>
                      <a:pt x="39" y="1"/>
                    </a:lnTo>
                    <a:lnTo>
                      <a:pt x="49" y="0"/>
                    </a:lnTo>
                    <a:close/>
                  </a:path>
                </a:pathLst>
              </a:custGeom>
              <a:solidFill>
                <a:srgbClr val="635623"/>
              </a:solidFill>
              <a:ln w="9525">
                <a:noFill/>
                <a:round/>
                <a:headEnd/>
                <a:tailEnd/>
              </a:ln>
            </p:spPr>
            <p:txBody>
              <a:bodyPr rot="10800000" vert="eaVert"/>
              <a:lstStyle/>
              <a:p>
                <a:endParaRPr lang="en-US" sz="2400"/>
              </a:p>
            </p:txBody>
          </p:sp>
          <p:sp>
            <p:nvSpPr>
              <p:cNvPr id="99" name="Freeform 151"/>
              <p:cNvSpPr>
                <a:spLocks noChangeAspect="1"/>
              </p:cNvSpPr>
              <p:nvPr/>
            </p:nvSpPr>
            <p:spPr bwMode="auto">
              <a:xfrm>
                <a:off x="4838" y="1746"/>
                <a:ext cx="46" cy="48"/>
              </a:xfrm>
              <a:custGeom>
                <a:avLst/>
                <a:gdLst>
                  <a:gd name="T0" fmla="*/ 3 w 92"/>
                  <a:gd name="T1" fmla="*/ 0 h 96"/>
                  <a:gd name="T2" fmla="*/ 3 w 92"/>
                  <a:gd name="T3" fmla="*/ 1 h 96"/>
                  <a:gd name="T4" fmla="*/ 4 w 92"/>
                  <a:gd name="T5" fmla="*/ 1 h 96"/>
                  <a:gd name="T6" fmla="*/ 5 w 92"/>
                  <a:gd name="T7" fmla="*/ 1 h 96"/>
                  <a:gd name="T8" fmla="*/ 5 w 92"/>
                  <a:gd name="T9" fmla="*/ 1 h 96"/>
                  <a:gd name="T10" fmla="*/ 6 w 92"/>
                  <a:gd name="T11" fmla="*/ 2 h 96"/>
                  <a:gd name="T12" fmla="*/ 6 w 92"/>
                  <a:gd name="T13" fmla="*/ 2 h 96"/>
                  <a:gd name="T14" fmla="*/ 6 w 92"/>
                  <a:gd name="T15" fmla="*/ 3 h 96"/>
                  <a:gd name="T16" fmla="*/ 6 w 92"/>
                  <a:gd name="T17" fmla="*/ 3 h 96"/>
                  <a:gd name="T18" fmla="*/ 6 w 92"/>
                  <a:gd name="T19" fmla="*/ 4 h 96"/>
                  <a:gd name="T20" fmla="*/ 6 w 92"/>
                  <a:gd name="T21" fmla="*/ 5 h 96"/>
                  <a:gd name="T22" fmla="*/ 6 w 92"/>
                  <a:gd name="T23" fmla="*/ 5 h 96"/>
                  <a:gd name="T24" fmla="*/ 5 w 92"/>
                  <a:gd name="T25" fmla="*/ 6 h 96"/>
                  <a:gd name="T26" fmla="*/ 5 w 92"/>
                  <a:gd name="T27" fmla="*/ 6 h 96"/>
                  <a:gd name="T28" fmla="*/ 4 w 92"/>
                  <a:gd name="T29" fmla="*/ 6 h 96"/>
                  <a:gd name="T30" fmla="*/ 3 w 92"/>
                  <a:gd name="T31" fmla="*/ 6 h 96"/>
                  <a:gd name="T32" fmla="*/ 3 w 92"/>
                  <a:gd name="T33" fmla="*/ 6 h 96"/>
                  <a:gd name="T34" fmla="*/ 3 w 92"/>
                  <a:gd name="T35" fmla="*/ 6 h 96"/>
                  <a:gd name="T36" fmla="*/ 2 w 92"/>
                  <a:gd name="T37" fmla="*/ 6 h 96"/>
                  <a:gd name="T38" fmla="*/ 1 w 92"/>
                  <a:gd name="T39" fmla="*/ 6 h 96"/>
                  <a:gd name="T40" fmla="*/ 1 w 92"/>
                  <a:gd name="T41" fmla="*/ 6 h 96"/>
                  <a:gd name="T42" fmla="*/ 1 w 92"/>
                  <a:gd name="T43" fmla="*/ 5 h 96"/>
                  <a:gd name="T44" fmla="*/ 1 w 92"/>
                  <a:gd name="T45" fmla="*/ 5 h 96"/>
                  <a:gd name="T46" fmla="*/ 1 w 92"/>
                  <a:gd name="T47" fmla="*/ 4 h 96"/>
                  <a:gd name="T48" fmla="*/ 0 w 92"/>
                  <a:gd name="T49" fmla="*/ 3 h 96"/>
                  <a:gd name="T50" fmla="*/ 1 w 92"/>
                  <a:gd name="T51" fmla="*/ 3 h 96"/>
                  <a:gd name="T52" fmla="*/ 1 w 92"/>
                  <a:gd name="T53" fmla="*/ 2 h 96"/>
                  <a:gd name="T54" fmla="*/ 1 w 92"/>
                  <a:gd name="T55" fmla="*/ 2 h 96"/>
                  <a:gd name="T56" fmla="*/ 1 w 92"/>
                  <a:gd name="T57" fmla="*/ 1 h 96"/>
                  <a:gd name="T58" fmla="*/ 1 w 92"/>
                  <a:gd name="T59" fmla="*/ 1 h 96"/>
                  <a:gd name="T60" fmla="*/ 2 w 92"/>
                  <a:gd name="T61" fmla="*/ 1 h 96"/>
                  <a:gd name="T62" fmla="*/ 3 w 92"/>
                  <a:gd name="T63" fmla="*/ 1 h 96"/>
                  <a:gd name="T64" fmla="*/ 3 w 92"/>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6"/>
                  <a:gd name="T101" fmla="*/ 92 w 92"/>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6">
                    <a:moveTo>
                      <a:pt x="46" y="0"/>
                    </a:moveTo>
                    <a:lnTo>
                      <a:pt x="55" y="1"/>
                    </a:lnTo>
                    <a:lnTo>
                      <a:pt x="64" y="3"/>
                    </a:lnTo>
                    <a:lnTo>
                      <a:pt x="71" y="8"/>
                    </a:lnTo>
                    <a:lnTo>
                      <a:pt x="78" y="14"/>
                    </a:lnTo>
                    <a:lnTo>
                      <a:pt x="84" y="22"/>
                    </a:lnTo>
                    <a:lnTo>
                      <a:pt x="88" y="30"/>
                    </a:lnTo>
                    <a:lnTo>
                      <a:pt x="90" y="39"/>
                    </a:lnTo>
                    <a:lnTo>
                      <a:pt x="92" y="48"/>
                    </a:lnTo>
                    <a:lnTo>
                      <a:pt x="90" y="58"/>
                    </a:lnTo>
                    <a:lnTo>
                      <a:pt x="88" y="67"/>
                    </a:lnTo>
                    <a:lnTo>
                      <a:pt x="84" y="75"/>
                    </a:lnTo>
                    <a:lnTo>
                      <a:pt x="78" y="82"/>
                    </a:lnTo>
                    <a:lnTo>
                      <a:pt x="71" y="88"/>
                    </a:lnTo>
                    <a:lnTo>
                      <a:pt x="64" y="92"/>
                    </a:lnTo>
                    <a:lnTo>
                      <a:pt x="55" y="94"/>
                    </a:lnTo>
                    <a:lnTo>
                      <a:pt x="46" y="96"/>
                    </a:lnTo>
                    <a:lnTo>
                      <a:pt x="36" y="94"/>
                    </a:lnTo>
                    <a:lnTo>
                      <a:pt x="27" y="92"/>
                    </a:lnTo>
                    <a:lnTo>
                      <a:pt x="20" y="88"/>
                    </a:lnTo>
                    <a:lnTo>
                      <a:pt x="13" y="82"/>
                    </a:lnTo>
                    <a:lnTo>
                      <a:pt x="8" y="75"/>
                    </a:lnTo>
                    <a:lnTo>
                      <a:pt x="3" y="67"/>
                    </a:lnTo>
                    <a:lnTo>
                      <a:pt x="1" y="58"/>
                    </a:lnTo>
                    <a:lnTo>
                      <a:pt x="0" y="48"/>
                    </a:lnTo>
                    <a:lnTo>
                      <a:pt x="1" y="39"/>
                    </a:lnTo>
                    <a:lnTo>
                      <a:pt x="3" y="30"/>
                    </a:lnTo>
                    <a:lnTo>
                      <a:pt x="8" y="22"/>
                    </a:lnTo>
                    <a:lnTo>
                      <a:pt x="13" y="14"/>
                    </a:lnTo>
                    <a:lnTo>
                      <a:pt x="20" y="8"/>
                    </a:lnTo>
                    <a:lnTo>
                      <a:pt x="27" y="3"/>
                    </a:lnTo>
                    <a:lnTo>
                      <a:pt x="36" y="1"/>
                    </a:lnTo>
                    <a:lnTo>
                      <a:pt x="46" y="0"/>
                    </a:lnTo>
                    <a:close/>
                  </a:path>
                </a:pathLst>
              </a:custGeom>
              <a:solidFill>
                <a:srgbClr val="775B1C"/>
              </a:solidFill>
              <a:ln w="9525">
                <a:noFill/>
                <a:round/>
                <a:headEnd/>
                <a:tailEnd/>
              </a:ln>
            </p:spPr>
            <p:txBody>
              <a:bodyPr rot="10800000" vert="eaVert"/>
              <a:lstStyle/>
              <a:p>
                <a:endParaRPr lang="en-US" sz="2400"/>
              </a:p>
            </p:txBody>
          </p:sp>
          <p:sp>
            <p:nvSpPr>
              <p:cNvPr id="100" name="Freeform 152"/>
              <p:cNvSpPr>
                <a:spLocks noChangeAspect="1"/>
              </p:cNvSpPr>
              <p:nvPr/>
            </p:nvSpPr>
            <p:spPr bwMode="auto">
              <a:xfrm>
                <a:off x="4839" y="1748"/>
                <a:ext cx="43" cy="44"/>
              </a:xfrm>
              <a:custGeom>
                <a:avLst/>
                <a:gdLst>
                  <a:gd name="T0" fmla="*/ 3 w 85"/>
                  <a:gd name="T1" fmla="*/ 0 h 89"/>
                  <a:gd name="T2" fmla="*/ 4 w 85"/>
                  <a:gd name="T3" fmla="*/ 0 h 89"/>
                  <a:gd name="T4" fmla="*/ 4 w 85"/>
                  <a:gd name="T5" fmla="*/ 0 h 89"/>
                  <a:gd name="T6" fmla="*/ 5 w 85"/>
                  <a:gd name="T7" fmla="*/ 0 h 89"/>
                  <a:gd name="T8" fmla="*/ 5 w 85"/>
                  <a:gd name="T9" fmla="*/ 0 h 89"/>
                  <a:gd name="T10" fmla="*/ 5 w 85"/>
                  <a:gd name="T11" fmla="*/ 1 h 89"/>
                  <a:gd name="T12" fmla="*/ 6 w 85"/>
                  <a:gd name="T13" fmla="*/ 1 h 89"/>
                  <a:gd name="T14" fmla="*/ 6 w 85"/>
                  <a:gd name="T15" fmla="*/ 2 h 89"/>
                  <a:gd name="T16" fmla="*/ 6 w 85"/>
                  <a:gd name="T17" fmla="*/ 2 h 89"/>
                  <a:gd name="T18" fmla="*/ 6 w 85"/>
                  <a:gd name="T19" fmla="*/ 3 h 89"/>
                  <a:gd name="T20" fmla="*/ 6 w 85"/>
                  <a:gd name="T21" fmla="*/ 3 h 89"/>
                  <a:gd name="T22" fmla="*/ 5 w 85"/>
                  <a:gd name="T23" fmla="*/ 4 h 89"/>
                  <a:gd name="T24" fmla="*/ 5 w 85"/>
                  <a:gd name="T25" fmla="*/ 4 h 89"/>
                  <a:gd name="T26" fmla="*/ 5 w 85"/>
                  <a:gd name="T27" fmla="*/ 5 h 89"/>
                  <a:gd name="T28" fmla="*/ 4 w 85"/>
                  <a:gd name="T29" fmla="*/ 5 h 89"/>
                  <a:gd name="T30" fmla="*/ 4 w 85"/>
                  <a:gd name="T31" fmla="*/ 5 h 89"/>
                  <a:gd name="T32" fmla="*/ 3 w 85"/>
                  <a:gd name="T33" fmla="*/ 5 h 89"/>
                  <a:gd name="T34" fmla="*/ 3 w 85"/>
                  <a:gd name="T35" fmla="*/ 5 h 89"/>
                  <a:gd name="T36" fmla="*/ 2 w 85"/>
                  <a:gd name="T37" fmla="*/ 5 h 89"/>
                  <a:gd name="T38" fmla="*/ 2 w 85"/>
                  <a:gd name="T39" fmla="*/ 5 h 89"/>
                  <a:gd name="T40" fmla="*/ 1 w 85"/>
                  <a:gd name="T41" fmla="*/ 4 h 89"/>
                  <a:gd name="T42" fmla="*/ 1 w 85"/>
                  <a:gd name="T43" fmla="*/ 4 h 89"/>
                  <a:gd name="T44" fmla="*/ 1 w 85"/>
                  <a:gd name="T45" fmla="*/ 3 h 89"/>
                  <a:gd name="T46" fmla="*/ 1 w 85"/>
                  <a:gd name="T47" fmla="*/ 3 h 89"/>
                  <a:gd name="T48" fmla="*/ 0 w 85"/>
                  <a:gd name="T49" fmla="*/ 2 h 89"/>
                  <a:gd name="T50" fmla="*/ 1 w 85"/>
                  <a:gd name="T51" fmla="*/ 2 h 89"/>
                  <a:gd name="T52" fmla="*/ 1 w 85"/>
                  <a:gd name="T53" fmla="*/ 1 h 89"/>
                  <a:gd name="T54" fmla="*/ 1 w 85"/>
                  <a:gd name="T55" fmla="*/ 1 h 89"/>
                  <a:gd name="T56" fmla="*/ 1 w 85"/>
                  <a:gd name="T57" fmla="*/ 0 h 89"/>
                  <a:gd name="T58" fmla="*/ 2 w 85"/>
                  <a:gd name="T59" fmla="*/ 0 h 89"/>
                  <a:gd name="T60" fmla="*/ 2 w 85"/>
                  <a:gd name="T61" fmla="*/ 0 h 89"/>
                  <a:gd name="T62" fmla="*/ 3 w 85"/>
                  <a:gd name="T63" fmla="*/ 0 h 89"/>
                  <a:gd name="T64" fmla="*/ 3 w 85"/>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89"/>
                  <a:gd name="T101" fmla="*/ 85 w 85"/>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89">
                    <a:moveTo>
                      <a:pt x="43" y="0"/>
                    </a:moveTo>
                    <a:lnTo>
                      <a:pt x="51" y="1"/>
                    </a:lnTo>
                    <a:lnTo>
                      <a:pt x="59" y="4"/>
                    </a:lnTo>
                    <a:lnTo>
                      <a:pt x="66" y="7"/>
                    </a:lnTo>
                    <a:lnTo>
                      <a:pt x="73" y="13"/>
                    </a:lnTo>
                    <a:lnTo>
                      <a:pt x="78" y="20"/>
                    </a:lnTo>
                    <a:lnTo>
                      <a:pt x="82" y="27"/>
                    </a:lnTo>
                    <a:lnTo>
                      <a:pt x="84" y="35"/>
                    </a:lnTo>
                    <a:lnTo>
                      <a:pt x="85" y="44"/>
                    </a:lnTo>
                    <a:lnTo>
                      <a:pt x="84" y="53"/>
                    </a:lnTo>
                    <a:lnTo>
                      <a:pt x="82" y="61"/>
                    </a:lnTo>
                    <a:lnTo>
                      <a:pt x="78" y="69"/>
                    </a:lnTo>
                    <a:lnTo>
                      <a:pt x="73" y="76"/>
                    </a:lnTo>
                    <a:lnTo>
                      <a:pt x="66" y="81"/>
                    </a:lnTo>
                    <a:lnTo>
                      <a:pt x="59" y="86"/>
                    </a:lnTo>
                    <a:lnTo>
                      <a:pt x="51" y="88"/>
                    </a:lnTo>
                    <a:lnTo>
                      <a:pt x="43" y="89"/>
                    </a:lnTo>
                    <a:lnTo>
                      <a:pt x="33" y="88"/>
                    </a:lnTo>
                    <a:lnTo>
                      <a:pt x="25" y="86"/>
                    </a:lnTo>
                    <a:lnTo>
                      <a:pt x="18" y="81"/>
                    </a:lnTo>
                    <a:lnTo>
                      <a:pt x="13" y="76"/>
                    </a:lnTo>
                    <a:lnTo>
                      <a:pt x="7" y="69"/>
                    </a:lnTo>
                    <a:lnTo>
                      <a:pt x="3" y="61"/>
                    </a:lnTo>
                    <a:lnTo>
                      <a:pt x="1" y="53"/>
                    </a:lnTo>
                    <a:lnTo>
                      <a:pt x="0" y="44"/>
                    </a:lnTo>
                    <a:lnTo>
                      <a:pt x="1" y="35"/>
                    </a:lnTo>
                    <a:lnTo>
                      <a:pt x="3" y="27"/>
                    </a:lnTo>
                    <a:lnTo>
                      <a:pt x="7" y="20"/>
                    </a:lnTo>
                    <a:lnTo>
                      <a:pt x="13" y="13"/>
                    </a:lnTo>
                    <a:lnTo>
                      <a:pt x="18" y="7"/>
                    </a:lnTo>
                    <a:lnTo>
                      <a:pt x="25" y="4"/>
                    </a:lnTo>
                    <a:lnTo>
                      <a:pt x="33" y="1"/>
                    </a:lnTo>
                    <a:lnTo>
                      <a:pt x="43" y="0"/>
                    </a:lnTo>
                    <a:close/>
                  </a:path>
                </a:pathLst>
              </a:custGeom>
              <a:solidFill>
                <a:srgbClr val="8C6014"/>
              </a:solidFill>
              <a:ln w="9525">
                <a:noFill/>
                <a:round/>
                <a:headEnd/>
                <a:tailEnd/>
              </a:ln>
            </p:spPr>
            <p:txBody>
              <a:bodyPr rot="10800000" vert="eaVert"/>
              <a:lstStyle/>
              <a:p>
                <a:endParaRPr lang="en-US" sz="2400"/>
              </a:p>
            </p:txBody>
          </p:sp>
          <p:sp>
            <p:nvSpPr>
              <p:cNvPr id="101" name="Freeform 153"/>
              <p:cNvSpPr>
                <a:spLocks noChangeAspect="1"/>
              </p:cNvSpPr>
              <p:nvPr/>
            </p:nvSpPr>
            <p:spPr bwMode="auto">
              <a:xfrm>
                <a:off x="4841" y="1748"/>
                <a:ext cx="39" cy="42"/>
              </a:xfrm>
              <a:custGeom>
                <a:avLst/>
                <a:gdLst>
                  <a:gd name="T0" fmla="*/ 2 w 79"/>
                  <a:gd name="T1" fmla="*/ 0 h 85"/>
                  <a:gd name="T2" fmla="*/ 3 w 79"/>
                  <a:gd name="T3" fmla="*/ 0 h 85"/>
                  <a:gd name="T4" fmla="*/ 3 w 79"/>
                  <a:gd name="T5" fmla="*/ 0 h 85"/>
                  <a:gd name="T6" fmla="*/ 3 w 79"/>
                  <a:gd name="T7" fmla="*/ 0 h 85"/>
                  <a:gd name="T8" fmla="*/ 4 w 79"/>
                  <a:gd name="T9" fmla="*/ 0 h 85"/>
                  <a:gd name="T10" fmla="*/ 4 w 79"/>
                  <a:gd name="T11" fmla="*/ 1 h 85"/>
                  <a:gd name="T12" fmla="*/ 4 w 79"/>
                  <a:gd name="T13" fmla="*/ 1 h 85"/>
                  <a:gd name="T14" fmla="*/ 4 w 79"/>
                  <a:gd name="T15" fmla="*/ 2 h 85"/>
                  <a:gd name="T16" fmla="*/ 4 w 79"/>
                  <a:gd name="T17" fmla="*/ 2 h 85"/>
                  <a:gd name="T18" fmla="*/ 4 w 79"/>
                  <a:gd name="T19" fmla="*/ 3 h 85"/>
                  <a:gd name="T20" fmla="*/ 4 w 79"/>
                  <a:gd name="T21" fmla="*/ 3 h 85"/>
                  <a:gd name="T22" fmla="*/ 4 w 79"/>
                  <a:gd name="T23" fmla="*/ 4 h 85"/>
                  <a:gd name="T24" fmla="*/ 4 w 79"/>
                  <a:gd name="T25" fmla="*/ 4 h 85"/>
                  <a:gd name="T26" fmla="*/ 3 w 79"/>
                  <a:gd name="T27" fmla="*/ 4 h 85"/>
                  <a:gd name="T28" fmla="*/ 3 w 79"/>
                  <a:gd name="T29" fmla="*/ 5 h 85"/>
                  <a:gd name="T30" fmla="*/ 3 w 79"/>
                  <a:gd name="T31" fmla="*/ 5 h 85"/>
                  <a:gd name="T32" fmla="*/ 2 w 79"/>
                  <a:gd name="T33" fmla="*/ 5 h 85"/>
                  <a:gd name="T34" fmla="*/ 2 w 79"/>
                  <a:gd name="T35" fmla="*/ 5 h 85"/>
                  <a:gd name="T36" fmla="*/ 1 w 79"/>
                  <a:gd name="T37" fmla="*/ 5 h 85"/>
                  <a:gd name="T38" fmla="*/ 1 w 79"/>
                  <a:gd name="T39" fmla="*/ 4 h 85"/>
                  <a:gd name="T40" fmla="*/ 0 w 79"/>
                  <a:gd name="T41" fmla="*/ 4 h 85"/>
                  <a:gd name="T42" fmla="*/ 0 w 79"/>
                  <a:gd name="T43" fmla="*/ 4 h 85"/>
                  <a:gd name="T44" fmla="*/ 0 w 79"/>
                  <a:gd name="T45" fmla="*/ 3 h 85"/>
                  <a:gd name="T46" fmla="*/ 0 w 79"/>
                  <a:gd name="T47" fmla="*/ 3 h 85"/>
                  <a:gd name="T48" fmla="*/ 0 w 79"/>
                  <a:gd name="T49" fmla="*/ 2 h 85"/>
                  <a:gd name="T50" fmla="*/ 0 w 79"/>
                  <a:gd name="T51" fmla="*/ 2 h 85"/>
                  <a:gd name="T52" fmla="*/ 0 w 79"/>
                  <a:gd name="T53" fmla="*/ 1 h 85"/>
                  <a:gd name="T54" fmla="*/ 0 w 79"/>
                  <a:gd name="T55" fmla="*/ 1 h 85"/>
                  <a:gd name="T56" fmla="*/ 0 w 79"/>
                  <a:gd name="T57" fmla="*/ 0 h 85"/>
                  <a:gd name="T58" fmla="*/ 1 w 79"/>
                  <a:gd name="T59" fmla="*/ 0 h 85"/>
                  <a:gd name="T60" fmla="*/ 1 w 79"/>
                  <a:gd name="T61" fmla="*/ 0 h 85"/>
                  <a:gd name="T62" fmla="*/ 2 w 79"/>
                  <a:gd name="T63" fmla="*/ 0 h 85"/>
                  <a:gd name="T64" fmla="*/ 2 w 79"/>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85"/>
                  <a:gd name="T101" fmla="*/ 79 w 79"/>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85">
                    <a:moveTo>
                      <a:pt x="40" y="0"/>
                    </a:moveTo>
                    <a:lnTo>
                      <a:pt x="48" y="2"/>
                    </a:lnTo>
                    <a:lnTo>
                      <a:pt x="55" y="4"/>
                    </a:lnTo>
                    <a:lnTo>
                      <a:pt x="61" y="7"/>
                    </a:lnTo>
                    <a:lnTo>
                      <a:pt x="67" y="12"/>
                    </a:lnTo>
                    <a:lnTo>
                      <a:pt x="72" y="19"/>
                    </a:lnTo>
                    <a:lnTo>
                      <a:pt x="75" y="26"/>
                    </a:lnTo>
                    <a:lnTo>
                      <a:pt x="78" y="34"/>
                    </a:lnTo>
                    <a:lnTo>
                      <a:pt x="79" y="42"/>
                    </a:lnTo>
                    <a:lnTo>
                      <a:pt x="78" y="50"/>
                    </a:lnTo>
                    <a:lnTo>
                      <a:pt x="75" y="58"/>
                    </a:lnTo>
                    <a:lnTo>
                      <a:pt x="72" y="65"/>
                    </a:lnTo>
                    <a:lnTo>
                      <a:pt x="67" y="72"/>
                    </a:lnTo>
                    <a:lnTo>
                      <a:pt x="61" y="78"/>
                    </a:lnTo>
                    <a:lnTo>
                      <a:pt x="55" y="81"/>
                    </a:lnTo>
                    <a:lnTo>
                      <a:pt x="48" y="83"/>
                    </a:lnTo>
                    <a:lnTo>
                      <a:pt x="40" y="85"/>
                    </a:lnTo>
                    <a:lnTo>
                      <a:pt x="32" y="83"/>
                    </a:lnTo>
                    <a:lnTo>
                      <a:pt x="25" y="81"/>
                    </a:lnTo>
                    <a:lnTo>
                      <a:pt x="18" y="78"/>
                    </a:lnTo>
                    <a:lnTo>
                      <a:pt x="12" y="72"/>
                    </a:lnTo>
                    <a:lnTo>
                      <a:pt x="7" y="65"/>
                    </a:lnTo>
                    <a:lnTo>
                      <a:pt x="4" y="58"/>
                    </a:lnTo>
                    <a:lnTo>
                      <a:pt x="2" y="50"/>
                    </a:lnTo>
                    <a:lnTo>
                      <a:pt x="0" y="42"/>
                    </a:lnTo>
                    <a:lnTo>
                      <a:pt x="2" y="34"/>
                    </a:lnTo>
                    <a:lnTo>
                      <a:pt x="4" y="26"/>
                    </a:lnTo>
                    <a:lnTo>
                      <a:pt x="7" y="19"/>
                    </a:lnTo>
                    <a:lnTo>
                      <a:pt x="12" y="12"/>
                    </a:lnTo>
                    <a:lnTo>
                      <a:pt x="18" y="7"/>
                    </a:lnTo>
                    <a:lnTo>
                      <a:pt x="25" y="4"/>
                    </a:lnTo>
                    <a:lnTo>
                      <a:pt x="32" y="2"/>
                    </a:lnTo>
                    <a:lnTo>
                      <a:pt x="40" y="0"/>
                    </a:lnTo>
                    <a:close/>
                  </a:path>
                </a:pathLst>
              </a:custGeom>
              <a:solidFill>
                <a:srgbClr val="A3660C"/>
              </a:solidFill>
              <a:ln w="9525">
                <a:noFill/>
                <a:round/>
                <a:headEnd/>
                <a:tailEnd/>
              </a:ln>
            </p:spPr>
            <p:txBody>
              <a:bodyPr rot="10800000" vert="eaVert"/>
              <a:lstStyle/>
              <a:p>
                <a:endParaRPr lang="en-US" sz="2400"/>
              </a:p>
            </p:txBody>
          </p:sp>
          <p:sp>
            <p:nvSpPr>
              <p:cNvPr id="102" name="Freeform 154"/>
              <p:cNvSpPr>
                <a:spLocks noChangeAspect="1"/>
              </p:cNvSpPr>
              <p:nvPr/>
            </p:nvSpPr>
            <p:spPr bwMode="auto">
              <a:xfrm>
                <a:off x="4842" y="1749"/>
                <a:ext cx="37" cy="39"/>
              </a:xfrm>
              <a:custGeom>
                <a:avLst/>
                <a:gdLst>
                  <a:gd name="T0" fmla="*/ 3 w 73"/>
                  <a:gd name="T1" fmla="*/ 0 h 77"/>
                  <a:gd name="T2" fmla="*/ 3 w 73"/>
                  <a:gd name="T3" fmla="*/ 1 h 77"/>
                  <a:gd name="T4" fmla="*/ 4 w 73"/>
                  <a:gd name="T5" fmla="*/ 1 h 77"/>
                  <a:gd name="T6" fmla="*/ 4 w 73"/>
                  <a:gd name="T7" fmla="*/ 1 h 77"/>
                  <a:gd name="T8" fmla="*/ 4 w 73"/>
                  <a:gd name="T9" fmla="*/ 1 h 77"/>
                  <a:gd name="T10" fmla="*/ 5 w 73"/>
                  <a:gd name="T11" fmla="*/ 1 h 77"/>
                  <a:gd name="T12" fmla="*/ 5 w 73"/>
                  <a:gd name="T13" fmla="*/ 2 h 77"/>
                  <a:gd name="T14" fmla="*/ 5 w 73"/>
                  <a:gd name="T15" fmla="*/ 2 h 77"/>
                  <a:gd name="T16" fmla="*/ 5 w 73"/>
                  <a:gd name="T17" fmla="*/ 3 h 77"/>
                  <a:gd name="T18" fmla="*/ 5 w 73"/>
                  <a:gd name="T19" fmla="*/ 3 h 77"/>
                  <a:gd name="T20" fmla="*/ 5 w 73"/>
                  <a:gd name="T21" fmla="*/ 4 h 77"/>
                  <a:gd name="T22" fmla="*/ 5 w 73"/>
                  <a:gd name="T23" fmla="*/ 4 h 77"/>
                  <a:gd name="T24" fmla="*/ 4 w 73"/>
                  <a:gd name="T25" fmla="*/ 5 h 77"/>
                  <a:gd name="T26" fmla="*/ 4 w 73"/>
                  <a:gd name="T27" fmla="*/ 5 h 77"/>
                  <a:gd name="T28" fmla="*/ 4 w 73"/>
                  <a:gd name="T29" fmla="*/ 5 h 77"/>
                  <a:gd name="T30" fmla="*/ 3 w 73"/>
                  <a:gd name="T31" fmla="*/ 5 h 77"/>
                  <a:gd name="T32" fmla="*/ 3 w 73"/>
                  <a:gd name="T33" fmla="*/ 5 h 77"/>
                  <a:gd name="T34" fmla="*/ 2 w 73"/>
                  <a:gd name="T35" fmla="*/ 5 h 77"/>
                  <a:gd name="T36" fmla="*/ 2 w 73"/>
                  <a:gd name="T37" fmla="*/ 5 h 77"/>
                  <a:gd name="T38" fmla="*/ 1 w 73"/>
                  <a:gd name="T39" fmla="*/ 5 h 77"/>
                  <a:gd name="T40" fmla="*/ 1 w 73"/>
                  <a:gd name="T41" fmla="*/ 5 h 77"/>
                  <a:gd name="T42" fmla="*/ 1 w 73"/>
                  <a:gd name="T43" fmla="*/ 4 h 77"/>
                  <a:gd name="T44" fmla="*/ 1 w 73"/>
                  <a:gd name="T45" fmla="*/ 4 h 77"/>
                  <a:gd name="T46" fmla="*/ 1 w 73"/>
                  <a:gd name="T47" fmla="*/ 3 h 77"/>
                  <a:gd name="T48" fmla="*/ 0 w 73"/>
                  <a:gd name="T49" fmla="*/ 3 h 77"/>
                  <a:gd name="T50" fmla="*/ 1 w 73"/>
                  <a:gd name="T51" fmla="*/ 2 h 77"/>
                  <a:gd name="T52" fmla="*/ 1 w 73"/>
                  <a:gd name="T53" fmla="*/ 2 h 77"/>
                  <a:gd name="T54" fmla="*/ 1 w 73"/>
                  <a:gd name="T55" fmla="*/ 1 h 77"/>
                  <a:gd name="T56" fmla="*/ 1 w 73"/>
                  <a:gd name="T57" fmla="*/ 1 h 77"/>
                  <a:gd name="T58" fmla="*/ 1 w 73"/>
                  <a:gd name="T59" fmla="*/ 1 h 77"/>
                  <a:gd name="T60" fmla="*/ 2 w 73"/>
                  <a:gd name="T61" fmla="*/ 1 h 77"/>
                  <a:gd name="T62" fmla="*/ 2 w 73"/>
                  <a:gd name="T63" fmla="*/ 1 h 77"/>
                  <a:gd name="T64" fmla="*/ 3 w 73"/>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7"/>
                  <a:gd name="T101" fmla="*/ 73 w 73"/>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7">
                    <a:moveTo>
                      <a:pt x="37" y="0"/>
                    </a:moveTo>
                    <a:lnTo>
                      <a:pt x="43" y="1"/>
                    </a:lnTo>
                    <a:lnTo>
                      <a:pt x="50" y="2"/>
                    </a:lnTo>
                    <a:lnTo>
                      <a:pt x="57" y="5"/>
                    </a:lnTo>
                    <a:lnTo>
                      <a:pt x="62" y="10"/>
                    </a:lnTo>
                    <a:lnTo>
                      <a:pt x="67" y="16"/>
                    </a:lnTo>
                    <a:lnTo>
                      <a:pt x="70" y="23"/>
                    </a:lnTo>
                    <a:lnTo>
                      <a:pt x="72" y="30"/>
                    </a:lnTo>
                    <a:lnTo>
                      <a:pt x="73" y="38"/>
                    </a:lnTo>
                    <a:lnTo>
                      <a:pt x="72" y="46"/>
                    </a:lnTo>
                    <a:lnTo>
                      <a:pt x="70" y="53"/>
                    </a:lnTo>
                    <a:lnTo>
                      <a:pt x="67" y="60"/>
                    </a:lnTo>
                    <a:lnTo>
                      <a:pt x="62" y="65"/>
                    </a:lnTo>
                    <a:lnTo>
                      <a:pt x="57" y="70"/>
                    </a:lnTo>
                    <a:lnTo>
                      <a:pt x="50" y="73"/>
                    </a:lnTo>
                    <a:lnTo>
                      <a:pt x="43" y="76"/>
                    </a:lnTo>
                    <a:lnTo>
                      <a:pt x="37" y="77"/>
                    </a:lnTo>
                    <a:lnTo>
                      <a:pt x="29" y="76"/>
                    </a:lnTo>
                    <a:lnTo>
                      <a:pt x="22" y="73"/>
                    </a:lnTo>
                    <a:lnTo>
                      <a:pt x="16" y="70"/>
                    </a:lnTo>
                    <a:lnTo>
                      <a:pt x="10" y="65"/>
                    </a:lnTo>
                    <a:lnTo>
                      <a:pt x="5" y="60"/>
                    </a:lnTo>
                    <a:lnTo>
                      <a:pt x="2" y="53"/>
                    </a:lnTo>
                    <a:lnTo>
                      <a:pt x="1" y="46"/>
                    </a:lnTo>
                    <a:lnTo>
                      <a:pt x="0" y="38"/>
                    </a:lnTo>
                    <a:lnTo>
                      <a:pt x="1" y="30"/>
                    </a:lnTo>
                    <a:lnTo>
                      <a:pt x="2" y="23"/>
                    </a:lnTo>
                    <a:lnTo>
                      <a:pt x="5" y="16"/>
                    </a:lnTo>
                    <a:lnTo>
                      <a:pt x="10" y="10"/>
                    </a:lnTo>
                    <a:lnTo>
                      <a:pt x="16" y="5"/>
                    </a:lnTo>
                    <a:lnTo>
                      <a:pt x="22" y="2"/>
                    </a:lnTo>
                    <a:lnTo>
                      <a:pt x="29" y="1"/>
                    </a:lnTo>
                    <a:lnTo>
                      <a:pt x="37" y="0"/>
                    </a:lnTo>
                    <a:close/>
                  </a:path>
                </a:pathLst>
              </a:custGeom>
              <a:solidFill>
                <a:srgbClr val="B76B05"/>
              </a:solidFill>
              <a:ln w="9525">
                <a:noFill/>
                <a:round/>
                <a:headEnd/>
                <a:tailEnd/>
              </a:ln>
            </p:spPr>
            <p:txBody>
              <a:bodyPr rot="10800000" vert="eaVert"/>
              <a:lstStyle/>
              <a:p>
                <a:endParaRPr lang="en-US" sz="2400"/>
              </a:p>
            </p:txBody>
          </p:sp>
          <p:sp>
            <p:nvSpPr>
              <p:cNvPr id="103" name="Freeform 155"/>
              <p:cNvSpPr>
                <a:spLocks noChangeAspect="1"/>
              </p:cNvSpPr>
              <p:nvPr/>
            </p:nvSpPr>
            <p:spPr bwMode="auto">
              <a:xfrm>
                <a:off x="4990" y="1743"/>
                <a:ext cx="69" cy="73"/>
              </a:xfrm>
              <a:custGeom>
                <a:avLst/>
                <a:gdLst>
                  <a:gd name="T0" fmla="*/ 4 w 139"/>
                  <a:gd name="T1" fmla="*/ 0 h 145"/>
                  <a:gd name="T2" fmla="*/ 5 w 139"/>
                  <a:gd name="T3" fmla="*/ 1 h 145"/>
                  <a:gd name="T4" fmla="*/ 6 w 139"/>
                  <a:gd name="T5" fmla="*/ 1 h 145"/>
                  <a:gd name="T6" fmla="*/ 6 w 139"/>
                  <a:gd name="T7" fmla="*/ 1 h 145"/>
                  <a:gd name="T8" fmla="*/ 7 w 139"/>
                  <a:gd name="T9" fmla="*/ 2 h 145"/>
                  <a:gd name="T10" fmla="*/ 7 w 139"/>
                  <a:gd name="T11" fmla="*/ 2 h 145"/>
                  <a:gd name="T12" fmla="*/ 8 w 139"/>
                  <a:gd name="T13" fmla="*/ 3 h 145"/>
                  <a:gd name="T14" fmla="*/ 8 w 139"/>
                  <a:gd name="T15" fmla="*/ 4 h 145"/>
                  <a:gd name="T16" fmla="*/ 8 w 139"/>
                  <a:gd name="T17" fmla="*/ 5 h 145"/>
                  <a:gd name="T18" fmla="*/ 8 w 139"/>
                  <a:gd name="T19" fmla="*/ 6 h 145"/>
                  <a:gd name="T20" fmla="*/ 8 w 139"/>
                  <a:gd name="T21" fmla="*/ 7 h 145"/>
                  <a:gd name="T22" fmla="*/ 7 w 139"/>
                  <a:gd name="T23" fmla="*/ 8 h 145"/>
                  <a:gd name="T24" fmla="*/ 7 w 139"/>
                  <a:gd name="T25" fmla="*/ 8 h 145"/>
                  <a:gd name="T26" fmla="*/ 6 w 139"/>
                  <a:gd name="T27" fmla="*/ 9 h 145"/>
                  <a:gd name="T28" fmla="*/ 6 w 139"/>
                  <a:gd name="T29" fmla="*/ 9 h 145"/>
                  <a:gd name="T30" fmla="*/ 5 w 139"/>
                  <a:gd name="T31" fmla="*/ 9 h 145"/>
                  <a:gd name="T32" fmla="*/ 4 w 139"/>
                  <a:gd name="T33" fmla="*/ 10 h 145"/>
                  <a:gd name="T34" fmla="*/ 3 w 139"/>
                  <a:gd name="T35" fmla="*/ 9 h 145"/>
                  <a:gd name="T36" fmla="*/ 2 w 139"/>
                  <a:gd name="T37" fmla="*/ 9 h 145"/>
                  <a:gd name="T38" fmla="*/ 1 w 139"/>
                  <a:gd name="T39" fmla="*/ 9 h 145"/>
                  <a:gd name="T40" fmla="*/ 1 w 139"/>
                  <a:gd name="T41" fmla="*/ 8 h 145"/>
                  <a:gd name="T42" fmla="*/ 0 w 139"/>
                  <a:gd name="T43" fmla="*/ 8 h 145"/>
                  <a:gd name="T44" fmla="*/ 0 w 139"/>
                  <a:gd name="T45" fmla="*/ 7 h 145"/>
                  <a:gd name="T46" fmla="*/ 0 w 139"/>
                  <a:gd name="T47" fmla="*/ 6 h 145"/>
                  <a:gd name="T48" fmla="*/ 0 w 139"/>
                  <a:gd name="T49" fmla="*/ 5 h 145"/>
                  <a:gd name="T50" fmla="*/ 0 w 139"/>
                  <a:gd name="T51" fmla="*/ 4 h 145"/>
                  <a:gd name="T52" fmla="*/ 0 w 139"/>
                  <a:gd name="T53" fmla="*/ 3 h 145"/>
                  <a:gd name="T54" fmla="*/ 0 w 139"/>
                  <a:gd name="T55" fmla="*/ 2 h 145"/>
                  <a:gd name="T56" fmla="*/ 1 w 139"/>
                  <a:gd name="T57" fmla="*/ 2 h 145"/>
                  <a:gd name="T58" fmla="*/ 1 w 139"/>
                  <a:gd name="T59" fmla="*/ 1 h 145"/>
                  <a:gd name="T60" fmla="*/ 2 w 139"/>
                  <a:gd name="T61" fmla="*/ 1 h 145"/>
                  <a:gd name="T62" fmla="*/ 3 w 139"/>
                  <a:gd name="T63" fmla="*/ 1 h 145"/>
                  <a:gd name="T64" fmla="*/ 4 w 139"/>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5"/>
                  <a:gd name="T101" fmla="*/ 139 w 139"/>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5">
                    <a:moveTo>
                      <a:pt x="70" y="0"/>
                    </a:moveTo>
                    <a:lnTo>
                      <a:pt x="84" y="1"/>
                    </a:lnTo>
                    <a:lnTo>
                      <a:pt x="96" y="6"/>
                    </a:lnTo>
                    <a:lnTo>
                      <a:pt x="108" y="13"/>
                    </a:lnTo>
                    <a:lnTo>
                      <a:pt x="118" y="21"/>
                    </a:lnTo>
                    <a:lnTo>
                      <a:pt x="127" y="32"/>
                    </a:lnTo>
                    <a:lnTo>
                      <a:pt x="133" y="44"/>
                    </a:lnTo>
                    <a:lnTo>
                      <a:pt x="138" y="58"/>
                    </a:lnTo>
                    <a:lnTo>
                      <a:pt x="139" y="73"/>
                    </a:lnTo>
                    <a:lnTo>
                      <a:pt x="138" y="88"/>
                    </a:lnTo>
                    <a:lnTo>
                      <a:pt x="133" y="101"/>
                    </a:lnTo>
                    <a:lnTo>
                      <a:pt x="127" y="113"/>
                    </a:lnTo>
                    <a:lnTo>
                      <a:pt x="118" y="124"/>
                    </a:lnTo>
                    <a:lnTo>
                      <a:pt x="108" y="133"/>
                    </a:lnTo>
                    <a:lnTo>
                      <a:pt x="96" y="139"/>
                    </a:lnTo>
                    <a:lnTo>
                      <a:pt x="84" y="144"/>
                    </a:lnTo>
                    <a:lnTo>
                      <a:pt x="70" y="145"/>
                    </a:lnTo>
                    <a:lnTo>
                      <a:pt x="56" y="144"/>
                    </a:lnTo>
                    <a:lnTo>
                      <a:pt x="43" y="139"/>
                    </a:lnTo>
                    <a:lnTo>
                      <a:pt x="31" y="133"/>
                    </a:lnTo>
                    <a:lnTo>
                      <a:pt x="20" y="124"/>
                    </a:lnTo>
                    <a:lnTo>
                      <a:pt x="12" y="113"/>
                    </a:lnTo>
                    <a:lnTo>
                      <a:pt x="5" y="101"/>
                    </a:lnTo>
                    <a:lnTo>
                      <a:pt x="1" y="88"/>
                    </a:lnTo>
                    <a:lnTo>
                      <a:pt x="0" y="73"/>
                    </a:lnTo>
                    <a:lnTo>
                      <a:pt x="1" y="58"/>
                    </a:lnTo>
                    <a:lnTo>
                      <a:pt x="5" y="44"/>
                    </a:lnTo>
                    <a:lnTo>
                      <a:pt x="12" y="32"/>
                    </a:lnTo>
                    <a:lnTo>
                      <a:pt x="20" y="21"/>
                    </a:lnTo>
                    <a:lnTo>
                      <a:pt x="31" y="13"/>
                    </a:lnTo>
                    <a:lnTo>
                      <a:pt x="43" y="6"/>
                    </a:lnTo>
                    <a:lnTo>
                      <a:pt x="56" y="1"/>
                    </a:lnTo>
                    <a:lnTo>
                      <a:pt x="70" y="0"/>
                    </a:lnTo>
                    <a:close/>
                  </a:path>
                </a:pathLst>
              </a:custGeom>
              <a:solidFill>
                <a:srgbClr val="00335B"/>
              </a:solidFill>
              <a:ln w="9525">
                <a:noFill/>
                <a:round/>
                <a:headEnd/>
                <a:tailEnd/>
              </a:ln>
            </p:spPr>
            <p:txBody>
              <a:bodyPr rot="10800000" vert="eaVert"/>
              <a:lstStyle/>
              <a:p>
                <a:endParaRPr lang="en-US" sz="2400"/>
              </a:p>
            </p:txBody>
          </p:sp>
          <p:sp>
            <p:nvSpPr>
              <p:cNvPr id="104" name="Freeform 156"/>
              <p:cNvSpPr>
                <a:spLocks noChangeAspect="1"/>
              </p:cNvSpPr>
              <p:nvPr/>
            </p:nvSpPr>
            <p:spPr bwMode="auto">
              <a:xfrm>
                <a:off x="4991" y="1744"/>
                <a:ext cx="67" cy="69"/>
              </a:xfrm>
              <a:custGeom>
                <a:avLst/>
                <a:gdLst>
                  <a:gd name="T0" fmla="*/ 4 w 134"/>
                  <a:gd name="T1" fmla="*/ 0 h 139"/>
                  <a:gd name="T2" fmla="*/ 5 w 134"/>
                  <a:gd name="T3" fmla="*/ 0 h 139"/>
                  <a:gd name="T4" fmla="*/ 6 w 134"/>
                  <a:gd name="T5" fmla="*/ 0 h 139"/>
                  <a:gd name="T6" fmla="*/ 6 w 134"/>
                  <a:gd name="T7" fmla="*/ 0 h 139"/>
                  <a:gd name="T8" fmla="*/ 7 w 134"/>
                  <a:gd name="T9" fmla="*/ 1 h 139"/>
                  <a:gd name="T10" fmla="*/ 8 w 134"/>
                  <a:gd name="T11" fmla="*/ 1 h 139"/>
                  <a:gd name="T12" fmla="*/ 8 w 134"/>
                  <a:gd name="T13" fmla="*/ 2 h 139"/>
                  <a:gd name="T14" fmla="*/ 8 w 134"/>
                  <a:gd name="T15" fmla="*/ 3 h 139"/>
                  <a:gd name="T16" fmla="*/ 8 w 134"/>
                  <a:gd name="T17" fmla="*/ 4 h 139"/>
                  <a:gd name="T18" fmla="*/ 8 w 134"/>
                  <a:gd name="T19" fmla="*/ 5 h 139"/>
                  <a:gd name="T20" fmla="*/ 8 w 134"/>
                  <a:gd name="T21" fmla="*/ 6 h 139"/>
                  <a:gd name="T22" fmla="*/ 8 w 134"/>
                  <a:gd name="T23" fmla="*/ 6 h 139"/>
                  <a:gd name="T24" fmla="*/ 7 w 134"/>
                  <a:gd name="T25" fmla="*/ 7 h 139"/>
                  <a:gd name="T26" fmla="*/ 6 w 134"/>
                  <a:gd name="T27" fmla="*/ 7 h 139"/>
                  <a:gd name="T28" fmla="*/ 6 w 134"/>
                  <a:gd name="T29" fmla="*/ 8 h 139"/>
                  <a:gd name="T30" fmla="*/ 5 w 134"/>
                  <a:gd name="T31" fmla="*/ 8 h 139"/>
                  <a:gd name="T32" fmla="*/ 4 w 134"/>
                  <a:gd name="T33" fmla="*/ 8 h 139"/>
                  <a:gd name="T34" fmla="*/ 3 w 134"/>
                  <a:gd name="T35" fmla="*/ 8 h 139"/>
                  <a:gd name="T36" fmla="*/ 2 w 134"/>
                  <a:gd name="T37" fmla="*/ 8 h 139"/>
                  <a:gd name="T38" fmla="*/ 2 w 134"/>
                  <a:gd name="T39" fmla="*/ 7 h 139"/>
                  <a:gd name="T40" fmla="*/ 1 w 134"/>
                  <a:gd name="T41" fmla="*/ 7 h 139"/>
                  <a:gd name="T42" fmla="*/ 1 w 134"/>
                  <a:gd name="T43" fmla="*/ 6 h 139"/>
                  <a:gd name="T44" fmla="*/ 1 w 134"/>
                  <a:gd name="T45" fmla="*/ 6 h 139"/>
                  <a:gd name="T46" fmla="*/ 1 w 134"/>
                  <a:gd name="T47" fmla="*/ 5 h 139"/>
                  <a:gd name="T48" fmla="*/ 0 w 134"/>
                  <a:gd name="T49" fmla="*/ 4 h 139"/>
                  <a:gd name="T50" fmla="*/ 1 w 134"/>
                  <a:gd name="T51" fmla="*/ 3 h 139"/>
                  <a:gd name="T52" fmla="*/ 1 w 134"/>
                  <a:gd name="T53" fmla="*/ 2 h 139"/>
                  <a:gd name="T54" fmla="*/ 1 w 134"/>
                  <a:gd name="T55" fmla="*/ 1 h 139"/>
                  <a:gd name="T56" fmla="*/ 1 w 134"/>
                  <a:gd name="T57" fmla="*/ 1 h 139"/>
                  <a:gd name="T58" fmla="*/ 2 w 134"/>
                  <a:gd name="T59" fmla="*/ 0 h 139"/>
                  <a:gd name="T60" fmla="*/ 2 w 134"/>
                  <a:gd name="T61" fmla="*/ 0 h 139"/>
                  <a:gd name="T62" fmla="*/ 3 w 134"/>
                  <a:gd name="T63" fmla="*/ 0 h 139"/>
                  <a:gd name="T64" fmla="*/ 4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4"/>
                  <a:gd name="T100" fmla="*/ 0 h 139"/>
                  <a:gd name="T101" fmla="*/ 134 w 134"/>
                  <a:gd name="T102" fmla="*/ 139 h 1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4" h="139">
                    <a:moveTo>
                      <a:pt x="67" y="0"/>
                    </a:moveTo>
                    <a:lnTo>
                      <a:pt x="81" y="2"/>
                    </a:lnTo>
                    <a:lnTo>
                      <a:pt x="93" y="6"/>
                    </a:lnTo>
                    <a:lnTo>
                      <a:pt x="104" y="12"/>
                    </a:lnTo>
                    <a:lnTo>
                      <a:pt x="114" y="20"/>
                    </a:lnTo>
                    <a:lnTo>
                      <a:pt x="122" y="30"/>
                    </a:lnTo>
                    <a:lnTo>
                      <a:pt x="128" y="42"/>
                    </a:lnTo>
                    <a:lnTo>
                      <a:pt x="132" y="56"/>
                    </a:lnTo>
                    <a:lnTo>
                      <a:pt x="134" y="69"/>
                    </a:lnTo>
                    <a:lnTo>
                      <a:pt x="132" y="83"/>
                    </a:lnTo>
                    <a:lnTo>
                      <a:pt x="128" y="96"/>
                    </a:lnTo>
                    <a:lnTo>
                      <a:pt x="122" y="107"/>
                    </a:lnTo>
                    <a:lnTo>
                      <a:pt x="114" y="118"/>
                    </a:lnTo>
                    <a:lnTo>
                      <a:pt x="104" y="127"/>
                    </a:lnTo>
                    <a:lnTo>
                      <a:pt x="93" y="133"/>
                    </a:lnTo>
                    <a:lnTo>
                      <a:pt x="81" y="137"/>
                    </a:lnTo>
                    <a:lnTo>
                      <a:pt x="67" y="139"/>
                    </a:lnTo>
                    <a:lnTo>
                      <a:pt x="53" y="137"/>
                    </a:lnTo>
                    <a:lnTo>
                      <a:pt x="40" y="133"/>
                    </a:lnTo>
                    <a:lnTo>
                      <a:pt x="30" y="127"/>
                    </a:lnTo>
                    <a:lnTo>
                      <a:pt x="20" y="118"/>
                    </a:lnTo>
                    <a:lnTo>
                      <a:pt x="11" y="107"/>
                    </a:lnTo>
                    <a:lnTo>
                      <a:pt x="6" y="96"/>
                    </a:lnTo>
                    <a:lnTo>
                      <a:pt x="1" y="83"/>
                    </a:lnTo>
                    <a:lnTo>
                      <a:pt x="0" y="69"/>
                    </a:lnTo>
                    <a:lnTo>
                      <a:pt x="1" y="56"/>
                    </a:lnTo>
                    <a:lnTo>
                      <a:pt x="6" y="42"/>
                    </a:lnTo>
                    <a:lnTo>
                      <a:pt x="11" y="30"/>
                    </a:lnTo>
                    <a:lnTo>
                      <a:pt x="20" y="20"/>
                    </a:lnTo>
                    <a:lnTo>
                      <a:pt x="30" y="12"/>
                    </a:lnTo>
                    <a:lnTo>
                      <a:pt x="40" y="6"/>
                    </a:lnTo>
                    <a:lnTo>
                      <a:pt x="53" y="2"/>
                    </a:lnTo>
                    <a:lnTo>
                      <a:pt x="67" y="0"/>
                    </a:lnTo>
                    <a:close/>
                  </a:path>
                </a:pathLst>
              </a:custGeom>
              <a:solidFill>
                <a:srgbClr val="003854"/>
              </a:solidFill>
              <a:ln w="9525">
                <a:noFill/>
                <a:round/>
                <a:headEnd/>
                <a:tailEnd/>
              </a:ln>
            </p:spPr>
            <p:txBody>
              <a:bodyPr rot="10800000" vert="eaVert"/>
              <a:lstStyle/>
              <a:p>
                <a:endParaRPr lang="en-US" sz="2400"/>
              </a:p>
            </p:txBody>
          </p:sp>
          <p:sp>
            <p:nvSpPr>
              <p:cNvPr id="105" name="Freeform 157"/>
              <p:cNvSpPr>
                <a:spLocks noChangeAspect="1"/>
              </p:cNvSpPr>
              <p:nvPr/>
            </p:nvSpPr>
            <p:spPr bwMode="auto">
              <a:xfrm>
                <a:off x="4993" y="1745"/>
                <a:ext cx="64" cy="66"/>
              </a:xfrm>
              <a:custGeom>
                <a:avLst/>
                <a:gdLst>
                  <a:gd name="T0" fmla="*/ 4 w 128"/>
                  <a:gd name="T1" fmla="*/ 0 h 132"/>
                  <a:gd name="T2" fmla="*/ 5 w 128"/>
                  <a:gd name="T3" fmla="*/ 1 h 132"/>
                  <a:gd name="T4" fmla="*/ 5 w 128"/>
                  <a:gd name="T5" fmla="*/ 1 h 132"/>
                  <a:gd name="T6" fmla="*/ 6 w 128"/>
                  <a:gd name="T7" fmla="*/ 1 h 132"/>
                  <a:gd name="T8" fmla="*/ 7 w 128"/>
                  <a:gd name="T9" fmla="*/ 1 h 132"/>
                  <a:gd name="T10" fmla="*/ 7 w 128"/>
                  <a:gd name="T11" fmla="*/ 2 h 132"/>
                  <a:gd name="T12" fmla="*/ 8 w 128"/>
                  <a:gd name="T13" fmla="*/ 2 h 132"/>
                  <a:gd name="T14" fmla="*/ 8 w 128"/>
                  <a:gd name="T15" fmla="*/ 3 h 132"/>
                  <a:gd name="T16" fmla="*/ 8 w 128"/>
                  <a:gd name="T17" fmla="*/ 4 h 132"/>
                  <a:gd name="T18" fmla="*/ 8 w 128"/>
                  <a:gd name="T19" fmla="*/ 5 h 132"/>
                  <a:gd name="T20" fmla="*/ 8 w 128"/>
                  <a:gd name="T21" fmla="*/ 6 h 132"/>
                  <a:gd name="T22" fmla="*/ 7 w 128"/>
                  <a:gd name="T23" fmla="*/ 6 h 132"/>
                  <a:gd name="T24" fmla="*/ 7 w 128"/>
                  <a:gd name="T25" fmla="*/ 7 h 132"/>
                  <a:gd name="T26" fmla="*/ 6 w 128"/>
                  <a:gd name="T27" fmla="*/ 7 h 132"/>
                  <a:gd name="T28" fmla="*/ 5 w 128"/>
                  <a:gd name="T29" fmla="*/ 8 h 132"/>
                  <a:gd name="T30" fmla="*/ 5 w 128"/>
                  <a:gd name="T31" fmla="*/ 8 h 132"/>
                  <a:gd name="T32" fmla="*/ 4 w 128"/>
                  <a:gd name="T33" fmla="*/ 8 h 132"/>
                  <a:gd name="T34" fmla="*/ 3 w 128"/>
                  <a:gd name="T35" fmla="*/ 8 h 132"/>
                  <a:gd name="T36" fmla="*/ 2 w 128"/>
                  <a:gd name="T37" fmla="*/ 8 h 132"/>
                  <a:gd name="T38" fmla="*/ 2 w 128"/>
                  <a:gd name="T39" fmla="*/ 7 h 132"/>
                  <a:gd name="T40" fmla="*/ 1 w 128"/>
                  <a:gd name="T41" fmla="*/ 7 h 132"/>
                  <a:gd name="T42" fmla="*/ 1 w 128"/>
                  <a:gd name="T43" fmla="*/ 6 h 132"/>
                  <a:gd name="T44" fmla="*/ 1 w 128"/>
                  <a:gd name="T45" fmla="*/ 6 h 132"/>
                  <a:gd name="T46" fmla="*/ 1 w 128"/>
                  <a:gd name="T47" fmla="*/ 5 h 132"/>
                  <a:gd name="T48" fmla="*/ 0 w 128"/>
                  <a:gd name="T49" fmla="*/ 4 h 132"/>
                  <a:gd name="T50" fmla="*/ 1 w 128"/>
                  <a:gd name="T51" fmla="*/ 3 h 132"/>
                  <a:gd name="T52" fmla="*/ 1 w 128"/>
                  <a:gd name="T53" fmla="*/ 2 h 132"/>
                  <a:gd name="T54" fmla="*/ 1 w 128"/>
                  <a:gd name="T55" fmla="*/ 2 h 132"/>
                  <a:gd name="T56" fmla="*/ 1 w 128"/>
                  <a:gd name="T57" fmla="*/ 1 h 132"/>
                  <a:gd name="T58" fmla="*/ 2 w 128"/>
                  <a:gd name="T59" fmla="*/ 1 h 132"/>
                  <a:gd name="T60" fmla="*/ 2 w 128"/>
                  <a:gd name="T61" fmla="*/ 1 h 132"/>
                  <a:gd name="T62" fmla="*/ 3 w 128"/>
                  <a:gd name="T63" fmla="*/ 1 h 132"/>
                  <a:gd name="T64" fmla="*/ 4 w 128"/>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32"/>
                  <a:gd name="T101" fmla="*/ 128 w 128"/>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32">
                    <a:moveTo>
                      <a:pt x="64" y="0"/>
                    </a:moveTo>
                    <a:lnTo>
                      <a:pt x="76" y="1"/>
                    </a:lnTo>
                    <a:lnTo>
                      <a:pt x="88" y="4"/>
                    </a:lnTo>
                    <a:lnTo>
                      <a:pt x="99" y="11"/>
                    </a:lnTo>
                    <a:lnTo>
                      <a:pt x="109" y="19"/>
                    </a:lnTo>
                    <a:lnTo>
                      <a:pt x="117" y="28"/>
                    </a:lnTo>
                    <a:lnTo>
                      <a:pt x="122" y="40"/>
                    </a:lnTo>
                    <a:lnTo>
                      <a:pt x="127" y="52"/>
                    </a:lnTo>
                    <a:lnTo>
                      <a:pt x="128" y="66"/>
                    </a:lnTo>
                    <a:lnTo>
                      <a:pt x="127" y="80"/>
                    </a:lnTo>
                    <a:lnTo>
                      <a:pt x="122" y="92"/>
                    </a:lnTo>
                    <a:lnTo>
                      <a:pt x="117" y="103"/>
                    </a:lnTo>
                    <a:lnTo>
                      <a:pt x="109" y="112"/>
                    </a:lnTo>
                    <a:lnTo>
                      <a:pt x="99" y="120"/>
                    </a:lnTo>
                    <a:lnTo>
                      <a:pt x="88" y="127"/>
                    </a:lnTo>
                    <a:lnTo>
                      <a:pt x="76" y="131"/>
                    </a:lnTo>
                    <a:lnTo>
                      <a:pt x="64" y="132"/>
                    </a:lnTo>
                    <a:lnTo>
                      <a:pt x="51" y="131"/>
                    </a:lnTo>
                    <a:lnTo>
                      <a:pt x="38" y="127"/>
                    </a:lnTo>
                    <a:lnTo>
                      <a:pt x="28" y="120"/>
                    </a:lnTo>
                    <a:lnTo>
                      <a:pt x="19" y="112"/>
                    </a:lnTo>
                    <a:lnTo>
                      <a:pt x="11" y="103"/>
                    </a:lnTo>
                    <a:lnTo>
                      <a:pt x="5" y="92"/>
                    </a:lnTo>
                    <a:lnTo>
                      <a:pt x="2" y="80"/>
                    </a:lnTo>
                    <a:lnTo>
                      <a:pt x="0" y="66"/>
                    </a:lnTo>
                    <a:lnTo>
                      <a:pt x="2" y="52"/>
                    </a:lnTo>
                    <a:lnTo>
                      <a:pt x="5" y="40"/>
                    </a:lnTo>
                    <a:lnTo>
                      <a:pt x="11" y="28"/>
                    </a:lnTo>
                    <a:lnTo>
                      <a:pt x="19" y="19"/>
                    </a:lnTo>
                    <a:lnTo>
                      <a:pt x="28" y="11"/>
                    </a:lnTo>
                    <a:lnTo>
                      <a:pt x="38" y="4"/>
                    </a:lnTo>
                    <a:lnTo>
                      <a:pt x="51" y="1"/>
                    </a:lnTo>
                    <a:lnTo>
                      <a:pt x="64" y="0"/>
                    </a:lnTo>
                    <a:close/>
                  </a:path>
                </a:pathLst>
              </a:custGeom>
              <a:solidFill>
                <a:srgbClr val="003D4C"/>
              </a:solidFill>
              <a:ln w="9525">
                <a:noFill/>
                <a:round/>
                <a:headEnd/>
                <a:tailEnd/>
              </a:ln>
            </p:spPr>
            <p:txBody>
              <a:bodyPr rot="10800000" vert="eaVert"/>
              <a:lstStyle/>
              <a:p>
                <a:endParaRPr lang="en-US" sz="2400"/>
              </a:p>
            </p:txBody>
          </p:sp>
          <p:sp>
            <p:nvSpPr>
              <p:cNvPr id="106" name="Freeform 158"/>
              <p:cNvSpPr>
                <a:spLocks noChangeAspect="1"/>
              </p:cNvSpPr>
              <p:nvPr/>
            </p:nvSpPr>
            <p:spPr bwMode="auto">
              <a:xfrm>
                <a:off x="4994" y="1746"/>
                <a:ext cx="61" cy="63"/>
              </a:xfrm>
              <a:custGeom>
                <a:avLst/>
                <a:gdLst>
                  <a:gd name="T0" fmla="*/ 4 w 121"/>
                  <a:gd name="T1" fmla="*/ 0 h 125"/>
                  <a:gd name="T2" fmla="*/ 5 w 121"/>
                  <a:gd name="T3" fmla="*/ 1 h 125"/>
                  <a:gd name="T4" fmla="*/ 6 w 121"/>
                  <a:gd name="T5" fmla="*/ 1 h 125"/>
                  <a:gd name="T6" fmla="*/ 6 w 121"/>
                  <a:gd name="T7" fmla="*/ 1 h 125"/>
                  <a:gd name="T8" fmla="*/ 7 w 121"/>
                  <a:gd name="T9" fmla="*/ 2 h 125"/>
                  <a:gd name="T10" fmla="*/ 7 w 121"/>
                  <a:gd name="T11" fmla="*/ 2 h 125"/>
                  <a:gd name="T12" fmla="*/ 8 w 121"/>
                  <a:gd name="T13" fmla="*/ 3 h 125"/>
                  <a:gd name="T14" fmla="*/ 8 w 121"/>
                  <a:gd name="T15" fmla="*/ 4 h 125"/>
                  <a:gd name="T16" fmla="*/ 8 w 121"/>
                  <a:gd name="T17" fmla="*/ 4 h 125"/>
                  <a:gd name="T18" fmla="*/ 8 w 121"/>
                  <a:gd name="T19" fmla="*/ 5 h 125"/>
                  <a:gd name="T20" fmla="*/ 8 w 121"/>
                  <a:gd name="T21" fmla="*/ 6 h 125"/>
                  <a:gd name="T22" fmla="*/ 7 w 121"/>
                  <a:gd name="T23" fmla="*/ 7 h 125"/>
                  <a:gd name="T24" fmla="*/ 7 w 121"/>
                  <a:gd name="T25" fmla="*/ 7 h 125"/>
                  <a:gd name="T26" fmla="*/ 6 w 121"/>
                  <a:gd name="T27" fmla="*/ 8 h 125"/>
                  <a:gd name="T28" fmla="*/ 6 w 121"/>
                  <a:gd name="T29" fmla="*/ 8 h 125"/>
                  <a:gd name="T30" fmla="*/ 5 w 121"/>
                  <a:gd name="T31" fmla="*/ 8 h 125"/>
                  <a:gd name="T32" fmla="*/ 4 w 121"/>
                  <a:gd name="T33" fmla="*/ 8 h 125"/>
                  <a:gd name="T34" fmla="*/ 3 w 121"/>
                  <a:gd name="T35" fmla="*/ 8 h 125"/>
                  <a:gd name="T36" fmla="*/ 3 w 121"/>
                  <a:gd name="T37" fmla="*/ 8 h 125"/>
                  <a:gd name="T38" fmla="*/ 2 w 121"/>
                  <a:gd name="T39" fmla="*/ 8 h 125"/>
                  <a:gd name="T40" fmla="*/ 2 w 121"/>
                  <a:gd name="T41" fmla="*/ 7 h 125"/>
                  <a:gd name="T42" fmla="*/ 1 w 121"/>
                  <a:gd name="T43" fmla="*/ 7 h 125"/>
                  <a:gd name="T44" fmla="*/ 1 w 121"/>
                  <a:gd name="T45" fmla="*/ 6 h 125"/>
                  <a:gd name="T46" fmla="*/ 1 w 121"/>
                  <a:gd name="T47" fmla="*/ 5 h 125"/>
                  <a:gd name="T48" fmla="*/ 0 w 121"/>
                  <a:gd name="T49" fmla="*/ 4 h 125"/>
                  <a:gd name="T50" fmla="*/ 1 w 121"/>
                  <a:gd name="T51" fmla="*/ 4 h 125"/>
                  <a:gd name="T52" fmla="*/ 1 w 121"/>
                  <a:gd name="T53" fmla="*/ 3 h 125"/>
                  <a:gd name="T54" fmla="*/ 1 w 121"/>
                  <a:gd name="T55" fmla="*/ 2 h 125"/>
                  <a:gd name="T56" fmla="*/ 2 w 121"/>
                  <a:gd name="T57" fmla="*/ 2 h 125"/>
                  <a:gd name="T58" fmla="*/ 2 w 121"/>
                  <a:gd name="T59" fmla="*/ 1 h 125"/>
                  <a:gd name="T60" fmla="*/ 3 w 121"/>
                  <a:gd name="T61" fmla="*/ 1 h 125"/>
                  <a:gd name="T62" fmla="*/ 3 w 121"/>
                  <a:gd name="T63" fmla="*/ 1 h 125"/>
                  <a:gd name="T64" fmla="*/ 4 w 121"/>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5"/>
                  <a:gd name="T101" fmla="*/ 121 w 121"/>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5">
                    <a:moveTo>
                      <a:pt x="61" y="0"/>
                    </a:moveTo>
                    <a:lnTo>
                      <a:pt x="73" y="1"/>
                    </a:lnTo>
                    <a:lnTo>
                      <a:pt x="84" y="4"/>
                    </a:lnTo>
                    <a:lnTo>
                      <a:pt x="94" y="10"/>
                    </a:lnTo>
                    <a:lnTo>
                      <a:pt x="103" y="18"/>
                    </a:lnTo>
                    <a:lnTo>
                      <a:pt x="110" y="27"/>
                    </a:lnTo>
                    <a:lnTo>
                      <a:pt x="116" y="39"/>
                    </a:lnTo>
                    <a:lnTo>
                      <a:pt x="119" y="50"/>
                    </a:lnTo>
                    <a:lnTo>
                      <a:pt x="121" y="63"/>
                    </a:lnTo>
                    <a:lnTo>
                      <a:pt x="119" y="76"/>
                    </a:lnTo>
                    <a:lnTo>
                      <a:pt x="116" y="87"/>
                    </a:lnTo>
                    <a:lnTo>
                      <a:pt x="110" y="98"/>
                    </a:lnTo>
                    <a:lnTo>
                      <a:pt x="103" y="107"/>
                    </a:lnTo>
                    <a:lnTo>
                      <a:pt x="94" y="115"/>
                    </a:lnTo>
                    <a:lnTo>
                      <a:pt x="84" y="121"/>
                    </a:lnTo>
                    <a:lnTo>
                      <a:pt x="73" y="124"/>
                    </a:lnTo>
                    <a:lnTo>
                      <a:pt x="61" y="125"/>
                    </a:lnTo>
                    <a:lnTo>
                      <a:pt x="48" y="124"/>
                    </a:lnTo>
                    <a:lnTo>
                      <a:pt x="37" y="121"/>
                    </a:lnTo>
                    <a:lnTo>
                      <a:pt x="26" y="115"/>
                    </a:lnTo>
                    <a:lnTo>
                      <a:pt x="18" y="107"/>
                    </a:lnTo>
                    <a:lnTo>
                      <a:pt x="10" y="98"/>
                    </a:lnTo>
                    <a:lnTo>
                      <a:pt x="4" y="87"/>
                    </a:lnTo>
                    <a:lnTo>
                      <a:pt x="1" y="76"/>
                    </a:lnTo>
                    <a:lnTo>
                      <a:pt x="0" y="63"/>
                    </a:lnTo>
                    <a:lnTo>
                      <a:pt x="1" y="50"/>
                    </a:lnTo>
                    <a:lnTo>
                      <a:pt x="4" y="39"/>
                    </a:lnTo>
                    <a:lnTo>
                      <a:pt x="10" y="27"/>
                    </a:lnTo>
                    <a:lnTo>
                      <a:pt x="18" y="18"/>
                    </a:lnTo>
                    <a:lnTo>
                      <a:pt x="26" y="10"/>
                    </a:lnTo>
                    <a:lnTo>
                      <a:pt x="37" y="4"/>
                    </a:lnTo>
                    <a:lnTo>
                      <a:pt x="48" y="1"/>
                    </a:lnTo>
                    <a:lnTo>
                      <a:pt x="61" y="0"/>
                    </a:lnTo>
                    <a:close/>
                  </a:path>
                </a:pathLst>
              </a:custGeom>
              <a:solidFill>
                <a:srgbClr val="0C4244"/>
              </a:solidFill>
              <a:ln w="9525">
                <a:noFill/>
                <a:round/>
                <a:headEnd/>
                <a:tailEnd/>
              </a:ln>
            </p:spPr>
            <p:txBody>
              <a:bodyPr rot="10800000" vert="eaVert"/>
              <a:lstStyle/>
              <a:p>
                <a:endParaRPr lang="en-US" sz="2400"/>
              </a:p>
            </p:txBody>
          </p:sp>
          <p:sp>
            <p:nvSpPr>
              <p:cNvPr id="107" name="Freeform 159"/>
              <p:cNvSpPr>
                <a:spLocks noChangeAspect="1"/>
              </p:cNvSpPr>
              <p:nvPr/>
            </p:nvSpPr>
            <p:spPr bwMode="auto">
              <a:xfrm>
                <a:off x="4997" y="1747"/>
                <a:ext cx="57" cy="59"/>
              </a:xfrm>
              <a:custGeom>
                <a:avLst/>
                <a:gdLst>
                  <a:gd name="T0" fmla="*/ 4 w 114"/>
                  <a:gd name="T1" fmla="*/ 0 h 119"/>
                  <a:gd name="T2" fmla="*/ 5 w 114"/>
                  <a:gd name="T3" fmla="*/ 0 h 119"/>
                  <a:gd name="T4" fmla="*/ 5 w 114"/>
                  <a:gd name="T5" fmla="*/ 0 h 119"/>
                  <a:gd name="T6" fmla="*/ 6 w 114"/>
                  <a:gd name="T7" fmla="*/ 0 h 119"/>
                  <a:gd name="T8" fmla="*/ 7 w 114"/>
                  <a:gd name="T9" fmla="*/ 1 h 119"/>
                  <a:gd name="T10" fmla="*/ 7 w 114"/>
                  <a:gd name="T11" fmla="*/ 1 h 119"/>
                  <a:gd name="T12" fmla="*/ 7 w 114"/>
                  <a:gd name="T13" fmla="*/ 2 h 119"/>
                  <a:gd name="T14" fmla="*/ 7 w 114"/>
                  <a:gd name="T15" fmla="*/ 2 h 119"/>
                  <a:gd name="T16" fmla="*/ 7 w 114"/>
                  <a:gd name="T17" fmla="*/ 3 h 119"/>
                  <a:gd name="T18" fmla="*/ 7 w 114"/>
                  <a:gd name="T19" fmla="*/ 4 h 119"/>
                  <a:gd name="T20" fmla="*/ 7 w 114"/>
                  <a:gd name="T21" fmla="*/ 5 h 119"/>
                  <a:gd name="T22" fmla="*/ 7 w 114"/>
                  <a:gd name="T23" fmla="*/ 5 h 119"/>
                  <a:gd name="T24" fmla="*/ 7 w 114"/>
                  <a:gd name="T25" fmla="*/ 6 h 119"/>
                  <a:gd name="T26" fmla="*/ 6 w 114"/>
                  <a:gd name="T27" fmla="*/ 6 h 119"/>
                  <a:gd name="T28" fmla="*/ 5 w 114"/>
                  <a:gd name="T29" fmla="*/ 7 h 119"/>
                  <a:gd name="T30" fmla="*/ 5 w 114"/>
                  <a:gd name="T31" fmla="*/ 7 h 119"/>
                  <a:gd name="T32" fmla="*/ 4 w 114"/>
                  <a:gd name="T33" fmla="*/ 7 h 119"/>
                  <a:gd name="T34" fmla="*/ 3 w 114"/>
                  <a:gd name="T35" fmla="*/ 7 h 119"/>
                  <a:gd name="T36" fmla="*/ 3 w 114"/>
                  <a:gd name="T37" fmla="*/ 7 h 119"/>
                  <a:gd name="T38" fmla="*/ 2 w 114"/>
                  <a:gd name="T39" fmla="*/ 6 h 119"/>
                  <a:gd name="T40" fmla="*/ 1 w 114"/>
                  <a:gd name="T41" fmla="*/ 6 h 119"/>
                  <a:gd name="T42" fmla="*/ 1 w 114"/>
                  <a:gd name="T43" fmla="*/ 5 h 119"/>
                  <a:gd name="T44" fmla="*/ 1 w 114"/>
                  <a:gd name="T45" fmla="*/ 5 h 119"/>
                  <a:gd name="T46" fmla="*/ 1 w 114"/>
                  <a:gd name="T47" fmla="*/ 4 h 119"/>
                  <a:gd name="T48" fmla="*/ 0 w 114"/>
                  <a:gd name="T49" fmla="*/ 3 h 119"/>
                  <a:gd name="T50" fmla="*/ 1 w 114"/>
                  <a:gd name="T51" fmla="*/ 2 h 119"/>
                  <a:gd name="T52" fmla="*/ 1 w 114"/>
                  <a:gd name="T53" fmla="*/ 2 h 119"/>
                  <a:gd name="T54" fmla="*/ 1 w 114"/>
                  <a:gd name="T55" fmla="*/ 1 h 119"/>
                  <a:gd name="T56" fmla="*/ 1 w 114"/>
                  <a:gd name="T57" fmla="*/ 1 h 119"/>
                  <a:gd name="T58" fmla="*/ 2 w 114"/>
                  <a:gd name="T59" fmla="*/ 0 h 119"/>
                  <a:gd name="T60" fmla="*/ 3 w 114"/>
                  <a:gd name="T61" fmla="*/ 0 h 119"/>
                  <a:gd name="T62" fmla="*/ 3 w 114"/>
                  <a:gd name="T63" fmla="*/ 0 h 119"/>
                  <a:gd name="T64" fmla="*/ 4 w 114"/>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9"/>
                  <a:gd name="T101" fmla="*/ 114 w 114"/>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9">
                    <a:moveTo>
                      <a:pt x="57" y="0"/>
                    </a:moveTo>
                    <a:lnTo>
                      <a:pt x="68" y="1"/>
                    </a:lnTo>
                    <a:lnTo>
                      <a:pt x="79" y="5"/>
                    </a:lnTo>
                    <a:lnTo>
                      <a:pt x="89" y="10"/>
                    </a:lnTo>
                    <a:lnTo>
                      <a:pt x="97" y="17"/>
                    </a:lnTo>
                    <a:lnTo>
                      <a:pt x="104" y="27"/>
                    </a:lnTo>
                    <a:lnTo>
                      <a:pt x="110" y="37"/>
                    </a:lnTo>
                    <a:lnTo>
                      <a:pt x="113" y="47"/>
                    </a:lnTo>
                    <a:lnTo>
                      <a:pt x="114" y="60"/>
                    </a:lnTo>
                    <a:lnTo>
                      <a:pt x="113" y="73"/>
                    </a:lnTo>
                    <a:lnTo>
                      <a:pt x="110" y="83"/>
                    </a:lnTo>
                    <a:lnTo>
                      <a:pt x="104" y="93"/>
                    </a:lnTo>
                    <a:lnTo>
                      <a:pt x="97" y="101"/>
                    </a:lnTo>
                    <a:lnTo>
                      <a:pt x="89" y="110"/>
                    </a:lnTo>
                    <a:lnTo>
                      <a:pt x="79" y="114"/>
                    </a:lnTo>
                    <a:lnTo>
                      <a:pt x="68" y="118"/>
                    </a:lnTo>
                    <a:lnTo>
                      <a:pt x="57" y="119"/>
                    </a:lnTo>
                    <a:lnTo>
                      <a:pt x="45" y="118"/>
                    </a:lnTo>
                    <a:lnTo>
                      <a:pt x="35" y="114"/>
                    </a:lnTo>
                    <a:lnTo>
                      <a:pt x="25" y="110"/>
                    </a:lnTo>
                    <a:lnTo>
                      <a:pt x="16" y="101"/>
                    </a:lnTo>
                    <a:lnTo>
                      <a:pt x="10" y="93"/>
                    </a:lnTo>
                    <a:lnTo>
                      <a:pt x="5" y="83"/>
                    </a:lnTo>
                    <a:lnTo>
                      <a:pt x="1" y="73"/>
                    </a:lnTo>
                    <a:lnTo>
                      <a:pt x="0" y="60"/>
                    </a:lnTo>
                    <a:lnTo>
                      <a:pt x="1" y="47"/>
                    </a:lnTo>
                    <a:lnTo>
                      <a:pt x="5" y="37"/>
                    </a:lnTo>
                    <a:lnTo>
                      <a:pt x="10" y="27"/>
                    </a:lnTo>
                    <a:lnTo>
                      <a:pt x="16" y="17"/>
                    </a:lnTo>
                    <a:lnTo>
                      <a:pt x="25" y="10"/>
                    </a:lnTo>
                    <a:lnTo>
                      <a:pt x="35" y="5"/>
                    </a:lnTo>
                    <a:lnTo>
                      <a:pt x="45" y="1"/>
                    </a:lnTo>
                    <a:lnTo>
                      <a:pt x="57" y="0"/>
                    </a:lnTo>
                    <a:close/>
                  </a:path>
                </a:pathLst>
              </a:custGeom>
              <a:solidFill>
                <a:srgbClr val="21473D"/>
              </a:solidFill>
              <a:ln w="9525">
                <a:noFill/>
                <a:round/>
                <a:headEnd/>
                <a:tailEnd/>
              </a:ln>
            </p:spPr>
            <p:txBody>
              <a:bodyPr rot="10800000" vert="eaVert"/>
              <a:lstStyle/>
              <a:p>
                <a:endParaRPr lang="en-US" sz="2400"/>
              </a:p>
            </p:txBody>
          </p:sp>
          <p:sp>
            <p:nvSpPr>
              <p:cNvPr id="108" name="Freeform 160"/>
              <p:cNvSpPr>
                <a:spLocks noChangeAspect="1"/>
              </p:cNvSpPr>
              <p:nvPr/>
            </p:nvSpPr>
            <p:spPr bwMode="auto">
              <a:xfrm>
                <a:off x="4997" y="1748"/>
                <a:ext cx="55" cy="57"/>
              </a:xfrm>
              <a:custGeom>
                <a:avLst/>
                <a:gdLst>
                  <a:gd name="T0" fmla="*/ 3 w 110"/>
                  <a:gd name="T1" fmla="*/ 0 h 114"/>
                  <a:gd name="T2" fmla="*/ 5 w 110"/>
                  <a:gd name="T3" fmla="*/ 1 h 114"/>
                  <a:gd name="T4" fmla="*/ 5 w 110"/>
                  <a:gd name="T5" fmla="*/ 1 h 114"/>
                  <a:gd name="T6" fmla="*/ 6 w 110"/>
                  <a:gd name="T7" fmla="*/ 1 h 114"/>
                  <a:gd name="T8" fmla="*/ 6 w 110"/>
                  <a:gd name="T9" fmla="*/ 2 h 114"/>
                  <a:gd name="T10" fmla="*/ 7 w 110"/>
                  <a:gd name="T11" fmla="*/ 2 h 114"/>
                  <a:gd name="T12" fmla="*/ 7 w 110"/>
                  <a:gd name="T13" fmla="*/ 3 h 114"/>
                  <a:gd name="T14" fmla="*/ 7 w 110"/>
                  <a:gd name="T15" fmla="*/ 3 h 114"/>
                  <a:gd name="T16" fmla="*/ 7 w 110"/>
                  <a:gd name="T17" fmla="*/ 4 h 114"/>
                  <a:gd name="T18" fmla="*/ 7 w 110"/>
                  <a:gd name="T19" fmla="*/ 5 h 114"/>
                  <a:gd name="T20" fmla="*/ 7 w 110"/>
                  <a:gd name="T21" fmla="*/ 5 h 114"/>
                  <a:gd name="T22" fmla="*/ 7 w 110"/>
                  <a:gd name="T23" fmla="*/ 6 h 114"/>
                  <a:gd name="T24" fmla="*/ 6 w 110"/>
                  <a:gd name="T25" fmla="*/ 7 h 114"/>
                  <a:gd name="T26" fmla="*/ 6 w 110"/>
                  <a:gd name="T27" fmla="*/ 7 h 114"/>
                  <a:gd name="T28" fmla="*/ 5 w 110"/>
                  <a:gd name="T29" fmla="*/ 7 h 114"/>
                  <a:gd name="T30" fmla="*/ 5 w 110"/>
                  <a:gd name="T31" fmla="*/ 7 h 114"/>
                  <a:gd name="T32" fmla="*/ 3 w 110"/>
                  <a:gd name="T33" fmla="*/ 7 h 114"/>
                  <a:gd name="T34" fmla="*/ 3 w 110"/>
                  <a:gd name="T35" fmla="*/ 7 h 114"/>
                  <a:gd name="T36" fmla="*/ 3 w 110"/>
                  <a:gd name="T37" fmla="*/ 7 h 114"/>
                  <a:gd name="T38" fmla="*/ 2 w 110"/>
                  <a:gd name="T39" fmla="*/ 7 h 114"/>
                  <a:gd name="T40" fmla="*/ 2 w 110"/>
                  <a:gd name="T41" fmla="*/ 7 h 114"/>
                  <a:gd name="T42" fmla="*/ 1 w 110"/>
                  <a:gd name="T43" fmla="*/ 6 h 114"/>
                  <a:gd name="T44" fmla="*/ 1 w 110"/>
                  <a:gd name="T45" fmla="*/ 5 h 114"/>
                  <a:gd name="T46" fmla="*/ 1 w 110"/>
                  <a:gd name="T47" fmla="*/ 5 h 114"/>
                  <a:gd name="T48" fmla="*/ 0 w 110"/>
                  <a:gd name="T49" fmla="*/ 4 h 114"/>
                  <a:gd name="T50" fmla="*/ 1 w 110"/>
                  <a:gd name="T51" fmla="*/ 3 h 114"/>
                  <a:gd name="T52" fmla="*/ 1 w 110"/>
                  <a:gd name="T53" fmla="*/ 3 h 114"/>
                  <a:gd name="T54" fmla="*/ 1 w 110"/>
                  <a:gd name="T55" fmla="*/ 2 h 114"/>
                  <a:gd name="T56" fmla="*/ 2 w 110"/>
                  <a:gd name="T57" fmla="*/ 2 h 114"/>
                  <a:gd name="T58" fmla="*/ 2 w 110"/>
                  <a:gd name="T59" fmla="*/ 1 h 114"/>
                  <a:gd name="T60" fmla="*/ 3 w 110"/>
                  <a:gd name="T61" fmla="*/ 1 h 114"/>
                  <a:gd name="T62" fmla="*/ 3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5"/>
                    </a:lnTo>
                    <a:lnTo>
                      <a:pt x="86" y="11"/>
                    </a:lnTo>
                    <a:lnTo>
                      <a:pt x="94" y="18"/>
                    </a:lnTo>
                    <a:lnTo>
                      <a:pt x="101" y="26"/>
                    </a:lnTo>
                    <a:lnTo>
                      <a:pt x="105" y="36"/>
                    </a:lnTo>
                    <a:lnTo>
                      <a:pt x="109" y="46"/>
                    </a:lnTo>
                    <a:lnTo>
                      <a:pt x="110" y="58"/>
                    </a:lnTo>
                    <a:lnTo>
                      <a:pt x="109" y="69"/>
                    </a:lnTo>
                    <a:lnTo>
                      <a:pt x="105" y="80"/>
                    </a:lnTo>
                    <a:lnTo>
                      <a:pt x="101" y="89"/>
                    </a:lnTo>
                    <a:lnTo>
                      <a:pt x="94" y="98"/>
                    </a:lnTo>
                    <a:lnTo>
                      <a:pt x="86" y="105"/>
                    </a:lnTo>
                    <a:lnTo>
                      <a:pt x="76" y="110"/>
                    </a:lnTo>
                    <a:lnTo>
                      <a:pt x="66" y="113"/>
                    </a:lnTo>
                    <a:lnTo>
                      <a:pt x="56" y="114"/>
                    </a:lnTo>
                    <a:lnTo>
                      <a:pt x="44" y="113"/>
                    </a:lnTo>
                    <a:lnTo>
                      <a:pt x="35" y="110"/>
                    </a:lnTo>
                    <a:lnTo>
                      <a:pt x="25" y="105"/>
                    </a:lnTo>
                    <a:lnTo>
                      <a:pt x="17" y="98"/>
                    </a:lnTo>
                    <a:lnTo>
                      <a:pt x="10" y="89"/>
                    </a:lnTo>
                    <a:lnTo>
                      <a:pt x="5" y="80"/>
                    </a:lnTo>
                    <a:lnTo>
                      <a:pt x="2" y="69"/>
                    </a:lnTo>
                    <a:lnTo>
                      <a:pt x="0" y="58"/>
                    </a:lnTo>
                    <a:lnTo>
                      <a:pt x="2" y="46"/>
                    </a:lnTo>
                    <a:lnTo>
                      <a:pt x="5" y="36"/>
                    </a:lnTo>
                    <a:lnTo>
                      <a:pt x="10" y="26"/>
                    </a:lnTo>
                    <a:lnTo>
                      <a:pt x="17" y="18"/>
                    </a:lnTo>
                    <a:lnTo>
                      <a:pt x="25" y="11"/>
                    </a:lnTo>
                    <a:lnTo>
                      <a:pt x="35" y="5"/>
                    </a:lnTo>
                    <a:lnTo>
                      <a:pt x="44" y="1"/>
                    </a:lnTo>
                    <a:lnTo>
                      <a:pt x="56" y="0"/>
                    </a:lnTo>
                    <a:close/>
                  </a:path>
                </a:pathLst>
              </a:custGeom>
              <a:solidFill>
                <a:srgbClr val="384C35"/>
              </a:solidFill>
              <a:ln w="9525">
                <a:noFill/>
                <a:round/>
                <a:headEnd/>
                <a:tailEnd/>
              </a:ln>
            </p:spPr>
            <p:txBody>
              <a:bodyPr rot="10800000" vert="eaVert"/>
              <a:lstStyle/>
              <a:p>
                <a:endParaRPr lang="en-US" sz="2400"/>
              </a:p>
            </p:txBody>
          </p:sp>
          <p:sp>
            <p:nvSpPr>
              <p:cNvPr id="109" name="Freeform 161"/>
              <p:cNvSpPr>
                <a:spLocks noChangeAspect="1"/>
              </p:cNvSpPr>
              <p:nvPr/>
            </p:nvSpPr>
            <p:spPr bwMode="auto">
              <a:xfrm>
                <a:off x="4999" y="1749"/>
                <a:ext cx="52" cy="54"/>
              </a:xfrm>
              <a:custGeom>
                <a:avLst/>
                <a:gdLst>
                  <a:gd name="T0" fmla="*/ 3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3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3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2" y="0"/>
                    </a:moveTo>
                    <a:lnTo>
                      <a:pt x="62" y="1"/>
                    </a:lnTo>
                    <a:lnTo>
                      <a:pt x="71" y="4"/>
                    </a:lnTo>
                    <a:lnTo>
                      <a:pt x="81" y="9"/>
                    </a:lnTo>
                    <a:lnTo>
                      <a:pt x="89" y="16"/>
                    </a:lnTo>
                    <a:lnTo>
                      <a:pt x="94" y="24"/>
                    </a:lnTo>
                    <a:lnTo>
                      <a:pt x="99" y="33"/>
                    </a:lnTo>
                    <a:lnTo>
                      <a:pt x="102" y="43"/>
                    </a:lnTo>
                    <a:lnTo>
                      <a:pt x="104" y="54"/>
                    </a:lnTo>
                    <a:lnTo>
                      <a:pt x="102" y="64"/>
                    </a:lnTo>
                    <a:lnTo>
                      <a:pt x="99" y="74"/>
                    </a:lnTo>
                    <a:lnTo>
                      <a:pt x="94" y="84"/>
                    </a:lnTo>
                    <a:lnTo>
                      <a:pt x="89" y="92"/>
                    </a:lnTo>
                    <a:lnTo>
                      <a:pt x="81" y="99"/>
                    </a:lnTo>
                    <a:lnTo>
                      <a:pt x="71" y="103"/>
                    </a:lnTo>
                    <a:lnTo>
                      <a:pt x="62" y="107"/>
                    </a:lnTo>
                    <a:lnTo>
                      <a:pt x="52" y="108"/>
                    </a:lnTo>
                    <a:lnTo>
                      <a:pt x="41" y="107"/>
                    </a:lnTo>
                    <a:lnTo>
                      <a:pt x="31" y="103"/>
                    </a:lnTo>
                    <a:lnTo>
                      <a:pt x="23" y="99"/>
                    </a:lnTo>
                    <a:lnTo>
                      <a:pt x="15" y="92"/>
                    </a:lnTo>
                    <a:lnTo>
                      <a:pt x="9" y="84"/>
                    </a:lnTo>
                    <a:lnTo>
                      <a:pt x="5" y="74"/>
                    </a:lnTo>
                    <a:lnTo>
                      <a:pt x="1" y="64"/>
                    </a:lnTo>
                    <a:lnTo>
                      <a:pt x="0" y="54"/>
                    </a:lnTo>
                    <a:lnTo>
                      <a:pt x="1" y="43"/>
                    </a:lnTo>
                    <a:lnTo>
                      <a:pt x="5" y="33"/>
                    </a:lnTo>
                    <a:lnTo>
                      <a:pt x="9" y="24"/>
                    </a:lnTo>
                    <a:lnTo>
                      <a:pt x="15" y="16"/>
                    </a:lnTo>
                    <a:lnTo>
                      <a:pt x="23" y="9"/>
                    </a:lnTo>
                    <a:lnTo>
                      <a:pt x="31" y="4"/>
                    </a:lnTo>
                    <a:lnTo>
                      <a:pt x="41" y="1"/>
                    </a:lnTo>
                    <a:lnTo>
                      <a:pt x="52" y="0"/>
                    </a:lnTo>
                    <a:close/>
                  </a:path>
                </a:pathLst>
              </a:custGeom>
              <a:solidFill>
                <a:srgbClr val="4C512B"/>
              </a:solidFill>
              <a:ln w="9525">
                <a:noFill/>
                <a:round/>
                <a:headEnd/>
                <a:tailEnd/>
              </a:ln>
            </p:spPr>
            <p:txBody>
              <a:bodyPr rot="10800000" vert="eaVert"/>
              <a:lstStyle/>
              <a:p>
                <a:endParaRPr lang="en-US" sz="2400"/>
              </a:p>
            </p:txBody>
          </p:sp>
          <p:sp>
            <p:nvSpPr>
              <p:cNvPr id="110" name="Freeform 162"/>
              <p:cNvSpPr>
                <a:spLocks noChangeAspect="1"/>
              </p:cNvSpPr>
              <p:nvPr/>
            </p:nvSpPr>
            <p:spPr bwMode="auto">
              <a:xfrm>
                <a:off x="5000" y="1750"/>
                <a:ext cx="49" cy="51"/>
              </a:xfrm>
              <a:custGeom>
                <a:avLst/>
                <a:gdLst>
                  <a:gd name="T0" fmla="*/ 3 w 98"/>
                  <a:gd name="T1" fmla="*/ 0 h 101"/>
                  <a:gd name="T2" fmla="*/ 4 w 98"/>
                  <a:gd name="T3" fmla="*/ 1 h 101"/>
                  <a:gd name="T4" fmla="*/ 5 w 98"/>
                  <a:gd name="T5" fmla="*/ 1 h 101"/>
                  <a:gd name="T6" fmla="*/ 5 w 98"/>
                  <a:gd name="T7" fmla="*/ 1 h 101"/>
                  <a:gd name="T8" fmla="*/ 6 w 98"/>
                  <a:gd name="T9" fmla="*/ 1 h 101"/>
                  <a:gd name="T10" fmla="*/ 6 w 98"/>
                  <a:gd name="T11" fmla="*/ 2 h 101"/>
                  <a:gd name="T12" fmla="*/ 6 w 98"/>
                  <a:gd name="T13" fmla="*/ 2 h 101"/>
                  <a:gd name="T14" fmla="*/ 6 w 98"/>
                  <a:gd name="T15" fmla="*/ 3 h 101"/>
                  <a:gd name="T16" fmla="*/ 6 w 98"/>
                  <a:gd name="T17" fmla="*/ 4 h 101"/>
                  <a:gd name="T18" fmla="*/ 6 w 98"/>
                  <a:gd name="T19" fmla="*/ 4 h 101"/>
                  <a:gd name="T20" fmla="*/ 6 w 98"/>
                  <a:gd name="T21" fmla="*/ 5 h 101"/>
                  <a:gd name="T22" fmla="*/ 6 w 98"/>
                  <a:gd name="T23" fmla="*/ 5 h 101"/>
                  <a:gd name="T24" fmla="*/ 6 w 98"/>
                  <a:gd name="T25" fmla="*/ 6 h 101"/>
                  <a:gd name="T26" fmla="*/ 5 w 98"/>
                  <a:gd name="T27" fmla="*/ 6 h 101"/>
                  <a:gd name="T28" fmla="*/ 5 w 98"/>
                  <a:gd name="T29" fmla="*/ 7 h 101"/>
                  <a:gd name="T30" fmla="*/ 4 w 98"/>
                  <a:gd name="T31" fmla="*/ 7 h 101"/>
                  <a:gd name="T32" fmla="*/ 3 w 98"/>
                  <a:gd name="T33" fmla="*/ 7 h 101"/>
                  <a:gd name="T34" fmla="*/ 3 w 98"/>
                  <a:gd name="T35" fmla="*/ 7 h 101"/>
                  <a:gd name="T36" fmla="*/ 2 w 98"/>
                  <a:gd name="T37" fmla="*/ 7 h 101"/>
                  <a:gd name="T38" fmla="*/ 2 w 98"/>
                  <a:gd name="T39" fmla="*/ 6 h 101"/>
                  <a:gd name="T40" fmla="*/ 1 w 98"/>
                  <a:gd name="T41" fmla="*/ 6 h 101"/>
                  <a:gd name="T42" fmla="*/ 1 w 98"/>
                  <a:gd name="T43" fmla="*/ 5 h 101"/>
                  <a:gd name="T44" fmla="*/ 1 w 98"/>
                  <a:gd name="T45" fmla="*/ 5 h 101"/>
                  <a:gd name="T46" fmla="*/ 1 w 98"/>
                  <a:gd name="T47" fmla="*/ 4 h 101"/>
                  <a:gd name="T48" fmla="*/ 0 w 98"/>
                  <a:gd name="T49" fmla="*/ 4 h 101"/>
                  <a:gd name="T50" fmla="*/ 1 w 98"/>
                  <a:gd name="T51" fmla="*/ 3 h 101"/>
                  <a:gd name="T52" fmla="*/ 1 w 98"/>
                  <a:gd name="T53" fmla="*/ 2 h 101"/>
                  <a:gd name="T54" fmla="*/ 1 w 98"/>
                  <a:gd name="T55" fmla="*/ 2 h 101"/>
                  <a:gd name="T56" fmla="*/ 1 w 98"/>
                  <a:gd name="T57" fmla="*/ 1 h 101"/>
                  <a:gd name="T58" fmla="*/ 2 w 98"/>
                  <a:gd name="T59" fmla="*/ 1 h 101"/>
                  <a:gd name="T60" fmla="*/ 2 w 98"/>
                  <a:gd name="T61" fmla="*/ 1 h 101"/>
                  <a:gd name="T62" fmla="*/ 3 w 98"/>
                  <a:gd name="T63" fmla="*/ 1 h 101"/>
                  <a:gd name="T64" fmla="*/ 3 w 98"/>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1"/>
                  <a:gd name="T101" fmla="*/ 98 w 98"/>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1">
                    <a:moveTo>
                      <a:pt x="50" y="0"/>
                    </a:moveTo>
                    <a:lnTo>
                      <a:pt x="59" y="1"/>
                    </a:lnTo>
                    <a:lnTo>
                      <a:pt x="68" y="3"/>
                    </a:lnTo>
                    <a:lnTo>
                      <a:pt x="76" y="8"/>
                    </a:lnTo>
                    <a:lnTo>
                      <a:pt x="84" y="15"/>
                    </a:lnTo>
                    <a:lnTo>
                      <a:pt x="90" y="22"/>
                    </a:lnTo>
                    <a:lnTo>
                      <a:pt x="95" y="31"/>
                    </a:lnTo>
                    <a:lnTo>
                      <a:pt x="97" y="40"/>
                    </a:lnTo>
                    <a:lnTo>
                      <a:pt x="98" y="51"/>
                    </a:lnTo>
                    <a:lnTo>
                      <a:pt x="97" y="61"/>
                    </a:lnTo>
                    <a:lnTo>
                      <a:pt x="95" y="70"/>
                    </a:lnTo>
                    <a:lnTo>
                      <a:pt x="90" y="78"/>
                    </a:lnTo>
                    <a:lnTo>
                      <a:pt x="84" y="86"/>
                    </a:lnTo>
                    <a:lnTo>
                      <a:pt x="76" y="92"/>
                    </a:lnTo>
                    <a:lnTo>
                      <a:pt x="68" y="97"/>
                    </a:lnTo>
                    <a:lnTo>
                      <a:pt x="59" y="100"/>
                    </a:lnTo>
                    <a:lnTo>
                      <a:pt x="50" y="101"/>
                    </a:lnTo>
                    <a:lnTo>
                      <a:pt x="39" y="100"/>
                    </a:lnTo>
                    <a:lnTo>
                      <a:pt x="30" y="97"/>
                    </a:lnTo>
                    <a:lnTo>
                      <a:pt x="22" y="92"/>
                    </a:lnTo>
                    <a:lnTo>
                      <a:pt x="15" y="86"/>
                    </a:lnTo>
                    <a:lnTo>
                      <a:pt x="8" y="78"/>
                    </a:lnTo>
                    <a:lnTo>
                      <a:pt x="4" y="70"/>
                    </a:lnTo>
                    <a:lnTo>
                      <a:pt x="1" y="61"/>
                    </a:lnTo>
                    <a:lnTo>
                      <a:pt x="0" y="51"/>
                    </a:lnTo>
                    <a:lnTo>
                      <a:pt x="1" y="40"/>
                    </a:lnTo>
                    <a:lnTo>
                      <a:pt x="4" y="31"/>
                    </a:lnTo>
                    <a:lnTo>
                      <a:pt x="8" y="22"/>
                    </a:lnTo>
                    <a:lnTo>
                      <a:pt x="15" y="15"/>
                    </a:lnTo>
                    <a:lnTo>
                      <a:pt x="22" y="8"/>
                    </a:lnTo>
                    <a:lnTo>
                      <a:pt x="30" y="3"/>
                    </a:lnTo>
                    <a:lnTo>
                      <a:pt x="39" y="1"/>
                    </a:lnTo>
                    <a:lnTo>
                      <a:pt x="50" y="0"/>
                    </a:lnTo>
                    <a:close/>
                  </a:path>
                </a:pathLst>
              </a:custGeom>
              <a:solidFill>
                <a:srgbClr val="635623"/>
              </a:solidFill>
              <a:ln w="9525">
                <a:noFill/>
                <a:round/>
                <a:headEnd/>
                <a:tailEnd/>
              </a:ln>
            </p:spPr>
            <p:txBody>
              <a:bodyPr rot="10800000" vert="eaVert"/>
              <a:lstStyle/>
              <a:p>
                <a:endParaRPr lang="en-US" sz="2400"/>
              </a:p>
            </p:txBody>
          </p:sp>
          <p:sp>
            <p:nvSpPr>
              <p:cNvPr id="111" name="Freeform 163"/>
              <p:cNvSpPr>
                <a:spLocks noChangeAspect="1"/>
              </p:cNvSpPr>
              <p:nvPr/>
            </p:nvSpPr>
            <p:spPr bwMode="auto">
              <a:xfrm>
                <a:off x="5002" y="1751"/>
                <a:ext cx="45" cy="47"/>
              </a:xfrm>
              <a:custGeom>
                <a:avLst/>
                <a:gdLst>
                  <a:gd name="T0" fmla="*/ 2 w 91"/>
                  <a:gd name="T1" fmla="*/ 0 h 96"/>
                  <a:gd name="T2" fmla="*/ 3 w 91"/>
                  <a:gd name="T3" fmla="*/ 0 h 96"/>
                  <a:gd name="T4" fmla="*/ 3 w 91"/>
                  <a:gd name="T5" fmla="*/ 0 h 96"/>
                  <a:gd name="T6" fmla="*/ 4 w 91"/>
                  <a:gd name="T7" fmla="*/ 0 h 96"/>
                  <a:gd name="T8" fmla="*/ 4 w 91"/>
                  <a:gd name="T9" fmla="*/ 0 h 96"/>
                  <a:gd name="T10" fmla="*/ 5 w 91"/>
                  <a:gd name="T11" fmla="*/ 1 h 96"/>
                  <a:gd name="T12" fmla="*/ 5 w 91"/>
                  <a:gd name="T13" fmla="*/ 1 h 96"/>
                  <a:gd name="T14" fmla="*/ 5 w 91"/>
                  <a:gd name="T15" fmla="*/ 2 h 96"/>
                  <a:gd name="T16" fmla="*/ 5 w 91"/>
                  <a:gd name="T17" fmla="*/ 3 h 96"/>
                  <a:gd name="T18" fmla="*/ 5 w 91"/>
                  <a:gd name="T19" fmla="*/ 3 h 96"/>
                  <a:gd name="T20" fmla="*/ 5 w 91"/>
                  <a:gd name="T21" fmla="*/ 4 h 96"/>
                  <a:gd name="T22" fmla="*/ 5 w 91"/>
                  <a:gd name="T23" fmla="*/ 4 h 96"/>
                  <a:gd name="T24" fmla="*/ 4 w 91"/>
                  <a:gd name="T25" fmla="*/ 5 h 96"/>
                  <a:gd name="T26" fmla="*/ 4 w 91"/>
                  <a:gd name="T27" fmla="*/ 5 h 96"/>
                  <a:gd name="T28" fmla="*/ 3 w 91"/>
                  <a:gd name="T29" fmla="*/ 5 h 96"/>
                  <a:gd name="T30" fmla="*/ 3 w 91"/>
                  <a:gd name="T31" fmla="*/ 5 h 96"/>
                  <a:gd name="T32" fmla="*/ 2 w 91"/>
                  <a:gd name="T33" fmla="*/ 5 h 96"/>
                  <a:gd name="T34" fmla="*/ 2 w 91"/>
                  <a:gd name="T35" fmla="*/ 5 h 96"/>
                  <a:gd name="T36" fmla="*/ 1 w 91"/>
                  <a:gd name="T37" fmla="*/ 5 h 96"/>
                  <a:gd name="T38" fmla="*/ 1 w 91"/>
                  <a:gd name="T39" fmla="*/ 5 h 96"/>
                  <a:gd name="T40" fmla="*/ 0 w 91"/>
                  <a:gd name="T41" fmla="*/ 5 h 96"/>
                  <a:gd name="T42" fmla="*/ 0 w 91"/>
                  <a:gd name="T43" fmla="*/ 4 h 96"/>
                  <a:gd name="T44" fmla="*/ 0 w 91"/>
                  <a:gd name="T45" fmla="*/ 4 h 96"/>
                  <a:gd name="T46" fmla="*/ 0 w 91"/>
                  <a:gd name="T47" fmla="*/ 3 h 96"/>
                  <a:gd name="T48" fmla="*/ 0 w 91"/>
                  <a:gd name="T49" fmla="*/ 3 h 96"/>
                  <a:gd name="T50" fmla="*/ 0 w 91"/>
                  <a:gd name="T51" fmla="*/ 2 h 96"/>
                  <a:gd name="T52" fmla="*/ 0 w 91"/>
                  <a:gd name="T53" fmla="*/ 1 h 96"/>
                  <a:gd name="T54" fmla="*/ 0 w 91"/>
                  <a:gd name="T55" fmla="*/ 1 h 96"/>
                  <a:gd name="T56" fmla="*/ 0 w 91"/>
                  <a:gd name="T57" fmla="*/ 0 h 96"/>
                  <a:gd name="T58" fmla="*/ 1 w 91"/>
                  <a:gd name="T59" fmla="*/ 0 h 96"/>
                  <a:gd name="T60" fmla="*/ 1 w 91"/>
                  <a:gd name="T61" fmla="*/ 0 h 96"/>
                  <a:gd name="T62" fmla="*/ 2 w 91"/>
                  <a:gd name="T63" fmla="*/ 0 h 96"/>
                  <a:gd name="T64" fmla="*/ 2 w 91"/>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6"/>
                  <a:gd name="T101" fmla="*/ 91 w 91"/>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6">
                    <a:moveTo>
                      <a:pt x="46" y="0"/>
                    </a:moveTo>
                    <a:lnTo>
                      <a:pt x="55" y="1"/>
                    </a:lnTo>
                    <a:lnTo>
                      <a:pt x="63" y="3"/>
                    </a:lnTo>
                    <a:lnTo>
                      <a:pt x="71" y="8"/>
                    </a:lnTo>
                    <a:lnTo>
                      <a:pt x="78" y="14"/>
                    </a:lnTo>
                    <a:lnTo>
                      <a:pt x="83" y="22"/>
                    </a:lnTo>
                    <a:lnTo>
                      <a:pt x="87" y="30"/>
                    </a:lnTo>
                    <a:lnTo>
                      <a:pt x="90" y="39"/>
                    </a:lnTo>
                    <a:lnTo>
                      <a:pt x="91" y="48"/>
                    </a:lnTo>
                    <a:lnTo>
                      <a:pt x="90" y="58"/>
                    </a:lnTo>
                    <a:lnTo>
                      <a:pt x="87" y="67"/>
                    </a:lnTo>
                    <a:lnTo>
                      <a:pt x="83" y="75"/>
                    </a:lnTo>
                    <a:lnTo>
                      <a:pt x="78" y="82"/>
                    </a:lnTo>
                    <a:lnTo>
                      <a:pt x="71" y="88"/>
                    </a:lnTo>
                    <a:lnTo>
                      <a:pt x="63" y="92"/>
                    </a:lnTo>
                    <a:lnTo>
                      <a:pt x="55" y="94"/>
                    </a:lnTo>
                    <a:lnTo>
                      <a:pt x="46" y="96"/>
                    </a:lnTo>
                    <a:lnTo>
                      <a:pt x="37" y="94"/>
                    </a:lnTo>
                    <a:lnTo>
                      <a:pt x="27" y="92"/>
                    </a:lnTo>
                    <a:lnTo>
                      <a:pt x="20" y="88"/>
                    </a:lnTo>
                    <a:lnTo>
                      <a:pt x="14" y="82"/>
                    </a:lnTo>
                    <a:lnTo>
                      <a:pt x="8" y="75"/>
                    </a:lnTo>
                    <a:lnTo>
                      <a:pt x="3" y="67"/>
                    </a:lnTo>
                    <a:lnTo>
                      <a:pt x="1" y="58"/>
                    </a:lnTo>
                    <a:lnTo>
                      <a:pt x="0" y="48"/>
                    </a:lnTo>
                    <a:lnTo>
                      <a:pt x="1" y="39"/>
                    </a:lnTo>
                    <a:lnTo>
                      <a:pt x="3" y="30"/>
                    </a:lnTo>
                    <a:lnTo>
                      <a:pt x="8" y="22"/>
                    </a:lnTo>
                    <a:lnTo>
                      <a:pt x="14" y="14"/>
                    </a:lnTo>
                    <a:lnTo>
                      <a:pt x="20" y="8"/>
                    </a:lnTo>
                    <a:lnTo>
                      <a:pt x="27" y="3"/>
                    </a:lnTo>
                    <a:lnTo>
                      <a:pt x="37" y="1"/>
                    </a:lnTo>
                    <a:lnTo>
                      <a:pt x="46" y="0"/>
                    </a:lnTo>
                    <a:close/>
                  </a:path>
                </a:pathLst>
              </a:custGeom>
              <a:solidFill>
                <a:srgbClr val="775B1C"/>
              </a:solidFill>
              <a:ln w="9525">
                <a:noFill/>
                <a:round/>
                <a:headEnd/>
                <a:tailEnd/>
              </a:ln>
            </p:spPr>
            <p:txBody>
              <a:bodyPr rot="10800000" vert="eaVert"/>
              <a:lstStyle/>
              <a:p>
                <a:endParaRPr lang="en-US" sz="2400"/>
              </a:p>
            </p:txBody>
          </p:sp>
          <p:sp>
            <p:nvSpPr>
              <p:cNvPr id="112" name="Freeform 164"/>
              <p:cNvSpPr>
                <a:spLocks noChangeAspect="1"/>
              </p:cNvSpPr>
              <p:nvPr/>
            </p:nvSpPr>
            <p:spPr bwMode="auto">
              <a:xfrm>
                <a:off x="5003" y="1752"/>
                <a:ext cx="43" cy="44"/>
              </a:xfrm>
              <a:custGeom>
                <a:avLst/>
                <a:gdLst>
                  <a:gd name="T0" fmla="*/ 3 w 86"/>
                  <a:gd name="T1" fmla="*/ 0 h 89"/>
                  <a:gd name="T2" fmla="*/ 3 w 86"/>
                  <a:gd name="T3" fmla="*/ 0 h 89"/>
                  <a:gd name="T4" fmla="*/ 4 w 86"/>
                  <a:gd name="T5" fmla="*/ 0 h 89"/>
                  <a:gd name="T6" fmla="*/ 5 w 86"/>
                  <a:gd name="T7" fmla="*/ 0 h 89"/>
                  <a:gd name="T8" fmla="*/ 5 w 86"/>
                  <a:gd name="T9" fmla="*/ 0 h 89"/>
                  <a:gd name="T10" fmla="*/ 5 w 86"/>
                  <a:gd name="T11" fmla="*/ 1 h 89"/>
                  <a:gd name="T12" fmla="*/ 5 w 86"/>
                  <a:gd name="T13" fmla="*/ 1 h 89"/>
                  <a:gd name="T14" fmla="*/ 5 w 86"/>
                  <a:gd name="T15" fmla="*/ 2 h 89"/>
                  <a:gd name="T16" fmla="*/ 5 w 86"/>
                  <a:gd name="T17" fmla="*/ 2 h 89"/>
                  <a:gd name="T18" fmla="*/ 5 w 86"/>
                  <a:gd name="T19" fmla="*/ 3 h 89"/>
                  <a:gd name="T20" fmla="*/ 5 w 86"/>
                  <a:gd name="T21" fmla="*/ 3 h 89"/>
                  <a:gd name="T22" fmla="*/ 5 w 86"/>
                  <a:gd name="T23" fmla="*/ 4 h 89"/>
                  <a:gd name="T24" fmla="*/ 5 w 86"/>
                  <a:gd name="T25" fmla="*/ 4 h 89"/>
                  <a:gd name="T26" fmla="*/ 5 w 86"/>
                  <a:gd name="T27" fmla="*/ 5 h 89"/>
                  <a:gd name="T28" fmla="*/ 4 w 86"/>
                  <a:gd name="T29" fmla="*/ 5 h 89"/>
                  <a:gd name="T30" fmla="*/ 3 w 86"/>
                  <a:gd name="T31" fmla="*/ 5 h 89"/>
                  <a:gd name="T32" fmla="*/ 3 w 86"/>
                  <a:gd name="T33" fmla="*/ 5 h 89"/>
                  <a:gd name="T34" fmla="*/ 3 w 86"/>
                  <a:gd name="T35" fmla="*/ 5 h 89"/>
                  <a:gd name="T36" fmla="*/ 2 w 86"/>
                  <a:gd name="T37" fmla="*/ 5 h 89"/>
                  <a:gd name="T38" fmla="*/ 1 w 86"/>
                  <a:gd name="T39" fmla="*/ 5 h 89"/>
                  <a:gd name="T40" fmla="*/ 1 w 86"/>
                  <a:gd name="T41" fmla="*/ 4 h 89"/>
                  <a:gd name="T42" fmla="*/ 1 w 86"/>
                  <a:gd name="T43" fmla="*/ 4 h 89"/>
                  <a:gd name="T44" fmla="*/ 1 w 86"/>
                  <a:gd name="T45" fmla="*/ 3 h 89"/>
                  <a:gd name="T46" fmla="*/ 1 w 86"/>
                  <a:gd name="T47" fmla="*/ 3 h 89"/>
                  <a:gd name="T48" fmla="*/ 0 w 86"/>
                  <a:gd name="T49" fmla="*/ 2 h 89"/>
                  <a:gd name="T50" fmla="*/ 1 w 86"/>
                  <a:gd name="T51" fmla="*/ 2 h 89"/>
                  <a:gd name="T52" fmla="*/ 1 w 86"/>
                  <a:gd name="T53" fmla="*/ 1 h 89"/>
                  <a:gd name="T54" fmla="*/ 1 w 86"/>
                  <a:gd name="T55" fmla="*/ 1 h 89"/>
                  <a:gd name="T56" fmla="*/ 1 w 86"/>
                  <a:gd name="T57" fmla="*/ 0 h 89"/>
                  <a:gd name="T58" fmla="*/ 1 w 86"/>
                  <a:gd name="T59" fmla="*/ 0 h 89"/>
                  <a:gd name="T60" fmla="*/ 2 w 86"/>
                  <a:gd name="T61" fmla="*/ 0 h 89"/>
                  <a:gd name="T62" fmla="*/ 3 w 86"/>
                  <a:gd name="T63" fmla="*/ 0 h 89"/>
                  <a:gd name="T64" fmla="*/ 3 w 86"/>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89"/>
                  <a:gd name="T101" fmla="*/ 86 w 86"/>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89">
                    <a:moveTo>
                      <a:pt x="44" y="0"/>
                    </a:moveTo>
                    <a:lnTo>
                      <a:pt x="52" y="1"/>
                    </a:lnTo>
                    <a:lnTo>
                      <a:pt x="60" y="4"/>
                    </a:lnTo>
                    <a:lnTo>
                      <a:pt x="67" y="8"/>
                    </a:lnTo>
                    <a:lnTo>
                      <a:pt x="74" y="13"/>
                    </a:lnTo>
                    <a:lnTo>
                      <a:pt x="79" y="20"/>
                    </a:lnTo>
                    <a:lnTo>
                      <a:pt x="83" y="28"/>
                    </a:lnTo>
                    <a:lnTo>
                      <a:pt x="85" y="36"/>
                    </a:lnTo>
                    <a:lnTo>
                      <a:pt x="86" y="45"/>
                    </a:lnTo>
                    <a:lnTo>
                      <a:pt x="85" y="54"/>
                    </a:lnTo>
                    <a:lnTo>
                      <a:pt x="83" y="63"/>
                    </a:lnTo>
                    <a:lnTo>
                      <a:pt x="79" y="69"/>
                    </a:lnTo>
                    <a:lnTo>
                      <a:pt x="74" y="76"/>
                    </a:lnTo>
                    <a:lnTo>
                      <a:pt x="67" y="82"/>
                    </a:lnTo>
                    <a:lnTo>
                      <a:pt x="60" y="86"/>
                    </a:lnTo>
                    <a:lnTo>
                      <a:pt x="52" y="88"/>
                    </a:lnTo>
                    <a:lnTo>
                      <a:pt x="44" y="89"/>
                    </a:lnTo>
                    <a:lnTo>
                      <a:pt x="35" y="88"/>
                    </a:lnTo>
                    <a:lnTo>
                      <a:pt x="26" y="86"/>
                    </a:lnTo>
                    <a:lnTo>
                      <a:pt x="20" y="82"/>
                    </a:lnTo>
                    <a:lnTo>
                      <a:pt x="13" y="76"/>
                    </a:lnTo>
                    <a:lnTo>
                      <a:pt x="7" y="69"/>
                    </a:lnTo>
                    <a:lnTo>
                      <a:pt x="3" y="63"/>
                    </a:lnTo>
                    <a:lnTo>
                      <a:pt x="1" y="54"/>
                    </a:lnTo>
                    <a:lnTo>
                      <a:pt x="0" y="45"/>
                    </a:lnTo>
                    <a:lnTo>
                      <a:pt x="1" y="36"/>
                    </a:lnTo>
                    <a:lnTo>
                      <a:pt x="3" y="28"/>
                    </a:lnTo>
                    <a:lnTo>
                      <a:pt x="7" y="20"/>
                    </a:lnTo>
                    <a:lnTo>
                      <a:pt x="13" y="13"/>
                    </a:lnTo>
                    <a:lnTo>
                      <a:pt x="20" y="8"/>
                    </a:lnTo>
                    <a:lnTo>
                      <a:pt x="26" y="4"/>
                    </a:lnTo>
                    <a:lnTo>
                      <a:pt x="35" y="1"/>
                    </a:lnTo>
                    <a:lnTo>
                      <a:pt x="44" y="0"/>
                    </a:lnTo>
                    <a:close/>
                  </a:path>
                </a:pathLst>
              </a:custGeom>
              <a:solidFill>
                <a:srgbClr val="8C6014"/>
              </a:solidFill>
              <a:ln w="9525">
                <a:noFill/>
                <a:round/>
                <a:headEnd/>
                <a:tailEnd/>
              </a:ln>
            </p:spPr>
            <p:txBody>
              <a:bodyPr rot="10800000" vert="eaVert"/>
              <a:lstStyle/>
              <a:p>
                <a:endParaRPr lang="en-US" sz="2400"/>
              </a:p>
            </p:txBody>
          </p:sp>
          <p:sp>
            <p:nvSpPr>
              <p:cNvPr id="113" name="Freeform 165"/>
              <p:cNvSpPr>
                <a:spLocks noChangeAspect="1"/>
              </p:cNvSpPr>
              <p:nvPr/>
            </p:nvSpPr>
            <p:spPr bwMode="auto">
              <a:xfrm>
                <a:off x="5005" y="1753"/>
                <a:ext cx="40" cy="41"/>
              </a:xfrm>
              <a:custGeom>
                <a:avLst/>
                <a:gdLst>
                  <a:gd name="T0" fmla="*/ 2 w 81"/>
                  <a:gd name="T1" fmla="*/ 0 h 83"/>
                  <a:gd name="T2" fmla="*/ 3 w 81"/>
                  <a:gd name="T3" fmla="*/ 0 h 83"/>
                  <a:gd name="T4" fmla="*/ 3 w 81"/>
                  <a:gd name="T5" fmla="*/ 0 h 83"/>
                  <a:gd name="T6" fmla="*/ 3 w 81"/>
                  <a:gd name="T7" fmla="*/ 0 h 83"/>
                  <a:gd name="T8" fmla="*/ 4 w 81"/>
                  <a:gd name="T9" fmla="*/ 0 h 83"/>
                  <a:gd name="T10" fmla="*/ 4 w 81"/>
                  <a:gd name="T11" fmla="*/ 1 h 83"/>
                  <a:gd name="T12" fmla="*/ 4 w 81"/>
                  <a:gd name="T13" fmla="*/ 1 h 83"/>
                  <a:gd name="T14" fmla="*/ 5 w 81"/>
                  <a:gd name="T15" fmla="*/ 2 h 83"/>
                  <a:gd name="T16" fmla="*/ 5 w 81"/>
                  <a:gd name="T17" fmla="*/ 2 h 83"/>
                  <a:gd name="T18" fmla="*/ 5 w 81"/>
                  <a:gd name="T19" fmla="*/ 3 h 83"/>
                  <a:gd name="T20" fmla="*/ 4 w 81"/>
                  <a:gd name="T21" fmla="*/ 3 h 83"/>
                  <a:gd name="T22" fmla="*/ 4 w 81"/>
                  <a:gd name="T23" fmla="*/ 3 h 83"/>
                  <a:gd name="T24" fmla="*/ 4 w 81"/>
                  <a:gd name="T25" fmla="*/ 4 h 83"/>
                  <a:gd name="T26" fmla="*/ 3 w 81"/>
                  <a:gd name="T27" fmla="*/ 4 h 83"/>
                  <a:gd name="T28" fmla="*/ 3 w 81"/>
                  <a:gd name="T29" fmla="*/ 4 h 83"/>
                  <a:gd name="T30" fmla="*/ 3 w 81"/>
                  <a:gd name="T31" fmla="*/ 5 h 83"/>
                  <a:gd name="T32" fmla="*/ 2 w 81"/>
                  <a:gd name="T33" fmla="*/ 5 h 83"/>
                  <a:gd name="T34" fmla="*/ 2 w 81"/>
                  <a:gd name="T35" fmla="*/ 5 h 83"/>
                  <a:gd name="T36" fmla="*/ 1 w 81"/>
                  <a:gd name="T37" fmla="*/ 4 h 83"/>
                  <a:gd name="T38" fmla="*/ 1 w 81"/>
                  <a:gd name="T39" fmla="*/ 4 h 83"/>
                  <a:gd name="T40" fmla="*/ 0 w 81"/>
                  <a:gd name="T41" fmla="*/ 4 h 83"/>
                  <a:gd name="T42" fmla="*/ 0 w 81"/>
                  <a:gd name="T43" fmla="*/ 3 h 83"/>
                  <a:gd name="T44" fmla="*/ 0 w 81"/>
                  <a:gd name="T45" fmla="*/ 3 h 83"/>
                  <a:gd name="T46" fmla="*/ 0 w 81"/>
                  <a:gd name="T47" fmla="*/ 3 h 83"/>
                  <a:gd name="T48" fmla="*/ 0 w 81"/>
                  <a:gd name="T49" fmla="*/ 2 h 83"/>
                  <a:gd name="T50" fmla="*/ 0 w 81"/>
                  <a:gd name="T51" fmla="*/ 2 h 83"/>
                  <a:gd name="T52" fmla="*/ 0 w 81"/>
                  <a:gd name="T53" fmla="*/ 1 h 83"/>
                  <a:gd name="T54" fmla="*/ 0 w 81"/>
                  <a:gd name="T55" fmla="*/ 1 h 83"/>
                  <a:gd name="T56" fmla="*/ 0 w 81"/>
                  <a:gd name="T57" fmla="*/ 0 h 83"/>
                  <a:gd name="T58" fmla="*/ 1 w 81"/>
                  <a:gd name="T59" fmla="*/ 0 h 83"/>
                  <a:gd name="T60" fmla="*/ 1 w 81"/>
                  <a:gd name="T61" fmla="*/ 0 h 83"/>
                  <a:gd name="T62" fmla="*/ 2 w 81"/>
                  <a:gd name="T63" fmla="*/ 0 h 83"/>
                  <a:gd name="T64" fmla="*/ 2 w 81"/>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3"/>
                  <a:gd name="T101" fmla="*/ 81 w 81"/>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3">
                    <a:moveTo>
                      <a:pt x="41" y="0"/>
                    </a:moveTo>
                    <a:lnTo>
                      <a:pt x="49" y="1"/>
                    </a:lnTo>
                    <a:lnTo>
                      <a:pt x="56" y="3"/>
                    </a:lnTo>
                    <a:lnTo>
                      <a:pt x="63" y="7"/>
                    </a:lnTo>
                    <a:lnTo>
                      <a:pt x="70" y="11"/>
                    </a:lnTo>
                    <a:lnTo>
                      <a:pt x="74" y="18"/>
                    </a:lnTo>
                    <a:lnTo>
                      <a:pt x="78" y="25"/>
                    </a:lnTo>
                    <a:lnTo>
                      <a:pt x="80" y="33"/>
                    </a:lnTo>
                    <a:lnTo>
                      <a:pt x="81" y="41"/>
                    </a:lnTo>
                    <a:lnTo>
                      <a:pt x="80" y="49"/>
                    </a:lnTo>
                    <a:lnTo>
                      <a:pt x="78" y="56"/>
                    </a:lnTo>
                    <a:lnTo>
                      <a:pt x="74" y="63"/>
                    </a:lnTo>
                    <a:lnTo>
                      <a:pt x="70" y="70"/>
                    </a:lnTo>
                    <a:lnTo>
                      <a:pt x="63" y="75"/>
                    </a:lnTo>
                    <a:lnTo>
                      <a:pt x="56" y="79"/>
                    </a:lnTo>
                    <a:lnTo>
                      <a:pt x="49" y="81"/>
                    </a:lnTo>
                    <a:lnTo>
                      <a:pt x="41" y="83"/>
                    </a:lnTo>
                    <a:lnTo>
                      <a:pt x="33" y="81"/>
                    </a:lnTo>
                    <a:lnTo>
                      <a:pt x="26" y="79"/>
                    </a:lnTo>
                    <a:lnTo>
                      <a:pt x="19" y="75"/>
                    </a:lnTo>
                    <a:lnTo>
                      <a:pt x="12" y="70"/>
                    </a:lnTo>
                    <a:lnTo>
                      <a:pt x="7" y="63"/>
                    </a:lnTo>
                    <a:lnTo>
                      <a:pt x="4" y="56"/>
                    </a:lnTo>
                    <a:lnTo>
                      <a:pt x="2" y="49"/>
                    </a:lnTo>
                    <a:lnTo>
                      <a:pt x="0" y="41"/>
                    </a:lnTo>
                    <a:lnTo>
                      <a:pt x="2" y="33"/>
                    </a:lnTo>
                    <a:lnTo>
                      <a:pt x="4" y="25"/>
                    </a:lnTo>
                    <a:lnTo>
                      <a:pt x="7" y="18"/>
                    </a:lnTo>
                    <a:lnTo>
                      <a:pt x="12" y="11"/>
                    </a:lnTo>
                    <a:lnTo>
                      <a:pt x="19" y="7"/>
                    </a:lnTo>
                    <a:lnTo>
                      <a:pt x="26" y="3"/>
                    </a:lnTo>
                    <a:lnTo>
                      <a:pt x="33" y="1"/>
                    </a:lnTo>
                    <a:lnTo>
                      <a:pt x="41" y="0"/>
                    </a:lnTo>
                    <a:close/>
                  </a:path>
                </a:pathLst>
              </a:custGeom>
              <a:solidFill>
                <a:srgbClr val="A3660C"/>
              </a:solidFill>
              <a:ln w="9525">
                <a:noFill/>
                <a:round/>
                <a:headEnd/>
                <a:tailEnd/>
              </a:ln>
            </p:spPr>
            <p:txBody>
              <a:bodyPr rot="10800000" vert="eaVert"/>
              <a:lstStyle/>
              <a:p>
                <a:endParaRPr lang="en-US" sz="2400"/>
              </a:p>
            </p:txBody>
          </p:sp>
          <p:sp>
            <p:nvSpPr>
              <p:cNvPr id="114" name="Freeform 166"/>
              <p:cNvSpPr>
                <a:spLocks noChangeAspect="1"/>
              </p:cNvSpPr>
              <p:nvPr/>
            </p:nvSpPr>
            <p:spPr bwMode="auto">
              <a:xfrm>
                <a:off x="5006" y="1753"/>
                <a:ext cx="37" cy="39"/>
              </a:xfrm>
              <a:custGeom>
                <a:avLst/>
                <a:gdLst>
                  <a:gd name="T0" fmla="*/ 2 w 75"/>
                  <a:gd name="T1" fmla="*/ 0 h 77"/>
                  <a:gd name="T2" fmla="*/ 2 w 75"/>
                  <a:gd name="T3" fmla="*/ 1 h 77"/>
                  <a:gd name="T4" fmla="*/ 3 w 75"/>
                  <a:gd name="T5" fmla="*/ 1 h 77"/>
                  <a:gd name="T6" fmla="*/ 3 w 75"/>
                  <a:gd name="T7" fmla="*/ 1 h 77"/>
                  <a:gd name="T8" fmla="*/ 3 w 75"/>
                  <a:gd name="T9" fmla="*/ 1 h 77"/>
                  <a:gd name="T10" fmla="*/ 4 w 75"/>
                  <a:gd name="T11" fmla="*/ 2 h 77"/>
                  <a:gd name="T12" fmla="*/ 4 w 75"/>
                  <a:gd name="T13" fmla="*/ 2 h 77"/>
                  <a:gd name="T14" fmla="*/ 4 w 75"/>
                  <a:gd name="T15" fmla="*/ 2 h 77"/>
                  <a:gd name="T16" fmla="*/ 4 w 75"/>
                  <a:gd name="T17" fmla="*/ 3 h 77"/>
                  <a:gd name="T18" fmla="*/ 4 w 75"/>
                  <a:gd name="T19" fmla="*/ 3 h 77"/>
                  <a:gd name="T20" fmla="*/ 4 w 75"/>
                  <a:gd name="T21" fmla="*/ 4 h 77"/>
                  <a:gd name="T22" fmla="*/ 4 w 75"/>
                  <a:gd name="T23" fmla="*/ 4 h 77"/>
                  <a:gd name="T24" fmla="*/ 3 w 75"/>
                  <a:gd name="T25" fmla="*/ 5 h 77"/>
                  <a:gd name="T26" fmla="*/ 3 w 75"/>
                  <a:gd name="T27" fmla="*/ 5 h 77"/>
                  <a:gd name="T28" fmla="*/ 3 w 75"/>
                  <a:gd name="T29" fmla="*/ 5 h 77"/>
                  <a:gd name="T30" fmla="*/ 2 w 75"/>
                  <a:gd name="T31" fmla="*/ 5 h 77"/>
                  <a:gd name="T32" fmla="*/ 2 w 75"/>
                  <a:gd name="T33" fmla="*/ 5 h 77"/>
                  <a:gd name="T34" fmla="*/ 1 w 75"/>
                  <a:gd name="T35" fmla="*/ 5 h 77"/>
                  <a:gd name="T36" fmla="*/ 1 w 75"/>
                  <a:gd name="T37" fmla="*/ 5 h 77"/>
                  <a:gd name="T38" fmla="*/ 1 w 75"/>
                  <a:gd name="T39" fmla="*/ 5 h 77"/>
                  <a:gd name="T40" fmla="*/ 0 w 75"/>
                  <a:gd name="T41" fmla="*/ 5 h 77"/>
                  <a:gd name="T42" fmla="*/ 0 w 75"/>
                  <a:gd name="T43" fmla="*/ 4 h 77"/>
                  <a:gd name="T44" fmla="*/ 0 w 75"/>
                  <a:gd name="T45" fmla="*/ 4 h 77"/>
                  <a:gd name="T46" fmla="*/ 0 w 75"/>
                  <a:gd name="T47" fmla="*/ 3 h 77"/>
                  <a:gd name="T48" fmla="*/ 0 w 75"/>
                  <a:gd name="T49" fmla="*/ 3 h 77"/>
                  <a:gd name="T50" fmla="*/ 0 w 75"/>
                  <a:gd name="T51" fmla="*/ 2 h 77"/>
                  <a:gd name="T52" fmla="*/ 0 w 75"/>
                  <a:gd name="T53" fmla="*/ 2 h 77"/>
                  <a:gd name="T54" fmla="*/ 0 w 75"/>
                  <a:gd name="T55" fmla="*/ 2 h 77"/>
                  <a:gd name="T56" fmla="*/ 0 w 75"/>
                  <a:gd name="T57" fmla="*/ 1 h 77"/>
                  <a:gd name="T58" fmla="*/ 1 w 75"/>
                  <a:gd name="T59" fmla="*/ 1 h 77"/>
                  <a:gd name="T60" fmla="*/ 1 w 75"/>
                  <a:gd name="T61" fmla="*/ 1 h 77"/>
                  <a:gd name="T62" fmla="*/ 1 w 75"/>
                  <a:gd name="T63" fmla="*/ 1 h 77"/>
                  <a:gd name="T64" fmla="*/ 2 w 75"/>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7"/>
                  <a:gd name="T101" fmla="*/ 75 w 75"/>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7">
                    <a:moveTo>
                      <a:pt x="38" y="0"/>
                    </a:moveTo>
                    <a:lnTo>
                      <a:pt x="45" y="1"/>
                    </a:lnTo>
                    <a:lnTo>
                      <a:pt x="52" y="3"/>
                    </a:lnTo>
                    <a:lnTo>
                      <a:pt x="58" y="7"/>
                    </a:lnTo>
                    <a:lnTo>
                      <a:pt x="63" y="11"/>
                    </a:lnTo>
                    <a:lnTo>
                      <a:pt x="68" y="17"/>
                    </a:lnTo>
                    <a:lnTo>
                      <a:pt x="71" y="24"/>
                    </a:lnTo>
                    <a:lnTo>
                      <a:pt x="73" y="31"/>
                    </a:lnTo>
                    <a:lnTo>
                      <a:pt x="75" y="39"/>
                    </a:lnTo>
                    <a:lnTo>
                      <a:pt x="73" y="47"/>
                    </a:lnTo>
                    <a:lnTo>
                      <a:pt x="71" y="54"/>
                    </a:lnTo>
                    <a:lnTo>
                      <a:pt x="68" y="60"/>
                    </a:lnTo>
                    <a:lnTo>
                      <a:pt x="63" y="65"/>
                    </a:lnTo>
                    <a:lnTo>
                      <a:pt x="58" y="70"/>
                    </a:lnTo>
                    <a:lnTo>
                      <a:pt x="52" y="74"/>
                    </a:lnTo>
                    <a:lnTo>
                      <a:pt x="45" y="76"/>
                    </a:lnTo>
                    <a:lnTo>
                      <a:pt x="38" y="77"/>
                    </a:lnTo>
                    <a:lnTo>
                      <a:pt x="30" y="76"/>
                    </a:lnTo>
                    <a:lnTo>
                      <a:pt x="23" y="74"/>
                    </a:lnTo>
                    <a:lnTo>
                      <a:pt x="17" y="70"/>
                    </a:lnTo>
                    <a:lnTo>
                      <a:pt x="11" y="65"/>
                    </a:lnTo>
                    <a:lnTo>
                      <a:pt x="7" y="60"/>
                    </a:lnTo>
                    <a:lnTo>
                      <a:pt x="3" y="54"/>
                    </a:lnTo>
                    <a:lnTo>
                      <a:pt x="1" y="47"/>
                    </a:lnTo>
                    <a:lnTo>
                      <a:pt x="0" y="39"/>
                    </a:lnTo>
                    <a:lnTo>
                      <a:pt x="1" y="31"/>
                    </a:lnTo>
                    <a:lnTo>
                      <a:pt x="3" y="24"/>
                    </a:lnTo>
                    <a:lnTo>
                      <a:pt x="7" y="17"/>
                    </a:lnTo>
                    <a:lnTo>
                      <a:pt x="11" y="11"/>
                    </a:lnTo>
                    <a:lnTo>
                      <a:pt x="17" y="7"/>
                    </a:lnTo>
                    <a:lnTo>
                      <a:pt x="23" y="3"/>
                    </a:lnTo>
                    <a:lnTo>
                      <a:pt x="30" y="1"/>
                    </a:lnTo>
                    <a:lnTo>
                      <a:pt x="38" y="0"/>
                    </a:lnTo>
                    <a:close/>
                  </a:path>
                </a:pathLst>
              </a:custGeom>
              <a:solidFill>
                <a:srgbClr val="B76B05"/>
              </a:solidFill>
              <a:ln w="9525">
                <a:noFill/>
                <a:round/>
                <a:headEnd/>
                <a:tailEnd/>
              </a:ln>
            </p:spPr>
            <p:txBody>
              <a:bodyPr rot="10800000" vert="eaVert"/>
              <a:lstStyle/>
              <a:p>
                <a:endParaRPr lang="en-US" sz="2400"/>
              </a:p>
            </p:txBody>
          </p:sp>
          <p:sp>
            <p:nvSpPr>
              <p:cNvPr id="115" name="Freeform 167"/>
              <p:cNvSpPr>
                <a:spLocks noChangeAspect="1"/>
              </p:cNvSpPr>
              <p:nvPr/>
            </p:nvSpPr>
            <p:spPr bwMode="auto">
              <a:xfrm>
                <a:off x="4750" y="1848"/>
                <a:ext cx="361" cy="41"/>
              </a:xfrm>
              <a:custGeom>
                <a:avLst/>
                <a:gdLst>
                  <a:gd name="T0" fmla="*/ 0 w 722"/>
                  <a:gd name="T1" fmla="*/ 3 h 82"/>
                  <a:gd name="T2" fmla="*/ 45 w 722"/>
                  <a:gd name="T3" fmla="*/ 0 h 82"/>
                  <a:gd name="T4" fmla="*/ 43 w 722"/>
                  <a:gd name="T5" fmla="*/ 3 h 82"/>
                  <a:gd name="T6" fmla="*/ 1 w 722"/>
                  <a:gd name="T7" fmla="*/ 5 h 82"/>
                  <a:gd name="T8" fmla="*/ 0 w 722"/>
                  <a:gd name="T9" fmla="*/ 3 h 82"/>
                  <a:gd name="T10" fmla="*/ 0 60000 65536"/>
                  <a:gd name="T11" fmla="*/ 0 60000 65536"/>
                  <a:gd name="T12" fmla="*/ 0 60000 65536"/>
                  <a:gd name="T13" fmla="*/ 0 60000 65536"/>
                  <a:gd name="T14" fmla="*/ 0 60000 65536"/>
                  <a:gd name="T15" fmla="*/ 0 w 722"/>
                  <a:gd name="T16" fmla="*/ 0 h 82"/>
                  <a:gd name="T17" fmla="*/ 722 w 722"/>
                  <a:gd name="T18" fmla="*/ 82 h 82"/>
                </a:gdLst>
                <a:ahLst/>
                <a:cxnLst>
                  <a:cxn ang="T10">
                    <a:pos x="T0" y="T1"/>
                  </a:cxn>
                  <a:cxn ang="T11">
                    <a:pos x="T2" y="T3"/>
                  </a:cxn>
                  <a:cxn ang="T12">
                    <a:pos x="T4" y="T5"/>
                  </a:cxn>
                  <a:cxn ang="T13">
                    <a:pos x="T6" y="T7"/>
                  </a:cxn>
                  <a:cxn ang="T14">
                    <a:pos x="T8" y="T9"/>
                  </a:cxn>
                </a:cxnLst>
                <a:rect l="T15" t="T16" r="T17" b="T18"/>
                <a:pathLst>
                  <a:path w="722" h="82">
                    <a:moveTo>
                      <a:pt x="0" y="42"/>
                    </a:moveTo>
                    <a:lnTo>
                      <a:pt x="722" y="0"/>
                    </a:lnTo>
                    <a:lnTo>
                      <a:pt x="673" y="42"/>
                    </a:lnTo>
                    <a:lnTo>
                      <a:pt x="9" y="82"/>
                    </a:lnTo>
                    <a:lnTo>
                      <a:pt x="0" y="42"/>
                    </a:lnTo>
                    <a:close/>
                  </a:path>
                </a:pathLst>
              </a:custGeom>
              <a:solidFill>
                <a:srgbClr val="00335B"/>
              </a:solidFill>
              <a:ln w="9525">
                <a:noFill/>
                <a:round/>
                <a:headEnd/>
                <a:tailEnd/>
              </a:ln>
            </p:spPr>
            <p:txBody>
              <a:bodyPr rot="10800000" vert="eaVert"/>
              <a:lstStyle/>
              <a:p>
                <a:endParaRPr lang="en-US" sz="2400"/>
              </a:p>
            </p:txBody>
          </p:sp>
          <p:sp>
            <p:nvSpPr>
              <p:cNvPr id="116" name="Freeform 168"/>
              <p:cNvSpPr>
                <a:spLocks noChangeAspect="1"/>
              </p:cNvSpPr>
              <p:nvPr/>
            </p:nvSpPr>
            <p:spPr bwMode="auto">
              <a:xfrm>
                <a:off x="4793" y="2097"/>
                <a:ext cx="311" cy="30"/>
              </a:xfrm>
              <a:custGeom>
                <a:avLst/>
                <a:gdLst>
                  <a:gd name="T0" fmla="*/ 4 w 622"/>
                  <a:gd name="T1" fmla="*/ 0 h 59"/>
                  <a:gd name="T2" fmla="*/ 39 w 622"/>
                  <a:gd name="T3" fmla="*/ 2 h 59"/>
                  <a:gd name="T4" fmla="*/ 39 w 622"/>
                  <a:gd name="T5" fmla="*/ 4 h 59"/>
                  <a:gd name="T6" fmla="*/ 0 w 622"/>
                  <a:gd name="T7" fmla="*/ 3 h 59"/>
                  <a:gd name="T8" fmla="*/ 4 w 622"/>
                  <a:gd name="T9" fmla="*/ 0 h 59"/>
                  <a:gd name="T10" fmla="*/ 0 60000 65536"/>
                  <a:gd name="T11" fmla="*/ 0 60000 65536"/>
                  <a:gd name="T12" fmla="*/ 0 60000 65536"/>
                  <a:gd name="T13" fmla="*/ 0 60000 65536"/>
                  <a:gd name="T14" fmla="*/ 0 60000 65536"/>
                  <a:gd name="T15" fmla="*/ 0 w 622"/>
                  <a:gd name="T16" fmla="*/ 0 h 59"/>
                  <a:gd name="T17" fmla="*/ 622 w 622"/>
                  <a:gd name="T18" fmla="*/ 59 h 59"/>
                </a:gdLst>
                <a:ahLst/>
                <a:cxnLst>
                  <a:cxn ang="T10">
                    <a:pos x="T0" y="T1"/>
                  </a:cxn>
                  <a:cxn ang="T11">
                    <a:pos x="T2" y="T3"/>
                  </a:cxn>
                  <a:cxn ang="T12">
                    <a:pos x="T4" y="T5"/>
                  </a:cxn>
                  <a:cxn ang="T13">
                    <a:pos x="T6" y="T7"/>
                  </a:cxn>
                  <a:cxn ang="T14">
                    <a:pos x="T8" y="T9"/>
                  </a:cxn>
                </a:cxnLst>
                <a:rect l="T15" t="T16" r="T17" b="T18"/>
                <a:pathLst>
                  <a:path w="622" h="59">
                    <a:moveTo>
                      <a:pt x="64" y="0"/>
                    </a:moveTo>
                    <a:lnTo>
                      <a:pt x="622" y="20"/>
                    </a:lnTo>
                    <a:lnTo>
                      <a:pt x="622" y="59"/>
                    </a:lnTo>
                    <a:lnTo>
                      <a:pt x="0" y="34"/>
                    </a:lnTo>
                    <a:lnTo>
                      <a:pt x="64" y="0"/>
                    </a:lnTo>
                    <a:close/>
                  </a:path>
                </a:pathLst>
              </a:custGeom>
              <a:solidFill>
                <a:srgbClr val="00335B"/>
              </a:solidFill>
              <a:ln w="9525">
                <a:noFill/>
                <a:round/>
                <a:headEnd/>
                <a:tailEnd/>
              </a:ln>
            </p:spPr>
            <p:txBody>
              <a:bodyPr rot="10800000" vert="eaVert"/>
              <a:lstStyle/>
              <a:p>
                <a:endParaRPr lang="en-US" sz="2400"/>
              </a:p>
            </p:txBody>
          </p:sp>
          <p:sp>
            <p:nvSpPr>
              <p:cNvPr id="117" name="Freeform 169"/>
              <p:cNvSpPr>
                <a:spLocks noChangeAspect="1"/>
              </p:cNvSpPr>
              <p:nvPr/>
            </p:nvSpPr>
            <p:spPr bwMode="auto">
              <a:xfrm>
                <a:off x="4723" y="2183"/>
                <a:ext cx="431" cy="22"/>
              </a:xfrm>
              <a:custGeom>
                <a:avLst/>
                <a:gdLst>
                  <a:gd name="T0" fmla="*/ 2 w 862"/>
                  <a:gd name="T1" fmla="*/ 0 h 45"/>
                  <a:gd name="T2" fmla="*/ 54 w 862"/>
                  <a:gd name="T3" fmla="*/ 0 h 45"/>
                  <a:gd name="T4" fmla="*/ 52 w 862"/>
                  <a:gd name="T5" fmla="*/ 2 h 45"/>
                  <a:gd name="T6" fmla="*/ 0 w 862"/>
                  <a:gd name="T7" fmla="*/ 2 h 45"/>
                  <a:gd name="T8" fmla="*/ 2 w 862"/>
                  <a:gd name="T9" fmla="*/ 0 h 45"/>
                  <a:gd name="T10" fmla="*/ 0 60000 65536"/>
                  <a:gd name="T11" fmla="*/ 0 60000 65536"/>
                  <a:gd name="T12" fmla="*/ 0 60000 65536"/>
                  <a:gd name="T13" fmla="*/ 0 60000 65536"/>
                  <a:gd name="T14" fmla="*/ 0 60000 65536"/>
                  <a:gd name="T15" fmla="*/ 0 w 862"/>
                  <a:gd name="T16" fmla="*/ 0 h 45"/>
                  <a:gd name="T17" fmla="*/ 862 w 862"/>
                  <a:gd name="T18" fmla="*/ 45 h 45"/>
                </a:gdLst>
                <a:ahLst/>
                <a:cxnLst>
                  <a:cxn ang="T10">
                    <a:pos x="T0" y="T1"/>
                  </a:cxn>
                  <a:cxn ang="T11">
                    <a:pos x="T2" y="T3"/>
                  </a:cxn>
                  <a:cxn ang="T12">
                    <a:pos x="T4" y="T5"/>
                  </a:cxn>
                  <a:cxn ang="T13">
                    <a:pos x="T6" y="T7"/>
                  </a:cxn>
                  <a:cxn ang="T14">
                    <a:pos x="T8" y="T9"/>
                  </a:cxn>
                </a:cxnLst>
                <a:rect l="T15" t="T16" r="T17" b="T18"/>
                <a:pathLst>
                  <a:path w="862" h="45">
                    <a:moveTo>
                      <a:pt x="20" y="0"/>
                    </a:moveTo>
                    <a:lnTo>
                      <a:pt x="862" y="0"/>
                    </a:lnTo>
                    <a:lnTo>
                      <a:pt x="832" y="45"/>
                    </a:lnTo>
                    <a:lnTo>
                      <a:pt x="0" y="45"/>
                    </a:lnTo>
                    <a:lnTo>
                      <a:pt x="20" y="0"/>
                    </a:lnTo>
                    <a:close/>
                  </a:path>
                </a:pathLst>
              </a:custGeom>
              <a:solidFill>
                <a:srgbClr val="00335B"/>
              </a:solidFill>
              <a:ln w="9525">
                <a:noFill/>
                <a:round/>
                <a:headEnd/>
                <a:tailEnd/>
              </a:ln>
            </p:spPr>
            <p:txBody>
              <a:bodyPr rot="10800000" vert="eaVert"/>
              <a:lstStyle/>
              <a:p>
                <a:endParaRPr lang="en-US" sz="2400"/>
              </a:p>
            </p:txBody>
          </p:sp>
          <p:sp>
            <p:nvSpPr>
              <p:cNvPr id="118" name="Freeform 170"/>
              <p:cNvSpPr>
                <a:spLocks noChangeAspect="1"/>
              </p:cNvSpPr>
              <p:nvPr/>
            </p:nvSpPr>
            <p:spPr bwMode="auto">
              <a:xfrm>
                <a:off x="4805" y="2258"/>
                <a:ext cx="276" cy="33"/>
              </a:xfrm>
              <a:custGeom>
                <a:avLst/>
                <a:gdLst>
                  <a:gd name="T0" fmla="*/ 0 w 553"/>
                  <a:gd name="T1" fmla="*/ 0 h 67"/>
                  <a:gd name="T2" fmla="*/ 34 w 553"/>
                  <a:gd name="T3" fmla="*/ 1 h 67"/>
                  <a:gd name="T4" fmla="*/ 31 w 553"/>
                  <a:gd name="T5" fmla="*/ 4 h 67"/>
                  <a:gd name="T6" fmla="*/ 0 w 553"/>
                  <a:gd name="T7" fmla="*/ 2 h 67"/>
                  <a:gd name="T8" fmla="*/ 0 w 553"/>
                  <a:gd name="T9" fmla="*/ 0 h 67"/>
                  <a:gd name="T10" fmla="*/ 0 60000 65536"/>
                  <a:gd name="T11" fmla="*/ 0 60000 65536"/>
                  <a:gd name="T12" fmla="*/ 0 60000 65536"/>
                  <a:gd name="T13" fmla="*/ 0 60000 65536"/>
                  <a:gd name="T14" fmla="*/ 0 60000 65536"/>
                  <a:gd name="T15" fmla="*/ 0 w 553"/>
                  <a:gd name="T16" fmla="*/ 0 h 67"/>
                  <a:gd name="T17" fmla="*/ 553 w 553"/>
                  <a:gd name="T18" fmla="*/ 67 h 67"/>
                </a:gdLst>
                <a:ahLst/>
                <a:cxnLst>
                  <a:cxn ang="T10">
                    <a:pos x="T0" y="T1"/>
                  </a:cxn>
                  <a:cxn ang="T11">
                    <a:pos x="T2" y="T3"/>
                  </a:cxn>
                  <a:cxn ang="T12">
                    <a:pos x="T4" y="T5"/>
                  </a:cxn>
                  <a:cxn ang="T13">
                    <a:pos x="T6" y="T7"/>
                  </a:cxn>
                  <a:cxn ang="T14">
                    <a:pos x="T8" y="T9"/>
                  </a:cxn>
                </a:cxnLst>
                <a:rect l="T15" t="T16" r="T17" b="T18"/>
                <a:pathLst>
                  <a:path w="553" h="67">
                    <a:moveTo>
                      <a:pt x="0" y="0"/>
                    </a:moveTo>
                    <a:lnTo>
                      <a:pt x="553" y="20"/>
                    </a:lnTo>
                    <a:lnTo>
                      <a:pt x="496" y="67"/>
                    </a:lnTo>
                    <a:lnTo>
                      <a:pt x="0" y="34"/>
                    </a:lnTo>
                    <a:lnTo>
                      <a:pt x="0" y="0"/>
                    </a:lnTo>
                    <a:close/>
                  </a:path>
                </a:pathLst>
              </a:custGeom>
              <a:solidFill>
                <a:srgbClr val="00335B"/>
              </a:solidFill>
              <a:ln w="9525">
                <a:noFill/>
                <a:round/>
                <a:headEnd/>
                <a:tailEnd/>
              </a:ln>
            </p:spPr>
            <p:txBody>
              <a:bodyPr rot="10800000" vert="eaVert"/>
              <a:lstStyle/>
              <a:p>
                <a:endParaRPr lang="en-US" sz="2400"/>
              </a:p>
            </p:txBody>
          </p:sp>
          <p:sp>
            <p:nvSpPr>
              <p:cNvPr id="119" name="Freeform 171"/>
              <p:cNvSpPr>
                <a:spLocks noChangeAspect="1"/>
              </p:cNvSpPr>
              <p:nvPr/>
            </p:nvSpPr>
            <p:spPr bwMode="auto">
              <a:xfrm>
                <a:off x="4759" y="2502"/>
                <a:ext cx="387" cy="35"/>
              </a:xfrm>
              <a:custGeom>
                <a:avLst/>
                <a:gdLst>
                  <a:gd name="T0" fmla="*/ 6 w 774"/>
                  <a:gd name="T1" fmla="*/ 1 h 72"/>
                  <a:gd name="T2" fmla="*/ 48 w 774"/>
                  <a:gd name="T3" fmla="*/ 0 h 72"/>
                  <a:gd name="T4" fmla="*/ 48 w 774"/>
                  <a:gd name="T5" fmla="*/ 3 h 72"/>
                  <a:gd name="T6" fmla="*/ 0 w 774"/>
                  <a:gd name="T7" fmla="*/ 4 h 72"/>
                  <a:gd name="T8" fmla="*/ 6 w 774"/>
                  <a:gd name="T9" fmla="*/ 1 h 72"/>
                  <a:gd name="T10" fmla="*/ 0 60000 65536"/>
                  <a:gd name="T11" fmla="*/ 0 60000 65536"/>
                  <a:gd name="T12" fmla="*/ 0 60000 65536"/>
                  <a:gd name="T13" fmla="*/ 0 60000 65536"/>
                  <a:gd name="T14" fmla="*/ 0 60000 65536"/>
                  <a:gd name="T15" fmla="*/ 0 w 774"/>
                  <a:gd name="T16" fmla="*/ 0 h 72"/>
                  <a:gd name="T17" fmla="*/ 774 w 774"/>
                  <a:gd name="T18" fmla="*/ 72 h 72"/>
                </a:gdLst>
                <a:ahLst/>
                <a:cxnLst>
                  <a:cxn ang="T10">
                    <a:pos x="T0" y="T1"/>
                  </a:cxn>
                  <a:cxn ang="T11">
                    <a:pos x="T2" y="T3"/>
                  </a:cxn>
                  <a:cxn ang="T12">
                    <a:pos x="T4" y="T5"/>
                  </a:cxn>
                  <a:cxn ang="T13">
                    <a:pos x="T6" y="T7"/>
                  </a:cxn>
                  <a:cxn ang="T14">
                    <a:pos x="T8" y="T9"/>
                  </a:cxn>
                </a:cxnLst>
                <a:rect l="T15" t="T16" r="T17" b="T18"/>
                <a:pathLst>
                  <a:path w="774" h="72">
                    <a:moveTo>
                      <a:pt x="81" y="29"/>
                    </a:moveTo>
                    <a:lnTo>
                      <a:pt x="770" y="0"/>
                    </a:lnTo>
                    <a:lnTo>
                      <a:pt x="774" y="61"/>
                    </a:lnTo>
                    <a:lnTo>
                      <a:pt x="0" y="72"/>
                    </a:lnTo>
                    <a:lnTo>
                      <a:pt x="81" y="29"/>
                    </a:lnTo>
                    <a:close/>
                  </a:path>
                </a:pathLst>
              </a:custGeom>
              <a:solidFill>
                <a:srgbClr val="00335B"/>
              </a:solidFill>
              <a:ln w="9525">
                <a:noFill/>
                <a:round/>
                <a:headEnd/>
                <a:tailEnd/>
              </a:ln>
            </p:spPr>
            <p:txBody>
              <a:bodyPr rot="10800000" vert="eaVert"/>
              <a:lstStyle/>
              <a:p>
                <a:endParaRPr lang="en-US" sz="2400"/>
              </a:p>
            </p:txBody>
          </p:sp>
          <p:sp>
            <p:nvSpPr>
              <p:cNvPr id="120" name="Freeform 172"/>
              <p:cNvSpPr>
                <a:spLocks noChangeAspect="1"/>
              </p:cNvSpPr>
              <p:nvPr/>
            </p:nvSpPr>
            <p:spPr bwMode="auto">
              <a:xfrm>
                <a:off x="4745" y="2580"/>
                <a:ext cx="394" cy="70"/>
              </a:xfrm>
              <a:custGeom>
                <a:avLst/>
                <a:gdLst>
                  <a:gd name="T0" fmla="*/ 0 w 789"/>
                  <a:gd name="T1" fmla="*/ 0 h 140"/>
                  <a:gd name="T2" fmla="*/ 48 w 789"/>
                  <a:gd name="T3" fmla="*/ 5 h 140"/>
                  <a:gd name="T4" fmla="*/ 49 w 789"/>
                  <a:gd name="T5" fmla="*/ 9 h 140"/>
                  <a:gd name="T6" fmla="*/ 0 w 789"/>
                  <a:gd name="T7" fmla="*/ 3 h 140"/>
                  <a:gd name="T8" fmla="*/ 0 w 789"/>
                  <a:gd name="T9" fmla="*/ 0 h 140"/>
                  <a:gd name="T10" fmla="*/ 0 60000 65536"/>
                  <a:gd name="T11" fmla="*/ 0 60000 65536"/>
                  <a:gd name="T12" fmla="*/ 0 60000 65536"/>
                  <a:gd name="T13" fmla="*/ 0 60000 65536"/>
                  <a:gd name="T14" fmla="*/ 0 60000 65536"/>
                  <a:gd name="T15" fmla="*/ 0 w 789"/>
                  <a:gd name="T16" fmla="*/ 0 h 140"/>
                  <a:gd name="T17" fmla="*/ 789 w 789"/>
                  <a:gd name="T18" fmla="*/ 140 h 140"/>
                </a:gdLst>
                <a:ahLst/>
                <a:cxnLst>
                  <a:cxn ang="T10">
                    <a:pos x="T0" y="T1"/>
                  </a:cxn>
                  <a:cxn ang="T11">
                    <a:pos x="T2" y="T3"/>
                  </a:cxn>
                  <a:cxn ang="T12">
                    <a:pos x="T4" y="T5"/>
                  </a:cxn>
                  <a:cxn ang="T13">
                    <a:pos x="T6" y="T7"/>
                  </a:cxn>
                  <a:cxn ang="T14">
                    <a:pos x="T8" y="T9"/>
                  </a:cxn>
                </a:cxnLst>
                <a:rect l="T15" t="T16" r="T17" b="T18"/>
                <a:pathLst>
                  <a:path w="789" h="140">
                    <a:moveTo>
                      <a:pt x="0" y="0"/>
                    </a:moveTo>
                    <a:lnTo>
                      <a:pt x="783" y="81"/>
                    </a:lnTo>
                    <a:lnTo>
                      <a:pt x="789" y="140"/>
                    </a:lnTo>
                    <a:lnTo>
                      <a:pt x="7" y="43"/>
                    </a:lnTo>
                    <a:lnTo>
                      <a:pt x="0" y="0"/>
                    </a:lnTo>
                    <a:close/>
                  </a:path>
                </a:pathLst>
              </a:custGeom>
              <a:solidFill>
                <a:srgbClr val="00335B"/>
              </a:solidFill>
              <a:ln w="9525">
                <a:noFill/>
                <a:round/>
                <a:headEnd/>
                <a:tailEnd/>
              </a:ln>
            </p:spPr>
            <p:txBody>
              <a:bodyPr rot="10800000" vert="eaVert"/>
              <a:lstStyle/>
              <a:p>
                <a:endParaRPr lang="en-US" sz="2400"/>
              </a:p>
            </p:txBody>
          </p:sp>
          <p:sp>
            <p:nvSpPr>
              <p:cNvPr id="121" name="Freeform 173"/>
              <p:cNvSpPr>
                <a:spLocks noChangeAspect="1"/>
              </p:cNvSpPr>
              <p:nvPr/>
            </p:nvSpPr>
            <p:spPr bwMode="auto">
              <a:xfrm>
                <a:off x="4854" y="1852"/>
                <a:ext cx="260" cy="221"/>
              </a:xfrm>
              <a:custGeom>
                <a:avLst/>
                <a:gdLst>
                  <a:gd name="T0" fmla="*/ 33 w 519"/>
                  <a:gd name="T1" fmla="*/ 0 h 441"/>
                  <a:gd name="T2" fmla="*/ 32 w 519"/>
                  <a:gd name="T3" fmla="*/ 10 h 441"/>
                  <a:gd name="T4" fmla="*/ 30 w 519"/>
                  <a:gd name="T5" fmla="*/ 11 h 441"/>
                  <a:gd name="T6" fmla="*/ 29 w 519"/>
                  <a:gd name="T7" fmla="*/ 13 h 441"/>
                  <a:gd name="T8" fmla="*/ 27 w 519"/>
                  <a:gd name="T9" fmla="*/ 14 h 441"/>
                  <a:gd name="T10" fmla="*/ 25 w 519"/>
                  <a:gd name="T11" fmla="*/ 15 h 441"/>
                  <a:gd name="T12" fmla="*/ 23 w 519"/>
                  <a:gd name="T13" fmla="*/ 16 h 441"/>
                  <a:gd name="T14" fmla="*/ 21 w 519"/>
                  <a:gd name="T15" fmla="*/ 18 h 441"/>
                  <a:gd name="T16" fmla="*/ 19 w 519"/>
                  <a:gd name="T17" fmla="*/ 19 h 441"/>
                  <a:gd name="T18" fmla="*/ 17 w 519"/>
                  <a:gd name="T19" fmla="*/ 20 h 441"/>
                  <a:gd name="T20" fmla="*/ 15 w 519"/>
                  <a:gd name="T21" fmla="*/ 21 h 441"/>
                  <a:gd name="T22" fmla="*/ 13 w 519"/>
                  <a:gd name="T23" fmla="*/ 22 h 441"/>
                  <a:gd name="T24" fmla="*/ 11 w 519"/>
                  <a:gd name="T25" fmla="*/ 22 h 441"/>
                  <a:gd name="T26" fmla="*/ 9 w 519"/>
                  <a:gd name="T27" fmla="*/ 24 h 441"/>
                  <a:gd name="T28" fmla="*/ 7 w 519"/>
                  <a:gd name="T29" fmla="*/ 25 h 441"/>
                  <a:gd name="T30" fmla="*/ 5 w 519"/>
                  <a:gd name="T31" fmla="*/ 26 h 441"/>
                  <a:gd name="T32" fmla="*/ 3 w 519"/>
                  <a:gd name="T33" fmla="*/ 27 h 441"/>
                  <a:gd name="T34" fmla="*/ 1 w 519"/>
                  <a:gd name="T35" fmla="*/ 28 h 441"/>
                  <a:gd name="T36" fmla="*/ 0 w 519"/>
                  <a:gd name="T37" fmla="*/ 20 h 441"/>
                  <a:gd name="T38" fmla="*/ 2 w 519"/>
                  <a:gd name="T39" fmla="*/ 19 h 441"/>
                  <a:gd name="T40" fmla="*/ 4 w 519"/>
                  <a:gd name="T41" fmla="*/ 17 h 441"/>
                  <a:gd name="T42" fmla="*/ 6 w 519"/>
                  <a:gd name="T43" fmla="*/ 16 h 441"/>
                  <a:gd name="T44" fmla="*/ 8 w 519"/>
                  <a:gd name="T45" fmla="*/ 15 h 441"/>
                  <a:gd name="T46" fmla="*/ 10 w 519"/>
                  <a:gd name="T47" fmla="*/ 14 h 441"/>
                  <a:gd name="T48" fmla="*/ 12 w 519"/>
                  <a:gd name="T49" fmla="*/ 13 h 441"/>
                  <a:gd name="T50" fmla="*/ 14 w 519"/>
                  <a:gd name="T51" fmla="*/ 12 h 441"/>
                  <a:gd name="T52" fmla="*/ 16 w 519"/>
                  <a:gd name="T53" fmla="*/ 11 h 441"/>
                  <a:gd name="T54" fmla="*/ 18 w 519"/>
                  <a:gd name="T55" fmla="*/ 9 h 441"/>
                  <a:gd name="T56" fmla="*/ 20 w 519"/>
                  <a:gd name="T57" fmla="*/ 8 h 441"/>
                  <a:gd name="T58" fmla="*/ 22 w 519"/>
                  <a:gd name="T59" fmla="*/ 7 h 441"/>
                  <a:gd name="T60" fmla="*/ 25 w 519"/>
                  <a:gd name="T61" fmla="*/ 6 h 441"/>
                  <a:gd name="T62" fmla="*/ 27 w 519"/>
                  <a:gd name="T63" fmla="*/ 4 h 441"/>
                  <a:gd name="T64" fmla="*/ 29 w 519"/>
                  <a:gd name="T65" fmla="*/ 3 h 441"/>
                  <a:gd name="T66" fmla="*/ 31 w 519"/>
                  <a:gd name="T67" fmla="*/ 2 h 441"/>
                  <a:gd name="T68" fmla="*/ 33 w 519"/>
                  <a:gd name="T69" fmla="*/ 0 h 4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
                  <a:gd name="T106" fmla="*/ 0 h 441"/>
                  <a:gd name="T107" fmla="*/ 519 w 519"/>
                  <a:gd name="T108" fmla="*/ 441 h 4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 h="441">
                    <a:moveTo>
                      <a:pt x="519" y="0"/>
                    </a:moveTo>
                    <a:lnTo>
                      <a:pt x="509" y="145"/>
                    </a:lnTo>
                    <a:lnTo>
                      <a:pt x="479" y="170"/>
                    </a:lnTo>
                    <a:lnTo>
                      <a:pt x="449" y="195"/>
                    </a:lnTo>
                    <a:lnTo>
                      <a:pt x="420" y="217"/>
                    </a:lnTo>
                    <a:lnTo>
                      <a:pt x="390" y="237"/>
                    </a:lnTo>
                    <a:lnTo>
                      <a:pt x="360" y="256"/>
                    </a:lnTo>
                    <a:lnTo>
                      <a:pt x="330" y="273"/>
                    </a:lnTo>
                    <a:lnTo>
                      <a:pt x="300" y="290"/>
                    </a:lnTo>
                    <a:lnTo>
                      <a:pt x="271" y="306"/>
                    </a:lnTo>
                    <a:lnTo>
                      <a:pt x="239" y="321"/>
                    </a:lnTo>
                    <a:lnTo>
                      <a:pt x="208" y="337"/>
                    </a:lnTo>
                    <a:lnTo>
                      <a:pt x="176" y="352"/>
                    </a:lnTo>
                    <a:lnTo>
                      <a:pt x="144" y="369"/>
                    </a:lnTo>
                    <a:lnTo>
                      <a:pt x="110" y="386"/>
                    </a:lnTo>
                    <a:lnTo>
                      <a:pt x="76" y="403"/>
                    </a:lnTo>
                    <a:lnTo>
                      <a:pt x="40" y="422"/>
                    </a:lnTo>
                    <a:lnTo>
                      <a:pt x="5" y="441"/>
                    </a:lnTo>
                    <a:lnTo>
                      <a:pt x="0" y="305"/>
                    </a:lnTo>
                    <a:lnTo>
                      <a:pt x="25" y="289"/>
                    </a:lnTo>
                    <a:lnTo>
                      <a:pt x="53" y="272"/>
                    </a:lnTo>
                    <a:lnTo>
                      <a:pt x="83" y="255"/>
                    </a:lnTo>
                    <a:lnTo>
                      <a:pt x="114" y="236"/>
                    </a:lnTo>
                    <a:lnTo>
                      <a:pt x="146" y="219"/>
                    </a:lnTo>
                    <a:lnTo>
                      <a:pt x="178" y="200"/>
                    </a:lnTo>
                    <a:lnTo>
                      <a:pt x="213" y="181"/>
                    </a:lnTo>
                    <a:lnTo>
                      <a:pt x="247" y="161"/>
                    </a:lnTo>
                    <a:lnTo>
                      <a:pt x="282" y="142"/>
                    </a:lnTo>
                    <a:lnTo>
                      <a:pt x="317" y="122"/>
                    </a:lnTo>
                    <a:lnTo>
                      <a:pt x="352" y="102"/>
                    </a:lnTo>
                    <a:lnTo>
                      <a:pt x="387" y="82"/>
                    </a:lnTo>
                    <a:lnTo>
                      <a:pt x="421" y="62"/>
                    </a:lnTo>
                    <a:lnTo>
                      <a:pt x="455" y="41"/>
                    </a:lnTo>
                    <a:lnTo>
                      <a:pt x="487" y="21"/>
                    </a:lnTo>
                    <a:lnTo>
                      <a:pt x="519" y="0"/>
                    </a:lnTo>
                    <a:close/>
                  </a:path>
                </a:pathLst>
              </a:custGeom>
              <a:solidFill>
                <a:srgbClr val="8C4400"/>
              </a:solidFill>
              <a:ln w="9525">
                <a:noFill/>
                <a:round/>
                <a:headEnd/>
                <a:tailEnd/>
              </a:ln>
            </p:spPr>
            <p:txBody>
              <a:bodyPr rot="10800000" vert="eaVert"/>
              <a:lstStyle/>
              <a:p>
                <a:endParaRPr lang="en-US" sz="2400"/>
              </a:p>
            </p:txBody>
          </p:sp>
          <p:sp>
            <p:nvSpPr>
              <p:cNvPr id="122" name="Freeform 174"/>
              <p:cNvSpPr>
                <a:spLocks noChangeAspect="1"/>
              </p:cNvSpPr>
              <p:nvPr/>
            </p:nvSpPr>
            <p:spPr bwMode="auto">
              <a:xfrm>
                <a:off x="4860" y="1858"/>
                <a:ext cx="245" cy="212"/>
              </a:xfrm>
              <a:custGeom>
                <a:avLst/>
                <a:gdLst>
                  <a:gd name="T0" fmla="*/ 30 w 491"/>
                  <a:gd name="T1" fmla="*/ 0 h 424"/>
                  <a:gd name="T2" fmla="*/ 30 w 491"/>
                  <a:gd name="T3" fmla="*/ 3 h 424"/>
                  <a:gd name="T4" fmla="*/ 30 w 491"/>
                  <a:gd name="T5" fmla="*/ 5 h 424"/>
                  <a:gd name="T6" fmla="*/ 30 w 491"/>
                  <a:gd name="T7" fmla="*/ 7 h 424"/>
                  <a:gd name="T8" fmla="*/ 30 w 491"/>
                  <a:gd name="T9" fmla="*/ 10 h 424"/>
                  <a:gd name="T10" fmla="*/ 28 w 491"/>
                  <a:gd name="T11" fmla="*/ 11 h 424"/>
                  <a:gd name="T12" fmla="*/ 26 w 491"/>
                  <a:gd name="T13" fmla="*/ 13 h 424"/>
                  <a:gd name="T14" fmla="*/ 24 w 491"/>
                  <a:gd name="T15" fmla="*/ 13 h 424"/>
                  <a:gd name="T16" fmla="*/ 23 w 491"/>
                  <a:gd name="T17" fmla="*/ 14 h 424"/>
                  <a:gd name="T18" fmla="*/ 21 w 491"/>
                  <a:gd name="T19" fmla="*/ 16 h 424"/>
                  <a:gd name="T20" fmla="*/ 19 w 491"/>
                  <a:gd name="T21" fmla="*/ 17 h 424"/>
                  <a:gd name="T22" fmla="*/ 17 w 491"/>
                  <a:gd name="T23" fmla="*/ 18 h 424"/>
                  <a:gd name="T24" fmla="*/ 16 w 491"/>
                  <a:gd name="T25" fmla="*/ 19 h 424"/>
                  <a:gd name="T26" fmla="*/ 14 w 491"/>
                  <a:gd name="T27" fmla="*/ 20 h 424"/>
                  <a:gd name="T28" fmla="*/ 12 w 491"/>
                  <a:gd name="T29" fmla="*/ 21 h 424"/>
                  <a:gd name="T30" fmla="*/ 10 w 491"/>
                  <a:gd name="T31" fmla="*/ 22 h 424"/>
                  <a:gd name="T32" fmla="*/ 8 w 491"/>
                  <a:gd name="T33" fmla="*/ 23 h 424"/>
                  <a:gd name="T34" fmla="*/ 6 w 491"/>
                  <a:gd name="T35" fmla="*/ 24 h 424"/>
                  <a:gd name="T36" fmla="*/ 4 w 491"/>
                  <a:gd name="T37" fmla="*/ 25 h 424"/>
                  <a:gd name="T38" fmla="*/ 2 w 491"/>
                  <a:gd name="T39" fmla="*/ 26 h 424"/>
                  <a:gd name="T40" fmla="*/ 0 w 491"/>
                  <a:gd name="T41" fmla="*/ 27 h 424"/>
                  <a:gd name="T42" fmla="*/ 0 w 491"/>
                  <a:gd name="T43" fmla="*/ 25 h 424"/>
                  <a:gd name="T44" fmla="*/ 0 w 491"/>
                  <a:gd name="T45" fmla="*/ 23 h 424"/>
                  <a:gd name="T46" fmla="*/ 0 w 491"/>
                  <a:gd name="T47" fmla="*/ 21 h 424"/>
                  <a:gd name="T48" fmla="*/ 0 w 491"/>
                  <a:gd name="T49" fmla="*/ 18 h 424"/>
                  <a:gd name="T50" fmla="*/ 1 w 491"/>
                  <a:gd name="T51" fmla="*/ 17 h 424"/>
                  <a:gd name="T52" fmla="*/ 3 w 491"/>
                  <a:gd name="T53" fmla="*/ 16 h 424"/>
                  <a:gd name="T54" fmla="*/ 4 w 491"/>
                  <a:gd name="T55" fmla="*/ 15 h 424"/>
                  <a:gd name="T56" fmla="*/ 6 w 491"/>
                  <a:gd name="T57" fmla="*/ 14 h 424"/>
                  <a:gd name="T58" fmla="*/ 8 w 491"/>
                  <a:gd name="T59" fmla="*/ 13 h 424"/>
                  <a:gd name="T60" fmla="*/ 10 w 491"/>
                  <a:gd name="T61" fmla="*/ 12 h 424"/>
                  <a:gd name="T62" fmla="*/ 12 w 491"/>
                  <a:gd name="T63" fmla="*/ 11 h 424"/>
                  <a:gd name="T64" fmla="*/ 14 w 491"/>
                  <a:gd name="T65" fmla="*/ 10 h 424"/>
                  <a:gd name="T66" fmla="*/ 16 w 491"/>
                  <a:gd name="T67" fmla="*/ 9 h 424"/>
                  <a:gd name="T68" fmla="*/ 18 w 491"/>
                  <a:gd name="T69" fmla="*/ 7 h 424"/>
                  <a:gd name="T70" fmla="*/ 20 w 491"/>
                  <a:gd name="T71" fmla="*/ 7 h 424"/>
                  <a:gd name="T72" fmla="*/ 22 w 491"/>
                  <a:gd name="T73" fmla="*/ 5 h 424"/>
                  <a:gd name="T74" fmla="*/ 24 w 491"/>
                  <a:gd name="T75" fmla="*/ 4 h 424"/>
                  <a:gd name="T76" fmla="*/ 26 w 491"/>
                  <a:gd name="T77" fmla="*/ 3 h 424"/>
                  <a:gd name="T78" fmla="*/ 28 w 491"/>
                  <a:gd name="T79" fmla="*/ 2 h 424"/>
                  <a:gd name="T80" fmla="*/ 30 w 491"/>
                  <a:gd name="T81" fmla="*/ 0 h 4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1"/>
                  <a:gd name="T124" fmla="*/ 0 h 424"/>
                  <a:gd name="T125" fmla="*/ 491 w 491"/>
                  <a:gd name="T126" fmla="*/ 424 h 4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91" h="424">
                    <a:moveTo>
                      <a:pt x="491" y="0"/>
                    </a:moveTo>
                    <a:lnTo>
                      <a:pt x="489" y="37"/>
                    </a:lnTo>
                    <a:lnTo>
                      <a:pt x="486" y="73"/>
                    </a:lnTo>
                    <a:lnTo>
                      <a:pt x="484" y="110"/>
                    </a:lnTo>
                    <a:lnTo>
                      <a:pt x="482" y="147"/>
                    </a:lnTo>
                    <a:lnTo>
                      <a:pt x="454" y="171"/>
                    </a:lnTo>
                    <a:lnTo>
                      <a:pt x="426" y="193"/>
                    </a:lnTo>
                    <a:lnTo>
                      <a:pt x="399" y="214"/>
                    </a:lnTo>
                    <a:lnTo>
                      <a:pt x="371" y="232"/>
                    </a:lnTo>
                    <a:lnTo>
                      <a:pt x="343" y="249"/>
                    </a:lnTo>
                    <a:lnTo>
                      <a:pt x="316" y="265"/>
                    </a:lnTo>
                    <a:lnTo>
                      <a:pt x="287" y="282"/>
                    </a:lnTo>
                    <a:lnTo>
                      <a:pt x="259" y="297"/>
                    </a:lnTo>
                    <a:lnTo>
                      <a:pt x="231" y="311"/>
                    </a:lnTo>
                    <a:lnTo>
                      <a:pt x="201" y="325"/>
                    </a:lnTo>
                    <a:lnTo>
                      <a:pt x="171" y="340"/>
                    </a:lnTo>
                    <a:lnTo>
                      <a:pt x="140" y="355"/>
                    </a:lnTo>
                    <a:lnTo>
                      <a:pt x="109" y="371"/>
                    </a:lnTo>
                    <a:lnTo>
                      <a:pt x="75" y="388"/>
                    </a:lnTo>
                    <a:lnTo>
                      <a:pt x="42" y="406"/>
                    </a:lnTo>
                    <a:lnTo>
                      <a:pt x="7" y="424"/>
                    </a:lnTo>
                    <a:lnTo>
                      <a:pt x="6" y="390"/>
                    </a:lnTo>
                    <a:lnTo>
                      <a:pt x="4" y="355"/>
                    </a:lnTo>
                    <a:lnTo>
                      <a:pt x="3" y="321"/>
                    </a:lnTo>
                    <a:lnTo>
                      <a:pt x="0" y="287"/>
                    </a:lnTo>
                    <a:lnTo>
                      <a:pt x="24" y="272"/>
                    </a:lnTo>
                    <a:lnTo>
                      <a:pt x="50" y="256"/>
                    </a:lnTo>
                    <a:lnTo>
                      <a:pt x="77" y="240"/>
                    </a:lnTo>
                    <a:lnTo>
                      <a:pt x="106" y="223"/>
                    </a:lnTo>
                    <a:lnTo>
                      <a:pt x="136" y="207"/>
                    </a:lnTo>
                    <a:lnTo>
                      <a:pt x="167" y="189"/>
                    </a:lnTo>
                    <a:lnTo>
                      <a:pt x="199" y="171"/>
                    </a:lnTo>
                    <a:lnTo>
                      <a:pt x="232" y="154"/>
                    </a:lnTo>
                    <a:lnTo>
                      <a:pt x="265" y="135"/>
                    </a:lnTo>
                    <a:lnTo>
                      <a:pt x="299" y="117"/>
                    </a:lnTo>
                    <a:lnTo>
                      <a:pt x="332" y="97"/>
                    </a:lnTo>
                    <a:lnTo>
                      <a:pt x="364" y="79"/>
                    </a:lnTo>
                    <a:lnTo>
                      <a:pt x="398" y="59"/>
                    </a:lnTo>
                    <a:lnTo>
                      <a:pt x="429" y="40"/>
                    </a:lnTo>
                    <a:lnTo>
                      <a:pt x="461" y="20"/>
                    </a:lnTo>
                    <a:lnTo>
                      <a:pt x="491" y="0"/>
                    </a:lnTo>
                    <a:close/>
                  </a:path>
                </a:pathLst>
              </a:custGeom>
              <a:solidFill>
                <a:srgbClr val="914900"/>
              </a:solidFill>
              <a:ln w="9525">
                <a:noFill/>
                <a:round/>
                <a:headEnd/>
                <a:tailEnd/>
              </a:ln>
            </p:spPr>
            <p:txBody>
              <a:bodyPr rot="10800000" vert="eaVert"/>
              <a:lstStyle/>
              <a:p>
                <a:endParaRPr lang="en-US" sz="2400"/>
              </a:p>
            </p:txBody>
          </p:sp>
          <p:sp>
            <p:nvSpPr>
              <p:cNvPr id="123" name="Freeform 175"/>
              <p:cNvSpPr>
                <a:spLocks noChangeAspect="1"/>
              </p:cNvSpPr>
              <p:nvPr/>
            </p:nvSpPr>
            <p:spPr bwMode="auto">
              <a:xfrm>
                <a:off x="4866" y="1864"/>
                <a:ext cx="229" cy="203"/>
              </a:xfrm>
              <a:custGeom>
                <a:avLst/>
                <a:gdLst>
                  <a:gd name="T0" fmla="*/ 29 w 457"/>
                  <a:gd name="T1" fmla="*/ 0 h 405"/>
                  <a:gd name="T2" fmla="*/ 29 w 457"/>
                  <a:gd name="T3" fmla="*/ 3 h 405"/>
                  <a:gd name="T4" fmla="*/ 29 w 457"/>
                  <a:gd name="T5" fmla="*/ 5 h 405"/>
                  <a:gd name="T6" fmla="*/ 29 w 457"/>
                  <a:gd name="T7" fmla="*/ 7 h 405"/>
                  <a:gd name="T8" fmla="*/ 29 w 457"/>
                  <a:gd name="T9" fmla="*/ 10 h 405"/>
                  <a:gd name="T10" fmla="*/ 27 w 457"/>
                  <a:gd name="T11" fmla="*/ 11 h 405"/>
                  <a:gd name="T12" fmla="*/ 25 w 457"/>
                  <a:gd name="T13" fmla="*/ 12 h 405"/>
                  <a:gd name="T14" fmla="*/ 24 w 457"/>
                  <a:gd name="T15" fmla="*/ 13 h 405"/>
                  <a:gd name="T16" fmla="*/ 22 w 457"/>
                  <a:gd name="T17" fmla="*/ 15 h 405"/>
                  <a:gd name="T18" fmla="*/ 21 w 457"/>
                  <a:gd name="T19" fmla="*/ 16 h 405"/>
                  <a:gd name="T20" fmla="*/ 19 w 457"/>
                  <a:gd name="T21" fmla="*/ 17 h 405"/>
                  <a:gd name="T22" fmla="*/ 17 w 457"/>
                  <a:gd name="T23" fmla="*/ 17 h 405"/>
                  <a:gd name="T24" fmla="*/ 16 w 457"/>
                  <a:gd name="T25" fmla="*/ 18 h 405"/>
                  <a:gd name="T26" fmla="*/ 14 w 457"/>
                  <a:gd name="T27" fmla="*/ 19 h 405"/>
                  <a:gd name="T28" fmla="*/ 12 w 457"/>
                  <a:gd name="T29" fmla="*/ 20 h 405"/>
                  <a:gd name="T30" fmla="*/ 11 w 457"/>
                  <a:gd name="T31" fmla="*/ 21 h 405"/>
                  <a:gd name="T32" fmla="*/ 9 w 457"/>
                  <a:gd name="T33" fmla="*/ 22 h 405"/>
                  <a:gd name="T34" fmla="*/ 7 w 457"/>
                  <a:gd name="T35" fmla="*/ 23 h 405"/>
                  <a:gd name="T36" fmla="*/ 5 w 457"/>
                  <a:gd name="T37" fmla="*/ 24 h 405"/>
                  <a:gd name="T38" fmla="*/ 3 w 457"/>
                  <a:gd name="T39" fmla="*/ 25 h 405"/>
                  <a:gd name="T40" fmla="*/ 1 w 457"/>
                  <a:gd name="T41" fmla="*/ 26 h 405"/>
                  <a:gd name="T42" fmla="*/ 1 w 457"/>
                  <a:gd name="T43" fmla="*/ 24 h 405"/>
                  <a:gd name="T44" fmla="*/ 1 w 457"/>
                  <a:gd name="T45" fmla="*/ 22 h 405"/>
                  <a:gd name="T46" fmla="*/ 1 w 457"/>
                  <a:gd name="T47" fmla="*/ 19 h 405"/>
                  <a:gd name="T48" fmla="*/ 0 w 457"/>
                  <a:gd name="T49" fmla="*/ 17 h 405"/>
                  <a:gd name="T50" fmla="*/ 2 w 457"/>
                  <a:gd name="T51" fmla="*/ 16 h 405"/>
                  <a:gd name="T52" fmla="*/ 3 w 457"/>
                  <a:gd name="T53" fmla="*/ 15 h 405"/>
                  <a:gd name="T54" fmla="*/ 5 w 457"/>
                  <a:gd name="T55" fmla="*/ 15 h 405"/>
                  <a:gd name="T56" fmla="*/ 7 w 457"/>
                  <a:gd name="T57" fmla="*/ 13 h 405"/>
                  <a:gd name="T58" fmla="*/ 8 w 457"/>
                  <a:gd name="T59" fmla="*/ 13 h 405"/>
                  <a:gd name="T60" fmla="*/ 10 w 457"/>
                  <a:gd name="T61" fmla="*/ 12 h 405"/>
                  <a:gd name="T62" fmla="*/ 12 w 457"/>
                  <a:gd name="T63" fmla="*/ 10 h 405"/>
                  <a:gd name="T64" fmla="*/ 14 w 457"/>
                  <a:gd name="T65" fmla="*/ 9 h 405"/>
                  <a:gd name="T66" fmla="*/ 16 w 457"/>
                  <a:gd name="T67" fmla="*/ 8 h 405"/>
                  <a:gd name="T68" fmla="*/ 18 w 457"/>
                  <a:gd name="T69" fmla="*/ 7 h 405"/>
                  <a:gd name="T70" fmla="*/ 20 w 457"/>
                  <a:gd name="T71" fmla="*/ 6 h 405"/>
                  <a:gd name="T72" fmla="*/ 22 w 457"/>
                  <a:gd name="T73" fmla="*/ 5 h 405"/>
                  <a:gd name="T74" fmla="*/ 23 w 457"/>
                  <a:gd name="T75" fmla="*/ 4 h 405"/>
                  <a:gd name="T76" fmla="*/ 25 w 457"/>
                  <a:gd name="T77" fmla="*/ 3 h 405"/>
                  <a:gd name="T78" fmla="*/ 27 w 457"/>
                  <a:gd name="T79" fmla="*/ 2 h 405"/>
                  <a:gd name="T80" fmla="*/ 29 w 457"/>
                  <a:gd name="T81" fmla="*/ 0 h 40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7"/>
                  <a:gd name="T124" fmla="*/ 0 h 405"/>
                  <a:gd name="T125" fmla="*/ 457 w 457"/>
                  <a:gd name="T126" fmla="*/ 405 h 40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7" h="405">
                    <a:moveTo>
                      <a:pt x="457" y="0"/>
                    </a:moveTo>
                    <a:lnTo>
                      <a:pt x="456" y="37"/>
                    </a:lnTo>
                    <a:lnTo>
                      <a:pt x="455" y="74"/>
                    </a:lnTo>
                    <a:lnTo>
                      <a:pt x="454" y="111"/>
                    </a:lnTo>
                    <a:lnTo>
                      <a:pt x="451" y="147"/>
                    </a:lnTo>
                    <a:lnTo>
                      <a:pt x="425" y="169"/>
                    </a:lnTo>
                    <a:lnTo>
                      <a:pt x="400" y="190"/>
                    </a:lnTo>
                    <a:lnTo>
                      <a:pt x="374" y="208"/>
                    </a:lnTo>
                    <a:lnTo>
                      <a:pt x="349" y="226"/>
                    </a:lnTo>
                    <a:lnTo>
                      <a:pt x="324" y="242"/>
                    </a:lnTo>
                    <a:lnTo>
                      <a:pt x="297" y="257"/>
                    </a:lnTo>
                    <a:lnTo>
                      <a:pt x="272" y="271"/>
                    </a:lnTo>
                    <a:lnTo>
                      <a:pt x="245" y="285"/>
                    </a:lnTo>
                    <a:lnTo>
                      <a:pt x="219" y="298"/>
                    </a:lnTo>
                    <a:lnTo>
                      <a:pt x="191" y="312"/>
                    </a:lnTo>
                    <a:lnTo>
                      <a:pt x="163" y="326"/>
                    </a:lnTo>
                    <a:lnTo>
                      <a:pt x="135" y="340"/>
                    </a:lnTo>
                    <a:lnTo>
                      <a:pt x="105" y="355"/>
                    </a:lnTo>
                    <a:lnTo>
                      <a:pt x="74" y="371"/>
                    </a:lnTo>
                    <a:lnTo>
                      <a:pt x="40" y="387"/>
                    </a:lnTo>
                    <a:lnTo>
                      <a:pt x="7" y="405"/>
                    </a:lnTo>
                    <a:lnTo>
                      <a:pt x="6" y="372"/>
                    </a:lnTo>
                    <a:lnTo>
                      <a:pt x="3" y="338"/>
                    </a:lnTo>
                    <a:lnTo>
                      <a:pt x="2" y="303"/>
                    </a:lnTo>
                    <a:lnTo>
                      <a:pt x="0" y="268"/>
                    </a:lnTo>
                    <a:lnTo>
                      <a:pt x="22" y="255"/>
                    </a:lnTo>
                    <a:lnTo>
                      <a:pt x="46" y="240"/>
                    </a:lnTo>
                    <a:lnTo>
                      <a:pt x="71" y="225"/>
                    </a:lnTo>
                    <a:lnTo>
                      <a:pt x="98" y="208"/>
                    </a:lnTo>
                    <a:lnTo>
                      <a:pt x="125" y="194"/>
                    </a:lnTo>
                    <a:lnTo>
                      <a:pt x="154" y="177"/>
                    </a:lnTo>
                    <a:lnTo>
                      <a:pt x="184" y="160"/>
                    </a:lnTo>
                    <a:lnTo>
                      <a:pt x="214" y="144"/>
                    </a:lnTo>
                    <a:lnTo>
                      <a:pt x="245" y="127"/>
                    </a:lnTo>
                    <a:lnTo>
                      <a:pt x="276" y="109"/>
                    </a:lnTo>
                    <a:lnTo>
                      <a:pt x="307" y="91"/>
                    </a:lnTo>
                    <a:lnTo>
                      <a:pt x="337" y="74"/>
                    </a:lnTo>
                    <a:lnTo>
                      <a:pt x="368" y="55"/>
                    </a:lnTo>
                    <a:lnTo>
                      <a:pt x="398" y="37"/>
                    </a:lnTo>
                    <a:lnTo>
                      <a:pt x="428" y="18"/>
                    </a:lnTo>
                    <a:lnTo>
                      <a:pt x="457" y="0"/>
                    </a:lnTo>
                    <a:close/>
                  </a:path>
                </a:pathLst>
              </a:custGeom>
              <a:solidFill>
                <a:srgbClr val="995100"/>
              </a:solidFill>
              <a:ln w="9525">
                <a:noFill/>
                <a:round/>
                <a:headEnd/>
                <a:tailEnd/>
              </a:ln>
            </p:spPr>
            <p:txBody>
              <a:bodyPr rot="10800000" vert="eaVert"/>
              <a:lstStyle/>
              <a:p>
                <a:endParaRPr lang="en-US" sz="2400"/>
              </a:p>
            </p:txBody>
          </p:sp>
          <p:sp>
            <p:nvSpPr>
              <p:cNvPr id="124" name="Freeform 176"/>
              <p:cNvSpPr>
                <a:spLocks noChangeAspect="1"/>
              </p:cNvSpPr>
              <p:nvPr/>
            </p:nvSpPr>
            <p:spPr bwMode="auto">
              <a:xfrm>
                <a:off x="4871" y="1870"/>
                <a:ext cx="214" cy="194"/>
              </a:xfrm>
              <a:custGeom>
                <a:avLst/>
                <a:gdLst>
                  <a:gd name="T0" fmla="*/ 27 w 428"/>
                  <a:gd name="T1" fmla="*/ 0 h 389"/>
                  <a:gd name="T2" fmla="*/ 27 w 428"/>
                  <a:gd name="T3" fmla="*/ 2 h 389"/>
                  <a:gd name="T4" fmla="*/ 27 w 428"/>
                  <a:gd name="T5" fmla="*/ 4 h 389"/>
                  <a:gd name="T6" fmla="*/ 27 w 428"/>
                  <a:gd name="T7" fmla="*/ 6 h 389"/>
                  <a:gd name="T8" fmla="*/ 27 w 428"/>
                  <a:gd name="T9" fmla="*/ 9 h 389"/>
                  <a:gd name="T10" fmla="*/ 25 w 428"/>
                  <a:gd name="T11" fmla="*/ 10 h 389"/>
                  <a:gd name="T12" fmla="*/ 24 w 428"/>
                  <a:gd name="T13" fmla="*/ 11 h 389"/>
                  <a:gd name="T14" fmla="*/ 23 w 428"/>
                  <a:gd name="T15" fmla="*/ 12 h 389"/>
                  <a:gd name="T16" fmla="*/ 21 w 428"/>
                  <a:gd name="T17" fmla="*/ 13 h 389"/>
                  <a:gd name="T18" fmla="*/ 20 w 428"/>
                  <a:gd name="T19" fmla="*/ 14 h 389"/>
                  <a:gd name="T20" fmla="*/ 18 w 428"/>
                  <a:gd name="T21" fmla="*/ 15 h 389"/>
                  <a:gd name="T22" fmla="*/ 17 w 428"/>
                  <a:gd name="T23" fmla="*/ 16 h 389"/>
                  <a:gd name="T24" fmla="*/ 15 w 428"/>
                  <a:gd name="T25" fmla="*/ 17 h 389"/>
                  <a:gd name="T26" fmla="*/ 13 w 428"/>
                  <a:gd name="T27" fmla="*/ 17 h 389"/>
                  <a:gd name="T28" fmla="*/ 12 w 428"/>
                  <a:gd name="T29" fmla="*/ 18 h 389"/>
                  <a:gd name="T30" fmla="*/ 10 w 428"/>
                  <a:gd name="T31" fmla="*/ 19 h 389"/>
                  <a:gd name="T32" fmla="*/ 9 w 428"/>
                  <a:gd name="T33" fmla="*/ 20 h 389"/>
                  <a:gd name="T34" fmla="*/ 7 w 428"/>
                  <a:gd name="T35" fmla="*/ 21 h 389"/>
                  <a:gd name="T36" fmla="*/ 5 w 428"/>
                  <a:gd name="T37" fmla="*/ 22 h 389"/>
                  <a:gd name="T38" fmla="*/ 3 w 428"/>
                  <a:gd name="T39" fmla="*/ 23 h 389"/>
                  <a:gd name="T40" fmla="*/ 1 w 428"/>
                  <a:gd name="T41" fmla="*/ 24 h 389"/>
                  <a:gd name="T42" fmla="*/ 1 w 428"/>
                  <a:gd name="T43" fmla="*/ 22 h 389"/>
                  <a:gd name="T44" fmla="*/ 1 w 428"/>
                  <a:gd name="T45" fmla="*/ 20 h 389"/>
                  <a:gd name="T46" fmla="*/ 1 w 428"/>
                  <a:gd name="T47" fmla="*/ 17 h 389"/>
                  <a:gd name="T48" fmla="*/ 0 w 428"/>
                  <a:gd name="T49" fmla="*/ 15 h 389"/>
                  <a:gd name="T50" fmla="*/ 2 w 428"/>
                  <a:gd name="T51" fmla="*/ 14 h 389"/>
                  <a:gd name="T52" fmla="*/ 3 w 428"/>
                  <a:gd name="T53" fmla="*/ 14 h 389"/>
                  <a:gd name="T54" fmla="*/ 5 w 428"/>
                  <a:gd name="T55" fmla="*/ 13 h 389"/>
                  <a:gd name="T56" fmla="*/ 6 w 428"/>
                  <a:gd name="T57" fmla="*/ 12 h 389"/>
                  <a:gd name="T58" fmla="*/ 7 w 428"/>
                  <a:gd name="T59" fmla="*/ 11 h 389"/>
                  <a:gd name="T60" fmla="*/ 9 w 428"/>
                  <a:gd name="T61" fmla="*/ 10 h 389"/>
                  <a:gd name="T62" fmla="*/ 11 w 428"/>
                  <a:gd name="T63" fmla="*/ 9 h 389"/>
                  <a:gd name="T64" fmla="*/ 13 w 428"/>
                  <a:gd name="T65" fmla="*/ 8 h 389"/>
                  <a:gd name="T66" fmla="*/ 14 w 428"/>
                  <a:gd name="T67" fmla="*/ 7 h 389"/>
                  <a:gd name="T68" fmla="*/ 17 w 428"/>
                  <a:gd name="T69" fmla="*/ 6 h 389"/>
                  <a:gd name="T70" fmla="*/ 18 w 428"/>
                  <a:gd name="T71" fmla="*/ 5 h 389"/>
                  <a:gd name="T72" fmla="*/ 20 w 428"/>
                  <a:gd name="T73" fmla="*/ 4 h 389"/>
                  <a:gd name="T74" fmla="*/ 22 w 428"/>
                  <a:gd name="T75" fmla="*/ 3 h 389"/>
                  <a:gd name="T76" fmla="*/ 24 w 428"/>
                  <a:gd name="T77" fmla="*/ 2 h 389"/>
                  <a:gd name="T78" fmla="*/ 25 w 428"/>
                  <a:gd name="T79" fmla="*/ 1 h 389"/>
                  <a:gd name="T80" fmla="*/ 27 w 428"/>
                  <a:gd name="T81" fmla="*/ 0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8"/>
                  <a:gd name="T124" fmla="*/ 0 h 389"/>
                  <a:gd name="T125" fmla="*/ 428 w 428"/>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8" h="389">
                    <a:moveTo>
                      <a:pt x="428" y="0"/>
                    </a:moveTo>
                    <a:lnTo>
                      <a:pt x="426" y="37"/>
                    </a:lnTo>
                    <a:lnTo>
                      <a:pt x="426" y="74"/>
                    </a:lnTo>
                    <a:lnTo>
                      <a:pt x="425" y="111"/>
                    </a:lnTo>
                    <a:lnTo>
                      <a:pt x="424" y="148"/>
                    </a:lnTo>
                    <a:lnTo>
                      <a:pt x="400" y="169"/>
                    </a:lnTo>
                    <a:lnTo>
                      <a:pt x="376" y="187"/>
                    </a:lnTo>
                    <a:lnTo>
                      <a:pt x="353" y="204"/>
                    </a:lnTo>
                    <a:lnTo>
                      <a:pt x="328" y="219"/>
                    </a:lnTo>
                    <a:lnTo>
                      <a:pt x="305" y="234"/>
                    </a:lnTo>
                    <a:lnTo>
                      <a:pt x="282" y="248"/>
                    </a:lnTo>
                    <a:lnTo>
                      <a:pt x="258" y="262"/>
                    </a:lnTo>
                    <a:lnTo>
                      <a:pt x="234" y="275"/>
                    </a:lnTo>
                    <a:lnTo>
                      <a:pt x="210" y="287"/>
                    </a:lnTo>
                    <a:lnTo>
                      <a:pt x="185" y="300"/>
                    </a:lnTo>
                    <a:lnTo>
                      <a:pt x="158" y="313"/>
                    </a:lnTo>
                    <a:lnTo>
                      <a:pt x="130" y="327"/>
                    </a:lnTo>
                    <a:lnTo>
                      <a:pt x="103" y="340"/>
                    </a:lnTo>
                    <a:lnTo>
                      <a:pt x="73" y="355"/>
                    </a:lnTo>
                    <a:lnTo>
                      <a:pt x="42" y="371"/>
                    </a:lnTo>
                    <a:lnTo>
                      <a:pt x="10" y="389"/>
                    </a:lnTo>
                    <a:lnTo>
                      <a:pt x="7" y="354"/>
                    </a:lnTo>
                    <a:lnTo>
                      <a:pt x="5" y="320"/>
                    </a:lnTo>
                    <a:lnTo>
                      <a:pt x="3" y="285"/>
                    </a:lnTo>
                    <a:lnTo>
                      <a:pt x="0" y="250"/>
                    </a:lnTo>
                    <a:lnTo>
                      <a:pt x="21" y="238"/>
                    </a:lnTo>
                    <a:lnTo>
                      <a:pt x="43" y="224"/>
                    </a:lnTo>
                    <a:lnTo>
                      <a:pt x="66" y="210"/>
                    </a:lnTo>
                    <a:lnTo>
                      <a:pt x="91" y="196"/>
                    </a:lnTo>
                    <a:lnTo>
                      <a:pt x="117" y="181"/>
                    </a:lnTo>
                    <a:lnTo>
                      <a:pt x="143" y="166"/>
                    </a:lnTo>
                    <a:lnTo>
                      <a:pt x="171" y="151"/>
                    </a:lnTo>
                    <a:lnTo>
                      <a:pt x="200" y="135"/>
                    </a:lnTo>
                    <a:lnTo>
                      <a:pt x="228" y="120"/>
                    </a:lnTo>
                    <a:lnTo>
                      <a:pt x="257" y="104"/>
                    </a:lnTo>
                    <a:lnTo>
                      <a:pt x="286" y="87"/>
                    </a:lnTo>
                    <a:lnTo>
                      <a:pt x="315" y="71"/>
                    </a:lnTo>
                    <a:lnTo>
                      <a:pt x="343" y="53"/>
                    </a:lnTo>
                    <a:lnTo>
                      <a:pt x="372" y="36"/>
                    </a:lnTo>
                    <a:lnTo>
                      <a:pt x="400" y="18"/>
                    </a:lnTo>
                    <a:lnTo>
                      <a:pt x="428" y="0"/>
                    </a:lnTo>
                    <a:close/>
                  </a:path>
                </a:pathLst>
              </a:custGeom>
              <a:solidFill>
                <a:srgbClr val="9E5900"/>
              </a:solidFill>
              <a:ln w="9525">
                <a:noFill/>
                <a:round/>
                <a:headEnd/>
                <a:tailEnd/>
              </a:ln>
            </p:spPr>
            <p:txBody>
              <a:bodyPr rot="10800000" vert="eaVert"/>
              <a:lstStyle/>
              <a:p>
                <a:endParaRPr lang="en-US" sz="2400"/>
              </a:p>
            </p:txBody>
          </p:sp>
          <p:sp>
            <p:nvSpPr>
              <p:cNvPr id="125" name="Freeform 177"/>
              <p:cNvSpPr>
                <a:spLocks noChangeAspect="1"/>
              </p:cNvSpPr>
              <p:nvPr/>
            </p:nvSpPr>
            <p:spPr bwMode="auto">
              <a:xfrm>
                <a:off x="4877" y="1876"/>
                <a:ext cx="198" cy="185"/>
              </a:xfrm>
              <a:custGeom>
                <a:avLst/>
                <a:gdLst>
                  <a:gd name="T0" fmla="*/ 25 w 395"/>
                  <a:gd name="T1" fmla="*/ 0 h 371"/>
                  <a:gd name="T2" fmla="*/ 25 w 395"/>
                  <a:gd name="T3" fmla="*/ 2 h 371"/>
                  <a:gd name="T4" fmla="*/ 25 w 395"/>
                  <a:gd name="T5" fmla="*/ 4 h 371"/>
                  <a:gd name="T6" fmla="*/ 25 w 395"/>
                  <a:gd name="T7" fmla="*/ 6 h 371"/>
                  <a:gd name="T8" fmla="*/ 25 w 395"/>
                  <a:gd name="T9" fmla="*/ 9 h 371"/>
                  <a:gd name="T10" fmla="*/ 24 w 395"/>
                  <a:gd name="T11" fmla="*/ 10 h 371"/>
                  <a:gd name="T12" fmla="*/ 22 w 395"/>
                  <a:gd name="T13" fmla="*/ 11 h 371"/>
                  <a:gd name="T14" fmla="*/ 21 w 395"/>
                  <a:gd name="T15" fmla="*/ 12 h 371"/>
                  <a:gd name="T16" fmla="*/ 20 w 395"/>
                  <a:gd name="T17" fmla="*/ 13 h 371"/>
                  <a:gd name="T18" fmla="*/ 18 w 395"/>
                  <a:gd name="T19" fmla="*/ 14 h 371"/>
                  <a:gd name="T20" fmla="*/ 17 w 395"/>
                  <a:gd name="T21" fmla="*/ 15 h 371"/>
                  <a:gd name="T22" fmla="*/ 16 w 395"/>
                  <a:gd name="T23" fmla="*/ 15 h 371"/>
                  <a:gd name="T24" fmla="*/ 14 w 395"/>
                  <a:gd name="T25" fmla="*/ 16 h 371"/>
                  <a:gd name="T26" fmla="*/ 13 w 395"/>
                  <a:gd name="T27" fmla="*/ 17 h 371"/>
                  <a:gd name="T28" fmla="*/ 11 w 395"/>
                  <a:gd name="T29" fmla="*/ 17 h 371"/>
                  <a:gd name="T30" fmla="*/ 10 w 395"/>
                  <a:gd name="T31" fmla="*/ 18 h 371"/>
                  <a:gd name="T32" fmla="*/ 8 w 395"/>
                  <a:gd name="T33" fmla="*/ 19 h 371"/>
                  <a:gd name="T34" fmla="*/ 7 w 395"/>
                  <a:gd name="T35" fmla="*/ 20 h 371"/>
                  <a:gd name="T36" fmla="*/ 5 w 395"/>
                  <a:gd name="T37" fmla="*/ 21 h 371"/>
                  <a:gd name="T38" fmla="*/ 3 w 395"/>
                  <a:gd name="T39" fmla="*/ 22 h 371"/>
                  <a:gd name="T40" fmla="*/ 1 w 395"/>
                  <a:gd name="T41" fmla="*/ 23 h 371"/>
                  <a:gd name="T42" fmla="*/ 1 w 395"/>
                  <a:gd name="T43" fmla="*/ 20 h 371"/>
                  <a:gd name="T44" fmla="*/ 1 w 395"/>
                  <a:gd name="T45" fmla="*/ 18 h 371"/>
                  <a:gd name="T46" fmla="*/ 1 w 395"/>
                  <a:gd name="T47" fmla="*/ 16 h 371"/>
                  <a:gd name="T48" fmla="*/ 0 w 395"/>
                  <a:gd name="T49" fmla="*/ 14 h 371"/>
                  <a:gd name="T50" fmla="*/ 2 w 395"/>
                  <a:gd name="T51" fmla="*/ 13 h 371"/>
                  <a:gd name="T52" fmla="*/ 3 w 395"/>
                  <a:gd name="T53" fmla="*/ 12 h 371"/>
                  <a:gd name="T54" fmla="*/ 4 w 395"/>
                  <a:gd name="T55" fmla="*/ 12 h 371"/>
                  <a:gd name="T56" fmla="*/ 6 w 395"/>
                  <a:gd name="T57" fmla="*/ 11 h 371"/>
                  <a:gd name="T58" fmla="*/ 7 w 395"/>
                  <a:gd name="T59" fmla="*/ 10 h 371"/>
                  <a:gd name="T60" fmla="*/ 9 w 395"/>
                  <a:gd name="T61" fmla="*/ 9 h 371"/>
                  <a:gd name="T62" fmla="*/ 10 w 395"/>
                  <a:gd name="T63" fmla="*/ 8 h 371"/>
                  <a:gd name="T64" fmla="*/ 12 w 395"/>
                  <a:gd name="T65" fmla="*/ 7 h 371"/>
                  <a:gd name="T66" fmla="*/ 13 w 395"/>
                  <a:gd name="T67" fmla="*/ 7 h 371"/>
                  <a:gd name="T68" fmla="*/ 15 w 395"/>
                  <a:gd name="T69" fmla="*/ 6 h 371"/>
                  <a:gd name="T70" fmla="*/ 17 w 395"/>
                  <a:gd name="T71" fmla="*/ 5 h 371"/>
                  <a:gd name="T72" fmla="*/ 19 w 395"/>
                  <a:gd name="T73" fmla="*/ 4 h 371"/>
                  <a:gd name="T74" fmla="*/ 20 w 395"/>
                  <a:gd name="T75" fmla="*/ 3 h 371"/>
                  <a:gd name="T76" fmla="*/ 22 w 395"/>
                  <a:gd name="T77" fmla="*/ 2 h 371"/>
                  <a:gd name="T78" fmla="*/ 24 w 395"/>
                  <a:gd name="T79" fmla="*/ 1 h 371"/>
                  <a:gd name="T80" fmla="*/ 25 w 395"/>
                  <a:gd name="T81" fmla="*/ 0 h 37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95"/>
                  <a:gd name="T124" fmla="*/ 0 h 371"/>
                  <a:gd name="T125" fmla="*/ 395 w 395"/>
                  <a:gd name="T126" fmla="*/ 371 h 37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95" h="371">
                    <a:moveTo>
                      <a:pt x="395" y="0"/>
                    </a:moveTo>
                    <a:lnTo>
                      <a:pt x="395" y="37"/>
                    </a:lnTo>
                    <a:lnTo>
                      <a:pt x="395" y="74"/>
                    </a:lnTo>
                    <a:lnTo>
                      <a:pt x="394" y="111"/>
                    </a:lnTo>
                    <a:lnTo>
                      <a:pt x="394" y="147"/>
                    </a:lnTo>
                    <a:lnTo>
                      <a:pt x="372" y="166"/>
                    </a:lnTo>
                    <a:lnTo>
                      <a:pt x="350" y="183"/>
                    </a:lnTo>
                    <a:lnTo>
                      <a:pt x="328" y="199"/>
                    </a:lnTo>
                    <a:lnTo>
                      <a:pt x="306" y="213"/>
                    </a:lnTo>
                    <a:lnTo>
                      <a:pt x="286" y="227"/>
                    </a:lnTo>
                    <a:lnTo>
                      <a:pt x="264" y="240"/>
                    </a:lnTo>
                    <a:lnTo>
                      <a:pt x="242" y="252"/>
                    </a:lnTo>
                    <a:lnTo>
                      <a:pt x="220" y="264"/>
                    </a:lnTo>
                    <a:lnTo>
                      <a:pt x="197" y="275"/>
                    </a:lnTo>
                    <a:lnTo>
                      <a:pt x="174" y="287"/>
                    </a:lnTo>
                    <a:lnTo>
                      <a:pt x="150" y="300"/>
                    </a:lnTo>
                    <a:lnTo>
                      <a:pt x="124" y="312"/>
                    </a:lnTo>
                    <a:lnTo>
                      <a:pt x="98" y="325"/>
                    </a:lnTo>
                    <a:lnTo>
                      <a:pt x="70" y="339"/>
                    </a:lnTo>
                    <a:lnTo>
                      <a:pt x="40" y="355"/>
                    </a:lnTo>
                    <a:lnTo>
                      <a:pt x="9" y="371"/>
                    </a:lnTo>
                    <a:lnTo>
                      <a:pt x="7" y="335"/>
                    </a:lnTo>
                    <a:lnTo>
                      <a:pt x="5" y="301"/>
                    </a:lnTo>
                    <a:lnTo>
                      <a:pt x="2" y="266"/>
                    </a:lnTo>
                    <a:lnTo>
                      <a:pt x="0" y="230"/>
                    </a:lnTo>
                    <a:lnTo>
                      <a:pt x="18" y="219"/>
                    </a:lnTo>
                    <a:lnTo>
                      <a:pt x="38" y="206"/>
                    </a:lnTo>
                    <a:lnTo>
                      <a:pt x="59" y="195"/>
                    </a:lnTo>
                    <a:lnTo>
                      <a:pt x="82" y="181"/>
                    </a:lnTo>
                    <a:lnTo>
                      <a:pt x="105" y="168"/>
                    </a:lnTo>
                    <a:lnTo>
                      <a:pt x="130" y="154"/>
                    </a:lnTo>
                    <a:lnTo>
                      <a:pt x="155" y="141"/>
                    </a:lnTo>
                    <a:lnTo>
                      <a:pt x="181" y="126"/>
                    </a:lnTo>
                    <a:lnTo>
                      <a:pt x="207" y="112"/>
                    </a:lnTo>
                    <a:lnTo>
                      <a:pt x="235" y="97"/>
                    </a:lnTo>
                    <a:lnTo>
                      <a:pt x="261" y="81"/>
                    </a:lnTo>
                    <a:lnTo>
                      <a:pt x="289" y="66"/>
                    </a:lnTo>
                    <a:lnTo>
                      <a:pt x="315" y="50"/>
                    </a:lnTo>
                    <a:lnTo>
                      <a:pt x="343" y="33"/>
                    </a:lnTo>
                    <a:lnTo>
                      <a:pt x="370" y="17"/>
                    </a:lnTo>
                    <a:lnTo>
                      <a:pt x="395" y="0"/>
                    </a:lnTo>
                    <a:close/>
                  </a:path>
                </a:pathLst>
              </a:custGeom>
              <a:solidFill>
                <a:srgbClr val="A56000"/>
              </a:solidFill>
              <a:ln w="9525">
                <a:noFill/>
                <a:round/>
                <a:headEnd/>
                <a:tailEnd/>
              </a:ln>
            </p:spPr>
            <p:txBody>
              <a:bodyPr rot="10800000" vert="eaVert"/>
              <a:lstStyle/>
              <a:p>
                <a:endParaRPr lang="en-US" sz="2400"/>
              </a:p>
            </p:txBody>
          </p:sp>
          <p:sp>
            <p:nvSpPr>
              <p:cNvPr id="126" name="Freeform 178"/>
              <p:cNvSpPr>
                <a:spLocks noChangeAspect="1"/>
              </p:cNvSpPr>
              <p:nvPr/>
            </p:nvSpPr>
            <p:spPr bwMode="auto">
              <a:xfrm>
                <a:off x="4882" y="1882"/>
                <a:ext cx="184" cy="176"/>
              </a:xfrm>
              <a:custGeom>
                <a:avLst/>
                <a:gdLst>
                  <a:gd name="T0" fmla="*/ 23 w 368"/>
                  <a:gd name="T1" fmla="*/ 0 h 351"/>
                  <a:gd name="T2" fmla="*/ 23 w 368"/>
                  <a:gd name="T3" fmla="*/ 3 h 351"/>
                  <a:gd name="T4" fmla="*/ 23 w 368"/>
                  <a:gd name="T5" fmla="*/ 5 h 351"/>
                  <a:gd name="T6" fmla="*/ 23 w 368"/>
                  <a:gd name="T7" fmla="*/ 7 h 351"/>
                  <a:gd name="T8" fmla="*/ 23 w 368"/>
                  <a:gd name="T9" fmla="*/ 10 h 351"/>
                  <a:gd name="T10" fmla="*/ 22 w 368"/>
                  <a:gd name="T11" fmla="*/ 11 h 351"/>
                  <a:gd name="T12" fmla="*/ 21 w 368"/>
                  <a:gd name="T13" fmla="*/ 12 h 351"/>
                  <a:gd name="T14" fmla="*/ 20 w 368"/>
                  <a:gd name="T15" fmla="*/ 13 h 351"/>
                  <a:gd name="T16" fmla="*/ 18 w 368"/>
                  <a:gd name="T17" fmla="*/ 13 h 351"/>
                  <a:gd name="T18" fmla="*/ 17 w 368"/>
                  <a:gd name="T19" fmla="*/ 14 h 351"/>
                  <a:gd name="T20" fmla="*/ 16 w 368"/>
                  <a:gd name="T21" fmla="*/ 15 h 351"/>
                  <a:gd name="T22" fmla="*/ 14 w 368"/>
                  <a:gd name="T23" fmla="*/ 16 h 351"/>
                  <a:gd name="T24" fmla="*/ 13 w 368"/>
                  <a:gd name="T25" fmla="*/ 16 h 351"/>
                  <a:gd name="T26" fmla="*/ 12 w 368"/>
                  <a:gd name="T27" fmla="*/ 17 h 351"/>
                  <a:gd name="T28" fmla="*/ 11 w 368"/>
                  <a:gd name="T29" fmla="*/ 18 h 351"/>
                  <a:gd name="T30" fmla="*/ 10 w 368"/>
                  <a:gd name="T31" fmla="*/ 18 h 351"/>
                  <a:gd name="T32" fmla="*/ 8 w 368"/>
                  <a:gd name="T33" fmla="*/ 19 h 351"/>
                  <a:gd name="T34" fmla="*/ 6 w 368"/>
                  <a:gd name="T35" fmla="*/ 20 h 351"/>
                  <a:gd name="T36" fmla="*/ 5 w 368"/>
                  <a:gd name="T37" fmla="*/ 21 h 351"/>
                  <a:gd name="T38" fmla="*/ 3 w 368"/>
                  <a:gd name="T39" fmla="*/ 21 h 351"/>
                  <a:gd name="T40" fmla="*/ 1 w 368"/>
                  <a:gd name="T41" fmla="*/ 22 h 351"/>
                  <a:gd name="T42" fmla="*/ 1 w 368"/>
                  <a:gd name="T43" fmla="*/ 20 h 351"/>
                  <a:gd name="T44" fmla="*/ 1 w 368"/>
                  <a:gd name="T45" fmla="*/ 18 h 351"/>
                  <a:gd name="T46" fmla="*/ 1 w 368"/>
                  <a:gd name="T47" fmla="*/ 16 h 351"/>
                  <a:gd name="T48" fmla="*/ 0 w 368"/>
                  <a:gd name="T49" fmla="*/ 14 h 351"/>
                  <a:gd name="T50" fmla="*/ 1 w 368"/>
                  <a:gd name="T51" fmla="*/ 13 h 351"/>
                  <a:gd name="T52" fmla="*/ 3 w 368"/>
                  <a:gd name="T53" fmla="*/ 12 h 351"/>
                  <a:gd name="T54" fmla="*/ 3 w 368"/>
                  <a:gd name="T55" fmla="*/ 12 h 351"/>
                  <a:gd name="T56" fmla="*/ 5 w 368"/>
                  <a:gd name="T57" fmla="*/ 11 h 351"/>
                  <a:gd name="T58" fmla="*/ 6 w 368"/>
                  <a:gd name="T59" fmla="*/ 10 h 351"/>
                  <a:gd name="T60" fmla="*/ 7 w 368"/>
                  <a:gd name="T61" fmla="*/ 9 h 351"/>
                  <a:gd name="T62" fmla="*/ 9 w 368"/>
                  <a:gd name="T63" fmla="*/ 9 h 351"/>
                  <a:gd name="T64" fmla="*/ 11 w 368"/>
                  <a:gd name="T65" fmla="*/ 8 h 351"/>
                  <a:gd name="T66" fmla="*/ 12 w 368"/>
                  <a:gd name="T67" fmla="*/ 7 h 351"/>
                  <a:gd name="T68" fmla="*/ 14 w 368"/>
                  <a:gd name="T69" fmla="*/ 6 h 351"/>
                  <a:gd name="T70" fmla="*/ 15 w 368"/>
                  <a:gd name="T71" fmla="*/ 5 h 351"/>
                  <a:gd name="T72" fmla="*/ 17 w 368"/>
                  <a:gd name="T73" fmla="*/ 4 h 351"/>
                  <a:gd name="T74" fmla="*/ 19 w 368"/>
                  <a:gd name="T75" fmla="*/ 3 h 351"/>
                  <a:gd name="T76" fmla="*/ 20 w 368"/>
                  <a:gd name="T77" fmla="*/ 2 h 351"/>
                  <a:gd name="T78" fmla="*/ 22 w 368"/>
                  <a:gd name="T79" fmla="*/ 1 h 351"/>
                  <a:gd name="T80" fmla="*/ 23 w 368"/>
                  <a:gd name="T81" fmla="*/ 0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8"/>
                  <a:gd name="T124" fmla="*/ 0 h 351"/>
                  <a:gd name="T125" fmla="*/ 368 w 368"/>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8" h="351">
                    <a:moveTo>
                      <a:pt x="366" y="0"/>
                    </a:moveTo>
                    <a:lnTo>
                      <a:pt x="366" y="37"/>
                    </a:lnTo>
                    <a:lnTo>
                      <a:pt x="368" y="73"/>
                    </a:lnTo>
                    <a:lnTo>
                      <a:pt x="368" y="110"/>
                    </a:lnTo>
                    <a:lnTo>
                      <a:pt x="368" y="147"/>
                    </a:lnTo>
                    <a:lnTo>
                      <a:pt x="347" y="164"/>
                    </a:lnTo>
                    <a:lnTo>
                      <a:pt x="327" y="179"/>
                    </a:lnTo>
                    <a:lnTo>
                      <a:pt x="308" y="193"/>
                    </a:lnTo>
                    <a:lnTo>
                      <a:pt x="288" y="207"/>
                    </a:lnTo>
                    <a:lnTo>
                      <a:pt x="268" y="219"/>
                    </a:lnTo>
                    <a:lnTo>
                      <a:pt x="250" y="230"/>
                    </a:lnTo>
                    <a:lnTo>
                      <a:pt x="230" y="242"/>
                    </a:lnTo>
                    <a:lnTo>
                      <a:pt x="210" y="252"/>
                    </a:lnTo>
                    <a:lnTo>
                      <a:pt x="190" y="262"/>
                    </a:lnTo>
                    <a:lnTo>
                      <a:pt x="168" y="274"/>
                    </a:lnTo>
                    <a:lnTo>
                      <a:pt x="146" y="284"/>
                    </a:lnTo>
                    <a:lnTo>
                      <a:pt x="122" y="296"/>
                    </a:lnTo>
                    <a:lnTo>
                      <a:pt x="98" y="308"/>
                    </a:lnTo>
                    <a:lnTo>
                      <a:pt x="72" y="321"/>
                    </a:lnTo>
                    <a:lnTo>
                      <a:pt x="44" y="336"/>
                    </a:lnTo>
                    <a:lnTo>
                      <a:pt x="14" y="351"/>
                    </a:lnTo>
                    <a:lnTo>
                      <a:pt x="11" y="316"/>
                    </a:lnTo>
                    <a:lnTo>
                      <a:pt x="7" y="281"/>
                    </a:lnTo>
                    <a:lnTo>
                      <a:pt x="4" y="246"/>
                    </a:lnTo>
                    <a:lnTo>
                      <a:pt x="0" y="210"/>
                    </a:lnTo>
                    <a:lnTo>
                      <a:pt x="17" y="200"/>
                    </a:lnTo>
                    <a:lnTo>
                      <a:pt x="35" y="189"/>
                    </a:lnTo>
                    <a:lnTo>
                      <a:pt x="54" y="177"/>
                    </a:lnTo>
                    <a:lnTo>
                      <a:pt x="75" y="166"/>
                    </a:lnTo>
                    <a:lnTo>
                      <a:pt x="97" y="154"/>
                    </a:lnTo>
                    <a:lnTo>
                      <a:pt x="120" y="141"/>
                    </a:lnTo>
                    <a:lnTo>
                      <a:pt x="143" y="129"/>
                    </a:lnTo>
                    <a:lnTo>
                      <a:pt x="167" y="115"/>
                    </a:lnTo>
                    <a:lnTo>
                      <a:pt x="191" y="102"/>
                    </a:lnTo>
                    <a:lnTo>
                      <a:pt x="217" y="88"/>
                    </a:lnTo>
                    <a:lnTo>
                      <a:pt x="242" y="75"/>
                    </a:lnTo>
                    <a:lnTo>
                      <a:pt x="267" y="60"/>
                    </a:lnTo>
                    <a:lnTo>
                      <a:pt x="293" y="46"/>
                    </a:lnTo>
                    <a:lnTo>
                      <a:pt x="318" y="31"/>
                    </a:lnTo>
                    <a:lnTo>
                      <a:pt x="342" y="15"/>
                    </a:lnTo>
                    <a:lnTo>
                      <a:pt x="366" y="0"/>
                    </a:lnTo>
                    <a:close/>
                  </a:path>
                </a:pathLst>
              </a:custGeom>
              <a:solidFill>
                <a:srgbClr val="AA6600"/>
              </a:solidFill>
              <a:ln w="9525">
                <a:noFill/>
                <a:round/>
                <a:headEnd/>
                <a:tailEnd/>
              </a:ln>
            </p:spPr>
            <p:txBody>
              <a:bodyPr rot="10800000" vert="eaVert"/>
              <a:lstStyle/>
              <a:p>
                <a:endParaRPr lang="en-US" sz="2400"/>
              </a:p>
            </p:txBody>
          </p:sp>
          <p:sp>
            <p:nvSpPr>
              <p:cNvPr id="127" name="Freeform 179"/>
              <p:cNvSpPr>
                <a:spLocks noChangeAspect="1"/>
              </p:cNvSpPr>
              <p:nvPr/>
            </p:nvSpPr>
            <p:spPr bwMode="auto">
              <a:xfrm>
                <a:off x="4888" y="1888"/>
                <a:ext cx="169" cy="167"/>
              </a:xfrm>
              <a:custGeom>
                <a:avLst/>
                <a:gdLst>
                  <a:gd name="T0" fmla="*/ 21 w 338"/>
                  <a:gd name="T1" fmla="*/ 0 h 334"/>
                  <a:gd name="T2" fmla="*/ 21 w 338"/>
                  <a:gd name="T3" fmla="*/ 3 h 334"/>
                  <a:gd name="T4" fmla="*/ 21 w 338"/>
                  <a:gd name="T5" fmla="*/ 5 h 334"/>
                  <a:gd name="T6" fmla="*/ 21 w 338"/>
                  <a:gd name="T7" fmla="*/ 7 h 334"/>
                  <a:gd name="T8" fmla="*/ 21 w 338"/>
                  <a:gd name="T9" fmla="*/ 10 h 334"/>
                  <a:gd name="T10" fmla="*/ 20 w 338"/>
                  <a:gd name="T11" fmla="*/ 10 h 334"/>
                  <a:gd name="T12" fmla="*/ 19 w 338"/>
                  <a:gd name="T13" fmla="*/ 11 h 334"/>
                  <a:gd name="T14" fmla="*/ 18 w 338"/>
                  <a:gd name="T15" fmla="*/ 12 h 334"/>
                  <a:gd name="T16" fmla="*/ 17 w 338"/>
                  <a:gd name="T17" fmla="*/ 13 h 334"/>
                  <a:gd name="T18" fmla="*/ 16 w 338"/>
                  <a:gd name="T19" fmla="*/ 13 h 334"/>
                  <a:gd name="T20" fmla="*/ 14 w 338"/>
                  <a:gd name="T21" fmla="*/ 14 h 334"/>
                  <a:gd name="T22" fmla="*/ 13 w 338"/>
                  <a:gd name="T23" fmla="*/ 15 h 334"/>
                  <a:gd name="T24" fmla="*/ 12 w 338"/>
                  <a:gd name="T25" fmla="*/ 15 h 334"/>
                  <a:gd name="T26" fmla="*/ 11 w 338"/>
                  <a:gd name="T27" fmla="*/ 16 h 334"/>
                  <a:gd name="T28" fmla="*/ 10 w 338"/>
                  <a:gd name="T29" fmla="*/ 17 h 334"/>
                  <a:gd name="T30" fmla="*/ 9 w 338"/>
                  <a:gd name="T31" fmla="*/ 17 h 334"/>
                  <a:gd name="T32" fmla="*/ 7 w 338"/>
                  <a:gd name="T33" fmla="*/ 18 h 334"/>
                  <a:gd name="T34" fmla="*/ 6 w 338"/>
                  <a:gd name="T35" fmla="*/ 19 h 334"/>
                  <a:gd name="T36" fmla="*/ 5 w 338"/>
                  <a:gd name="T37" fmla="*/ 20 h 334"/>
                  <a:gd name="T38" fmla="*/ 3 w 338"/>
                  <a:gd name="T39" fmla="*/ 20 h 334"/>
                  <a:gd name="T40" fmla="*/ 1 w 338"/>
                  <a:gd name="T41" fmla="*/ 21 h 334"/>
                  <a:gd name="T42" fmla="*/ 1 w 338"/>
                  <a:gd name="T43" fmla="*/ 19 h 334"/>
                  <a:gd name="T44" fmla="*/ 1 w 338"/>
                  <a:gd name="T45" fmla="*/ 17 h 334"/>
                  <a:gd name="T46" fmla="*/ 1 w 338"/>
                  <a:gd name="T47" fmla="*/ 14 h 334"/>
                  <a:gd name="T48" fmla="*/ 0 w 338"/>
                  <a:gd name="T49" fmla="*/ 12 h 334"/>
                  <a:gd name="T50" fmla="*/ 1 w 338"/>
                  <a:gd name="T51" fmla="*/ 11 h 334"/>
                  <a:gd name="T52" fmla="*/ 2 w 338"/>
                  <a:gd name="T53" fmla="*/ 11 h 334"/>
                  <a:gd name="T54" fmla="*/ 3 w 338"/>
                  <a:gd name="T55" fmla="*/ 10 h 334"/>
                  <a:gd name="T56" fmla="*/ 5 w 338"/>
                  <a:gd name="T57" fmla="*/ 10 h 334"/>
                  <a:gd name="T58" fmla="*/ 5 w 338"/>
                  <a:gd name="T59" fmla="*/ 9 h 334"/>
                  <a:gd name="T60" fmla="*/ 7 w 338"/>
                  <a:gd name="T61" fmla="*/ 9 h 334"/>
                  <a:gd name="T62" fmla="*/ 8 w 338"/>
                  <a:gd name="T63" fmla="*/ 7 h 334"/>
                  <a:gd name="T64" fmla="*/ 10 w 338"/>
                  <a:gd name="T65" fmla="*/ 7 h 334"/>
                  <a:gd name="T66" fmla="*/ 11 w 338"/>
                  <a:gd name="T67" fmla="*/ 6 h 334"/>
                  <a:gd name="T68" fmla="*/ 12 w 338"/>
                  <a:gd name="T69" fmla="*/ 5 h 334"/>
                  <a:gd name="T70" fmla="*/ 14 w 338"/>
                  <a:gd name="T71" fmla="*/ 5 h 334"/>
                  <a:gd name="T72" fmla="*/ 15 w 338"/>
                  <a:gd name="T73" fmla="*/ 3 h 334"/>
                  <a:gd name="T74" fmla="*/ 17 w 338"/>
                  <a:gd name="T75" fmla="*/ 3 h 334"/>
                  <a:gd name="T76" fmla="*/ 19 w 338"/>
                  <a:gd name="T77" fmla="*/ 2 h 334"/>
                  <a:gd name="T78" fmla="*/ 20 w 338"/>
                  <a:gd name="T79" fmla="*/ 1 h 334"/>
                  <a:gd name="T80" fmla="*/ 21 w 338"/>
                  <a:gd name="T81" fmla="*/ 0 h 3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8"/>
                  <a:gd name="T124" fmla="*/ 0 h 334"/>
                  <a:gd name="T125" fmla="*/ 338 w 338"/>
                  <a:gd name="T126" fmla="*/ 334 h 3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8" h="334">
                    <a:moveTo>
                      <a:pt x="335" y="0"/>
                    </a:moveTo>
                    <a:lnTo>
                      <a:pt x="336" y="37"/>
                    </a:lnTo>
                    <a:lnTo>
                      <a:pt x="337" y="74"/>
                    </a:lnTo>
                    <a:lnTo>
                      <a:pt x="338" y="112"/>
                    </a:lnTo>
                    <a:lnTo>
                      <a:pt x="338" y="149"/>
                    </a:lnTo>
                    <a:lnTo>
                      <a:pt x="320" y="164"/>
                    </a:lnTo>
                    <a:lnTo>
                      <a:pt x="301" y="178"/>
                    </a:lnTo>
                    <a:lnTo>
                      <a:pt x="284" y="190"/>
                    </a:lnTo>
                    <a:lnTo>
                      <a:pt x="267" y="202"/>
                    </a:lnTo>
                    <a:lnTo>
                      <a:pt x="250" y="212"/>
                    </a:lnTo>
                    <a:lnTo>
                      <a:pt x="232" y="223"/>
                    </a:lnTo>
                    <a:lnTo>
                      <a:pt x="215" y="233"/>
                    </a:lnTo>
                    <a:lnTo>
                      <a:pt x="197" y="242"/>
                    </a:lnTo>
                    <a:lnTo>
                      <a:pt x="178" y="251"/>
                    </a:lnTo>
                    <a:lnTo>
                      <a:pt x="159" y="262"/>
                    </a:lnTo>
                    <a:lnTo>
                      <a:pt x="138" y="271"/>
                    </a:lnTo>
                    <a:lnTo>
                      <a:pt x="116" y="282"/>
                    </a:lnTo>
                    <a:lnTo>
                      <a:pt x="93" y="294"/>
                    </a:lnTo>
                    <a:lnTo>
                      <a:pt x="69" y="305"/>
                    </a:lnTo>
                    <a:lnTo>
                      <a:pt x="42" y="319"/>
                    </a:lnTo>
                    <a:lnTo>
                      <a:pt x="14" y="334"/>
                    </a:lnTo>
                    <a:lnTo>
                      <a:pt x="10" y="299"/>
                    </a:lnTo>
                    <a:lnTo>
                      <a:pt x="7" y="263"/>
                    </a:lnTo>
                    <a:lnTo>
                      <a:pt x="3" y="228"/>
                    </a:lnTo>
                    <a:lnTo>
                      <a:pt x="0" y="193"/>
                    </a:lnTo>
                    <a:lnTo>
                      <a:pt x="15" y="183"/>
                    </a:lnTo>
                    <a:lnTo>
                      <a:pt x="31" y="174"/>
                    </a:lnTo>
                    <a:lnTo>
                      <a:pt x="48" y="164"/>
                    </a:lnTo>
                    <a:lnTo>
                      <a:pt x="66" y="153"/>
                    </a:lnTo>
                    <a:lnTo>
                      <a:pt x="86" y="142"/>
                    </a:lnTo>
                    <a:lnTo>
                      <a:pt x="107" y="130"/>
                    </a:lnTo>
                    <a:lnTo>
                      <a:pt x="128" y="119"/>
                    </a:lnTo>
                    <a:lnTo>
                      <a:pt x="151" y="107"/>
                    </a:lnTo>
                    <a:lnTo>
                      <a:pt x="172" y="95"/>
                    </a:lnTo>
                    <a:lnTo>
                      <a:pt x="195" y="82"/>
                    </a:lnTo>
                    <a:lnTo>
                      <a:pt x="218" y="69"/>
                    </a:lnTo>
                    <a:lnTo>
                      <a:pt x="242" y="55"/>
                    </a:lnTo>
                    <a:lnTo>
                      <a:pt x="266" y="43"/>
                    </a:lnTo>
                    <a:lnTo>
                      <a:pt x="289" y="29"/>
                    </a:lnTo>
                    <a:lnTo>
                      <a:pt x="312" y="14"/>
                    </a:lnTo>
                    <a:lnTo>
                      <a:pt x="335" y="0"/>
                    </a:lnTo>
                    <a:close/>
                  </a:path>
                </a:pathLst>
              </a:custGeom>
              <a:solidFill>
                <a:srgbClr val="B26D00"/>
              </a:solidFill>
              <a:ln w="9525">
                <a:noFill/>
                <a:round/>
                <a:headEnd/>
                <a:tailEnd/>
              </a:ln>
            </p:spPr>
            <p:txBody>
              <a:bodyPr rot="10800000" vert="eaVert"/>
              <a:lstStyle/>
              <a:p>
                <a:endParaRPr lang="en-US" sz="2400"/>
              </a:p>
            </p:txBody>
          </p:sp>
          <p:sp>
            <p:nvSpPr>
              <p:cNvPr id="128" name="Freeform 180"/>
              <p:cNvSpPr>
                <a:spLocks noChangeAspect="1"/>
              </p:cNvSpPr>
              <p:nvPr/>
            </p:nvSpPr>
            <p:spPr bwMode="auto">
              <a:xfrm>
                <a:off x="4894" y="1893"/>
                <a:ext cx="154" cy="159"/>
              </a:xfrm>
              <a:custGeom>
                <a:avLst/>
                <a:gdLst>
                  <a:gd name="T0" fmla="*/ 18 w 310"/>
                  <a:gd name="T1" fmla="*/ 0 h 317"/>
                  <a:gd name="T2" fmla="*/ 19 w 310"/>
                  <a:gd name="T3" fmla="*/ 3 h 317"/>
                  <a:gd name="T4" fmla="*/ 19 w 310"/>
                  <a:gd name="T5" fmla="*/ 5 h 317"/>
                  <a:gd name="T6" fmla="*/ 19 w 310"/>
                  <a:gd name="T7" fmla="*/ 7 h 317"/>
                  <a:gd name="T8" fmla="*/ 19 w 310"/>
                  <a:gd name="T9" fmla="*/ 10 h 317"/>
                  <a:gd name="T10" fmla="*/ 18 w 310"/>
                  <a:gd name="T11" fmla="*/ 11 h 317"/>
                  <a:gd name="T12" fmla="*/ 17 w 310"/>
                  <a:gd name="T13" fmla="*/ 11 h 317"/>
                  <a:gd name="T14" fmla="*/ 16 w 310"/>
                  <a:gd name="T15" fmla="*/ 12 h 317"/>
                  <a:gd name="T16" fmla="*/ 15 w 310"/>
                  <a:gd name="T17" fmla="*/ 13 h 317"/>
                  <a:gd name="T18" fmla="*/ 14 w 310"/>
                  <a:gd name="T19" fmla="*/ 13 h 317"/>
                  <a:gd name="T20" fmla="*/ 13 w 310"/>
                  <a:gd name="T21" fmla="*/ 14 h 317"/>
                  <a:gd name="T22" fmla="*/ 12 w 310"/>
                  <a:gd name="T23" fmla="*/ 14 h 317"/>
                  <a:gd name="T24" fmla="*/ 11 w 310"/>
                  <a:gd name="T25" fmla="*/ 15 h 317"/>
                  <a:gd name="T26" fmla="*/ 10 w 310"/>
                  <a:gd name="T27" fmla="*/ 15 h 317"/>
                  <a:gd name="T28" fmla="*/ 9 w 310"/>
                  <a:gd name="T29" fmla="*/ 16 h 317"/>
                  <a:gd name="T30" fmla="*/ 8 w 310"/>
                  <a:gd name="T31" fmla="*/ 17 h 317"/>
                  <a:gd name="T32" fmla="*/ 7 w 310"/>
                  <a:gd name="T33" fmla="*/ 17 h 317"/>
                  <a:gd name="T34" fmla="*/ 5 w 310"/>
                  <a:gd name="T35" fmla="*/ 18 h 317"/>
                  <a:gd name="T36" fmla="*/ 4 w 310"/>
                  <a:gd name="T37" fmla="*/ 19 h 317"/>
                  <a:gd name="T38" fmla="*/ 2 w 310"/>
                  <a:gd name="T39" fmla="*/ 19 h 317"/>
                  <a:gd name="T40" fmla="*/ 0 w 310"/>
                  <a:gd name="T41" fmla="*/ 20 h 317"/>
                  <a:gd name="T42" fmla="*/ 0 w 310"/>
                  <a:gd name="T43" fmla="*/ 18 h 317"/>
                  <a:gd name="T44" fmla="*/ 0 w 310"/>
                  <a:gd name="T45" fmla="*/ 16 h 317"/>
                  <a:gd name="T46" fmla="*/ 0 w 310"/>
                  <a:gd name="T47" fmla="*/ 14 h 317"/>
                  <a:gd name="T48" fmla="*/ 0 w 310"/>
                  <a:gd name="T49" fmla="*/ 11 h 317"/>
                  <a:gd name="T50" fmla="*/ 0 w 310"/>
                  <a:gd name="T51" fmla="*/ 11 h 317"/>
                  <a:gd name="T52" fmla="*/ 1 w 310"/>
                  <a:gd name="T53" fmla="*/ 10 h 317"/>
                  <a:gd name="T54" fmla="*/ 2 w 310"/>
                  <a:gd name="T55" fmla="*/ 10 h 317"/>
                  <a:gd name="T56" fmla="*/ 3 w 310"/>
                  <a:gd name="T57" fmla="*/ 9 h 317"/>
                  <a:gd name="T58" fmla="*/ 4 w 310"/>
                  <a:gd name="T59" fmla="*/ 9 h 317"/>
                  <a:gd name="T60" fmla="*/ 6 w 310"/>
                  <a:gd name="T61" fmla="*/ 8 h 317"/>
                  <a:gd name="T62" fmla="*/ 7 w 310"/>
                  <a:gd name="T63" fmla="*/ 7 h 317"/>
                  <a:gd name="T64" fmla="*/ 8 w 310"/>
                  <a:gd name="T65" fmla="*/ 7 h 317"/>
                  <a:gd name="T66" fmla="*/ 9 w 310"/>
                  <a:gd name="T67" fmla="*/ 6 h 317"/>
                  <a:gd name="T68" fmla="*/ 10 w 310"/>
                  <a:gd name="T69" fmla="*/ 5 h 317"/>
                  <a:gd name="T70" fmla="*/ 12 w 310"/>
                  <a:gd name="T71" fmla="*/ 4 h 317"/>
                  <a:gd name="T72" fmla="*/ 13 w 310"/>
                  <a:gd name="T73" fmla="*/ 4 h 317"/>
                  <a:gd name="T74" fmla="*/ 14 w 310"/>
                  <a:gd name="T75" fmla="*/ 3 h 317"/>
                  <a:gd name="T76" fmla="*/ 16 w 310"/>
                  <a:gd name="T77" fmla="*/ 2 h 317"/>
                  <a:gd name="T78" fmla="*/ 17 w 310"/>
                  <a:gd name="T79" fmla="*/ 1 h 317"/>
                  <a:gd name="T80" fmla="*/ 18 w 310"/>
                  <a:gd name="T81" fmla="*/ 0 h 3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0"/>
                  <a:gd name="T124" fmla="*/ 0 h 317"/>
                  <a:gd name="T125" fmla="*/ 310 w 310"/>
                  <a:gd name="T126" fmla="*/ 317 h 3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0" h="317">
                    <a:moveTo>
                      <a:pt x="304" y="0"/>
                    </a:moveTo>
                    <a:lnTo>
                      <a:pt x="305" y="37"/>
                    </a:lnTo>
                    <a:lnTo>
                      <a:pt x="307" y="75"/>
                    </a:lnTo>
                    <a:lnTo>
                      <a:pt x="309" y="111"/>
                    </a:lnTo>
                    <a:lnTo>
                      <a:pt x="310" y="149"/>
                    </a:lnTo>
                    <a:lnTo>
                      <a:pt x="293" y="162"/>
                    </a:lnTo>
                    <a:lnTo>
                      <a:pt x="277" y="175"/>
                    </a:lnTo>
                    <a:lnTo>
                      <a:pt x="262" y="185"/>
                    </a:lnTo>
                    <a:lnTo>
                      <a:pt x="247" y="196"/>
                    </a:lnTo>
                    <a:lnTo>
                      <a:pt x="232" y="205"/>
                    </a:lnTo>
                    <a:lnTo>
                      <a:pt x="217" y="214"/>
                    </a:lnTo>
                    <a:lnTo>
                      <a:pt x="201" y="223"/>
                    </a:lnTo>
                    <a:lnTo>
                      <a:pt x="186" y="231"/>
                    </a:lnTo>
                    <a:lnTo>
                      <a:pt x="168" y="239"/>
                    </a:lnTo>
                    <a:lnTo>
                      <a:pt x="151" y="249"/>
                    </a:lnTo>
                    <a:lnTo>
                      <a:pt x="133" y="258"/>
                    </a:lnTo>
                    <a:lnTo>
                      <a:pt x="112" y="268"/>
                    </a:lnTo>
                    <a:lnTo>
                      <a:pt x="91" y="279"/>
                    </a:lnTo>
                    <a:lnTo>
                      <a:pt x="68" y="290"/>
                    </a:lnTo>
                    <a:lnTo>
                      <a:pt x="43" y="303"/>
                    </a:lnTo>
                    <a:lnTo>
                      <a:pt x="15" y="317"/>
                    </a:lnTo>
                    <a:lnTo>
                      <a:pt x="12" y="281"/>
                    </a:lnTo>
                    <a:lnTo>
                      <a:pt x="8" y="245"/>
                    </a:lnTo>
                    <a:lnTo>
                      <a:pt x="4" y="209"/>
                    </a:lnTo>
                    <a:lnTo>
                      <a:pt x="0" y="174"/>
                    </a:lnTo>
                    <a:lnTo>
                      <a:pt x="13" y="166"/>
                    </a:lnTo>
                    <a:lnTo>
                      <a:pt x="28" y="156"/>
                    </a:lnTo>
                    <a:lnTo>
                      <a:pt x="43" y="148"/>
                    </a:lnTo>
                    <a:lnTo>
                      <a:pt x="60" y="139"/>
                    </a:lnTo>
                    <a:lnTo>
                      <a:pt x="77" y="129"/>
                    </a:lnTo>
                    <a:lnTo>
                      <a:pt x="96" y="120"/>
                    </a:lnTo>
                    <a:lnTo>
                      <a:pt x="114" y="109"/>
                    </a:lnTo>
                    <a:lnTo>
                      <a:pt x="135" y="98"/>
                    </a:lnTo>
                    <a:lnTo>
                      <a:pt x="155" y="87"/>
                    </a:lnTo>
                    <a:lnTo>
                      <a:pt x="175" y="76"/>
                    </a:lnTo>
                    <a:lnTo>
                      <a:pt x="197" y="63"/>
                    </a:lnTo>
                    <a:lnTo>
                      <a:pt x="218" y="52"/>
                    </a:lnTo>
                    <a:lnTo>
                      <a:pt x="240" y="39"/>
                    </a:lnTo>
                    <a:lnTo>
                      <a:pt x="262" y="26"/>
                    </a:lnTo>
                    <a:lnTo>
                      <a:pt x="283" y="14"/>
                    </a:lnTo>
                    <a:lnTo>
                      <a:pt x="304" y="0"/>
                    </a:lnTo>
                    <a:close/>
                  </a:path>
                </a:pathLst>
              </a:custGeom>
              <a:solidFill>
                <a:srgbClr val="B77200"/>
              </a:solidFill>
              <a:ln w="9525">
                <a:noFill/>
                <a:round/>
                <a:headEnd/>
                <a:tailEnd/>
              </a:ln>
            </p:spPr>
            <p:txBody>
              <a:bodyPr rot="10800000" vert="eaVert"/>
              <a:lstStyle/>
              <a:p>
                <a:endParaRPr lang="en-US" sz="2400"/>
              </a:p>
            </p:txBody>
          </p:sp>
          <p:sp>
            <p:nvSpPr>
              <p:cNvPr id="129" name="Freeform 181"/>
              <p:cNvSpPr>
                <a:spLocks noChangeAspect="1"/>
              </p:cNvSpPr>
              <p:nvPr/>
            </p:nvSpPr>
            <p:spPr bwMode="auto">
              <a:xfrm>
                <a:off x="4899" y="1899"/>
                <a:ext cx="141" cy="149"/>
              </a:xfrm>
              <a:custGeom>
                <a:avLst/>
                <a:gdLst>
                  <a:gd name="T0" fmla="*/ 18 w 282"/>
                  <a:gd name="T1" fmla="*/ 0 h 299"/>
                  <a:gd name="T2" fmla="*/ 18 w 282"/>
                  <a:gd name="T3" fmla="*/ 2 h 299"/>
                  <a:gd name="T4" fmla="*/ 18 w 282"/>
                  <a:gd name="T5" fmla="*/ 4 h 299"/>
                  <a:gd name="T6" fmla="*/ 18 w 282"/>
                  <a:gd name="T7" fmla="*/ 7 h 299"/>
                  <a:gd name="T8" fmla="*/ 18 w 282"/>
                  <a:gd name="T9" fmla="*/ 9 h 299"/>
                  <a:gd name="T10" fmla="*/ 17 w 282"/>
                  <a:gd name="T11" fmla="*/ 10 h 299"/>
                  <a:gd name="T12" fmla="*/ 16 w 282"/>
                  <a:gd name="T13" fmla="*/ 10 h 299"/>
                  <a:gd name="T14" fmla="*/ 15 w 282"/>
                  <a:gd name="T15" fmla="*/ 11 h 299"/>
                  <a:gd name="T16" fmla="*/ 14 w 282"/>
                  <a:gd name="T17" fmla="*/ 11 h 299"/>
                  <a:gd name="T18" fmla="*/ 13 w 282"/>
                  <a:gd name="T19" fmla="*/ 12 h 299"/>
                  <a:gd name="T20" fmla="*/ 13 w 282"/>
                  <a:gd name="T21" fmla="*/ 12 h 299"/>
                  <a:gd name="T22" fmla="*/ 12 w 282"/>
                  <a:gd name="T23" fmla="*/ 13 h 299"/>
                  <a:gd name="T24" fmla="*/ 11 w 282"/>
                  <a:gd name="T25" fmla="*/ 13 h 299"/>
                  <a:gd name="T26" fmla="*/ 10 w 282"/>
                  <a:gd name="T27" fmla="*/ 14 h 299"/>
                  <a:gd name="T28" fmla="*/ 9 w 282"/>
                  <a:gd name="T29" fmla="*/ 14 h 299"/>
                  <a:gd name="T30" fmla="*/ 8 w 282"/>
                  <a:gd name="T31" fmla="*/ 15 h 299"/>
                  <a:gd name="T32" fmla="*/ 7 w 282"/>
                  <a:gd name="T33" fmla="*/ 15 h 299"/>
                  <a:gd name="T34" fmla="*/ 5 w 282"/>
                  <a:gd name="T35" fmla="*/ 16 h 299"/>
                  <a:gd name="T36" fmla="*/ 4 w 282"/>
                  <a:gd name="T37" fmla="*/ 17 h 299"/>
                  <a:gd name="T38" fmla="*/ 3 w 282"/>
                  <a:gd name="T39" fmla="*/ 17 h 299"/>
                  <a:gd name="T40" fmla="*/ 1 w 282"/>
                  <a:gd name="T41" fmla="*/ 18 h 299"/>
                  <a:gd name="T42" fmla="*/ 1 w 282"/>
                  <a:gd name="T43" fmla="*/ 16 h 299"/>
                  <a:gd name="T44" fmla="*/ 1 w 282"/>
                  <a:gd name="T45" fmla="*/ 14 h 299"/>
                  <a:gd name="T46" fmla="*/ 1 w 282"/>
                  <a:gd name="T47" fmla="*/ 11 h 299"/>
                  <a:gd name="T48" fmla="*/ 0 w 282"/>
                  <a:gd name="T49" fmla="*/ 9 h 299"/>
                  <a:gd name="T50" fmla="*/ 1 w 282"/>
                  <a:gd name="T51" fmla="*/ 9 h 299"/>
                  <a:gd name="T52" fmla="*/ 1 w 282"/>
                  <a:gd name="T53" fmla="*/ 8 h 299"/>
                  <a:gd name="T54" fmla="*/ 2 w 282"/>
                  <a:gd name="T55" fmla="*/ 8 h 299"/>
                  <a:gd name="T56" fmla="*/ 3 w 282"/>
                  <a:gd name="T57" fmla="*/ 7 h 299"/>
                  <a:gd name="T58" fmla="*/ 4 w 282"/>
                  <a:gd name="T59" fmla="*/ 7 h 299"/>
                  <a:gd name="T60" fmla="*/ 5 w 282"/>
                  <a:gd name="T61" fmla="*/ 6 h 299"/>
                  <a:gd name="T62" fmla="*/ 6 w 282"/>
                  <a:gd name="T63" fmla="*/ 6 h 299"/>
                  <a:gd name="T64" fmla="*/ 7 w 282"/>
                  <a:gd name="T65" fmla="*/ 5 h 299"/>
                  <a:gd name="T66" fmla="*/ 9 w 282"/>
                  <a:gd name="T67" fmla="*/ 5 h 299"/>
                  <a:gd name="T68" fmla="*/ 10 w 282"/>
                  <a:gd name="T69" fmla="*/ 4 h 299"/>
                  <a:gd name="T70" fmla="*/ 11 w 282"/>
                  <a:gd name="T71" fmla="*/ 3 h 299"/>
                  <a:gd name="T72" fmla="*/ 12 w 282"/>
                  <a:gd name="T73" fmla="*/ 3 h 299"/>
                  <a:gd name="T74" fmla="*/ 13 w 282"/>
                  <a:gd name="T75" fmla="*/ 2 h 299"/>
                  <a:gd name="T76" fmla="*/ 15 w 282"/>
                  <a:gd name="T77" fmla="*/ 1 h 299"/>
                  <a:gd name="T78" fmla="*/ 16 w 282"/>
                  <a:gd name="T79" fmla="*/ 0 h 299"/>
                  <a:gd name="T80" fmla="*/ 18 w 282"/>
                  <a:gd name="T81" fmla="*/ 0 h 29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2"/>
                  <a:gd name="T124" fmla="*/ 0 h 299"/>
                  <a:gd name="T125" fmla="*/ 282 w 282"/>
                  <a:gd name="T126" fmla="*/ 299 h 29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2" h="299">
                    <a:moveTo>
                      <a:pt x="274" y="0"/>
                    </a:moveTo>
                    <a:lnTo>
                      <a:pt x="276" y="37"/>
                    </a:lnTo>
                    <a:lnTo>
                      <a:pt x="277" y="75"/>
                    </a:lnTo>
                    <a:lnTo>
                      <a:pt x="279" y="112"/>
                    </a:lnTo>
                    <a:lnTo>
                      <a:pt x="282" y="149"/>
                    </a:lnTo>
                    <a:lnTo>
                      <a:pt x="267" y="160"/>
                    </a:lnTo>
                    <a:lnTo>
                      <a:pt x="253" y="171"/>
                    </a:lnTo>
                    <a:lnTo>
                      <a:pt x="239" y="181"/>
                    </a:lnTo>
                    <a:lnTo>
                      <a:pt x="226" y="189"/>
                    </a:lnTo>
                    <a:lnTo>
                      <a:pt x="214" y="198"/>
                    </a:lnTo>
                    <a:lnTo>
                      <a:pt x="201" y="205"/>
                    </a:lnTo>
                    <a:lnTo>
                      <a:pt x="187" y="213"/>
                    </a:lnTo>
                    <a:lnTo>
                      <a:pt x="173" y="220"/>
                    </a:lnTo>
                    <a:lnTo>
                      <a:pt x="158" y="228"/>
                    </a:lnTo>
                    <a:lnTo>
                      <a:pt x="144" y="236"/>
                    </a:lnTo>
                    <a:lnTo>
                      <a:pt x="126" y="244"/>
                    </a:lnTo>
                    <a:lnTo>
                      <a:pt x="109" y="254"/>
                    </a:lnTo>
                    <a:lnTo>
                      <a:pt x="88" y="263"/>
                    </a:lnTo>
                    <a:lnTo>
                      <a:pt x="66" y="273"/>
                    </a:lnTo>
                    <a:lnTo>
                      <a:pt x="43" y="286"/>
                    </a:lnTo>
                    <a:lnTo>
                      <a:pt x="17" y="299"/>
                    </a:lnTo>
                    <a:lnTo>
                      <a:pt x="12" y="263"/>
                    </a:lnTo>
                    <a:lnTo>
                      <a:pt x="9" y="226"/>
                    </a:lnTo>
                    <a:lnTo>
                      <a:pt x="4" y="190"/>
                    </a:lnTo>
                    <a:lnTo>
                      <a:pt x="0" y="156"/>
                    </a:lnTo>
                    <a:lnTo>
                      <a:pt x="11" y="149"/>
                    </a:lnTo>
                    <a:lnTo>
                      <a:pt x="24" y="142"/>
                    </a:lnTo>
                    <a:lnTo>
                      <a:pt x="36" y="134"/>
                    </a:lnTo>
                    <a:lnTo>
                      <a:pt x="51" y="126"/>
                    </a:lnTo>
                    <a:lnTo>
                      <a:pt x="66" y="118"/>
                    </a:lnTo>
                    <a:lnTo>
                      <a:pt x="84" y="109"/>
                    </a:lnTo>
                    <a:lnTo>
                      <a:pt x="100" y="99"/>
                    </a:lnTo>
                    <a:lnTo>
                      <a:pt x="118" y="90"/>
                    </a:lnTo>
                    <a:lnTo>
                      <a:pt x="137" y="80"/>
                    </a:lnTo>
                    <a:lnTo>
                      <a:pt x="155" y="69"/>
                    </a:lnTo>
                    <a:lnTo>
                      <a:pt x="175" y="59"/>
                    </a:lnTo>
                    <a:lnTo>
                      <a:pt x="194" y="49"/>
                    </a:lnTo>
                    <a:lnTo>
                      <a:pt x="214" y="37"/>
                    </a:lnTo>
                    <a:lnTo>
                      <a:pt x="233" y="24"/>
                    </a:lnTo>
                    <a:lnTo>
                      <a:pt x="254" y="13"/>
                    </a:lnTo>
                    <a:lnTo>
                      <a:pt x="274" y="0"/>
                    </a:lnTo>
                    <a:close/>
                  </a:path>
                </a:pathLst>
              </a:custGeom>
              <a:solidFill>
                <a:srgbClr val="BF7A00"/>
              </a:solidFill>
              <a:ln w="9525">
                <a:noFill/>
                <a:round/>
                <a:headEnd/>
                <a:tailEnd/>
              </a:ln>
            </p:spPr>
            <p:txBody>
              <a:bodyPr rot="10800000" vert="eaVert"/>
              <a:lstStyle/>
              <a:p>
                <a:endParaRPr lang="en-US" sz="2400"/>
              </a:p>
            </p:txBody>
          </p:sp>
          <p:sp>
            <p:nvSpPr>
              <p:cNvPr id="130" name="Freeform 182"/>
              <p:cNvSpPr>
                <a:spLocks noChangeAspect="1"/>
              </p:cNvSpPr>
              <p:nvPr/>
            </p:nvSpPr>
            <p:spPr bwMode="auto">
              <a:xfrm>
                <a:off x="4905" y="1905"/>
                <a:ext cx="126" cy="140"/>
              </a:xfrm>
              <a:custGeom>
                <a:avLst/>
                <a:gdLst>
                  <a:gd name="T0" fmla="*/ 15 w 253"/>
                  <a:gd name="T1" fmla="*/ 0 h 281"/>
                  <a:gd name="T2" fmla="*/ 15 w 253"/>
                  <a:gd name="T3" fmla="*/ 2 h 281"/>
                  <a:gd name="T4" fmla="*/ 15 w 253"/>
                  <a:gd name="T5" fmla="*/ 4 h 281"/>
                  <a:gd name="T6" fmla="*/ 15 w 253"/>
                  <a:gd name="T7" fmla="*/ 7 h 281"/>
                  <a:gd name="T8" fmla="*/ 15 w 253"/>
                  <a:gd name="T9" fmla="*/ 9 h 281"/>
                  <a:gd name="T10" fmla="*/ 15 w 253"/>
                  <a:gd name="T11" fmla="*/ 10 h 281"/>
                  <a:gd name="T12" fmla="*/ 14 w 253"/>
                  <a:gd name="T13" fmla="*/ 10 h 281"/>
                  <a:gd name="T14" fmla="*/ 13 w 253"/>
                  <a:gd name="T15" fmla="*/ 11 h 281"/>
                  <a:gd name="T16" fmla="*/ 12 w 253"/>
                  <a:gd name="T17" fmla="*/ 11 h 281"/>
                  <a:gd name="T18" fmla="*/ 12 w 253"/>
                  <a:gd name="T19" fmla="*/ 11 h 281"/>
                  <a:gd name="T20" fmla="*/ 11 w 253"/>
                  <a:gd name="T21" fmla="*/ 12 h 281"/>
                  <a:gd name="T22" fmla="*/ 10 w 253"/>
                  <a:gd name="T23" fmla="*/ 12 h 281"/>
                  <a:gd name="T24" fmla="*/ 10 w 253"/>
                  <a:gd name="T25" fmla="*/ 13 h 281"/>
                  <a:gd name="T26" fmla="*/ 9 w 253"/>
                  <a:gd name="T27" fmla="*/ 13 h 281"/>
                  <a:gd name="T28" fmla="*/ 8 w 253"/>
                  <a:gd name="T29" fmla="*/ 13 h 281"/>
                  <a:gd name="T30" fmla="*/ 7 w 253"/>
                  <a:gd name="T31" fmla="*/ 14 h 281"/>
                  <a:gd name="T32" fmla="*/ 6 w 253"/>
                  <a:gd name="T33" fmla="*/ 14 h 281"/>
                  <a:gd name="T34" fmla="*/ 5 w 253"/>
                  <a:gd name="T35" fmla="*/ 15 h 281"/>
                  <a:gd name="T36" fmla="*/ 4 w 253"/>
                  <a:gd name="T37" fmla="*/ 16 h 281"/>
                  <a:gd name="T38" fmla="*/ 2 w 253"/>
                  <a:gd name="T39" fmla="*/ 16 h 281"/>
                  <a:gd name="T40" fmla="*/ 1 w 253"/>
                  <a:gd name="T41" fmla="*/ 17 h 281"/>
                  <a:gd name="T42" fmla="*/ 0 w 253"/>
                  <a:gd name="T43" fmla="*/ 15 h 281"/>
                  <a:gd name="T44" fmla="*/ 0 w 253"/>
                  <a:gd name="T45" fmla="*/ 13 h 281"/>
                  <a:gd name="T46" fmla="*/ 0 w 253"/>
                  <a:gd name="T47" fmla="*/ 10 h 281"/>
                  <a:gd name="T48" fmla="*/ 0 w 253"/>
                  <a:gd name="T49" fmla="*/ 8 h 281"/>
                  <a:gd name="T50" fmla="*/ 0 w 253"/>
                  <a:gd name="T51" fmla="*/ 8 h 281"/>
                  <a:gd name="T52" fmla="*/ 1 w 253"/>
                  <a:gd name="T53" fmla="*/ 7 h 281"/>
                  <a:gd name="T54" fmla="*/ 1 w 253"/>
                  <a:gd name="T55" fmla="*/ 7 h 281"/>
                  <a:gd name="T56" fmla="*/ 2 w 253"/>
                  <a:gd name="T57" fmla="*/ 7 h 281"/>
                  <a:gd name="T58" fmla="*/ 3 w 253"/>
                  <a:gd name="T59" fmla="*/ 6 h 281"/>
                  <a:gd name="T60" fmla="*/ 4 w 253"/>
                  <a:gd name="T61" fmla="*/ 6 h 281"/>
                  <a:gd name="T62" fmla="*/ 5 w 253"/>
                  <a:gd name="T63" fmla="*/ 5 h 281"/>
                  <a:gd name="T64" fmla="*/ 6 w 253"/>
                  <a:gd name="T65" fmla="*/ 5 h 281"/>
                  <a:gd name="T66" fmla="*/ 7 w 253"/>
                  <a:gd name="T67" fmla="*/ 4 h 281"/>
                  <a:gd name="T68" fmla="*/ 8 w 253"/>
                  <a:gd name="T69" fmla="*/ 3 h 281"/>
                  <a:gd name="T70" fmla="*/ 9 w 253"/>
                  <a:gd name="T71" fmla="*/ 3 h 281"/>
                  <a:gd name="T72" fmla="*/ 10 w 253"/>
                  <a:gd name="T73" fmla="*/ 2 h 281"/>
                  <a:gd name="T74" fmla="*/ 11 w 253"/>
                  <a:gd name="T75" fmla="*/ 2 h 281"/>
                  <a:gd name="T76" fmla="*/ 12 w 253"/>
                  <a:gd name="T77" fmla="*/ 1 h 281"/>
                  <a:gd name="T78" fmla="*/ 14 w 253"/>
                  <a:gd name="T79" fmla="*/ 0 h 281"/>
                  <a:gd name="T80" fmla="*/ 15 w 253"/>
                  <a:gd name="T81" fmla="*/ 0 h 2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53"/>
                  <a:gd name="T124" fmla="*/ 0 h 281"/>
                  <a:gd name="T125" fmla="*/ 253 w 253"/>
                  <a:gd name="T126" fmla="*/ 281 h 2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53" h="281">
                    <a:moveTo>
                      <a:pt x="243" y="0"/>
                    </a:moveTo>
                    <a:lnTo>
                      <a:pt x="245" y="38"/>
                    </a:lnTo>
                    <a:lnTo>
                      <a:pt x="249" y="75"/>
                    </a:lnTo>
                    <a:lnTo>
                      <a:pt x="251" y="113"/>
                    </a:lnTo>
                    <a:lnTo>
                      <a:pt x="253" y="151"/>
                    </a:lnTo>
                    <a:lnTo>
                      <a:pt x="241" y="160"/>
                    </a:lnTo>
                    <a:lnTo>
                      <a:pt x="228" y="169"/>
                    </a:lnTo>
                    <a:lnTo>
                      <a:pt x="217" y="177"/>
                    </a:lnTo>
                    <a:lnTo>
                      <a:pt x="206" y="184"/>
                    </a:lnTo>
                    <a:lnTo>
                      <a:pt x="195" y="191"/>
                    </a:lnTo>
                    <a:lnTo>
                      <a:pt x="184" y="198"/>
                    </a:lnTo>
                    <a:lnTo>
                      <a:pt x="173" y="204"/>
                    </a:lnTo>
                    <a:lnTo>
                      <a:pt x="161" y="211"/>
                    </a:lnTo>
                    <a:lnTo>
                      <a:pt x="149" y="216"/>
                    </a:lnTo>
                    <a:lnTo>
                      <a:pt x="135" y="223"/>
                    </a:lnTo>
                    <a:lnTo>
                      <a:pt x="120" y="231"/>
                    </a:lnTo>
                    <a:lnTo>
                      <a:pt x="104" y="239"/>
                    </a:lnTo>
                    <a:lnTo>
                      <a:pt x="85" y="247"/>
                    </a:lnTo>
                    <a:lnTo>
                      <a:pt x="66" y="258"/>
                    </a:lnTo>
                    <a:lnTo>
                      <a:pt x="44" y="268"/>
                    </a:lnTo>
                    <a:lnTo>
                      <a:pt x="19" y="281"/>
                    </a:lnTo>
                    <a:lnTo>
                      <a:pt x="14" y="245"/>
                    </a:lnTo>
                    <a:lnTo>
                      <a:pt x="9" y="208"/>
                    </a:lnTo>
                    <a:lnTo>
                      <a:pt x="5" y="173"/>
                    </a:lnTo>
                    <a:lnTo>
                      <a:pt x="0" y="137"/>
                    </a:lnTo>
                    <a:lnTo>
                      <a:pt x="9" y="131"/>
                    </a:lnTo>
                    <a:lnTo>
                      <a:pt x="20" y="125"/>
                    </a:lnTo>
                    <a:lnTo>
                      <a:pt x="31" y="118"/>
                    </a:lnTo>
                    <a:lnTo>
                      <a:pt x="44" y="112"/>
                    </a:lnTo>
                    <a:lnTo>
                      <a:pt x="58" y="105"/>
                    </a:lnTo>
                    <a:lnTo>
                      <a:pt x="71" y="97"/>
                    </a:lnTo>
                    <a:lnTo>
                      <a:pt x="86" y="88"/>
                    </a:lnTo>
                    <a:lnTo>
                      <a:pt x="103" y="80"/>
                    </a:lnTo>
                    <a:lnTo>
                      <a:pt x="119" y="71"/>
                    </a:lnTo>
                    <a:lnTo>
                      <a:pt x="135" y="63"/>
                    </a:lnTo>
                    <a:lnTo>
                      <a:pt x="152" y="53"/>
                    </a:lnTo>
                    <a:lnTo>
                      <a:pt x="171" y="44"/>
                    </a:lnTo>
                    <a:lnTo>
                      <a:pt x="188" y="33"/>
                    </a:lnTo>
                    <a:lnTo>
                      <a:pt x="206" y="23"/>
                    </a:lnTo>
                    <a:lnTo>
                      <a:pt x="225" y="11"/>
                    </a:lnTo>
                    <a:lnTo>
                      <a:pt x="243" y="0"/>
                    </a:lnTo>
                    <a:close/>
                  </a:path>
                </a:pathLst>
              </a:custGeom>
              <a:solidFill>
                <a:srgbClr val="C48200"/>
              </a:solidFill>
              <a:ln w="9525">
                <a:noFill/>
                <a:round/>
                <a:headEnd/>
                <a:tailEnd/>
              </a:ln>
            </p:spPr>
            <p:txBody>
              <a:bodyPr rot="10800000" vert="eaVert"/>
              <a:lstStyle/>
              <a:p>
                <a:endParaRPr lang="en-US" sz="2400"/>
              </a:p>
            </p:txBody>
          </p:sp>
          <p:sp>
            <p:nvSpPr>
              <p:cNvPr id="131" name="Freeform 183"/>
              <p:cNvSpPr>
                <a:spLocks noChangeAspect="1"/>
              </p:cNvSpPr>
              <p:nvPr/>
            </p:nvSpPr>
            <p:spPr bwMode="auto">
              <a:xfrm>
                <a:off x="4910" y="1911"/>
                <a:ext cx="113" cy="132"/>
              </a:xfrm>
              <a:custGeom>
                <a:avLst/>
                <a:gdLst>
                  <a:gd name="T0" fmla="*/ 14 w 224"/>
                  <a:gd name="T1" fmla="*/ 0 h 263"/>
                  <a:gd name="T2" fmla="*/ 14 w 224"/>
                  <a:gd name="T3" fmla="*/ 3 h 263"/>
                  <a:gd name="T4" fmla="*/ 14 w 224"/>
                  <a:gd name="T5" fmla="*/ 5 h 263"/>
                  <a:gd name="T6" fmla="*/ 14 w 224"/>
                  <a:gd name="T7" fmla="*/ 8 h 263"/>
                  <a:gd name="T8" fmla="*/ 15 w 224"/>
                  <a:gd name="T9" fmla="*/ 10 h 263"/>
                  <a:gd name="T10" fmla="*/ 14 w 224"/>
                  <a:gd name="T11" fmla="*/ 10 h 263"/>
                  <a:gd name="T12" fmla="*/ 13 w 224"/>
                  <a:gd name="T13" fmla="*/ 11 h 263"/>
                  <a:gd name="T14" fmla="*/ 13 w 224"/>
                  <a:gd name="T15" fmla="*/ 11 h 263"/>
                  <a:gd name="T16" fmla="*/ 12 w 224"/>
                  <a:gd name="T17" fmla="*/ 12 h 263"/>
                  <a:gd name="T18" fmla="*/ 12 w 224"/>
                  <a:gd name="T19" fmla="*/ 12 h 263"/>
                  <a:gd name="T20" fmla="*/ 11 w 224"/>
                  <a:gd name="T21" fmla="*/ 12 h 263"/>
                  <a:gd name="T22" fmla="*/ 10 w 224"/>
                  <a:gd name="T23" fmla="*/ 13 h 263"/>
                  <a:gd name="T24" fmla="*/ 10 w 224"/>
                  <a:gd name="T25" fmla="*/ 13 h 263"/>
                  <a:gd name="T26" fmla="*/ 9 w 224"/>
                  <a:gd name="T27" fmla="*/ 13 h 263"/>
                  <a:gd name="T28" fmla="*/ 8 w 224"/>
                  <a:gd name="T29" fmla="*/ 14 h 263"/>
                  <a:gd name="T30" fmla="*/ 8 w 224"/>
                  <a:gd name="T31" fmla="*/ 14 h 263"/>
                  <a:gd name="T32" fmla="*/ 7 w 224"/>
                  <a:gd name="T33" fmla="*/ 15 h 263"/>
                  <a:gd name="T34" fmla="*/ 6 w 224"/>
                  <a:gd name="T35" fmla="*/ 15 h 263"/>
                  <a:gd name="T36" fmla="*/ 4 w 224"/>
                  <a:gd name="T37" fmla="*/ 16 h 263"/>
                  <a:gd name="T38" fmla="*/ 3 w 224"/>
                  <a:gd name="T39" fmla="*/ 16 h 263"/>
                  <a:gd name="T40" fmla="*/ 2 w 224"/>
                  <a:gd name="T41" fmla="*/ 17 h 263"/>
                  <a:gd name="T42" fmla="*/ 1 w 224"/>
                  <a:gd name="T43" fmla="*/ 15 h 263"/>
                  <a:gd name="T44" fmla="*/ 1 w 224"/>
                  <a:gd name="T45" fmla="*/ 12 h 263"/>
                  <a:gd name="T46" fmla="*/ 1 w 224"/>
                  <a:gd name="T47" fmla="*/ 10 h 263"/>
                  <a:gd name="T48" fmla="*/ 0 w 224"/>
                  <a:gd name="T49" fmla="*/ 8 h 263"/>
                  <a:gd name="T50" fmla="*/ 1 w 224"/>
                  <a:gd name="T51" fmla="*/ 8 h 263"/>
                  <a:gd name="T52" fmla="*/ 1 w 224"/>
                  <a:gd name="T53" fmla="*/ 7 h 263"/>
                  <a:gd name="T54" fmla="*/ 2 w 224"/>
                  <a:gd name="T55" fmla="*/ 7 h 263"/>
                  <a:gd name="T56" fmla="*/ 3 w 224"/>
                  <a:gd name="T57" fmla="*/ 7 h 263"/>
                  <a:gd name="T58" fmla="*/ 3 w 224"/>
                  <a:gd name="T59" fmla="*/ 6 h 263"/>
                  <a:gd name="T60" fmla="*/ 4 w 224"/>
                  <a:gd name="T61" fmla="*/ 6 h 263"/>
                  <a:gd name="T62" fmla="*/ 5 w 224"/>
                  <a:gd name="T63" fmla="*/ 5 h 263"/>
                  <a:gd name="T64" fmla="*/ 6 w 224"/>
                  <a:gd name="T65" fmla="*/ 5 h 263"/>
                  <a:gd name="T66" fmla="*/ 7 w 224"/>
                  <a:gd name="T67" fmla="*/ 4 h 263"/>
                  <a:gd name="T68" fmla="*/ 8 w 224"/>
                  <a:gd name="T69" fmla="*/ 4 h 263"/>
                  <a:gd name="T70" fmla="*/ 9 w 224"/>
                  <a:gd name="T71" fmla="*/ 3 h 263"/>
                  <a:gd name="T72" fmla="*/ 10 w 224"/>
                  <a:gd name="T73" fmla="*/ 3 h 263"/>
                  <a:gd name="T74" fmla="*/ 11 w 224"/>
                  <a:gd name="T75" fmla="*/ 2 h 263"/>
                  <a:gd name="T76" fmla="*/ 12 w 224"/>
                  <a:gd name="T77" fmla="*/ 2 h 263"/>
                  <a:gd name="T78" fmla="*/ 13 w 224"/>
                  <a:gd name="T79" fmla="*/ 1 h 263"/>
                  <a:gd name="T80" fmla="*/ 14 w 224"/>
                  <a:gd name="T81" fmla="*/ 0 h 26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4"/>
                  <a:gd name="T124" fmla="*/ 0 h 263"/>
                  <a:gd name="T125" fmla="*/ 224 w 224"/>
                  <a:gd name="T126" fmla="*/ 263 h 26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4" h="263">
                    <a:moveTo>
                      <a:pt x="210" y="0"/>
                    </a:moveTo>
                    <a:lnTo>
                      <a:pt x="214" y="37"/>
                    </a:lnTo>
                    <a:lnTo>
                      <a:pt x="217" y="75"/>
                    </a:lnTo>
                    <a:lnTo>
                      <a:pt x="221" y="113"/>
                    </a:lnTo>
                    <a:lnTo>
                      <a:pt x="224" y="150"/>
                    </a:lnTo>
                    <a:lnTo>
                      <a:pt x="213" y="158"/>
                    </a:lnTo>
                    <a:lnTo>
                      <a:pt x="202" y="165"/>
                    </a:lnTo>
                    <a:lnTo>
                      <a:pt x="193" y="172"/>
                    </a:lnTo>
                    <a:lnTo>
                      <a:pt x="184" y="178"/>
                    </a:lnTo>
                    <a:lnTo>
                      <a:pt x="176" y="184"/>
                    </a:lnTo>
                    <a:lnTo>
                      <a:pt x="167" y="188"/>
                    </a:lnTo>
                    <a:lnTo>
                      <a:pt x="157" y="194"/>
                    </a:lnTo>
                    <a:lnTo>
                      <a:pt x="148" y="200"/>
                    </a:lnTo>
                    <a:lnTo>
                      <a:pt x="138" y="204"/>
                    </a:lnTo>
                    <a:lnTo>
                      <a:pt x="126" y="211"/>
                    </a:lnTo>
                    <a:lnTo>
                      <a:pt x="114" y="217"/>
                    </a:lnTo>
                    <a:lnTo>
                      <a:pt x="99" y="225"/>
                    </a:lnTo>
                    <a:lnTo>
                      <a:pt x="83" y="233"/>
                    </a:lnTo>
                    <a:lnTo>
                      <a:pt x="64" y="241"/>
                    </a:lnTo>
                    <a:lnTo>
                      <a:pt x="43" y="252"/>
                    </a:lnTo>
                    <a:lnTo>
                      <a:pt x="19" y="263"/>
                    </a:lnTo>
                    <a:lnTo>
                      <a:pt x="15" y="226"/>
                    </a:lnTo>
                    <a:lnTo>
                      <a:pt x="9" y="191"/>
                    </a:lnTo>
                    <a:lnTo>
                      <a:pt x="4" y="154"/>
                    </a:lnTo>
                    <a:lnTo>
                      <a:pt x="0" y="118"/>
                    </a:lnTo>
                    <a:lnTo>
                      <a:pt x="7" y="113"/>
                    </a:lnTo>
                    <a:lnTo>
                      <a:pt x="16" y="109"/>
                    </a:lnTo>
                    <a:lnTo>
                      <a:pt x="25" y="103"/>
                    </a:lnTo>
                    <a:lnTo>
                      <a:pt x="35" y="97"/>
                    </a:lnTo>
                    <a:lnTo>
                      <a:pt x="47" y="91"/>
                    </a:lnTo>
                    <a:lnTo>
                      <a:pt x="58" y="85"/>
                    </a:lnTo>
                    <a:lnTo>
                      <a:pt x="72" y="78"/>
                    </a:lnTo>
                    <a:lnTo>
                      <a:pt x="85" y="71"/>
                    </a:lnTo>
                    <a:lnTo>
                      <a:pt x="100" y="64"/>
                    </a:lnTo>
                    <a:lnTo>
                      <a:pt x="114" y="56"/>
                    </a:lnTo>
                    <a:lnTo>
                      <a:pt x="129" y="48"/>
                    </a:lnTo>
                    <a:lnTo>
                      <a:pt x="145" y="38"/>
                    </a:lnTo>
                    <a:lnTo>
                      <a:pt x="161" y="29"/>
                    </a:lnTo>
                    <a:lnTo>
                      <a:pt x="177" y="20"/>
                    </a:lnTo>
                    <a:lnTo>
                      <a:pt x="193" y="11"/>
                    </a:lnTo>
                    <a:lnTo>
                      <a:pt x="210" y="0"/>
                    </a:lnTo>
                    <a:close/>
                  </a:path>
                </a:pathLst>
              </a:custGeom>
              <a:solidFill>
                <a:srgbClr val="CC8900"/>
              </a:solidFill>
              <a:ln w="9525">
                <a:noFill/>
                <a:round/>
                <a:headEnd/>
                <a:tailEnd/>
              </a:ln>
            </p:spPr>
            <p:txBody>
              <a:bodyPr rot="10800000" vert="eaVert"/>
              <a:lstStyle/>
              <a:p>
                <a:endParaRPr lang="en-US" sz="2400"/>
              </a:p>
            </p:txBody>
          </p:sp>
          <p:sp>
            <p:nvSpPr>
              <p:cNvPr id="132" name="Freeform 184"/>
              <p:cNvSpPr>
                <a:spLocks noChangeAspect="1"/>
              </p:cNvSpPr>
              <p:nvPr/>
            </p:nvSpPr>
            <p:spPr bwMode="auto">
              <a:xfrm>
                <a:off x="4915" y="1917"/>
                <a:ext cx="99" cy="122"/>
              </a:xfrm>
              <a:custGeom>
                <a:avLst/>
                <a:gdLst>
                  <a:gd name="T0" fmla="*/ 12 w 197"/>
                  <a:gd name="T1" fmla="*/ 0 h 244"/>
                  <a:gd name="T2" fmla="*/ 13 w 197"/>
                  <a:gd name="T3" fmla="*/ 10 h 244"/>
                  <a:gd name="T4" fmla="*/ 12 w 197"/>
                  <a:gd name="T5" fmla="*/ 11 h 244"/>
                  <a:gd name="T6" fmla="*/ 11 w 197"/>
                  <a:gd name="T7" fmla="*/ 11 h 244"/>
                  <a:gd name="T8" fmla="*/ 10 w 197"/>
                  <a:gd name="T9" fmla="*/ 12 h 244"/>
                  <a:gd name="T10" fmla="*/ 9 w 197"/>
                  <a:gd name="T11" fmla="*/ 12 h 244"/>
                  <a:gd name="T12" fmla="*/ 8 w 197"/>
                  <a:gd name="T13" fmla="*/ 13 h 244"/>
                  <a:gd name="T14" fmla="*/ 6 w 197"/>
                  <a:gd name="T15" fmla="*/ 14 h 244"/>
                  <a:gd name="T16" fmla="*/ 4 w 197"/>
                  <a:gd name="T17" fmla="*/ 15 h 244"/>
                  <a:gd name="T18" fmla="*/ 2 w 197"/>
                  <a:gd name="T19" fmla="*/ 15 h 244"/>
                  <a:gd name="T20" fmla="*/ 0 w 197"/>
                  <a:gd name="T21" fmla="*/ 7 h 244"/>
                  <a:gd name="T22" fmla="*/ 1 w 197"/>
                  <a:gd name="T23" fmla="*/ 6 h 244"/>
                  <a:gd name="T24" fmla="*/ 2 w 197"/>
                  <a:gd name="T25" fmla="*/ 6 h 244"/>
                  <a:gd name="T26" fmla="*/ 3 w 197"/>
                  <a:gd name="T27" fmla="*/ 5 h 244"/>
                  <a:gd name="T28" fmla="*/ 5 w 197"/>
                  <a:gd name="T29" fmla="*/ 4 h 244"/>
                  <a:gd name="T30" fmla="*/ 6 w 197"/>
                  <a:gd name="T31" fmla="*/ 4 h 244"/>
                  <a:gd name="T32" fmla="*/ 8 w 197"/>
                  <a:gd name="T33" fmla="*/ 3 h 244"/>
                  <a:gd name="T34" fmla="*/ 10 w 197"/>
                  <a:gd name="T35" fmla="*/ 2 h 244"/>
                  <a:gd name="T36" fmla="*/ 12 w 197"/>
                  <a:gd name="T37" fmla="*/ 0 h 2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44"/>
                  <a:gd name="T59" fmla="*/ 197 w 197"/>
                  <a:gd name="T60" fmla="*/ 244 h 2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44">
                    <a:moveTo>
                      <a:pt x="181" y="0"/>
                    </a:moveTo>
                    <a:lnTo>
                      <a:pt x="197" y="151"/>
                    </a:lnTo>
                    <a:lnTo>
                      <a:pt x="180" y="162"/>
                    </a:lnTo>
                    <a:lnTo>
                      <a:pt x="165" y="172"/>
                    </a:lnTo>
                    <a:lnTo>
                      <a:pt x="152" y="180"/>
                    </a:lnTo>
                    <a:lnTo>
                      <a:pt x="137" y="188"/>
                    </a:lnTo>
                    <a:lnTo>
                      <a:pt x="120" y="197"/>
                    </a:lnTo>
                    <a:lnTo>
                      <a:pt x="96" y="210"/>
                    </a:lnTo>
                    <a:lnTo>
                      <a:pt x="64" y="225"/>
                    </a:lnTo>
                    <a:lnTo>
                      <a:pt x="22" y="244"/>
                    </a:lnTo>
                    <a:lnTo>
                      <a:pt x="0" y="98"/>
                    </a:lnTo>
                    <a:lnTo>
                      <a:pt x="13" y="91"/>
                    </a:lnTo>
                    <a:lnTo>
                      <a:pt x="29" y="83"/>
                    </a:lnTo>
                    <a:lnTo>
                      <a:pt x="48" y="74"/>
                    </a:lnTo>
                    <a:lnTo>
                      <a:pt x="70" y="62"/>
                    </a:lnTo>
                    <a:lnTo>
                      <a:pt x="94" y="49"/>
                    </a:lnTo>
                    <a:lnTo>
                      <a:pt x="122" y="35"/>
                    </a:lnTo>
                    <a:lnTo>
                      <a:pt x="151" y="18"/>
                    </a:lnTo>
                    <a:lnTo>
                      <a:pt x="181" y="0"/>
                    </a:lnTo>
                    <a:close/>
                  </a:path>
                </a:pathLst>
              </a:custGeom>
              <a:solidFill>
                <a:srgbClr val="D18E00"/>
              </a:solidFill>
              <a:ln w="9525">
                <a:noFill/>
                <a:round/>
                <a:headEnd/>
                <a:tailEnd/>
              </a:ln>
            </p:spPr>
            <p:txBody>
              <a:bodyPr rot="10800000" vert="eaVert"/>
              <a:lstStyle/>
              <a:p>
                <a:endParaRPr lang="en-US" sz="2400"/>
              </a:p>
            </p:txBody>
          </p:sp>
          <p:sp>
            <p:nvSpPr>
              <p:cNvPr id="133" name="Freeform 185"/>
              <p:cNvSpPr>
                <a:spLocks noChangeAspect="1"/>
              </p:cNvSpPr>
              <p:nvPr/>
            </p:nvSpPr>
            <p:spPr bwMode="auto">
              <a:xfrm>
                <a:off x="4860" y="2250"/>
                <a:ext cx="259" cy="221"/>
              </a:xfrm>
              <a:custGeom>
                <a:avLst/>
                <a:gdLst>
                  <a:gd name="T0" fmla="*/ 32 w 520"/>
                  <a:gd name="T1" fmla="*/ 0 h 441"/>
                  <a:gd name="T2" fmla="*/ 31 w 520"/>
                  <a:gd name="T3" fmla="*/ 10 h 441"/>
                  <a:gd name="T4" fmla="*/ 29 w 520"/>
                  <a:gd name="T5" fmla="*/ 11 h 441"/>
                  <a:gd name="T6" fmla="*/ 28 w 520"/>
                  <a:gd name="T7" fmla="*/ 13 h 441"/>
                  <a:gd name="T8" fmla="*/ 26 w 520"/>
                  <a:gd name="T9" fmla="*/ 14 h 441"/>
                  <a:gd name="T10" fmla="*/ 24 w 520"/>
                  <a:gd name="T11" fmla="*/ 15 h 441"/>
                  <a:gd name="T12" fmla="*/ 22 w 520"/>
                  <a:gd name="T13" fmla="*/ 16 h 441"/>
                  <a:gd name="T14" fmla="*/ 20 w 520"/>
                  <a:gd name="T15" fmla="*/ 18 h 441"/>
                  <a:gd name="T16" fmla="*/ 18 w 520"/>
                  <a:gd name="T17" fmla="*/ 19 h 441"/>
                  <a:gd name="T18" fmla="*/ 16 w 520"/>
                  <a:gd name="T19" fmla="*/ 20 h 441"/>
                  <a:gd name="T20" fmla="*/ 15 w 520"/>
                  <a:gd name="T21" fmla="*/ 21 h 441"/>
                  <a:gd name="T22" fmla="*/ 13 w 520"/>
                  <a:gd name="T23" fmla="*/ 22 h 441"/>
                  <a:gd name="T24" fmla="*/ 11 w 520"/>
                  <a:gd name="T25" fmla="*/ 22 h 441"/>
                  <a:gd name="T26" fmla="*/ 9 w 520"/>
                  <a:gd name="T27" fmla="*/ 23 h 441"/>
                  <a:gd name="T28" fmla="*/ 6 w 520"/>
                  <a:gd name="T29" fmla="*/ 25 h 441"/>
                  <a:gd name="T30" fmla="*/ 4 w 520"/>
                  <a:gd name="T31" fmla="*/ 26 h 441"/>
                  <a:gd name="T32" fmla="*/ 2 w 520"/>
                  <a:gd name="T33" fmla="*/ 27 h 441"/>
                  <a:gd name="T34" fmla="*/ 0 w 520"/>
                  <a:gd name="T35" fmla="*/ 28 h 441"/>
                  <a:gd name="T36" fmla="*/ 0 w 520"/>
                  <a:gd name="T37" fmla="*/ 20 h 441"/>
                  <a:gd name="T38" fmla="*/ 1 w 520"/>
                  <a:gd name="T39" fmla="*/ 19 h 441"/>
                  <a:gd name="T40" fmla="*/ 3 w 520"/>
                  <a:gd name="T41" fmla="*/ 17 h 441"/>
                  <a:gd name="T42" fmla="*/ 5 w 520"/>
                  <a:gd name="T43" fmla="*/ 16 h 441"/>
                  <a:gd name="T44" fmla="*/ 7 w 520"/>
                  <a:gd name="T45" fmla="*/ 15 h 441"/>
                  <a:gd name="T46" fmla="*/ 9 w 520"/>
                  <a:gd name="T47" fmla="*/ 14 h 441"/>
                  <a:gd name="T48" fmla="*/ 11 w 520"/>
                  <a:gd name="T49" fmla="*/ 13 h 441"/>
                  <a:gd name="T50" fmla="*/ 13 w 520"/>
                  <a:gd name="T51" fmla="*/ 12 h 441"/>
                  <a:gd name="T52" fmla="*/ 15 w 520"/>
                  <a:gd name="T53" fmla="*/ 11 h 441"/>
                  <a:gd name="T54" fmla="*/ 17 w 520"/>
                  <a:gd name="T55" fmla="*/ 9 h 441"/>
                  <a:gd name="T56" fmla="*/ 19 w 520"/>
                  <a:gd name="T57" fmla="*/ 8 h 441"/>
                  <a:gd name="T58" fmla="*/ 22 w 520"/>
                  <a:gd name="T59" fmla="*/ 7 h 441"/>
                  <a:gd name="T60" fmla="*/ 24 w 520"/>
                  <a:gd name="T61" fmla="*/ 6 h 441"/>
                  <a:gd name="T62" fmla="*/ 26 w 520"/>
                  <a:gd name="T63" fmla="*/ 4 h 441"/>
                  <a:gd name="T64" fmla="*/ 28 w 520"/>
                  <a:gd name="T65" fmla="*/ 3 h 441"/>
                  <a:gd name="T66" fmla="*/ 30 w 520"/>
                  <a:gd name="T67" fmla="*/ 2 h 441"/>
                  <a:gd name="T68" fmla="*/ 32 w 520"/>
                  <a:gd name="T69" fmla="*/ 0 h 4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441"/>
                  <a:gd name="T107" fmla="*/ 520 w 520"/>
                  <a:gd name="T108" fmla="*/ 441 h 4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441">
                    <a:moveTo>
                      <a:pt x="520" y="0"/>
                    </a:moveTo>
                    <a:lnTo>
                      <a:pt x="509" y="145"/>
                    </a:lnTo>
                    <a:lnTo>
                      <a:pt x="479" y="170"/>
                    </a:lnTo>
                    <a:lnTo>
                      <a:pt x="449" y="194"/>
                    </a:lnTo>
                    <a:lnTo>
                      <a:pt x="421" y="216"/>
                    </a:lnTo>
                    <a:lnTo>
                      <a:pt x="391" y="237"/>
                    </a:lnTo>
                    <a:lnTo>
                      <a:pt x="361" y="256"/>
                    </a:lnTo>
                    <a:lnTo>
                      <a:pt x="331" y="273"/>
                    </a:lnTo>
                    <a:lnTo>
                      <a:pt x="301" y="290"/>
                    </a:lnTo>
                    <a:lnTo>
                      <a:pt x="271" y="306"/>
                    </a:lnTo>
                    <a:lnTo>
                      <a:pt x="240" y="321"/>
                    </a:lnTo>
                    <a:lnTo>
                      <a:pt x="209" y="337"/>
                    </a:lnTo>
                    <a:lnTo>
                      <a:pt x="176" y="352"/>
                    </a:lnTo>
                    <a:lnTo>
                      <a:pt x="144" y="368"/>
                    </a:lnTo>
                    <a:lnTo>
                      <a:pt x="111" y="386"/>
                    </a:lnTo>
                    <a:lnTo>
                      <a:pt x="76" y="403"/>
                    </a:lnTo>
                    <a:lnTo>
                      <a:pt x="41" y="421"/>
                    </a:lnTo>
                    <a:lnTo>
                      <a:pt x="5" y="441"/>
                    </a:lnTo>
                    <a:lnTo>
                      <a:pt x="0" y="305"/>
                    </a:lnTo>
                    <a:lnTo>
                      <a:pt x="26" y="289"/>
                    </a:lnTo>
                    <a:lnTo>
                      <a:pt x="53" y="272"/>
                    </a:lnTo>
                    <a:lnTo>
                      <a:pt x="83" y="254"/>
                    </a:lnTo>
                    <a:lnTo>
                      <a:pt x="114" y="236"/>
                    </a:lnTo>
                    <a:lnTo>
                      <a:pt x="147" y="219"/>
                    </a:lnTo>
                    <a:lnTo>
                      <a:pt x="179" y="200"/>
                    </a:lnTo>
                    <a:lnTo>
                      <a:pt x="213" y="181"/>
                    </a:lnTo>
                    <a:lnTo>
                      <a:pt x="248" y="161"/>
                    </a:lnTo>
                    <a:lnTo>
                      <a:pt x="282" y="142"/>
                    </a:lnTo>
                    <a:lnTo>
                      <a:pt x="317" y="122"/>
                    </a:lnTo>
                    <a:lnTo>
                      <a:pt x="353" y="102"/>
                    </a:lnTo>
                    <a:lnTo>
                      <a:pt x="387" y="82"/>
                    </a:lnTo>
                    <a:lnTo>
                      <a:pt x="422" y="62"/>
                    </a:lnTo>
                    <a:lnTo>
                      <a:pt x="455" y="41"/>
                    </a:lnTo>
                    <a:lnTo>
                      <a:pt x="487" y="21"/>
                    </a:lnTo>
                    <a:lnTo>
                      <a:pt x="520" y="0"/>
                    </a:lnTo>
                    <a:close/>
                  </a:path>
                </a:pathLst>
              </a:custGeom>
              <a:solidFill>
                <a:srgbClr val="8C4400"/>
              </a:solidFill>
              <a:ln w="9525">
                <a:noFill/>
                <a:round/>
                <a:headEnd/>
                <a:tailEnd/>
              </a:ln>
            </p:spPr>
            <p:txBody>
              <a:bodyPr rot="10800000" vert="eaVert"/>
              <a:lstStyle/>
              <a:p>
                <a:endParaRPr lang="en-US" sz="2400"/>
              </a:p>
            </p:txBody>
          </p:sp>
          <p:sp>
            <p:nvSpPr>
              <p:cNvPr id="134" name="Freeform 186"/>
              <p:cNvSpPr>
                <a:spLocks noChangeAspect="1"/>
              </p:cNvSpPr>
              <p:nvPr/>
            </p:nvSpPr>
            <p:spPr bwMode="auto">
              <a:xfrm>
                <a:off x="4865" y="2256"/>
                <a:ext cx="245" cy="212"/>
              </a:xfrm>
              <a:custGeom>
                <a:avLst/>
                <a:gdLst>
                  <a:gd name="T0" fmla="*/ 31 w 489"/>
                  <a:gd name="T1" fmla="*/ 0 h 424"/>
                  <a:gd name="T2" fmla="*/ 31 w 489"/>
                  <a:gd name="T3" fmla="*/ 3 h 424"/>
                  <a:gd name="T4" fmla="*/ 31 w 489"/>
                  <a:gd name="T5" fmla="*/ 5 h 424"/>
                  <a:gd name="T6" fmla="*/ 31 w 489"/>
                  <a:gd name="T7" fmla="*/ 7 h 424"/>
                  <a:gd name="T8" fmla="*/ 31 w 489"/>
                  <a:gd name="T9" fmla="*/ 10 h 424"/>
                  <a:gd name="T10" fmla="*/ 29 w 489"/>
                  <a:gd name="T11" fmla="*/ 11 h 424"/>
                  <a:gd name="T12" fmla="*/ 27 w 489"/>
                  <a:gd name="T13" fmla="*/ 13 h 424"/>
                  <a:gd name="T14" fmla="*/ 25 w 489"/>
                  <a:gd name="T15" fmla="*/ 13 h 424"/>
                  <a:gd name="T16" fmla="*/ 24 w 489"/>
                  <a:gd name="T17" fmla="*/ 14 h 424"/>
                  <a:gd name="T18" fmla="*/ 22 w 489"/>
                  <a:gd name="T19" fmla="*/ 16 h 424"/>
                  <a:gd name="T20" fmla="*/ 20 w 489"/>
                  <a:gd name="T21" fmla="*/ 17 h 424"/>
                  <a:gd name="T22" fmla="*/ 18 w 489"/>
                  <a:gd name="T23" fmla="*/ 18 h 424"/>
                  <a:gd name="T24" fmla="*/ 17 w 489"/>
                  <a:gd name="T25" fmla="*/ 19 h 424"/>
                  <a:gd name="T26" fmla="*/ 15 w 489"/>
                  <a:gd name="T27" fmla="*/ 20 h 424"/>
                  <a:gd name="T28" fmla="*/ 13 w 489"/>
                  <a:gd name="T29" fmla="*/ 21 h 424"/>
                  <a:gd name="T30" fmla="*/ 11 w 489"/>
                  <a:gd name="T31" fmla="*/ 22 h 424"/>
                  <a:gd name="T32" fmla="*/ 9 w 489"/>
                  <a:gd name="T33" fmla="*/ 23 h 424"/>
                  <a:gd name="T34" fmla="*/ 7 w 489"/>
                  <a:gd name="T35" fmla="*/ 24 h 424"/>
                  <a:gd name="T36" fmla="*/ 5 w 489"/>
                  <a:gd name="T37" fmla="*/ 25 h 424"/>
                  <a:gd name="T38" fmla="*/ 3 w 489"/>
                  <a:gd name="T39" fmla="*/ 26 h 424"/>
                  <a:gd name="T40" fmla="*/ 1 w 489"/>
                  <a:gd name="T41" fmla="*/ 27 h 424"/>
                  <a:gd name="T42" fmla="*/ 1 w 489"/>
                  <a:gd name="T43" fmla="*/ 25 h 424"/>
                  <a:gd name="T44" fmla="*/ 1 w 489"/>
                  <a:gd name="T45" fmla="*/ 23 h 424"/>
                  <a:gd name="T46" fmla="*/ 1 w 489"/>
                  <a:gd name="T47" fmla="*/ 21 h 424"/>
                  <a:gd name="T48" fmla="*/ 0 w 489"/>
                  <a:gd name="T49" fmla="*/ 18 h 424"/>
                  <a:gd name="T50" fmla="*/ 2 w 489"/>
                  <a:gd name="T51" fmla="*/ 17 h 424"/>
                  <a:gd name="T52" fmla="*/ 4 w 489"/>
                  <a:gd name="T53" fmla="*/ 16 h 424"/>
                  <a:gd name="T54" fmla="*/ 5 w 489"/>
                  <a:gd name="T55" fmla="*/ 15 h 424"/>
                  <a:gd name="T56" fmla="*/ 7 w 489"/>
                  <a:gd name="T57" fmla="*/ 14 h 424"/>
                  <a:gd name="T58" fmla="*/ 9 w 489"/>
                  <a:gd name="T59" fmla="*/ 13 h 424"/>
                  <a:gd name="T60" fmla="*/ 11 w 489"/>
                  <a:gd name="T61" fmla="*/ 12 h 424"/>
                  <a:gd name="T62" fmla="*/ 13 w 489"/>
                  <a:gd name="T63" fmla="*/ 11 h 424"/>
                  <a:gd name="T64" fmla="*/ 15 w 489"/>
                  <a:gd name="T65" fmla="*/ 10 h 424"/>
                  <a:gd name="T66" fmla="*/ 17 w 489"/>
                  <a:gd name="T67" fmla="*/ 9 h 424"/>
                  <a:gd name="T68" fmla="*/ 19 w 489"/>
                  <a:gd name="T69" fmla="*/ 7 h 424"/>
                  <a:gd name="T70" fmla="*/ 21 w 489"/>
                  <a:gd name="T71" fmla="*/ 7 h 424"/>
                  <a:gd name="T72" fmla="*/ 23 w 489"/>
                  <a:gd name="T73" fmla="*/ 5 h 424"/>
                  <a:gd name="T74" fmla="*/ 25 w 489"/>
                  <a:gd name="T75" fmla="*/ 4 h 424"/>
                  <a:gd name="T76" fmla="*/ 27 w 489"/>
                  <a:gd name="T77" fmla="*/ 3 h 424"/>
                  <a:gd name="T78" fmla="*/ 29 w 489"/>
                  <a:gd name="T79" fmla="*/ 2 h 424"/>
                  <a:gd name="T80" fmla="*/ 31 w 489"/>
                  <a:gd name="T81" fmla="*/ 0 h 4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9"/>
                  <a:gd name="T124" fmla="*/ 0 h 424"/>
                  <a:gd name="T125" fmla="*/ 489 w 489"/>
                  <a:gd name="T126" fmla="*/ 424 h 4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9" h="424">
                    <a:moveTo>
                      <a:pt x="489" y="0"/>
                    </a:moveTo>
                    <a:lnTo>
                      <a:pt x="487" y="37"/>
                    </a:lnTo>
                    <a:lnTo>
                      <a:pt x="486" y="73"/>
                    </a:lnTo>
                    <a:lnTo>
                      <a:pt x="483" y="110"/>
                    </a:lnTo>
                    <a:lnTo>
                      <a:pt x="481" y="147"/>
                    </a:lnTo>
                    <a:lnTo>
                      <a:pt x="453" y="171"/>
                    </a:lnTo>
                    <a:lnTo>
                      <a:pt x="426" y="193"/>
                    </a:lnTo>
                    <a:lnTo>
                      <a:pt x="398" y="213"/>
                    </a:lnTo>
                    <a:lnTo>
                      <a:pt x="370" y="232"/>
                    </a:lnTo>
                    <a:lnTo>
                      <a:pt x="343" y="249"/>
                    </a:lnTo>
                    <a:lnTo>
                      <a:pt x="315" y="265"/>
                    </a:lnTo>
                    <a:lnTo>
                      <a:pt x="286" y="281"/>
                    </a:lnTo>
                    <a:lnTo>
                      <a:pt x="259" y="296"/>
                    </a:lnTo>
                    <a:lnTo>
                      <a:pt x="230" y="311"/>
                    </a:lnTo>
                    <a:lnTo>
                      <a:pt x="200" y="325"/>
                    </a:lnTo>
                    <a:lnTo>
                      <a:pt x="170" y="340"/>
                    </a:lnTo>
                    <a:lnTo>
                      <a:pt x="139" y="355"/>
                    </a:lnTo>
                    <a:lnTo>
                      <a:pt x="108" y="371"/>
                    </a:lnTo>
                    <a:lnTo>
                      <a:pt x="74" y="387"/>
                    </a:lnTo>
                    <a:lnTo>
                      <a:pt x="41" y="406"/>
                    </a:lnTo>
                    <a:lnTo>
                      <a:pt x="7" y="424"/>
                    </a:lnTo>
                    <a:lnTo>
                      <a:pt x="5" y="390"/>
                    </a:lnTo>
                    <a:lnTo>
                      <a:pt x="3" y="355"/>
                    </a:lnTo>
                    <a:lnTo>
                      <a:pt x="2" y="321"/>
                    </a:lnTo>
                    <a:lnTo>
                      <a:pt x="0" y="287"/>
                    </a:lnTo>
                    <a:lnTo>
                      <a:pt x="24" y="272"/>
                    </a:lnTo>
                    <a:lnTo>
                      <a:pt x="49" y="256"/>
                    </a:lnTo>
                    <a:lnTo>
                      <a:pt x="77" y="240"/>
                    </a:lnTo>
                    <a:lnTo>
                      <a:pt x="106" y="223"/>
                    </a:lnTo>
                    <a:lnTo>
                      <a:pt x="136" y="207"/>
                    </a:lnTo>
                    <a:lnTo>
                      <a:pt x="167" y="189"/>
                    </a:lnTo>
                    <a:lnTo>
                      <a:pt x="199" y="171"/>
                    </a:lnTo>
                    <a:lnTo>
                      <a:pt x="231" y="154"/>
                    </a:lnTo>
                    <a:lnTo>
                      <a:pt x="264" y="135"/>
                    </a:lnTo>
                    <a:lnTo>
                      <a:pt x="298" y="117"/>
                    </a:lnTo>
                    <a:lnTo>
                      <a:pt x="330" y="97"/>
                    </a:lnTo>
                    <a:lnTo>
                      <a:pt x="364" y="79"/>
                    </a:lnTo>
                    <a:lnTo>
                      <a:pt x="396" y="59"/>
                    </a:lnTo>
                    <a:lnTo>
                      <a:pt x="428" y="39"/>
                    </a:lnTo>
                    <a:lnTo>
                      <a:pt x="459" y="20"/>
                    </a:lnTo>
                    <a:lnTo>
                      <a:pt x="489" y="0"/>
                    </a:lnTo>
                    <a:close/>
                  </a:path>
                </a:pathLst>
              </a:custGeom>
              <a:solidFill>
                <a:srgbClr val="914900"/>
              </a:solidFill>
              <a:ln w="9525">
                <a:noFill/>
                <a:round/>
                <a:headEnd/>
                <a:tailEnd/>
              </a:ln>
            </p:spPr>
            <p:txBody>
              <a:bodyPr rot="10800000" vert="eaVert"/>
              <a:lstStyle/>
              <a:p>
                <a:endParaRPr lang="en-US" sz="2400"/>
              </a:p>
            </p:txBody>
          </p:sp>
          <p:sp>
            <p:nvSpPr>
              <p:cNvPr id="135" name="Freeform 187"/>
              <p:cNvSpPr>
                <a:spLocks noChangeAspect="1"/>
              </p:cNvSpPr>
              <p:nvPr/>
            </p:nvSpPr>
            <p:spPr bwMode="auto">
              <a:xfrm>
                <a:off x="4871" y="2261"/>
                <a:ext cx="229" cy="203"/>
              </a:xfrm>
              <a:custGeom>
                <a:avLst/>
                <a:gdLst>
                  <a:gd name="T0" fmla="*/ 29 w 458"/>
                  <a:gd name="T1" fmla="*/ 0 h 405"/>
                  <a:gd name="T2" fmla="*/ 29 w 458"/>
                  <a:gd name="T3" fmla="*/ 3 h 405"/>
                  <a:gd name="T4" fmla="*/ 29 w 458"/>
                  <a:gd name="T5" fmla="*/ 5 h 405"/>
                  <a:gd name="T6" fmla="*/ 29 w 458"/>
                  <a:gd name="T7" fmla="*/ 7 h 405"/>
                  <a:gd name="T8" fmla="*/ 29 w 458"/>
                  <a:gd name="T9" fmla="*/ 10 h 405"/>
                  <a:gd name="T10" fmla="*/ 27 w 458"/>
                  <a:gd name="T11" fmla="*/ 11 h 405"/>
                  <a:gd name="T12" fmla="*/ 26 w 458"/>
                  <a:gd name="T13" fmla="*/ 12 h 405"/>
                  <a:gd name="T14" fmla="*/ 24 w 458"/>
                  <a:gd name="T15" fmla="*/ 13 h 405"/>
                  <a:gd name="T16" fmla="*/ 22 w 458"/>
                  <a:gd name="T17" fmla="*/ 15 h 405"/>
                  <a:gd name="T18" fmla="*/ 21 w 458"/>
                  <a:gd name="T19" fmla="*/ 16 h 405"/>
                  <a:gd name="T20" fmla="*/ 19 w 458"/>
                  <a:gd name="T21" fmla="*/ 17 h 405"/>
                  <a:gd name="T22" fmla="*/ 18 w 458"/>
                  <a:gd name="T23" fmla="*/ 17 h 405"/>
                  <a:gd name="T24" fmla="*/ 15 w 458"/>
                  <a:gd name="T25" fmla="*/ 18 h 405"/>
                  <a:gd name="T26" fmla="*/ 14 w 458"/>
                  <a:gd name="T27" fmla="*/ 19 h 405"/>
                  <a:gd name="T28" fmla="*/ 12 w 458"/>
                  <a:gd name="T29" fmla="*/ 20 h 405"/>
                  <a:gd name="T30" fmla="*/ 11 w 458"/>
                  <a:gd name="T31" fmla="*/ 21 h 405"/>
                  <a:gd name="T32" fmla="*/ 9 w 458"/>
                  <a:gd name="T33" fmla="*/ 22 h 405"/>
                  <a:gd name="T34" fmla="*/ 7 w 458"/>
                  <a:gd name="T35" fmla="*/ 23 h 405"/>
                  <a:gd name="T36" fmla="*/ 5 w 458"/>
                  <a:gd name="T37" fmla="*/ 24 h 405"/>
                  <a:gd name="T38" fmla="*/ 3 w 458"/>
                  <a:gd name="T39" fmla="*/ 25 h 405"/>
                  <a:gd name="T40" fmla="*/ 1 w 458"/>
                  <a:gd name="T41" fmla="*/ 26 h 405"/>
                  <a:gd name="T42" fmla="*/ 1 w 458"/>
                  <a:gd name="T43" fmla="*/ 24 h 405"/>
                  <a:gd name="T44" fmla="*/ 1 w 458"/>
                  <a:gd name="T45" fmla="*/ 21 h 405"/>
                  <a:gd name="T46" fmla="*/ 1 w 458"/>
                  <a:gd name="T47" fmla="*/ 19 h 405"/>
                  <a:gd name="T48" fmla="*/ 0 w 458"/>
                  <a:gd name="T49" fmla="*/ 17 h 405"/>
                  <a:gd name="T50" fmla="*/ 2 w 458"/>
                  <a:gd name="T51" fmla="*/ 16 h 405"/>
                  <a:gd name="T52" fmla="*/ 3 w 458"/>
                  <a:gd name="T53" fmla="*/ 15 h 405"/>
                  <a:gd name="T54" fmla="*/ 5 w 458"/>
                  <a:gd name="T55" fmla="*/ 14 h 405"/>
                  <a:gd name="T56" fmla="*/ 7 w 458"/>
                  <a:gd name="T57" fmla="*/ 13 h 405"/>
                  <a:gd name="T58" fmla="*/ 8 w 458"/>
                  <a:gd name="T59" fmla="*/ 13 h 405"/>
                  <a:gd name="T60" fmla="*/ 10 w 458"/>
                  <a:gd name="T61" fmla="*/ 12 h 405"/>
                  <a:gd name="T62" fmla="*/ 12 w 458"/>
                  <a:gd name="T63" fmla="*/ 10 h 405"/>
                  <a:gd name="T64" fmla="*/ 14 w 458"/>
                  <a:gd name="T65" fmla="*/ 9 h 405"/>
                  <a:gd name="T66" fmla="*/ 15 w 458"/>
                  <a:gd name="T67" fmla="*/ 8 h 405"/>
                  <a:gd name="T68" fmla="*/ 18 w 458"/>
                  <a:gd name="T69" fmla="*/ 7 h 405"/>
                  <a:gd name="T70" fmla="*/ 20 w 458"/>
                  <a:gd name="T71" fmla="*/ 6 h 405"/>
                  <a:gd name="T72" fmla="*/ 22 w 458"/>
                  <a:gd name="T73" fmla="*/ 5 h 405"/>
                  <a:gd name="T74" fmla="*/ 24 w 458"/>
                  <a:gd name="T75" fmla="*/ 4 h 405"/>
                  <a:gd name="T76" fmla="*/ 25 w 458"/>
                  <a:gd name="T77" fmla="*/ 3 h 405"/>
                  <a:gd name="T78" fmla="*/ 27 w 458"/>
                  <a:gd name="T79" fmla="*/ 2 h 405"/>
                  <a:gd name="T80" fmla="*/ 29 w 458"/>
                  <a:gd name="T81" fmla="*/ 0 h 40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8"/>
                  <a:gd name="T124" fmla="*/ 0 h 405"/>
                  <a:gd name="T125" fmla="*/ 458 w 458"/>
                  <a:gd name="T126" fmla="*/ 405 h 40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8" h="405">
                    <a:moveTo>
                      <a:pt x="458" y="0"/>
                    </a:moveTo>
                    <a:lnTo>
                      <a:pt x="457" y="37"/>
                    </a:lnTo>
                    <a:lnTo>
                      <a:pt x="456" y="74"/>
                    </a:lnTo>
                    <a:lnTo>
                      <a:pt x="454" y="110"/>
                    </a:lnTo>
                    <a:lnTo>
                      <a:pt x="453" y="147"/>
                    </a:lnTo>
                    <a:lnTo>
                      <a:pt x="426" y="169"/>
                    </a:lnTo>
                    <a:lnTo>
                      <a:pt x="401" y="190"/>
                    </a:lnTo>
                    <a:lnTo>
                      <a:pt x="376" y="208"/>
                    </a:lnTo>
                    <a:lnTo>
                      <a:pt x="350" y="226"/>
                    </a:lnTo>
                    <a:lnTo>
                      <a:pt x="324" y="242"/>
                    </a:lnTo>
                    <a:lnTo>
                      <a:pt x="298" y="257"/>
                    </a:lnTo>
                    <a:lnTo>
                      <a:pt x="273" y="271"/>
                    </a:lnTo>
                    <a:lnTo>
                      <a:pt x="247" y="284"/>
                    </a:lnTo>
                    <a:lnTo>
                      <a:pt x="220" y="298"/>
                    </a:lnTo>
                    <a:lnTo>
                      <a:pt x="192" y="312"/>
                    </a:lnTo>
                    <a:lnTo>
                      <a:pt x="164" y="326"/>
                    </a:lnTo>
                    <a:lnTo>
                      <a:pt x="135" y="340"/>
                    </a:lnTo>
                    <a:lnTo>
                      <a:pt x="105" y="355"/>
                    </a:lnTo>
                    <a:lnTo>
                      <a:pt x="74" y="371"/>
                    </a:lnTo>
                    <a:lnTo>
                      <a:pt x="42" y="387"/>
                    </a:lnTo>
                    <a:lnTo>
                      <a:pt x="8" y="405"/>
                    </a:lnTo>
                    <a:lnTo>
                      <a:pt x="6" y="371"/>
                    </a:lnTo>
                    <a:lnTo>
                      <a:pt x="5" y="336"/>
                    </a:lnTo>
                    <a:lnTo>
                      <a:pt x="2" y="303"/>
                    </a:lnTo>
                    <a:lnTo>
                      <a:pt x="0" y="268"/>
                    </a:lnTo>
                    <a:lnTo>
                      <a:pt x="22" y="254"/>
                    </a:lnTo>
                    <a:lnTo>
                      <a:pt x="46" y="239"/>
                    </a:lnTo>
                    <a:lnTo>
                      <a:pt x="72" y="224"/>
                    </a:lnTo>
                    <a:lnTo>
                      <a:pt x="99" y="208"/>
                    </a:lnTo>
                    <a:lnTo>
                      <a:pt x="127" y="193"/>
                    </a:lnTo>
                    <a:lnTo>
                      <a:pt x="156" y="177"/>
                    </a:lnTo>
                    <a:lnTo>
                      <a:pt x="186" y="160"/>
                    </a:lnTo>
                    <a:lnTo>
                      <a:pt x="215" y="144"/>
                    </a:lnTo>
                    <a:lnTo>
                      <a:pt x="247" y="127"/>
                    </a:lnTo>
                    <a:lnTo>
                      <a:pt x="278" y="109"/>
                    </a:lnTo>
                    <a:lnTo>
                      <a:pt x="309" y="91"/>
                    </a:lnTo>
                    <a:lnTo>
                      <a:pt x="339" y="74"/>
                    </a:lnTo>
                    <a:lnTo>
                      <a:pt x="370" y="55"/>
                    </a:lnTo>
                    <a:lnTo>
                      <a:pt x="400" y="37"/>
                    </a:lnTo>
                    <a:lnTo>
                      <a:pt x="430" y="18"/>
                    </a:lnTo>
                    <a:lnTo>
                      <a:pt x="458" y="0"/>
                    </a:lnTo>
                    <a:close/>
                  </a:path>
                </a:pathLst>
              </a:custGeom>
              <a:solidFill>
                <a:srgbClr val="995100"/>
              </a:solidFill>
              <a:ln w="9525">
                <a:noFill/>
                <a:round/>
                <a:headEnd/>
                <a:tailEnd/>
              </a:ln>
            </p:spPr>
            <p:txBody>
              <a:bodyPr rot="10800000" vert="eaVert"/>
              <a:lstStyle/>
              <a:p>
                <a:endParaRPr lang="en-US" sz="2400"/>
              </a:p>
            </p:txBody>
          </p:sp>
          <p:sp>
            <p:nvSpPr>
              <p:cNvPr id="136" name="Freeform 188"/>
              <p:cNvSpPr>
                <a:spLocks noChangeAspect="1"/>
              </p:cNvSpPr>
              <p:nvPr/>
            </p:nvSpPr>
            <p:spPr bwMode="auto">
              <a:xfrm>
                <a:off x="4876" y="2267"/>
                <a:ext cx="214" cy="194"/>
              </a:xfrm>
              <a:custGeom>
                <a:avLst/>
                <a:gdLst>
                  <a:gd name="T0" fmla="*/ 27 w 427"/>
                  <a:gd name="T1" fmla="*/ 0 h 389"/>
                  <a:gd name="T2" fmla="*/ 27 w 427"/>
                  <a:gd name="T3" fmla="*/ 2 h 389"/>
                  <a:gd name="T4" fmla="*/ 27 w 427"/>
                  <a:gd name="T5" fmla="*/ 4 h 389"/>
                  <a:gd name="T6" fmla="*/ 27 w 427"/>
                  <a:gd name="T7" fmla="*/ 6 h 389"/>
                  <a:gd name="T8" fmla="*/ 27 w 427"/>
                  <a:gd name="T9" fmla="*/ 9 h 389"/>
                  <a:gd name="T10" fmla="*/ 25 w 427"/>
                  <a:gd name="T11" fmla="*/ 10 h 389"/>
                  <a:gd name="T12" fmla="*/ 24 w 427"/>
                  <a:gd name="T13" fmla="*/ 11 h 389"/>
                  <a:gd name="T14" fmla="*/ 22 w 427"/>
                  <a:gd name="T15" fmla="*/ 12 h 389"/>
                  <a:gd name="T16" fmla="*/ 21 w 427"/>
                  <a:gd name="T17" fmla="*/ 13 h 389"/>
                  <a:gd name="T18" fmla="*/ 20 w 427"/>
                  <a:gd name="T19" fmla="*/ 14 h 389"/>
                  <a:gd name="T20" fmla="*/ 18 w 427"/>
                  <a:gd name="T21" fmla="*/ 15 h 389"/>
                  <a:gd name="T22" fmla="*/ 17 w 427"/>
                  <a:gd name="T23" fmla="*/ 16 h 389"/>
                  <a:gd name="T24" fmla="*/ 15 w 427"/>
                  <a:gd name="T25" fmla="*/ 17 h 389"/>
                  <a:gd name="T26" fmla="*/ 13 w 427"/>
                  <a:gd name="T27" fmla="*/ 17 h 389"/>
                  <a:gd name="T28" fmla="*/ 12 w 427"/>
                  <a:gd name="T29" fmla="*/ 18 h 389"/>
                  <a:gd name="T30" fmla="*/ 10 w 427"/>
                  <a:gd name="T31" fmla="*/ 19 h 389"/>
                  <a:gd name="T32" fmla="*/ 9 w 427"/>
                  <a:gd name="T33" fmla="*/ 20 h 389"/>
                  <a:gd name="T34" fmla="*/ 7 w 427"/>
                  <a:gd name="T35" fmla="*/ 21 h 389"/>
                  <a:gd name="T36" fmla="*/ 5 w 427"/>
                  <a:gd name="T37" fmla="*/ 22 h 389"/>
                  <a:gd name="T38" fmla="*/ 3 w 427"/>
                  <a:gd name="T39" fmla="*/ 23 h 389"/>
                  <a:gd name="T40" fmla="*/ 1 w 427"/>
                  <a:gd name="T41" fmla="*/ 24 h 389"/>
                  <a:gd name="T42" fmla="*/ 1 w 427"/>
                  <a:gd name="T43" fmla="*/ 22 h 389"/>
                  <a:gd name="T44" fmla="*/ 1 w 427"/>
                  <a:gd name="T45" fmla="*/ 19 h 389"/>
                  <a:gd name="T46" fmla="*/ 1 w 427"/>
                  <a:gd name="T47" fmla="*/ 17 h 389"/>
                  <a:gd name="T48" fmla="*/ 0 w 427"/>
                  <a:gd name="T49" fmla="*/ 15 h 389"/>
                  <a:gd name="T50" fmla="*/ 2 w 427"/>
                  <a:gd name="T51" fmla="*/ 14 h 389"/>
                  <a:gd name="T52" fmla="*/ 3 w 427"/>
                  <a:gd name="T53" fmla="*/ 13 h 389"/>
                  <a:gd name="T54" fmla="*/ 5 w 427"/>
                  <a:gd name="T55" fmla="*/ 13 h 389"/>
                  <a:gd name="T56" fmla="*/ 6 w 427"/>
                  <a:gd name="T57" fmla="*/ 12 h 389"/>
                  <a:gd name="T58" fmla="*/ 8 w 427"/>
                  <a:gd name="T59" fmla="*/ 11 h 389"/>
                  <a:gd name="T60" fmla="*/ 9 w 427"/>
                  <a:gd name="T61" fmla="*/ 10 h 389"/>
                  <a:gd name="T62" fmla="*/ 11 w 427"/>
                  <a:gd name="T63" fmla="*/ 9 h 389"/>
                  <a:gd name="T64" fmla="*/ 13 w 427"/>
                  <a:gd name="T65" fmla="*/ 8 h 389"/>
                  <a:gd name="T66" fmla="*/ 15 w 427"/>
                  <a:gd name="T67" fmla="*/ 7 h 389"/>
                  <a:gd name="T68" fmla="*/ 16 w 427"/>
                  <a:gd name="T69" fmla="*/ 6 h 389"/>
                  <a:gd name="T70" fmla="*/ 18 w 427"/>
                  <a:gd name="T71" fmla="*/ 5 h 389"/>
                  <a:gd name="T72" fmla="*/ 20 w 427"/>
                  <a:gd name="T73" fmla="*/ 4 h 389"/>
                  <a:gd name="T74" fmla="*/ 22 w 427"/>
                  <a:gd name="T75" fmla="*/ 3 h 389"/>
                  <a:gd name="T76" fmla="*/ 24 w 427"/>
                  <a:gd name="T77" fmla="*/ 2 h 389"/>
                  <a:gd name="T78" fmla="*/ 25 w 427"/>
                  <a:gd name="T79" fmla="*/ 1 h 389"/>
                  <a:gd name="T80" fmla="*/ 27 w 427"/>
                  <a:gd name="T81" fmla="*/ 0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7"/>
                  <a:gd name="T124" fmla="*/ 0 h 389"/>
                  <a:gd name="T125" fmla="*/ 427 w 427"/>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7" h="389">
                    <a:moveTo>
                      <a:pt x="427" y="0"/>
                    </a:moveTo>
                    <a:lnTo>
                      <a:pt x="426" y="37"/>
                    </a:lnTo>
                    <a:lnTo>
                      <a:pt x="426" y="74"/>
                    </a:lnTo>
                    <a:lnTo>
                      <a:pt x="425" y="111"/>
                    </a:lnTo>
                    <a:lnTo>
                      <a:pt x="423" y="148"/>
                    </a:lnTo>
                    <a:lnTo>
                      <a:pt x="399" y="169"/>
                    </a:lnTo>
                    <a:lnTo>
                      <a:pt x="375" y="187"/>
                    </a:lnTo>
                    <a:lnTo>
                      <a:pt x="352" y="204"/>
                    </a:lnTo>
                    <a:lnTo>
                      <a:pt x="328" y="220"/>
                    </a:lnTo>
                    <a:lnTo>
                      <a:pt x="305" y="235"/>
                    </a:lnTo>
                    <a:lnTo>
                      <a:pt x="281" y="249"/>
                    </a:lnTo>
                    <a:lnTo>
                      <a:pt x="258" y="262"/>
                    </a:lnTo>
                    <a:lnTo>
                      <a:pt x="233" y="275"/>
                    </a:lnTo>
                    <a:lnTo>
                      <a:pt x="208" y="287"/>
                    </a:lnTo>
                    <a:lnTo>
                      <a:pt x="183" y="300"/>
                    </a:lnTo>
                    <a:lnTo>
                      <a:pt x="156" y="314"/>
                    </a:lnTo>
                    <a:lnTo>
                      <a:pt x="130" y="326"/>
                    </a:lnTo>
                    <a:lnTo>
                      <a:pt x="101" y="340"/>
                    </a:lnTo>
                    <a:lnTo>
                      <a:pt x="72" y="355"/>
                    </a:lnTo>
                    <a:lnTo>
                      <a:pt x="41" y="371"/>
                    </a:lnTo>
                    <a:lnTo>
                      <a:pt x="9" y="389"/>
                    </a:lnTo>
                    <a:lnTo>
                      <a:pt x="7" y="354"/>
                    </a:lnTo>
                    <a:lnTo>
                      <a:pt x="4" y="319"/>
                    </a:lnTo>
                    <a:lnTo>
                      <a:pt x="2" y="285"/>
                    </a:lnTo>
                    <a:lnTo>
                      <a:pt x="0" y="249"/>
                    </a:lnTo>
                    <a:lnTo>
                      <a:pt x="20" y="237"/>
                    </a:lnTo>
                    <a:lnTo>
                      <a:pt x="42" y="223"/>
                    </a:lnTo>
                    <a:lnTo>
                      <a:pt x="65" y="210"/>
                    </a:lnTo>
                    <a:lnTo>
                      <a:pt x="91" y="195"/>
                    </a:lnTo>
                    <a:lnTo>
                      <a:pt x="116" y="181"/>
                    </a:lnTo>
                    <a:lnTo>
                      <a:pt x="142" y="166"/>
                    </a:lnTo>
                    <a:lnTo>
                      <a:pt x="170" y="151"/>
                    </a:lnTo>
                    <a:lnTo>
                      <a:pt x="199" y="135"/>
                    </a:lnTo>
                    <a:lnTo>
                      <a:pt x="228" y="120"/>
                    </a:lnTo>
                    <a:lnTo>
                      <a:pt x="256" y="104"/>
                    </a:lnTo>
                    <a:lnTo>
                      <a:pt x="285" y="87"/>
                    </a:lnTo>
                    <a:lnTo>
                      <a:pt x="314" y="71"/>
                    </a:lnTo>
                    <a:lnTo>
                      <a:pt x="343" y="53"/>
                    </a:lnTo>
                    <a:lnTo>
                      <a:pt x="372" y="36"/>
                    </a:lnTo>
                    <a:lnTo>
                      <a:pt x="399" y="18"/>
                    </a:lnTo>
                    <a:lnTo>
                      <a:pt x="427" y="0"/>
                    </a:lnTo>
                    <a:close/>
                  </a:path>
                </a:pathLst>
              </a:custGeom>
              <a:solidFill>
                <a:srgbClr val="9E5900"/>
              </a:solidFill>
              <a:ln w="9525">
                <a:noFill/>
                <a:round/>
                <a:headEnd/>
                <a:tailEnd/>
              </a:ln>
            </p:spPr>
            <p:txBody>
              <a:bodyPr rot="10800000" vert="eaVert"/>
              <a:lstStyle/>
              <a:p>
                <a:endParaRPr lang="en-US" sz="2400"/>
              </a:p>
            </p:txBody>
          </p:sp>
          <p:sp>
            <p:nvSpPr>
              <p:cNvPr id="137" name="Freeform 189"/>
              <p:cNvSpPr>
                <a:spLocks noChangeAspect="1"/>
              </p:cNvSpPr>
              <p:nvPr/>
            </p:nvSpPr>
            <p:spPr bwMode="auto">
              <a:xfrm>
                <a:off x="4882" y="2273"/>
                <a:ext cx="198" cy="185"/>
              </a:xfrm>
              <a:custGeom>
                <a:avLst/>
                <a:gdLst>
                  <a:gd name="T0" fmla="*/ 24 w 397"/>
                  <a:gd name="T1" fmla="*/ 0 h 371"/>
                  <a:gd name="T2" fmla="*/ 24 w 397"/>
                  <a:gd name="T3" fmla="*/ 2 h 371"/>
                  <a:gd name="T4" fmla="*/ 24 w 397"/>
                  <a:gd name="T5" fmla="*/ 4 h 371"/>
                  <a:gd name="T6" fmla="*/ 24 w 397"/>
                  <a:gd name="T7" fmla="*/ 7 h 371"/>
                  <a:gd name="T8" fmla="*/ 24 w 397"/>
                  <a:gd name="T9" fmla="*/ 9 h 371"/>
                  <a:gd name="T10" fmla="*/ 23 w 397"/>
                  <a:gd name="T11" fmla="*/ 10 h 371"/>
                  <a:gd name="T12" fmla="*/ 22 w 397"/>
                  <a:gd name="T13" fmla="*/ 11 h 371"/>
                  <a:gd name="T14" fmla="*/ 20 w 397"/>
                  <a:gd name="T15" fmla="*/ 12 h 371"/>
                  <a:gd name="T16" fmla="*/ 19 w 397"/>
                  <a:gd name="T17" fmla="*/ 13 h 371"/>
                  <a:gd name="T18" fmla="*/ 18 w 397"/>
                  <a:gd name="T19" fmla="*/ 14 h 371"/>
                  <a:gd name="T20" fmla="*/ 16 w 397"/>
                  <a:gd name="T21" fmla="*/ 15 h 371"/>
                  <a:gd name="T22" fmla="*/ 15 w 397"/>
                  <a:gd name="T23" fmla="*/ 15 h 371"/>
                  <a:gd name="T24" fmla="*/ 13 w 397"/>
                  <a:gd name="T25" fmla="*/ 16 h 371"/>
                  <a:gd name="T26" fmla="*/ 12 w 397"/>
                  <a:gd name="T27" fmla="*/ 17 h 371"/>
                  <a:gd name="T28" fmla="*/ 11 w 397"/>
                  <a:gd name="T29" fmla="*/ 18 h 371"/>
                  <a:gd name="T30" fmla="*/ 9 w 397"/>
                  <a:gd name="T31" fmla="*/ 18 h 371"/>
                  <a:gd name="T32" fmla="*/ 7 w 397"/>
                  <a:gd name="T33" fmla="*/ 19 h 371"/>
                  <a:gd name="T34" fmla="*/ 6 w 397"/>
                  <a:gd name="T35" fmla="*/ 20 h 371"/>
                  <a:gd name="T36" fmla="*/ 4 w 397"/>
                  <a:gd name="T37" fmla="*/ 21 h 371"/>
                  <a:gd name="T38" fmla="*/ 2 w 397"/>
                  <a:gd name="T39" fmla="*/ 22 h 371"/>
                  <a:gd name="T40" fmla="*/ 0 w 397"/>
                  <a:gd name="T41" fmla="*/ 23 h 371"/>
                  <a:gd name="T42" fmla="*/ 0 w 397"/>
                  <a:gd name="T43" fmla="*/ 20 h 371"/>
                  <a:gd name="T44" fmla="*/ 0 w 397"/>
                  <a:gd name="T45" fmla="*/ 18 h 371"/>
                  <a:gd name="T46" fmla="*/ 0 w 397"/>
                  <a:gd name="T47" fmla="*/ 16 h 371"/>
                  <a:gd name="T48" fmla="*/ 0 w 397"/>
                  <a:gd name="T49" fmla="*/ 14 h 371"/>
                  <a:gd name="T50" fmla="*/ 1 w 397"/>
                  <a:gd name="T51" fmla="*/ 13 h 371"/>
                  <a:gd name="T52" fmla="*/ 2 w 397"/>
                  <a:gd name="T53" fmla="*/ 12 h 371"/>
                  <a:gd name="T54" fmla="*/ 3 w 397"/>
                  <a:gd name="T55" fmla="*/ 12 h 371"/>
                  <a:gd name="T56" fmla="*/ 5 w 397"/>
                  <a:gd name="T57" fmla="*/ 11 h 371"/>
                  <a:gd name="T58" fmla="*/ 6 w 397"/>
                  <a:gd name="T59" fmla="*/ 10 h 371"/>
                  <a:gd name="T60" fmla="*/ 8 w 397"/>
                  <a:gd name="T61" fmla="*/ 9 h 371"/>
                  <a:gd name="T62" fmla="*/ 9 w 397"/>
                  <a:gd name="T63" fmla="*/ 8 h 371"/>
                  <a:gd name="T64" fmla="*/ 11 w 397"/>
                  <a:gd name="T65" fmla="*/ 7 h 371"/>
                  <a:gd name="T66" fmla="*/ 13 w 397"/>
                  <a:gd name="T67" fmla="*/ 7 h 371"/>
                  <a:gd name="T68" fmla="*/ 14 w 397"/>
                  <a:gd name="T69" fmla="*/ 6 h 371"/>
                  <a:gd name="T70" fmla="*/ 16 w 397"/>
                  <a:gd name="T71" fmla="*/ 5 h 371"/>
                  <a:gd name="T72" fmla="*/ 18 w 397"/>
                  <a:gd name="T73" fmla="*/ 4 h 371"/>
                  <a:gd name="T74" fmla="*/ 19 w 397"/>
                  <a:gd name="T75" fmla="*/ 3 h 371"/>
                  <a:gd name="T76" fmla="*/ 21 w 397"/>
                  <a:gd name="T77" fmla="*/ 2 h 371"/>
                  <a:gd name="T78" fmla="*/ 23 w 397"/>
                  <a:gd name="T79" fmla="*/ 1 h 371"/>
                  <a:gd name="T80" fmla="*/ 24 w 397"/>
                  <a:gd name="T81" fmla="*/ 0 h 37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97"/>
                  <a:gd name="T124" fmla="*/ 0 h 371"/>
                  <a:gd name="T125" fmla="*/ 397 w 397"/>
                  <a:gd name="T126" fmla="*/ 371 h 37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97" h="371">
                    <a:moveTo>
                      <a:pt x="397" y="0"/>
                    </a:moveTo>
                    <a:lnTo>
                      <a:pt x="396" y="37"/>
                    </a:lnTo>
                    <a:lnTo>
                      <a:pt x="396" y="74"/>
                    </a:lnTo>
                    <a:lnTo>
                      <a:pt x="396" y="112"/>
                    </a:lnTo>
                    <a:lnTo>
                      <a:pt x="396" y="148"/>
                    </a:lnTo>
                    <a:lnTo>
                      <a:pt x="374" y="167"/>
                    </a:lnTo>
                    <a:lnTo>
                      <a:pt x="352" y="184"/>
                    </a:lnTo>
                    <a:lnTo>
                      <a:pt x="331" y="199"/>
                    </a:lnTo>
                    <a:lnTo>
                      <a:pt x="309" y="214"/>
                    </a:lnTo>
                    <a:lnTo>
                      <a:pt x="288" y="228"/>
                    </a:lnTo>
                    <a:lnTo>
                      <a:pt x="266" y="241"/>
                    </a:lnTo>
                    <a:lnTo>
                      <a:pt x="245" y="252"/>
                    </a:lnTo>
                    <a:lnTo>
                      <a:pt x="223" y="264"/>
                    </a:lnTo>
                    <a:lnTo>
                      <a:pt x="200" y="275"/>
                    </a:lnTo>
                    <a:lnTo>
                      <a:pt x="176" y="288"/>
                    </a:lnTo>
                    <a:lnTo>
                      <a:pt x="152" y="299"/>
                    </a:lnTo>
                    <a:lnTo>
                      <a:pt x="127" y="312"/>
                    </a:lnTo>
                    <a:lnTo>
                      <a:pt x="100" y="325"/>
                    </a:lnTo>
                    <a:lnTo>
                      <a:pt x="73" y="339"/>
                    </a:lnTo>
                    <a:lnTo>
                      <a:pt x="43" y="355"/>
                    </a:lnTo>
                    <a:lnTo>
                      <a:pt x="12" y="371"/>
                    </a:lnTo>
                    <a:lnTo>
                      <a:pt x="9" y="335"/>
                    </a:lnTo>
                    <a:lnTo>
                      <a:pt x="6" y="301"/>
                    </a:lnTo>
                    <a:lnTo>
                      <a:pt x="3" y="266"/>
                    </a:lnTo>
                    <a:lnTo>
                      <a:pt x="0" y="230"/>
                    </a:lnTo>
                    <a:lnTo>
                      <a:pt x="18" y="219"/>
                    </a:lnTo>
                    <a:lnTo>
                      <a:pt x="39" y="206"/>
                    </a:lnTo>
                    <a:lnTo>
                      <a:pt x="60" y="195"/>
                    </a:lnTo>
                    <a:lnTo>
                      <a:pt x="83" y="181"/>
                    </a:lnTo>
                    <a:lnTo>
                      <a:pt x="107" y="168"/>
                    </a:lnTo>
                    <a:lnTo>
                      <a:pt x="131" y="154"/>
                    </a:lnTo>
                    <a:lnTo>
                      <a:pt x="157" y="140"/>
                    </a:lnTo>
                    <a:lnTo>
                      <a:pt x="183" y="125"/>
                    </a:lnTo>
                    <a:lnTo>
                      <a:pt x="210" y="112"/>
                    </a:lnTo>
                    <a:lnTo>
                      <a:pt x="237" y="97"/>
                    </a:lnTo>
                    <a:lnTo>
                      <a:pt x="264" y="81"/>
                    </a:lnTo>
                    <a:lnTo>
                      <a:pt x="291" y="66"/>
                    </a:lnTo>
                    <a:lnTo>
                      <a:pt x="318" y="49"/>
                    </a:lnTo>
                    <a:lnTo>
                      <a:pt x="345" y="33"/>
                    </a:lnTo>
                    <a:lnTo>
                      <a:pt x="372" y="17"/>
                    </a:lnTo>
                    <a:lnTo>
                      <a:pt x="397" y="0"/>
                    </a:lnTo>
                    <a:close/>
                  </a:path>
                </a:pathLst>
              </a:custGeom>
              <a:solidFill>
                <a:srgbClr val="A56000"/>
              </a:solidFill>
              <a:ln w="9525">
                <a:noFill/>
                <a:round/>
                <a:headEnd/>
                <a:tailEnd/>
              </a:ln>
            </p:spPr>
            <p:txBody>
              <a:bodyPr rot="10800000" vert="eaVert"/>
              <a:lstStyle/>
              <a:p>
                <a:endParaRPr lang="en-US" sz="2400"/>
              </a:p>
            </p:txBody>
          </p:sp>
          <p:sp>
            <p:nvSpPr>
              <p:cNvPr id="138" name="Freeform 190"/>
              <p:cNvSpPr>
                <a:spLocks noChangeAspect="1"/>
              </p:cNvSpPr>
              <p:nvPr/>
            </p:nvSpPr>
            <p:spPr bwMode="auto">
              <a:xfrm>
                <a:off x="4887" y="2279"/>
                <a:ext cx="184" cy="176"/>
              </a:xfrm>
              <a:custGeom>
                <a:avLst/>
                <a:gdLst>
                  <a:gd name="T0" fmla="*/ 23 w 367"/>
                  <a:gd name="T1" fmla="*/ 0 h 351"/>
                  <a:gd name="T2" fmla="*/ 23 w 367"/>
                  <a:gd name="T3" fmla="*/ 3 h 351"/>
                  <a:gd name="T4" fmla="*/ 23 w 367"/>
                  <a:gd name="T5" fmla="*/ 5 h 351"/>
                  <a:gd name="T6" fmla="*/ 23 w 367"/>
                  <a:gd name="T7" fmla="*/ 7 h 351"/>
                  <a:gd name="T8" fmla="*/ 23 w 367"/>
                  <a:gd name="T9" fmla="*/ 10 h 351"/>
                  <a:gd name="T10" fmla="*/ 22 w 367"/>
                  <a:gd name="T11" fmla="*/ 11 h 351"/>
                  <a:gd name="T12" fmla="*/ 21 w 367"/>
                  <a:gd name="T13" fmla="*/ 12 h 351"/>
                  <a:gd name="T14" fmla="*/ 20 w 367"/>
                  <a:gd name="T15" fmla="*/ 13 h 351"/>
                  <a:gd name="T16" fmla="*/ 18 w 367"/>
                  <a:gd name="T17" fmla="*/ 13 h 351"/>
                  <a:gd name="T18" fmla="*/ 17 w 367"/>
                  <a:gd name="T19" fmla="*/ 14 h 351"/>
                  <a:gd name="T20" fmla="*/ 16 w 367"/>
                  <a:gd name="T21" fmla="*/ 15 h 351"/>
                  <a:gd name="T22" fmla="*/ 15 w 367"/>
                  <a:gd name="T23" fmla="*/ 16 h 351"/>
                  <a:gd name="T24" fmla="*/ 14 w 367"/>
                  <a:gd name="T25" fmla="*/ 16 h 351"/>
                  <a:gd name="T26" fmla="*/ 12 w 367"/>
                  <a:gd name="T27" fmla="*/ 17 h 351"/>
                  <a:gd name="T28" fmla="*/ 11 w 367"/>
                  <a:gd name="T29" fmla="*/ 18 h 351"/>
                  <a:gd name="T30" fmla="*/ 10 w 367"/>
                  <a:gd name="T31" fmla="*/ 18 h 351"/>
                  <a:gd name="T32" fmla="*/ 8 w 367"/>
                  <a:gd name="T33" fmla="*/ 19 h 351"/>
                  <a:gd name="T34" fmla="*/ 6 w 367"/>
                  <a:gd name="T35" fmla="*/ 20 h 351"/>
                  <a:gd name="T36" fmla="*/ 5 w 367"/>
                  <a:gd name="T37" fmla="*/ 21 h 351"/>
                  <a:gd name="T38" fmla="*/ 3 w 367"/>
                  <a:gd name="T39" fmla="*/ 21 h 351"/>
                  <a:gd name="T40" fmla="*/ 1 w 367"/>
                  <a:gd name="T41" fmla="*/ 22 h 351"/>
                  <a:gd name="T42" fmla="*/ 1 w 367"/>
                  <a:gd name="T43" fmla="*/ 20 h 351"/>
                  <a:gd name="T44" fmla="*/ 1 w 367"/>
                  <a:gd name="T45" fmla="*/ 18 h 351"/>
                  <a:gd name="T46" fmla="*/ 1 w 367"/>
                  <a:gd name="T47" fmla="*/ 16 h 351"/>
                  <a:gd name="T48" fmla="*/ 0 w 367"/>
                  <a:gd name="T49" fmla="*/ 14 h 351"/>
                  <a:gd name="T50" fmla="*/ 2 w 367"/>
                  <a:gd name="T51" fmla="*/ 13 h 351"/>
                  <a:gd name="T52" fmla="*/ 3 w 367"/>
                  <a:gd name="T53" fmla="*/ 12 h 351"/>
                  <a:gd name="T54" fmla="*/ 4 w 367"/>
                  <a:gd name="T55" fmla="*/ 12 h 351"/>
                  <a:gd name="T56" fmla="*/ 5 w 367"/>
                  <a:gd name="T57" fmla="*/ 11 h 351"/>
                  <a:gd name="T58" fmla="*/ 6 w 367"/>
                  <a:gd name="T59" fmla="*/ 10 h 351"/>
                  <a:gd name="T60" fmla="*/ 8 w 367"/>
                  <a:gd name="T61" fmla="*/ 9 h 351"/>
                  <a:gd name="T62" fmla="*/ 9 w 367"/>
                  <a:gd name="T63" fmla="*/ 9 h 351"/>
                  <a:gd name="T64" fmla="*/ 11 w 367"/>
                  <a:gd name="T65" fmla="*/ 8 h 351"/>
                  <a:gd name="T66" fmla="*/ 12 w 367"/>
                  <a:gd name="T67" fmla="*/ 7 h 351"/>
                  <a:gd name="T68" fmla="*/ 14 w 367"/>
                  <a:gd name="T69" fmla="*/ 6 h 351"/>
                  <a:gd name="T70" fmla="*/ 16 w 367"/>
                  <a:gd name="T71" fmla="*/ 5 h 351"/>
                  <a:gd name="T72" fmla="*/ 17 w 367"/>
                  <a:gd name="T73" fmla="*/ 4 h 351"/>
                  <a:gd name="T74" fmla="*/ 19 w 367"/>
                  <a:gd name="T75" fmla="*/ 3 h 351"/>
                  <a:gd name="T76" fmla="*/ 20 w 367"/>
                  <a:gd name="T77" fmla="*/ 2 h 351"/>
                  <a:gd name="T78" fmla="*/ 22 w 367"/>
                  <a:gd name="T79" fmla="*/ 1 h 351"/>
                  <a:gd name="T80" fmla="*/ 23 w 367"/>
                  <a:gd name="T81" fmla="*/ 0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7"/>
                  <a:gd name="T124" fmla="*/ 0 h 351"/>
                  <a:gd name="T125" fmla="*/ 367 w 367"/>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7" h="351">
                    <a:moveTo>
                      <a:pt x="366" y="0"/>
                    </a:moveTo>
                    <a:lnTo>
                      <a:pt x="366" y="36"/>
                    </a:lnTo>
                    <a:lnTo>
                      <a:pt x="367" y="73"/>
                    </a:lnTo>
                    <a:lnTo>
                      <a:pt x="367" y="110"/>
                    </a:lnTo>
                    <a:lnTo>
                      <a:pt x="367" y="147"/>
                    </a:lnTo>
                    <a:lnTo>
                      <a:pt x="346" y="164"/>
                    </a:lnTo>
                    <a:lnTo>
                      <a:pt x="327" y="179"/>
                    </a:lnTo>
                    <a:lnTo>
                      <a:pt x="307" y="193"/>
                    </a:lnTo>
                    <a:lnTo>
                      <a:pt x="287" y="207"/>
                    </a:lnTo>
                    <a:lnTo>
                      <a:pt x="268" y="218"/>
                    </a:lnTo>
                    <a:lnTo>
                      <a:pt x="249" y="230"/>
                    </a:lnTo>
                    <a:lnTo>
                      <a:pt x="230" y="241"/>
                    </a:lnTo>
                    <a:lnTo>
                      <a:pt x="209" y="252"/>
                    </a:lnTo>
                    <a:lnTo>
                      <a:pt x="188" y="262"/>
                    </a:lnTo>
                    <a:lnTo>
                      <a:pt x="168" y="274"/>
                    </a:lnTo>
                    <a:lnTo>
                      <a:pt x="145" y="284"/>
                    </a:lnTo>
                    <a:lnTo>
                      <a:pt x="122" y="296"/>
                    </a:lnTo>
                    <a:lnTo>
                      <a:pt x="96" y="308"/>
                    </a:lnTo>
                    <a:lnTo>
                      <a:pt x="70" y="321"/>
                    </a:lnTo>
                    <a:lnTo>
                      <a:pt x="42" y="336"/>
                    </a:lnTo>
                    <a:lnTo>
                      <a:pt x="12" y="351"/>
                    </a:lnTo>
                    <a:lnTo>
                      <a:pt x="9" y="316"/>
                    </a:lnTo>
                    <a:lnTo>
                      <a:pt x="6" y="281"/>
                    </a:lnTo>
                    <a:lnTo>
                      <a:pt x="3" y="246"/>
                    </a:lnTo>
                    <a:lnTo>
                      <a:pt x="0" y="210"/>
                    </a:lnTo>
                    <a:lnTo>
                      <a:pt x="17" y="200"/>
                    </a:lnTo>
                    <a:lnTo>
                      <a:pt x="34" y="188"/>
                    </a:lnTo>
                    <a:lnTo>
                      <a:pt x="54" y="177"/>
                    </a:lnTo>
                    <a:lnTo>
                      <a:pt x="74" y="165"/>
                    </a:lnTo>
                    <a:lnTo>
                      <a:pt x="96" y="154"/>
                    </a:lnTo>
                    <a:lnTo>
                      <a:pt x="119" y="141"/>
                    </a:lnTo>
                    <a:lnTo>
                      <a:pt x="142" y="129"/>
                    </a:lnTo>
                    <a:lnTo>
                      <a:pt x="167" y="115"/>
                    </a:lnTo>
                    <a:lnTo>
                      <a:pt x="191" y="102"/>
                    </a:lnTo>
                    <a:lnTo>
                      <a:pt x="216" y="88"/>
                    </a:lnTo>
                    <a:lnTo>
                      <a:pt x="241" y="74"/>
                    </a:lnTo>
                    <a:lnTo>
                      <a:pt x="267" y="59"/>
                    </a:lnTo>
                    <a:lnTo>
                      <a:pt x="292" y="46"/>
                    </a:lnTo>
                    <a:lnTo>
                      <a:pt x="317" y="31"/>
                    </a:lnTo>
                    <a:lnTo>
                      <a:pt x="342" y="15"/>
                    </a:lnTo>
                    <a:lnTo>
                      <a:pt x="366" y="0"/>
                    </a:lnTo>
                    <a:close/>
                  </a:path>
                </a:pathLst>
              </a:custGeom>
              <a:solidFill>
                <a:srgbClr val="AA6600"/>
              </a:solidFill>
              <a:ln w="9525">
                <a:noFill/>
                <a:round/>
                <a:headEnd/>
                <a:tailEnd/>
              </a:ln>
            </p:spPr>
            <p:txBody>
              <a:bodyPr rot="10800000" vert="eaVert"/>
              <a:lstStyle/>
              <a:p>
                <a:endParaRPr lang="en-US" sz="2400"/>
              </a:p>
            </p:txBody>
          </p:sp>
          <p:sp>
            <p:nvSpPr>
              <p:cNvPr id="139" name="Freeform 191"/>
              <p:cNvSpPr>
                <a:spLocks noChangeAspect="1"/>
              </p:cNvSpPr>
              <p:nvPr/>
            </p:nvSpPr>
            <p:spPr bwMode="auto">
              <a:xfrm>
                <a:off x="4893" y="2285"/>
                <a:ext cx="169" cy="167"/>
              </a:xfrm>
              <a:custGeom>
                <a:avLst/>
                <a:gdLst>
                  <a:gd name="T0" fmla="*/ 20 w 339"/>
                  <a:gd name="T1" fmla="*/ 0 h 334"/>
                  <a:gd name="T2" fmla="*/ 21 w 339"/>
                  <a:gd name="T3" fmla="*/ 3 h 334"/>
                  <a:gd name="T4" fmla="*/ 21 w 339"/>
                  <a:gd name="T5" fmla="*/ 5 h 334"/>
                  <a:gd name="T6" fmla="*/ 21 w 339"/>
                  <a:gd name="T7" fmla="*/ 7 h 334"/>
                  <a:gd name="T8" fmla="*/ 21 w 339"/>
                  <a:gd name="T9" fmla="*/ 10 h 334"/>
                  <a:gd name="T10" fmla="*/ 20 w 339"/>
                  <a:gd name="T11" fmla="*/ 10 h 334"/>
                  <a:gd name="T12" fmla="*/ 18 w 339"/>
                  <a:gd name="T13" fmla="*/ 11 h 334"/>
                  <a:gd name="T14" fmla="*/ 17 w 339"/>
                  <a:gd name="T15" fmla="*/ 12 h 334"/>
                  <a:gd name="T16" fmla="*/ 16 w 339"/>
                  <a:gd name="T17" fmla="*/ 13 h 334"/>
                  <a:gd name="T18" fmla="*/ 15 w 339"/>
                  <a:gd name="T19" fmla="*/ 13 h 334"/>
                  <a:gd name="T20" fmla="*/ 14 w 339"/>
                  <a:gd name="T21" fmla="*/ 14 h 334"/>
                  <a:gd name="T22" fmla="*/ 13 w 339"/>
                  <a:gd name="T23" fmla="*/ 15 h 334"/>
                  <a:gd name="T24" fmla="*/ 12 w 339"/>
                  <a:gd name="T25" fmla="*/ 15 h 334"/>
                  <a:gd name="T26" fmla="*/ 11 w 339"/>
                  <a:gd name="T27" fmla="*/ 16 h 334"/>
                  <a:gd name="T28" fmla="*/ 9 w 339"/>
                  <a:gd name="T29" fmla="*/ 17 h 334"/>
                  <a:gd name="T30" fmla="*/ 8 w 339"/>
                  <a:gd name="T31" fmla="*/ 17 h 334"/>
                  <a:gd name="T32" fmla="*/ 7 w 339"/>
                  <a:gd name="T33" fmla="*/ 18 h 334"/>
                  <a:gd name="T34" fmla="*/ 5 w 339"/>
                  <a:gd name="T35" fmla="*/ 19 h 334"/>
                  <a:gd name="T36" fmla="*/ 4 w 339"/>
                  <a:gd name="T37" fmla="*/ 20 h 334"/>
                  <a:gd name="T38" fmla="*/ 2 w 339"/>
                  <a:gd name="T39" fmla="*/ 20 h 334"/>
                  <a:gd name="T40" fmla="*/ 0 w 339"/>
                  <a:gd name="T41" fmla="*/ 21 h 334"/>
                  <a:gd name="T42" fmla="*/ 0 w 339"/>
                  <a:gd name="T43" fmla="*/ 19 h 334"/>
                  <a:gd name="T44" fmla="*/ 0 w 339"/>
                  <a:gd name="T45" fmla="*/ 17 h 334"/>
                  <a:gd name="T46" fmla="*/ 0 w 339"/>
                  <a:gd name="T47" fmla="*/ 14 h 334"/>
                  <a:gd name="T48" fmla="*/ 0 w 339"/>
                  <a:gd name="T49" fmla="*/ 12 h 334"/>
                  <a:gd name="T50" fmla="*/ 0 w 339"/>
                  <a:gd name="T51" fmla="*/ 11 h 334"/>
                  <a:gd name="T52" fmla="*/ 1 w 339"/>
                  <a:gd name="T53" fmla="*/ 11 h 334"/>
                  <a:gd name="T54" fmla="*/ 3 w 339"/>
                  <a:gd name="T55" fmla="*/ 10 h 334"/>
                  <a:gd name="T56" fmla="*/ 4 w 339"/>
                  <a:gd name="T57" fmla="*/ 10 h 334"/>
                  <a:gd name="T58" fmla="*/ 5 w 339"/>
                  <a:gd name="T59" fmla="*/ 9 h 334"/>
                  <a:gd name="T60" fmla="*/ 6 w 339"/>
                  <a:gd name="T61" fmla="*/ 9 h 334"/>
                  <a:gd name="T62" fmla="*/ 8 w 339"/>
                  <a:gd name="T63" fmla="*/ 7 h 334"/>
                  <a:gd name="T64" fmla="*/ 9 w 339"/>
                  <a:gd name="T65" fmla="*/ 7 h 334"/>
                  <a:gd name="T66" fmla="*/ 10 w 339"/>
                  <a:gd name="T67" fmla="*/ 6 h 334"/>
                  <a:gd name="T68" fmla="*/ 12 w 339"/>
                  <a:gd name="T69" fmla="*/ 5 h 334"/>
                  <a:gd name="T70" fmla="*/ 13 w 339"/>
                  <a:gd name="T71" fmla="*/ 5 h 334"/>
                  <a:gd name="T72" fmla="*/ 15 w 339"/>
                  <a:gd name="T73" fmla="*/ 4 h 334"/>
                  <a:gd name="T74" fmla="*/ 16 w 339"/>
                  <a:gd name="T75" fmla="*/ 3 h 334"/>
                  <a:gd name="T76" fmla="*/ 18 w 339"/>
                  <a:gd name="T77" fmla="*/ 2 h 334"/>
                  <a:gd name="T78" fmla="*/ 19 w 339"/>
                  <a:gd name="T79" fmla="*/ 1 h 334"/>
                  <a:gd name="T80" fmla="*/ 20 w 339"/>
                  <a:gd name="T81" fmla="*/ 0 h 3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9"/>
                  <a:gd name="T124" fmla="*/ 0 h 334"/>
                  <a:gd name="T125" fmla="*/ 339 w 339"/>
                  <a:gd name="T126" fmla="*/ 334 h 3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9" h="334">
                    <a:moveTo>
                      <a:pt x="335" y="0"/>
                    </a:moveTo>
                    <a:lnTo>
                      <a:pt x="336" y="37"/>
                    </a:lnTo>
                    <a:lnTo>
                      <a:pt x="337" y="74"/>
                    </a:lnTo>
                    <a:lnTo>
                      <a:pt x="337" y="112"/>
                    </a:lnTo>
                    <a:lnTo>
                      <a:pt x="339" y="149"/>
                    </a:lnTo>
                    <a:lnTo>
                      <a:pt x="320" y="164"/>
                    </a:lnTo>
                    <a:lnTo>
                      <a:pt x="302" y="177"/>
                    </a:lnTo>
                    <a:lnTo>
                      <a:pt x="284" y="190"/>
                    </a:lnTo>
                    <a:lnTo>
                      <a:pt x="267" y="202"/>
                    </a:lnTo>
                    <a:lnTo>
                      <a:pt x="250" y="212"/>
                    </a:lnTo>
                    <a:lnTo>
                      <a:pt x="233" y="222"/>
                    </a:lnTo>
                    <a:lnTo>
                      <a:pt x="215" y="233"/>
                    </a:lnTo>
                    <a:lnTo>
                      <a:pt x="197" y="242"/>
                    </a:lnTo>
                    <a:lnTo>
                      <a:pt x="179" y="251"/>
                    </a:lnTo>
                    <a:lnTo>
                      <a:pt x="159" y="262"/>
                    </a:lnTo>
                    <a:lnTo>
                      <a:pt x="138" y="271"/>
                    </a:lnTo>
                    <a:lnTo>
                      <a:pt x="116" y="282"/>
                    </a:lnTo>
                    <a:lnTo>
                      <a:pt x="93" y="294"/>
                    </a:lnTo>
                    <a:lnTo>
                      <a:pt x="69" y="305"/>
                    </a:lnTo>
                    <a:lnTo>
                      <a:pt x="43" y="319"/>
                    </a:lnTo>
                    <a:lnTo>
                      <a:pt x="14" y="334"/>
                    </a:lnTo>
                    <a:lnTo>
                      <a:pt x="10" y="298"/>
                    </a:lnTo>
                    <a:lnTo>
                      <a:pt x="7" y="263"/>
                    </a:lnTo>
                    <a:lnTo>
                      <a:pt x="4" y="228"/>
                    </a:lnTo>
                    <a:lnTo>
                      <a:pt x="0" y="192"/>
                    </a:lnTo>
                    <a:lnTo>
                      <a:pt x="15" y="183"/>
                    </a:lnTo>
                    <a:lnTo>
                      <a:pt x="31" y="174"/>
                    </a:lnTo>
                    <a:lnTo>
                      <a:pt x="48" y="164"/>
                    </a:lnTo>
                    <a:lnTo>
                      <a:pt x="67" y="153"/>
                    </a:lnTo>
                    <a:lnTo>
                      <a:pt x="86" y="142"/>
                    </a:lnTo>
                    <a:lnTo>
                      <a:pt x="107" y="131"/>
                    </a:lnTo>
                    <a:lnTo>
                      <a:pt x="128" y="120"/>
                    </a:lnTo>
                    <a:lnTo>
                      <a:pt x="151" y="107"/>
                    </a:lnTo>
                    <a:lnTo>
                      <a:pt x="173" y="96"/>
                    </a:lnTo>
                    <a:lnTo>
                      <a:pt x="196" y="83"/>
                    </a:lnTo>
                    <a:lnTo>
                      <a:pt x="219" y="69"/>
                    </a:lnTo>
                    <a:lnTo>
                      <a:pt x="242" y="57"/>
                    </a:lnTo>
                    <a:lnTo>
                      <a:pt x="266" y="43"/>
                    </a:lnTo>
                    <a:lnTo>
                      <a:pt x="289" y="29"/>
                    </a:lnTo>
                    <a:lnTo>
                      <a:pt x="312" y="15"/>
                    </a:lnTo>
                    <a:lnTo>
                      <a:pt x="335" y="0"/>
                    </a:lnTo>
                    <a:close/>
                  </a:path>
                </a:pathLst>
              </a:custGeom>
              <a:solidFill>
                <a:srgbClr val="B26D00"/>
              </a:solidFill>
              <a:ln w="9525">
                <a:noFill/>
                <a:round/>
                <a:headEnd/>
                <a:tailEnd/>
              </a:ln>
            </p:spPr>
            <p:txBody>
              <a:bodyPr rot="10800000" vert="eaVert"/>
              <a:lstStyle/>
              <a:p>
                <a:endParaRPr lang="en-US" sz="2400"/>
              </a:p>
            </p:txBody>
          </p:sp>
          <p:sp>
            <p:nvSpPr>
              <p:cNvPr id="140" name="Freeform 192"/>
              <p:cNvSpPr>
                <a:spLocks noChangeAspect="1"/>
              </p:cNvSpPr>
              <p:nvPr/>
            </p:nvSpPr>
            <p:spPr bwMode="auto">
              <a:xfrm>
                <a:off x="4898" y="2291"/>
                <a:ext cx="156" cy="158"/>
              </a:xfrm>
              <a:custGeom>
                <a:avLst/>
                <a:gdLst>
                  <a:gd name="T0" fmla="*/ 20 w 311"/>
                  <a:gd name="T1" fmla="*/ 0 h 316"/>
                  <a:gd name="T2" fmla="*/ 20 w 311"/>
                  <a:gd name="T3" fmla="*/ 2 h 316"/>
                  <a:gd name="T4" fmla="*/ 20 w 311"/>
                  <a:gd name="T5" fmla="*/ 5 h 316"/>
                  <a:gd name="T6" fmla="*/ 20 w 311"/>
                  <a:gd name="T7" fmla="*/ 7 h 316"/>
                  <a:gd name="T8" fmla="*/ 20 w 311"/>
                  <a:gd name="T9" fmla="*/ 10 h 316"/>
                  <a:gd name="T10" fmla="*/ 19 w 311"/>
                  <a:gd name="T11" fmla="*/ 10 h 316"/>
                  <a:gd name="T12" fmla="*/ 18 w 311"/>
                  <a:gd name="T13" fmla="*/ 11 h 316"/>
                  <a:gd name="T14" fmla="*/ 17 w 311"/>
                  <a:gd name="T15" fmla="*/ 12 h 316"/>
                  <a:gd name="T16" fmla="*/ 16 w 311"/>
                  <a:gd name="T17" fmla="*/ 12 h 316"/>
                  <a:gd name="T18" fmla="*/ 15 w 311"/>
                  <a:gd name="T19" fmla="*/ 13 h 316"/>
                  <a:gd name="T20" fmla="*/ 14 w 311"/>
                  <a:gd name="T21" fmla="*/ 13 h 316"/>
                  <a:gd name="T22" fmla="*/ 13 w 311"/>
                  <a:gd name="T23" fmla="*/ 14 h 316"/>
                  <a:gd name="T24" fmla="*/ 12 w 311"/>
                  <a:gd name="T25" fmla="*/ 14 h 316"/>
                  <a:gd name="T26" fmla="*/ 11 w 311"/>
                  <a:gd name="T27" fmla="*/ 15 h 316"/>
                  <a:gd name="T28" fmla="*/ 10 w 311"/>
                  <a:gd name="T29" fmla="*/ 15 h 316"/>
                  <a:gd name="T30" fmla="*/ 9 w 311"/>
                  <a:gd name="T31" fmla="*/ 17 h 316"/>
                  <a:gd name="T32" fmla="*/ 8 w 311"/>
                  <a:gd name="T33" fmla="*/ 17 h 316"/>
                  <a:gd name="T34" fmla="*/ 6 w 311"/>
                  <a:gd name="T35" fmla="*/ 18 h 316"/>
                  <a:gd name="T36" fmla="*/ 5 w 311"/>
                  <a:gd name="T37" fmla="*/ 19 h 316"/>
                  <a:gd name="T38" fmla="*/ 3 w 311"/>
                  <a:gd name="T39" fmla="*/ 19 h 316"/>
                  <a:gd name="T40" fmla="*/ 2 w 311"/>
                  <a:gd name="T41" fmla="*/ 20 h 316"/>
                  <a:gd name="T42" fmla="*/ 1 w 311"/>
                  <a:gd name="T43" fmla="*/ 18 h 316"/>
                  <a:gd name="T44" fmla="*/ 1 w 311"/>
                  <a:gd name="T45" fmla="*/ 15 h 316"/>
                  <a:gd name="T46" fmla="*/ 1 w 311"/>
                  <a:gd name="T47" fmla="*/ 13 h 316"/>
                  <a:gd name="T48" fmla="*/ 0 w 311"/>
                  <a:gd name="T49" fmla="*/ 11 h 316"/>
                  <a:gd name="T50" fmla="*/ 1 w 311"/>
                  <a:gd name="T51" fmla="*/ 10 h 316"/>
                  <a:gd name="T52" fmla="*/ 2 w 311"/>
                  <a:gd name="T53" fmla="*/ 10 h 316"/>
                  <a:gd name="T54" fmla="*/ 3 w 311"/>
                  <a:gd name="T55" fmla="*/ 10 h 316"/>
                  <a:gd name="T56" fmla="*/ 4 w 311"/>
                  <a:gd name="T57" fmla="*/ 9 h 316"/>
                  <a:gd name="T58" fmla="*/ 5 w 311"/>
                  <a:gd name="T59" fmla="*/ 9 h 316"/>
                  <a:gd name="T60" fmla="*/ 6 w 311"/>
                  <a:gd name="T61" fmla="*/ 7 h 316"/>
                  <a:gd name="T62" fmla="*/ 8 w 311"/>
                  <a:gd name="T63" fmla="*/ 7 h 316"/>
                  <a:gd name="T64" fmla="*/ 9 w 311"/>
                  <a:gd name="T65" fmla="*/ 6 h 316"/>
                  <a:gd name="T66" fmla="*/ 10 w 311"/>
                  <a:gd name="T67" fmla="*/ 5 h 316"/>
                  <a:gd name="T68" fmla="*/ 12 w 311"/>
                  <a:gd name="T69" fmla="*/ 5 h 316"/>
                  <a:gd name="T70" fmla="*/ 13 w 311"/>
                  <a:gd name="T71" fmla="*/ 4 h 316"/>
                  <a:gd name="T72" fmla="*/ 14 w 311"/>
                  <a:gd name="T73" fmla="*/ 3 h 316"/>
                  <a:gd name="T74" fmla="*/ 16 w 311"/>
                  <a:gd name="T75" fmla="*/ 2 h 316"/>
                  <a:gd name="T76" fmla="*/ 17 w 311"/>
                  <a:gd name="T77" fmla="*/ 2 h 316"/>
                  <a:gd name="T78" fmla="*/ 18 w 311"/>
                  <a:gd name="T79" fmla="*/ 1 h 316"/>
                  <a:gd name="T80" fmla="*/ 20 w 311"/>
                  <a:gd name="T81" fmla="*/ 0 h 3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1"/>
                  <a:gd name="T124" fmla="*/ 0 h 316"/>
                  <a:gd name="T125" fmla="*/ 311 w 311"/>
                  <a:gd name="T126" fmla="*/ 316 h 3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1" h="316">
                    <a:moveTo>
                      <a:pt x="306" y="0"/>
                    </a:moveTo>
                    <a:lnTo>
                      <a:pt x="307" y="36"/>
                    </a:lnTo>
                    <a:lnTo>
                      <a:pt x="308" y="73"/>
                    </a:lnTo>
                    <a:lnTo>
                      <a:pt x="310" y="111"/>
                    </a:lnTo>
                    <a:lnTo>
                      <a:pt x="311" y="148"/>
                    </a:lnTo>
                    <a:lnTo>
                      <a:pt x="294" y="162"/>
                    </a:lnTo>
                    <a:lnTo>
                      <a:pt x="278" y="174"/>
                    </a:lnTo>
                    <a:lnTo>
                      <a:pt x="263" y="185"/>
                    </a:lnTo>
                    <a:lnTo>
                      <a:pt x="248" y="195"/>
                    </a:lnTo>
                    <a:lnTo>
                      <a:pt x="233" y="205"/>
                    </a:lnTo>
                    <a:lnTo>
                      <a:pt x="218" y="214"/>
                    </a:lnTo>
                    <a:lnTo>
                      <a:pt x="202" y="222"/>
                    </a:lnTo>
                    <a:lnTo>
                      <a:pt x="187" y="231"/>
                    </a:lnTo>
                    <a:lnTo>
                      <a:pt x="170" y="239"/>
                    </a:lnTo>
                    <a:lnTo>
                      <a:pt x="152" y="248"/>
                    </a:lnTo>
                    <a:lnTo>
                      <a:pt x="134" y="258"/>
                    </a:lnTo>
                    <a:lnTo>
                      <a:pt x="113" y="268"/>
                    </a:lnTo>
                    <a:lnTo>
                      <a:pt x="93" y="278"/>
                    </a:lnTo>
                    <a:lnTo>
                      <a:pt x="70" y="290"/>
                    </a:lnTo>
                    <a:lnTo>
                      <a:pt x="44" y="303"/>
                    </a:lnTo>
                    <a:lnTo>
                      <a:pt x="17" y="316"/>
                    </a:lnTo>
                    <a:lnTo>
                      <a:pt x="12" y="281"/>
                    </a:lnTo>
                    <a:lnTo>
                      <a:pt x="8" y="245"/>
                    </a:lnTo>
                    <a:lnTo>
                      <a:pt x="5" y="209"/>
                    </a:lnTo>
                    <a:lnTo>
                      <a:pt x="0" y="174"/>
                    </a:lnTo>
                    <a:lnTo>
                      <a:pt x="13" y="165"/>
                    </a:lnTo>
                    <a:lnTo>
                      <a:pt x="28" y="156"/>
                    </a:lnTo>
                    <a:lnTo>
                      <a:pt x="44" y="148"/>
                    </a:lnTo>
                    <a:lnTo>
                      <a:pt x="60" y="139"/>
                    </a:lnTo>
                    <a:lnTo>
                      <a:pt x="78" y="129"/>
                    </a:lnTo>
                    <a:lnTo>
                      <a:pt x="96" y="119"/>
                    </a:lnTo>
                    <a:lnTo>
                      <a:pt x="116" y="109"/>
                    </a:lnTo>
                    <a:lnTo>
                      <a:pt x="136" y="98"/>
                    </a:lnTo>
                    <a:lnTo>
                      <a:pt x="156" y="87"/>
                    </a:lnTo>
                    <a:lnTo>
                      <a:pt x="177" y="76"/>
                    </a:lnTo>
                    <a:lnTo>
                      <a:pt x="198" y="63"/>
                    </a:lnTo>
                    <a:lnTo>
                      <a:pt x="219" y="51"/>
                    </a:lnTo>
                    <a:lnTo>
                      <a:pt x="241" y="39"/>
                    </a:lnTo>
                    <a:lnTo>
                      <a:pt x="263" y="26"/>
                    </a:lnTo>
                    <a:lnTo>
                      <a:pt x="285" y="13"/>
                    </a:lnTo>
                    <a:lnTo>
                      <a:pt x="306" y="0"/>
                    </a:lnTo>
                    <a:close/>
                  </a:path>
                </a:pathLst>
              </a:custGeom>
              <a:solidFill>
                <a:srgbClr val="B77200"/>
              </a:solidFill>
              <a:ln w="9525">
                <a:noFill/>
                <a:round/>
                <a:headEnd/>
                <a:tailEnd/>
              </a:ln>
            </p:spPr>
            <p:txBody>
              <a:bodyPr rot="10800000" vert="eaVert"/>
              <a:lstStyle/>
              <a:p>
                <a:endParaRPr lang="en-US" sz="2400"/>
              </a:p>
            </p:txBody>
          </p:sp>
          <p:sp>
            <p:nvSpPr>
              <p:cNvPr id="141" name="Freeform 193"/>
              <p:cNvSpPr>
                <a:spLocks noChangeAspect="1"/>
              </p:cNvSpPr>
              <p:nvPr/>
            </p:nvSpPr>
            <p:spPr bwMode="auto">
              <a:xfrm>
                <a:off x="4904" y="2297"/>
                <a:ext cx="141" cy="149"/>
              </a:xfrm>
              <a:custGeom>
                <a:avLst/>
                <a:gdLst>
                  <a:gd name="T0" fmla="*/ 18 w 282"/>
                  <a:gd name="T1" fmla="*/ 0 h 298"/>
                  <a:gd name="T2" fmla="*/ 18 w 282"/>
                  <a:gd name="T3" fmla="*/ 2 h 298"/>
                  <a:gd name="T4" fmla="*/ 18 w 282"/>
                  <a:gd name="T5" fmla="*/ 5 h 298"/>
                  <a:gd name="T6" fmla="*/ 18 w 282"/>
                  <a:gd name="T7" fmla="*/ 7 h 298"/>
                  <a:gd name="T8" fmla="*/ 18 w 282"/>
                  <a:gd name="T9" fmla="*/ 9 h 298"/>
                  <a:gd name="T10" fmla="*/ 17 w 282"/>
                  <a:gd name="T11" fmla="*/ 10 h 298"/>
                  <a:gd name="T12" fmla="*/ 16 w 282"/>
                  <a:gd name="T13" fmla="*/ 11 h 298"/>
                  <a:gd name="T14" fmla="*/ 15 w 282"/>
                  <a:gd name="T15" fmla="*/ 11 h 298"/>
                  <a:gd name="T16" fmla="*/ 14 w 282"/>
                  <a:gd name="T17" fmla="*/ 12 h 298"/>
                  <a:gd name="T18" fmla="*/ 13 w 282"/>
                  <a:gd name="T19" fmla="*/ 12 h 298"/>
                  <a:gd name="T20" fmla="*/ 13 w 282"/>
                  <a:gd name="T21" fmla="*/ 13 h 298"/>
                  <a:gd name="T22" fmla="*/ 12 w 282"/>
                  <a:gd name="T23" fmla="*/ 13 h 298"/>
                  <a:gd name="T24" fmla="*/ 11 w 282"/>
                  <a:gd name="T25" fmla="*/ 14 h 298"/>
                  <a:gd name="T26" fmla="*/ 10 w 282"/>
                  <a:gd name="T27" fmla="*/ 14 h 298"/>
                  <a:gd name="T28" fmla="*/ 9 w 282"/>
                  <a:gd name="T29" fmla="*/ 15 h 298"/>
                  <a:gd name="T30" fmla="*/ 8 w 282"/>
                  <a:gd name="T31" fmla="*/ 15 h 298"/>
                  <a:gd name="T32" fmla="*/ 7 w 282"/>
                  <a:gd name="T33" fmla="*/ 16 h 298"/>
                  <a:gd name="T34" fmla="*/ 6 w 282"/>
                  <a:gd name="T35" fmla="*/ 17 h 298"/>
                  <a:gd name="T36" fmla="*/ 4 w 282"/>
                  <a:gd name="T37" fmla="*/ 18 h 298"/>
                  <a:gd name="T38" fmla="*/ 3 w 282"/>
                  <a:gd name="T39" fmla="*/ 18 h 298"/>
                  <a:gd name="T40" fmla="*/ 1 w 282"/>
                  <a:gd name="T41" fmla="*/ 19 h 298"/>
                  <a:gd name="T42" fmla="*/ 1 w 282"/>
                  <a:gd name="T43" fmla="*/ 17 h 298"/>
                  <a:gd name="T44" fmla="*/ 1 w 282"/>
                  <a:gd name="T45" fmla="*/ 14 h 298"/>
                  <a:gd name="T46" fmla="*/ 1 w 282"/>
                  <a:gd name="T47" fmla="*/ 12 h 298"/>
                  <a:gd name="T48" fmla="*/ 0 w 282"/>
                  <a:gd name="T49" fmla="*/ 10 h 298"/>
                  <a:gd name="T50" fmla="*/ 1 w 282"/>
                  <a:gd name="T51" fmla="*/ 9 h 298"/>
                  <a:gd name="T52" fmla="*/ 1 w 282"/>
                  <a:gd name="T53" fmla="*/ 9 h 298"/>
                  <a:gd name="T54" fmla="*/ 2 w 282"/>
                  <a:gd name="T55" fmla="*/ 9 h 298"/>
                  <a:gd name="T56" fmla="*/ 3 w 282"/>
                  <a:gd name="T57" fmla="*/ 8 h 298"/>
                  <a:gd name="T58" fmla="*/ 4 w 282"/>
                  <a:gd name="T59" fmla="*/ 7 h 298"/>
                  <a:gd name="T60" fmla="*/ 5 w 282"/>
                  <a:gd name="T61" fmla="*/ 7 h 298"/>
                  <a:gd name="T62" fmla="*/ 6 w 282"/>
                  <a:gd name="T63" fmla="*/ 6 h 298"/>
                  <a:gd name="T64" fmla="*/ 7 w 282"/>
                  <a:gd name="T65" fmla="*/ 6 h 298"/>
                  <a:gd name="T66" fmla="*/ 9 w 282"/>
                  <a:gd name="T67" fmla="*/ 5 h 298"/>
                  <a:gd name="T68" fmla="*/ 10 w 282"/>
                  <a:gd name="T69" fmla="*/ 5 h 298"/>
                  <a:gd name="T70" fmla="*/ 11 w 282"/>
                  <a:gd name="T71" fmla="*/ 4 h 298"/>
                  <a:gd name="T72" fmla="*/ 12 w 282"/>
                  <a:gd name="T73" fmla="*/ 3 h 298"/>
                  <a:gd name="T74" fmla="*/ 13 w 282"/>
                  <a:gd name="T75" fmla="*/ 2 h 298"/>
                  <a:gd name="T76" fmla="*/ 15 w 282"/>
                  <a:gd name="T77" fmla="*/ 1 h 298"/>
                  <a:gd name="T78" fmla="*/ 16 w 282"/>
                  <a:gd name="T79" fmla="*/ 1 h 298"/>
                  <a:gd name="T80" fmla="*/ 18 w 282"/>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2"/>
                  <a:gd name="T124" fmla="*/ 0 h 298"/>
                  <a:gd name="T125" fmla="*/ 282 w 282"/>
                  <a:gd name="T126" fmla="*/ 298 h 2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2" h="298">
                    <a:moveTo>
                      <a:pt x="274" y="0"/>
                    </a:moveTo>
                    <a:lnTo>
                      <a:pt x="276" y="37"/>
                    </a:lnTo>
                    <a:lnTo>
                      <a:pt x="277" y="75"/>
                    </a:lnTo>
                    <a:lnTo>
                      <a:pt x="280" y="113"/>
                    </a:lnTo>
                    <a:lnTo>
                      <a:pt x="282" y="150"/>
                    </a:lnTo>
                    <a:lnTo>
                      <a:pt x="267" y="161"/>
                    </a:lnTo>
                    <a:lnTo>
                      <a:pt x="253" y="172"/>
                    </a:lnTo>
                    <a:lnTo>
                      <a:pt x="239" y="181"/>
                    </a:lnTo>
                    <a:lnTo>
                      <a:pt x="227" y="190"/>
                    </a:lnTo>
                    <a:lnTo>
                      <a:pt x="214" y="198"/>
                    </a:lnTo>
                    <a:lnTo>
                      <a:pt x="201" y="206"/>
                    </a:lnTo>
                    <a:lnTo>
                      <a:pt x="188" y="213"/>
                    </a:lnTo>
                    <a:lnTo>
                      <a:pt x="174" y="220"/>
                    </a:lnTo>
                    <a:lnTo>
                      <a:pt x="160" y="228"/>
                    </a:lnTo>
                    <a:lnTo>
                      <a:pt x="144" y="236"/>
                    </a:lnTo>
                    <a:lnTo>
                      <a:pt x="128" y="244"/>
                    </a:lnTo>
                    <a:lnTo>
                      <a:pt x="109" y="254"/>
                    </a:lnTo>
                    <a:lnTo>
                      <a:pt x="90" y="263"/>
                    </a:lnTo>
                    <a:lnTo>
                      <a:pt x="68" y="273"/>
                    </a:lnTo>
                    <a:lnTo>
                      <a:pt x="45" y="286"/>
                    </a:lnTo>
                    <a:lnTo>
                      <a:pt x="18" y="298"/>
                    </a:lnTo>
                    <a:lnTo>
                      <a:pt x="14" y="263"/>
                    </a:lnTo>
                    <a:lnTo>
                      <a:pt x="9" y="227"/>
                    </a:lnTo>
                    <a:lnTo>
                      <a:pt x="5" y="191"/>
                    </a:lnTo>
                    <a:lnTo>
                      <a:pt x="0" y="156"/>
                    </a:lnTo>
                    <a:lnTo>
                      <a:pt x="11" y="149"/>
                    </a:lnTo>
                    <a:lnTo>
                      <a:pt x="24" y="142"/>
                    </a:lnTo>
                    <a:lnTo>
                      <a:pt x="37" y="134"/>
                    </a:lnTo>
                    <a:lnTo>
                      <a:pt x="52" y="126"/>
                    </a:lnTo>
                    <a:lnTo>
                      <a:pt x="67" y="118"/>
                    </a:lnTo>
                    <a:lnTo>
                      <a:pt x="84" y="108"/>
                    </a:lnTo>
                    <a:lnTo>
                      <a:pt x="100" y="99"/>
                    </a:lnTo>
                    <a:lnTo>
                      <a:pt x="119" y="90"/>
                    </a:lnTo>
                    <a:lnTo>
                      <a:pt x="137" y="80"/>
                    </a:lnTo>
                    <a:lnTo>
                      <a:pt x="155" y="69"/>
                    </a:lnTo>
                    <a:lnTo>
                      <a:pt x="175" y="59"/>
                    </a:lnTo>
                    <a:lnTo>
                      <a:pt x="195" y="49"/>
                    </a:lnTo>
                    <a:lnTo>
                      <a:pt x="214" y="37"/>
                    </a:lnTo>
                    <a:lnTo>
                      <a:pt x="234" y="24"/>
                    </a:lnTo>
                    <a:lnTo>
                      <a:pt x="254" y="13"/>
                    </a:lnTo>
                    <a:lnTo>
                      <a:pt x="274" y="0"/>
                    </a:lnTo>
                    <a:close/>
                  </a:path>
                </a:pathLst>
              </a:custGeom>
              <a:solidFill>
                <a:srgbClr val="BF7A00"/>
              </a:solidFill>
              <a:ln w="9525">
                <a:noFill/>
                <a:round/>
                <a:headEnd/>
                <a:tailEnd/>
              </a:ln>
            </p:spPr>
            <p:txBody>
              <a:bodyPr rot="10800000" vert="eaVert"/>
              <a:lstStyle/>
              <a:p>
                <a:endParaRPr lang="en-US" sz="2400"/>
              </a:p>
            </p:txBody>
          </p:sp>
          <p:sp>
            <p:nvSpPr>
              <p:cNvPr id="142" name="Freeform 194"/>
              <p:cNvSpPr>
                <a:spLocks noChangeAspect="1"/>
              </p:cNvSpPr>
              <p:nvPr/>
            </p:nvSpPr>
            <p:spPr bwMode="auto">
              <a:xfrm>
                <a:off x="4910" y="2302"/>
                <a:ext cx="126" cy="141"/>
              </a:xfrm>
              <a:custGeom>
                <a:avLst/>
                <a:gdLst>
                  <a:gd name="T0" fmla="*/ 15 w 254"/>
                  <a:gd name="T1" fmla="*/ 0 h 281"/>
                  <a:gd name="T2" fmla="*/ 15 w 254"/>
                  <a:gd name="T3" fmla="*/ 3 h 281"/>
                  <a:gd name="T4" fmla="*/ 15 w 254"/>
                  <a:gd name="T5" fmla="*/ 5 h 281"/>
                  <a:gd name="T6" fmla="*/ 15 w 254"/>
                  <a:gd name="T7" fmla="*/ 8 h 281"/>
                  <a:gd name="T8" fmla="*/ 15 w 254"/>
                  <a:gd name="T9" fmla="*/ 10 h 281"/>
                  <a:gd name="T10" fmla="*/ 15 w 254"/>
                  <a:gd name="T11" fmla="*/ 10 h 281"/>
                  <a:gd name="T12" fmla="*/ 14 w 254"/>
                  <a:gd name="T13" fmla="*/ 11 h 281"/>
                  <a:gd name="T14" fmla="*/ 13 w 254"/>
                  <a:gd name="T15" fmla="*/ 12 h 281"/>
                  <a:gd name="T16" fmla="*/ 12 w 254"/>
                  <a:gd name="T17" fmla="*/ 12 h 281"/>
                  <a:gd name="T18" fmla="*/ 12 w 254"/>
                  <a:gd name="T19" fmla="*/ 12 h 281"/>
                  <a:gd name="T20" fmla="*/ 11 w 254"/>
                  <a:gd name="T21" fmla="*/ 13 h 281"/>
                  <a:gd name="T22" fmla="*/ 10 w 254"/>
                  <a:gd name="T23" fmla="*/ 13 h 281"/>
                  <a:gd name="T24" fmla="*/ 10 w 254"/>
                  <a:gd name="T25" fmla="*/ 14 h 281"/>
                  <a:gd name="T26" fmla="*/ 9 w 254"/>
                  <a:gd name="T27" fmla="*/ 14 h 281"/>
                  <a:gd name="T28" fmla="*/ 8 w 254"/>
                  <a:gd name="T29" fmla="*/ 14 h 281"/>
                  <a:gd name="T30" fmla="*/ 7 w 254"/>
                  <a:gd name="T31" fmla="*/ 15 h 281"/>
                  <a:gd name="T32" fmla="*/ 6 w 254"/>
                  <a:gd name="T33" fmla="*/ 15 h 281"/>
                  <a:gd name="T34" fmla="*/ 5 w 254"/>
                  <a:gd name="T35" fmla="*/ 16 h 281"/>
                  <a:gd name="T36" fmla="*/ 4 w 254"/>
                  <a:gd name="T37" fmla="*/ 17 h 281"/>
                  <a:gd name="T38" fmla="*/ 2 w 254"/>
                  <a:gd name="T39" fmla="*/ 17 h 281"/>
                  <a:gd name="T40" fmla="*/ 1 w 254"/>
                  <a:gd name="T41" fmla="*/ 18 h 281"/>
                  <a:gd name="T42" fmla="*/ 0 w 254"/>
                  <a:gd name="T43" fmla="*/ 16 h 281"/>
                  <a:gd name="T44" fmla="*/ 0 w 254"/>
                  <a:gd name="T45" fmla="*/ 13 h 281"/>
                  <a:gd name="T46" fmla="*/ 0 w 254"/>
                  <a:gd name="T47" fmla="*/ 11 h 281"/>
                  <a:gd name="T48" fmla="*/ 0 w 254"/>
                  <a:gd name="T49" fmla="*/ 9 h 281"/>
                  <a:gd name="T50" fmla="*/ 0 w 254"/>
                  <a:gd name="T51" fmla="*/ 9 h 281"/>
                  <a:gd name="T52" fmla="*/ 1 w 254"/>
                  <a:gd name="T53" fmla="*/ 8 h 281"/>
                  <a:gd name="T54" fmla="*/ 2 w 254"/>
                  <a:gd name="T55" fmla="*/ 8 h 281"/>
                  <a:gd name="T56" fmla="*/ 2 w 254"/>
                  <a:gd name="T57" fmla="*/ 7 h 281"/>
                  <a:gd name="T58" fmla="*/ 3 w 254"/>
                  <a:gd name="T59" fmla="*/ 7 h 281"/>
                  <a:gd name="T60" fmla="*/ 4 w 254"/>
                  <a:gd name="T61" fmla="*/ 6 h 281"/>
                  <a:gd name="T62" fmla="*/ 5 w 254"/>
                  <a:gd name="T63" fmla="*/ 6 h 281"/>
                  <a:gd name="T64" fmla="*/ 6 w 254"/>
                  <a:gd name="T65" fmla="*/ 5 h 281"/>
                  <a:gd name="T66" fmla="*/ 7 w 254"/>
                  <a:gd name="T67" fmla="*/ 5 h 281"/>
                  <a:gd name="T68" fmla="*/ 8 w 254"/>
                  <a:gd name="T69" fmla="*/ 4 h 281"/>
                  <a:gd name="T70" fmla="*/ 9 w 254"/>
                  <a:gd name="T71" fmla="*/ 4 h 281"/>
                  <a:gd name="T72" fmla="*/ 10 w 254"/>
                  <a:gd name="T73" fmla="*/ 3 h 281"/>
                  <a:gd name="T74" fmla="*/ 11 w 254"/>
                  <a:gd name="T75" fmla="*/ 3 h 281"/>
                  <a:gd name="T76" fmla="*/ 12 w 254"/>
                  <a:gd name="T77" fmla="*/ 2 h 281"/>
                  <a:gd name="T78" fmla="*/ 13 w 254"/>
                  <a:gd name="T79" fmla="*/ 1 h 281"/>
                  <a:gd name="T80" fmla="*/ 15 w 254"/>
                  <a:gd name="T81" fmla="*/ 0 h 2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54"/>
                  <a:gd name="T124" fmla="*/ 0 h 281"/>
                  <a:gd name="T125" fmla="*/ 254 w 254"/>
                  <a:gd name="T126" fmla="*/ 281 h 2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54" h="281">
                    <a:moveTo>
                      <a:pt x="242" y="0"/>
                    </a:moveTo>
                    <a:lnTo>
                      <a:pt x="246" y="38"/>
                    </a:lnTo>
                    <a:lnTo>
                      <a:pt x="249" y="75"/>
                    </a:lnTo>
                    <a:lnTo>
                      <a:pt x="251" y="113"/>
                    </a:lnTo>
                    <a:lnTo>
                      <a:pt x="254" y="151"/>
                    </a:lnTo>
                    <a:lnTo>
                      <a:pt x="241" y="160"/>
                    </a:lnTo>
                    <a:lnTo>
                      <a:pt x="228" y="169"/>
                    </a:lnTo>
                    <a:lnTo>
                      <a:pt x="217" y="177"/>
                    </a:lnTo>
                    <a:lnTo>
                      <a:pt x="207" y="184"/>
                    </a:lnTo>
                    <a:lnTo>
                      <a:pt x="195" y="191"/>
                    </a:lnTo>
                    <a:lnTo>
                      <a:pt x="185" y="198"/>
                    </a:lnTo>
                    <a:lnTo>
                      <a:pt x="173" y="204"/>
                    </a:lnTo>
                    <a:lnTo>
                      <a:pt x="162" y="210"/>
                    </a:lnTo>
                    <a:lnTo>
                      <a:pt x="149" y="216"/>
                    </a:lnTo>
                    <a:lnTo>
                      <a:pt x="135" y="223"/>
                    </a:lnTo>
                    <a:lnTo>
                      <a:pt x="120" y="231"/>
                    </a:lnTo>
                    <a:lnTo>
                      <a:pt x="104" y="239"/>
                    </a:lnTo>
                    <a:lnTo>
                      <a:pt x="86" y="247"/>
                    </a:lnTo>
                    <a:lnTo>
                      <a:pt x="66" y="258"/>
                    </a:lnTo>
                    <a:lnTo>
                      <a:pt x="44" y="268"/>
                    </a:lnTo>
                    <a:lnTo>
                      <a:pt x="19" y="281"/>
                    </a:lnTo>
                    <a:lnTo>
                      <a:pt x="14" y="245"/>
                    </a:lnTo>
                    <a:lnTo>
                      <a:pt x="10" y="208"/>
                    </a:lnTo>
                    <a:lnTo>
                      <a:pt x="5" y="172"/>
                    </a:lnTo>
                    <a:lnTo>
                      <a:pt x="0" y="137"/>
                    </a:lnTo>
                    <a:lnTo>
                      <a:pt x="10" y="131"/>
                    </a:lnTo>
                    <a:lnTo>
                      <a:pt x="20" y="125"/>
                    </a:lnTo>
                    <a:lnTo>
                      <a:pt x="32" y="118"/>
                    </a:lnTo>
                    <a:lnTo>
                      <a:pt x="44" y="111"/>
                    </a:lnTo>
                    <a:lnTo>
                      <a:pt x="58" y="104"/>
                    </a:lnTo>
                    <a:lnTo>
                      <a:pt x="72" y="96"/>
                    </a:lnTo>
                    <a:lnTo>
                      <a:pt x="87" y="88"/>
                    </a:lnTo>
                    <a:lnTo>
                      <a:pt x="103" y="80"/>
                    </a:lnTo>
                    <a:lnTo>
                      <a:pt x="119" y="71"/>
                    </a:lnTo>
                    <a:lnTo>
                      <a:pt x="135" y="63"/>
                    </a:lnTo>
                    <a:lnTo>
                      <a:pt x="152" y="53"/>
                    </a:lnTo>
                    <a:lnTo>
                      <a:pt x="170" y="43"/>
                    </a:lnTo>
                    <a:lnTo>
                      <a:pt x="188" y="33"/>
                    </a:lnTo>
                    <a:lnTo>
                      <a:pt x="207" y="23"/>
                    </a:lnTo>
                    <a:lnTo>
                      <a:pt x="224" y="11"/>
                    </a:lnTo>
                    <a:lnTo>
                      <a:pt x="242" y="0"/>
                    </a:lnTo>
                    <a:close/>
                  </a:path>
                </a:pathLst>
              </a:custGeom>
              <a:solidFill>
                <a:srgbClr val="C48200"/>
              </a:solidFill>
              <a:ln w="9525">
                <a:noFill/>
                <a:round/>
                <a:headEnd/>
                <a:tailEnd/>
              </a:ln>
            </p:spPr>
            <p:txBody>
              <a:bodyPr rot="10800000" vert="eaVert"/>
              <a:lstStyle/>
              <a:p>
                <a:endParaRPr lang="en-US" sz="2400"/>
              </a:p>
            </p:txBody>
          </p:sp>
          <p:sp>
            <p:nvSpPr>
              <p:cNvPr id="143" name="Freeform 195"/>
              <p:cNvSpPr>
                <a:spLocks noChangeAspect="1"/>
              </p:cNvSpPr>
              <p:nvPr/>
            </p:nvSpPr>
            <p:spPr bwMode="auto">
              <a:xfrm>
                <a:off x="4915" y="2308"/>
                <a:ext cx="113" cy="132"/>
              </a:xfrm>
              <a:custGeom>
                <a:avLst/>
                <a:gdLst>
                  <a:gd name="T0" fmla="*/ 14 w 226"/>
                  <a:gd name="T1" fmla="*/ 0 h 264"/>
                  <a:gd name="T2" fmla="*/ 14 w 226"/>
                  <a:gd name="T3" fmla="*/ 2 h 264"/>
                  <a:gd name="T4" fmla="*/ 14 w 226"/>
                  <a:gd name="T5" fmla="*/ 5 h 264"/>
                  <a:gd name="T6" fmla="*/ 14 w 226"/>
                  <a:gd name="T7" fmla="*/ 7 h 264"/>
                  <a:gd name="T8" fmla="*/ 14 w 226"/>
                  <a:gd name="T9" fmla="*/ 9 h 264"/>
                  <a:gd name="T10" fmla="*/ 14 w 226"/>
                  <a:gd name="T11" fmla="*/ 10 h 264"/>
                  <a:gd name="T12" fmla="*/ 13 w 226"/>
                  <a:gd name="T13" fmla="*/ 10 h 264"/>
                  <a:gd name="T14" fmla="*/ 13 w 226"/>
                  <a:gd name="T15" fmla="*/ 11 h 264"/>
                  <a:gd name="T16" fmla="*/ 12 w 226"/>
                  <a:gd name="T17" fmla="*/ 11 h 264"/>
                  <a:gd name="T18" fmla="*/ 12 w 226"/>
                  <a:gd name="T19" fmla="*/ 11 h 264"/>
                  <a:gd name="T20" fmla="*/ 11 w 226"/>
                  <a:gd name="T21" fmla="*/ 12 h 264"/>
                  <a:gd name="T22" fmla="*/ 10 w 226"/>
                  <a:gd name="T23" fmla="*/ 12 h 264"/>
                  <a:gd name="T24" fmla="*/ 10 w 226"/>
                  <a:gd name="T25" fmla="*/ 12 h 264"/>
                  <a:gd name="T26" fmla="*/ 9 w 226"/>
                  <a:gd name="T27" fmla="*/ 13 h 264"/>
                  <a:gd name="T28" fmla="*/ 8 w 226"/>
                  <a:gd name="T29" fmla="*/ 13 h 264"/>
                  <a:gd name="T30" fmla="*/ 7 w 226"/>
                  <a:gd name="T31" fmla="*/ 14 h 264"/>
                  <a:gd name="T32" fmla="*/ 7 w 226"/>
                  <a:gd name="T33" fmla="*/ 14 h 264"/>
                  <a:gd name="T34" fmla="*/ 6 w 226"/>
                  <a:gd name="T35" fmla="*/ 15 h 264"/>
                  <a:gd name="T36" fmla="*/ 5 w 226"/>
                  <a:gd name="T37" fmla="*/ 15 h 264"/>
                  <a:gd name="T38" fmla="*/ 3 w 226"/>
                  <a:gd name="T39" fmla="*/ 16 h 264"/>
                  <a:gd name="T40" fmla="*/ 2 w 226"/>
                  <a:gd name="T41" fmla="*/ 17 h 264"/>
                  <a:gd name="T42" fmla="*/ 1 w 226"/>
                  <a:gd name="T43" fmla="*/ 14 h 264"/>
                  <a:gd name="T44" fmla="*/ 1 w 226"/>
                  <a:gd name="T45" fmla="*/ 12 h 264"/>
                  <a:gd name="T46" fmla="*/ 1 w 226"/>
                  <a:gd name="T47" fmla="*/ 10 h 264"/>
                  <a:gd name="T48" fmla="*/ 0 w 226"/>
                  <a:gd name="T49" fmla="*/ 7 h 264"/>
                  <a:gd name="T50" fmla="*/ 1 w 226"/>
                  <a:gd name="T51" fmla="*/ 7 h 264"/>
                  <a:gd name="T52" fmla="*/ 1 w 226"/>
                  <a:gd name="T53" fmla="*/ 7 h 264"/>
                  <a:gd name="T54" fmla="*/ 2 w 226"/>
                  <a:gd name="T55" fmla="*/ 6 h 264"/>
                  <a:gd name="T56" fmla="*/ 3 w 226"/>
                  <a:gd name="T57" fmla="*/ 6 h 264"/>
                  <a:gd name="T58" fmla="*/ 3 w 226"/>
                  <a:gd name="T59" fmla="*/ 6 h 264"/>
                  <a:gd name="T60" fmla="*/ 4 w 226"/>
                  <a:gd name="T61" fmla="*/ 5 h 264"/>
                  <a:gd name="T62" fmla="*/ 5 w 226"/>
                  <a:gd name="T63" fmla="*/ 5 h 264"/>
                  <a:gd name="T64" fmla="*/ 6 w 226"/>
                  <a:gd name="T65" fmla="*/ 4 h 264"/>
                  <a:gd name="T66" fmla="*/ 7 w 226"/>
                  <a:gd name="T67" fmla="*/ 4 h 264"/>
                  <a:gd name="T68" fmla="*/ 7 w 226"/>
                  <a:gd name="T69" fmla="*/ 4 h 264"/>
                  <a:gd name="T70" fmla="*/ 9 w 226"/>
                  <a:gd name="T71" fmla="*/ 3 h 264"/>
                  <a:gd name="T72" fmla="*/ 10 w 226"/>
                  <a:gd name="T73" fmla="*/ 2 h 264"/>
                  <a:gd name="T74" fmla="*/ 11 w 226"/>
                  <a:gd name="T75" fmla="*/ 2 h 264"/>
                  <a:gd name="T76" fmla="*/ 12 w 226"/>
                  <a:gd name="T77" fmla="*/ 1 h 264"/>
                  <a:gd name="T78" fmla="*/ 13 w 226"/>
                  <a:gd name="T79" fmla="*/ 1 h 264"/>
                  <a:gd name="T80" fmla="*/ 14 w 226"/>
                  <a:gd name="T81" fmla="*/ 0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6"/>
                  <a:gd name="T124" fmla="*/ 0 h 264"/>
                  <a:gd name="T125" fmla="*/ 226 w 226"/>
                  <a:gd name="T126" fmla="*/ 264 h 2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6" h="264">
                    <a:moveTo>
                      <a:pt x="213" y="0"/>
                    </a:moveTo>
                    <a:lnTo>
                      <a:pt x="215" y="38"/>
                    </a:lnTo>
                    <a:lnTo>
                      <a:pt x="219" y="76"/>
                    </a:lnTo>
                    <a:lnTo>
                      <a:pt x="222" y="114"/>
                    </a:lnTo>
                    <a:lnTo>
                      <a:pt x="226" y="151"/>
                    </a:lnTo>
                    <a:lnTo>
                      <a:pt x="214" y="159"/>
                    </a:lnTo>
                    <a:lnTo>
                      <a:pt x="205" y="166"/>
                    </a:lnTo>
                    <a:lnTo>
                      <a:pt x="194" y="173"/>
                    </a:lnTo>
                    <a:lnTo>
                      <a:pt x="186" y="179"/>
                    </a:lnTo>
                    <a:lnTo>
                      <a:pt x="177" y="184"/>
                    </a:lnTo>
                    <a:lnTo>
                      <a:pt x="169" y="189"/>
                    </a:lnTo>
                    <a:lnTo>
                      <a:pt x="160" y="195"/>
                    </a:lnTo>
                    <a:lnTo>
                      <a:pt x="150" y="199"/>
                    </a:lnTo>
                    <a:lnTo>
                      <a:pt x="139" y="205"/>
                    </a:lnTo>
                    <a:lnTo>
                      <a:pt x="128" y="211"/>
                    </a:lnTo>
                    <a:lnTo>
                      <a:pt x="115" y="218"/>
                    </a:lnTo>
                    <a:lnTo>
                      <a:pt x="100" y="225"/>
                    </a:lnTo>
                    <a:lnTo>
                      <a:pt x="84" y="233"/>
                    </a:lnTo>
                    <a:lnTo>
                      <a:pt x="65" y="242"/>
                    </a:lnTo>
                    <a:lnTo>
                      <a:pt x="45" y="252"/>
                    </a:lnTo>
                    <a:lnTo>
                      <a:pt x="21" y="264"/>
                    </a:lnTo>
                    <a:lnTo>
                      <a:pt x="16" y="227"/>
                    </a:lnTo>
                    <a:lnTo>
                      <a:pt x="10" y="191"/>
                    </a:lnTo>
                    <a:lnTo>
                      <a:pt x="6" y="155"/>
                    </a:lnTo>
                    <a:lnTo>
                      <a:pt x="0" y="118"/>
                    </a:lnTo>
                    <a:lnTo>
                      <a:pt x="8" y="113"/>
                    </a:lnTo>
                    <a:lnTo>
                      <a:pt x="16" y="108"/>
                    </a:lnTo>
                    <a:lnTo>
                      <a:pt x="26" y="103"/>
                    </a:lnTo>
                    <a:lnTo>
                      <a:pt x="37" y="98"/>
                    </a:lnTo>
                    <a:lnTo>
                      <a:pt x="48" y="91"/>
                    </a:lnTo>
                    <a:lnTo>
                      <a:pt x="60" y="85"/>
                    </a:lnTo>
                    <a:lnTo>
                      <a:pt x="72" y="78"/>
                    </a:lnTo>
                    <a:lnTo>
                      <a:pt x="86" y="72"/>
                    </a:lnTo>
                    <a:lnTo>
                      <a:pt x="101" y="64"/>
                    </a:lnTo>
                    <a:lnTo>
                      <a:pt x="115" y="57"/>
                    </a:lnTo>
                    <a:lnTo>
                      <a:pt x="131" y="47"/>
                    </a:lnTo>
                    <a:lnTo>
                      <a:pt x="146" y="39"/>
                    </a:lnTo>
                    <a:lnTo>
                      <a:pt x="162" y="30"/>
                    </a:lnTo>
                    <a:lnTo>
                      <a:pt x="179" y="21"/>
                    </a:lnTo>
                    <a:lnTo>
                      <a:pt x="196" y="11"/>
                    </a:lnTo>
                    <a:lnTo>
                      <a:pt x="213" y="0"/>
                    </a:lnTo>
                    <a:close/>
                  </a:path>
                </a:pathLst>
              </a:custGeom>
              <a:solidFill>
                <a:srgbClr val="CC8900"/>
              </a:solidFill>
              <a:ln w="9525">
                <a:noFill/>
                <a:round/>
                <a:headEnd/>
                <a:tailEnd/>
              </a:ln>
            </p:spPr>
            <p:txBody>
              <a:bodyPr rot="10800000" vert="eaVert"/>
              <a:lstStyle/>
              <a:p>
                <a:endParaRPr lang="en-US" sz="2400"/>
              </a:p>
            </p:txBody>
          </p:sp>
          <p:sp>
            <p:nvSpPr>
              <p:cNvPr id="144" name="Freeform 196"/>
              <p:cNvSpPr>
                <a:spLocks noChangeAspect="1"/>
              </p:cNvSpPr>
              <p:nvPr/>
            </p:nvSpPr>
            <p:spPr bwMode="auto">
              <a:xfrm>
                <a:off x="4921" y="2314"/>
                <a:ext cx="98" cy="123"/>
              </a:xfrm>
              <a:custGeom>
                <a:avLst/>
                <a:gdLst>
                  <a:gd name="T0" fmla="*/ 11 w 197"/>
                  <a:gd name="T1" fmla="*/ 0 h 244"/>
                  <a:gd name="T2" fmla="*/ 12 w 197"/>
                  <a:gd name="T3" fmla="*/ 10 h 244"/>
                  <a:gd name="T4" fmla="*/ 11 w 197"/>
                  <a:gd name="T5" fmla="*/ 11 h 244"/>
                  <a:gd name="T6" fmla="*/ 10 w 197"/>
                  <a:gd name="T7" fmla="*/ 11 h 244"/>
                  <a:gd name="T8" fmla="*/ 9 w 197"/>
                  <a:gd name="T9" fmla="*/ 12 h 244"/>
                  <a:gd name="T10" fmla="*/ 8 w 197"/>
                  <a:gd name="T11" fmla="*/ 12 h 244"/>
                  <a:gd name="T12" fmla="*/ 7 w 197"/>
                  <a:gd name="T13" fmla="*/ 13 h 244"/>
                  <a:gd name="T14" fmla="*/ 6 w 197"/>
                  <a:gd name="T15" fmla="*/ 14 h 244"/>
                  <a:gd name="T16" fmla="*/ 4 w 197"/>
                  <a:gd name="T17" fmla="*/ 15 h 244"/>
                  <a:gd name="T18" fmla="*/ 1 w 197"/>
                  <a:gd name="T19" fmla="*/ 16 h 244"/>
                  <a:gd name="T20" fmla="*/ 0 w 197"/>
                  <a:gd name="T21" fmla="*/ 7 h 244"/>
                  <a:gd name="T22" fmla="*/ 0 w 197"/>
                  <a:gd name="T23" fmla="*/ 6 h 244"/>
                  <a:gd name="T24" fmla="*/ 1 w 197"/>
                  <a:gd name="T25" fmla="*/ 6 h 244"/>
                  <a:gd name="T26" fmla="*/ 3 w 197"/>
                  <a:gd name="T27" fmla="*/ 5 h 244"/>
                  <a:gd name="T28" fmla="*/ 4 w 197"/>
                  <a:gd name="T29" fmla="*/ 4 h 244"/>
                  <a:gd name="T30" fmla="*/ 5 w 197"/>
                  <a:gd name="T31" fmla="*/ 4 h 244"/>
                  <a:gd name="T32" fmla="*/ 7 w 197"/>
                  <a:gd name="T33" fmla="*/ 3 h 244"/>
                  <a:gd name="T34" fmla="*/ 9 w 197"/>
                  <a:gd name="T35" fmla="*/ 2 h 244"/>
                  <a:gd name="T36" fmla="*/ 11 w 197"/>
                  <a:gd name="T37" fmla="*/ 0 h 2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44"/>
                  <a:gd name="T59" fmla="*/ 197 w 197"/>
                  <a:gd name="T60" fmla="*/ 244 h 2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44">
                    <a:moveTo>
                      <a:pt x="181" y="0"/>
                    </a:moveTo>
                    <a:lnTo>
                      <a:pt x="197" y="151"/>
                    </a:lnTo>
                    <a:lnTo>
                      <a:pt x="180" y="162"/>
                    </a:lnTo>
                    <a:lnTo>
                      <a:pt x="165" y="171"/>
                    </a:lnTo>
                    <a:lnTo>
                      <a:pt x="152" y="180"/>
                    </a:lnTo>
                    <a:lnTo>
                      <a:pt x="137" y="188"/>
                    </a:lnTo>
                    <a:lnTo>
                      <a:pt x="120" y="197"/>
                    </a:lnTo>
                    <a:lnTo>
                      <a:pt x="96" y="209"/>
                    </a:lnTo>
                    <a:lnTo>
                      <a:pt x="65" y="224"/>
                    </a:lnTo>
                    <a:lnTo>
                      <a:pt x="22" y="244"/>
                    </a:lnTo>
                    <a:lnTo>
                      <a:pt x="0" y="98"/>
                    </a:lnTo>
                    <a:lnTo>
                      <a:pt x="13" y="91"/>
                    </a:lnTo>
                    <a:lnTo>
                      <a:pt x="29" y="83"/>
                    </a:lnTo>
                    <a:lnTo>
                      <a:pt x="49" y="74"/>
                    </a:lnTo>
                    <a:lnTo>
                      <a:pt x="71" y="62"/>
                    </a:lnTo>
                    <a:lnTo>
                      <a:pt x="95" y="49"/>
                    </a:lnTo>
                    <a:lnTo>
                      <a:pt x="122" y="34"/>
                    </a:lnTo>
                    <a:lnTo>
                      <a:pt x="151" y="18"/>
                    </a:lnTo>
                    <a:lnTo>
                      <a:pt x="181" y="0"/>
                    </a:lnTo>
                    <a:close/>
                  </a:path>
                </a:pathLst>
              </a:custGeom>
              <a:solidFill>
                <a:srgbClr val="D18E00"/>
              </a:solidFill>
              <a:ln w="9525">
                <a:noFill/>
                <a:round/>
                <a:headEnd/>
                <a:tailEnd/>
              </a:ln>
            </p:spPr>
            <p:txBody>
              <a:bodyPr rot="10800000" vert="eaVert"/>
              <a:lstStyle/>
              <a:p>
                <a:endParaRPr lang="en-US" sz="2400"/>
              </a:p>
            </p:txBody>
          </p:sp>
          <p:sp>
            <p:nvSpPr>
              <p:cNvPr id="145" name="Freeform 197"/>
              <p:cNvSpPr>
                <a:spLocks noChangeAspect="1"/>
              </p:cNvSpPr>
              <p:nvPr/>
            </p:nvSpPr>
            <p:spPr bwMode="auto">
              <a:xfrm>
                <a:off x="4988" y="1822"/>
                <a:ext cx="70" cy="72"/>
              </a:xfrm>
              <a:custGeom>
                <a:avLst/>
                <a:gdLst>
                  <a:gd name="T0" fmla="*/ 5 w 139"/>
                  <a:gd name="T1" fmla="*/ 0 h 144"/>
                  <a:gd name="T2" fmla="*/ 6 w 139"/>
                  <a:gd name="T3" fmla="*/ 1 h 144"/>
                  <a:gd name="T4" fmla="*/ 6 w 139"/>
                  <a:gd name="T5" fmla="*/ 1 h 144"/>
                  <a:gd name="T6" fmla="*/ 7 w 139"/>
                  <a:gd name="T7" fmla="*/ 1 h 144"/>
                  <a:gd name="T8" fmla="*/ 8 w 139"/>
                  <a:gd name="T9" fmla="*/ 1 h 144"/>
                  <a:gd name="T10" fmla="*/ 8 w 139"/>
                  <a:gd name="T11" fmla="*/ 2 h 144"/>
                  <a:gd name="T12" fmla="*/ 9 w 139"/>
                  <a:gd name="T13" fmla="*/ 3 h 144"/>
                  <a:gd name="T14" fmla="*/ 9 w 139"/>
                  <a:gd name="T15" fmla="*/ 4 h 144"/>
                  <a:gd name="T16" fmla="*/ 9 w 139"/>
                  <a:gd name="T17" fmla="*/ 5 h 144"/>
                  <a:gd name="T18" fmla="*/ 9 w 139"/>
                  <a:gd name="T19" fmla="*/ 5 h 144"/>
                  <a:gd name="T20" fmla="*/ 9 w 139"/>
                  <a:gd name="T21" fmla="*/ 6 h 144"/>
                  <a:gd name="T22" fmla="*/ 8 w 139"/>
                  <a:gd name="T23" fmla="*/ 7 h 144"/>
                  <a:gd name="T24" fmla="*/ 8 w 139"/>
                  <a:gd name="T25" fmla="*/ 8 h 144"/>
                  <a:gd name="T26" fmla="*/ 7 w 139"/>
                  <a:gd name="T27" fmla="*/ 9 h 144"/>
                  <a:gd name="T28" fmla="*/ 6 w 139"/>
                  <a:gd name="T29" fmla="*/ 9 h 144"/>
                  <a:gd name="T30" fmla="*/ 6 w 139"/>
                  <a:gd name="T31" fmla="*/ 9 h 144"/>
                  <a:gd name="T32" fmla="*/ 5 w 139"/>
                  <a:gd name="T33" fmla="*/ 9 h 144"/>
                  <a:gd name="T34" fmla="*/ 4 w 139"/>
                  <a:gd name="T35" fmla="*/ 9 h 144"/>
                  <a:gd name="T36" fmla="*/ 3 w 139"/>
                  <a:gd name="T37" fmla="*/ 9 h 144"/>
                  <a:gd name="T38" fmla="*/ 2 w 139"/>
                  <a:gd name="T39" fmla="*/ 9 h 144"/>
                  <a:gd name="T40" fmla="*/ 2 w 139"/>
                  <a:gd name="T41" fmla="*/ 8 h 144"/>
                  <a:gd name="T42" fmla="*/ 1 w 139"/>
                  <a:gd name="T43" fmla="*/ 7 h 144"/>
                  <a:gd name="T44" fmla="*/ 1 w 139"/>
                  <a:gd name="T45" fmla="*/ 6 h 144"/>
                  <a:gd name="T46" fmla="*/ 1 w 139"/>
                  <a:gd name="T47" fmla="*/ 5 h 144"/>
                  <a:gd name="T48" fmla="*/ 0 w 139"/>
                  <a:gd name="T49" fmla="*/ 5 h 144"/>
                  <a:gd name="T50" fmla="*/ 1 w 139"/>
                  <a:gd name="T51" fmla="*/ 4 h 144"/>
                  <a:gd name="T52" fmla="*/ 1 w 139"/>
                  <a:gd name="T53" fmla="*/ 3 h 144"/>
                  <a:gd name="T54" fmla="*/ 1 w 139"/>
                  <a:gd name="T55" fmla="*/ 2 h 144"/>
                  <a:gd name="T56" fmla="*/ 2 w 139"/>
                  <a:gd name="T57" fmla="*/ 1 h 144"/>
                  <a:gd name="T58" fmla="*/ 2 w 139"/>
                  <a:gd name="T59" fmla="*/ 1 h 144"/>
                  <a:gd name="T60" fmla="*/ 3 w 139"/>
                  <a:gd name="T61" fmla="*/ 1 h 144"/>
                  <a:gd name="T62" fmla="*/ 4 w 139"/>
                  <a:gd name="T63" fmla="*/ 1 h 144"/>
                  <a:gd name="T64" fmla="*/ 5 w 139"/>
                  <a:gd name="T65" fmla="*/ 0 h 1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4"/>
                  <a:gd name="T101" fmla="*/ 139 w 139"/>
                  <a:gd name="T102" fmla="*/ 144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4">
                    <a:moveTo>
                      <a:pt x="69" y="0"/>
                    </a:moveTo>
                    <a:lnTo>
                      <a:pt x="83" y="1"/>
                    </a:lnTo>
                    <a:lnTo>
                      <a:pt x="96" y="6"/>
                    </a:lnTo>
                    <a:lnTo>
                      <a:pt x="108" y="13"/>
                    </a:lnTo>
                    <a:lnTo>
                      <a:pt x="119" y="21"/>
                    </a:lnTo>
                    <a:lnTo>
                      <a:pt x="127" y="31"/>
                    </a:lnTo>
                    <a:lnTo>
                      <a:pt x="134" y="44"/>
                    </a:lnTo>
                    <a:lnTo>
                      <a:pt x="138" y="57"/>
                    </a:lnTo>
                    <a:lnTo>
                      <a:pt x="139" y="71"/>
                    </a:lnTo>
                    <a:lnTo>
                      <a:pt x="138" y="85"/>
                    </a:lnTo>
                    <a:lnTo>
                      <a:pt x="134" y="99"/>
                    </a:lnTo>
                    <a:lnTo>
                      <a:pt x="127" y="112"/>
                    </a:lnTo>
                    <a:lnTo>
                      <a:pt x="119" y="122"/>
                    </a:lnTo>
                    <a:lnTo>
                      <a:pt x="108" y="131"/>
                    </a:lnTo>
                    <a:lnTo>
                      <a:pt x="96" y="138"/>
                    </a:lnTo>
                    <a:lnTo>
                      <a:pt x="83" y="143"/>
                    </a:lnTo>
                    <a:lnTo>
                      <a:pt x="69" y="144"/>
                    </a:lnTo>
                    <a:lnTo>
                      <a:pt x="55" y="143"/>
                    </a:lnTo>
                    <a:lnTo>
                      <a:pt x="43" y="138"/>
                    </a:lnTo>
                    <a:lnTo>
                      <a:pt x="31" y="131"/>
                    </a:lnTo>
                    <a:lnTo>
                      <a:pt x="21" y="122"/>
                    </a:lnTo>
                    <a:lnTo>
                      <a:pt x="12" y="112"/>
                    </a:lnTo>
                    <a:lnTo>
                      <a:pt x="6" y="99"/>
                    </a:lnTo>
                    <a:lnTo>
                      <a:pt x="1" y="85"/>
                    </a:lnTo>
                    <a:lnTo>
                      <a:pt x="0" y="71"/>
                    </a:lnTo>
                    <a:lnTo>
                      <a:pt x="1" y="57"/>
                    </a:lnTo>
                    <a:lnTo>
                      <a:pt x="6" y="44"/>
                    </a:lnTo>
                    <a:lnTo>
                      <a:pt x="12" y="31"/>
                    </a:lnTo>
                    <a:lnTo>
                      <a:pt x="21" y="21"/>
                    </a:lnTo>
                    <a:lnTo>
                      <a:pt x="31" y="13"/>
                    </a:lnTo>
                    <a:lnTo>
                      <a:pt x="43" y="6"/>
                    </a:lnTo>
                    <a:lnTo>
                      <a:pt x="55" y="1"/>
                    </a:lnTo>
                    <a:lnTo>
                      <a:pt x="69" y="0"/>
                    </a:lnTo>
                    <a:close/>
                  </a:path>
                </a:pathLst>
              </a:custGeom>
              <a:solidFill>
                <a:srgbClr val="00335B"/>
              </a:solidFill>
              <a:ln w="9525">
                <a:noFill/>
                <a:round/>
                <a:headEnd/>
                <a:tailEnd/>
              </a:ln>
            </p:spPr>
            <p:txBody>
              <a:bodyPr rot="10800000" vert="eaVert"/>
              <a:lstStyle/>
              <a:p>
                <a:endParaRPr lang="en-US" sz="2400"/>
              </a:p>
            </p:txBody>
          </p:sp>
          <p:sp>
            <p:nvSpPr>
              <p:cNvPr id="146" name="Freeform 198"/>
              <p:cNvSpPr>
                <a:spLocks noChangeAspect="1"/>
              </p:cNvSpPr>
              <p:nvPr/>
            </p:nvSpPr>
            <p:spPr bwMode="auto">
              <a:xfrm>
                <a:off x="4989" y="1823"/>
                <a:ext cx="68" cy="69"/>
              </a:xfrm>
              <a:custGeom>
                <a:avLst/>
                <a:gdLst>
                  <a:gd name="T0" fmla="*/ 5 w 135"/>
                  <a:gd name="T1" fmla="*/ 0 h 139"/>
                  <a:gd name="T2" fmla="*/ 6 w 135"/>
                  <a:gd name="T3" fmla="*/ 0 h 139"/>
                  <a:gd name="T4" fmla="*/ 6 w 135"/>
                  <a:gd name="T5" fmla="*/ 0 h 139"/>
                  <a:gd name="T6" fmla="*/ 7 w 135"/>
                  <a:gd name="T7" fmla="*/ 0 h 139"/>
                  <a:gd name="T8" fmla="*/ 8 w 135"/>
                  <a:gd name="T9" fmla="*/ 1 h 139"/>
                  <a:gd name="T10" fmla="*/ 8 w 135"/>
                  <a:gd name="T11" fmla="*/ 1 h 139"/>
                  <a:gd name="T12" fmla="*/ 9 w 135"/>
                  <a:gd name="T13" fmla="*/ 2 h 139"/>
                  <a:gd name="T14" fmla="*/ 9 w 135"/>
                  <a:gd name="T15" fmla="*/ 3 h 139"/>
                  <a:gd name="T16" fmla="*/ 9 w 135"/>
                  <a:gd name="T17" fmla="*/ 4 h 139"/>
                  <a:gd name="T18" fmla="*/ 9 w 135"/>
                  <a:gd name="T19" fmla="*/ 5 h 139"/>
                  <a:gd name="T20" fmla="*/ 9 w 135"/>
                  <a:gd name="T21" fmla="*/ 6 h 139"/>
                  <a:gd name="T22" fmla="*/ 8 w 135"/>
                  <a:gd name="T23" fmla="*/ 6 h 139"/>
                  <a:gd name="T24" fmla="*/ 8 w 135"/>
                  <a:gd name="T25" fmla="*/ 7 h 139"/>
                  <a:gd name="T26" fmla="*/ 7 w 135"/>
                  <a:gd name="T27" fmla="*/ 8 h 139"/>
                  <a:gd name="T28" fmla="*/ 6 w 135"/>
                  <a:gd name="T29" fmla="*/ 8 h 139"/>
                  <a:gd name="T30" fmla="*/ 6 w 135"/>
                  <a:gd name="T31" fmla="*/ 8 h 139"/>
                  <a:gd name="T32" fmla="*/ 5 w 135"/>
                  <a:gd name="T33" fmla="*/ 8 h 139"/>
                  <a:gd name="T34" fmla="*/ 4 w 135"/>
                  <a:gd name="T35" fmla="*/ 8 h 139"/>
                  <a:gd name="T36" fmla="*/ 3 w 135"/>
                  <a:gd name="T37" fmla="*/ 8 h 139"/>
                  <a:gd name="T38" fmla="*/ 2 w 135"/>
                  <a:gd name="T39" fmla="*/ 8 h 139"/>
                  <a:gd name="T40" fmla="*/ 2 w 135"/>
                  <a:gd name="T41" fmla="*/ 7 h 139"/>
                  <a:gd name="T42" fmla="*/ 1 w 135"/>
                  <a:gd name="T43" fmla="*/ 6 h 139"/>
                  <a:gd name="T44" fmla="*/ 1 w 135"/>
                  <a:gd name="T45" fmla="*/ 6 h 139"/>
                  <a:gd name="T46" fmla="*/ 1 w 135"/>
                  <a:gd name="T47" fmla="*/ 5 h 139"/>
                  <a:gd name="T48" fmla="*/ 0 w 135"/>
                  <a:gd name="T49" fmla="*/ 4 h 139"/>
                  <a:gd name="T50" fmla="*/ 1 w 135"/>
                  <a:gd name="T51" fmla="*/ 3 h 139"/>
                  <a:gd name="T52" fmla="*/ 1 w 135"/>
                  <a:gd name="T53" fmla="*/ 2 h 139"/>
                  <a:gd name="T54" fmla="*/ 1 w 135"/>
                  <a:gd name="T55" fmla="*/ 1 h 139"/>
                  <a:gd name="T56" fmla="*/ 2 w 135"/>
                  <a:gd name="T57" fmla="*/ 1 h 139"/>
                  <a:gd name="T58" fmla="*/ 2 w 135"/>
                  <a:gd name="T59" fmla="*/ 0 h 139"/>
                  <a:gd name="T60" fmla="*/ 3 w 135"/>
                  <a:gd name="T61" fmla="*/ 0 h 139"/>
                  <a:gd name="T62" fmla="*/ 4 w 135"/>
                  <a:gd name="T63" fmla="*/ 0 h 139"/>
                  <a:gd name="T64" fmla="*/ 5 w 135"/>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5"/>
                  <a:gd name="T100" fmla="*/ 0 h 139"/>
                  <a:gd name="T101" fmla="*/ 135 w 135"/>
                  <a:gd name="T102" fmla="*/ 139 h 1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5" h="139">
                    <a:moveTo>
                      <a:pt x="67" y="0"/>
                    </a:moveTo>
                    <a:lnTo>
                      <a:pt x="81" y="1"/>
                    </a:lnTo>
                    <a:lnTo>
                      <a:pt x="94" y="6"/>
                    </a:lnTo>
                    <a:lnTo>
                      <a:pt x="105" y="12"/>
                    </a:lnTo>
                    <a:lnTo>
                      <a:pt x="116" y="21"/>
                    </a:lnTo>
                    <a:lnTo>
                      <a:pt x="124" y="31"/>
                    </a:lnTo>
                    <a:lnTo>
                      <a:pt x="129" y="43"/>
                    </a:lnTo>
                    <a:lnTo>
                      <a:pt x="134" y="55"/>
                    </a:lnTo>
                    <a:lnTo>
                      <a:pt x="135" y="69"/>
                    </a:lnTo>
                    <a:lnTo>
                      <a:pt x="134" y="83"/>
                    </a:lnTo>
                    <a:lnTo>
                      <a:pt x="129" y="97"/>
                    </a:lnTo>
                    <a:lnTo>
                      <a:pt x="124" y="108"/>
                    </a:lnTo>
                    <a:lnTo>
                      <a:pt x="116" y="119"/>
                    </a:lnTo>
                    <a:lnTo>
                      <a:pt x="105" y="128"/>
                    </a:lnTo>
                    <a:lnTo>
                      <a:pt x="94" y="134"/>
                    </a:lnTo>
                    <a:lnTo>
                      <a:pt x="81" y="138"/>
                    </a:lnTo>
                    <a:lnTo>
                      <a:pt x="67" y="139"/>
                    </a:lnTo>
                    <a:lnTo>
                      <a:pt x="53" y="138"/>
                    </a:lnTo>
                    <a:lnTo>
                      <a:pt x="41" y="134"/>
                    </a:lnTo>
                    <a:lnTo>
                      <a:pt x="30" y="128"/>
                    </a:lnTo>
                    <a:lnTo>
                      <a:pt x="20" y="119"/>
                    </a:lnTo>
                    <a:lnTo>
                      <a:pt x="12" y="108"/>
                    </a:lnTo>
                    <a:lnTo>
                      <a:pt x="6" y="97"/>
                    </a:lnTo>
                    <a:lnTo>
                      <a:pt x="2" y="83"/>
                    </a:lnTo>
                    <a:lnTo>
                      <a:pt x="0" y="69"/>
                    </a:lnTo>
                    <a:lnTo>
                      <a:pt x="2" y="55"/>
                    </a:lnTo>
                    <a:lnTo>
                      <a:pt x="6" y="43"/>
                    </a:lnTo>
                    <a:lnTo>
                      <a:pt x="12" y="31"/>
                    </a:lnTo>
                    <a:lnTo>
                      <a:pt x="20" y="21"/>
                    </a:lnTo>
                    <a:lnTo>
                      <a:pt x="30" y="12"/>
                    </a:lnTo>
                    <a:lnTo>
                      <a:pt x="41" y="6"/>
                    </a:lnTo>
                    <a:lnTo>
                      <a:pt x="53" y="1"/>
                    </a:lnTo>
                    <a:lnTo>
                      <a:pt x="67" y="0"/>
                    </a:lnTo>
                    <a:close/>
                  </a:path>
                </a:pathLst>
              </a:custGeom>
              <a:solidFill>
                <a:srgbClr val="003854"/>
              </a:solidFill>
              <a:ln w="9525">
                <a:noFill/>
                <a:round/>
                <a:headEnd/>
                <a:tailEnd/>
              </a:ln>
            </p:spPr>
            <p:txBody>
              <a:bodyPr rot="10800000" vert="eaVert"/>
              <a:lstStyle/>
              <a:p>
                <a:endParaRPr lang="en-US" sz="2400"/>
              </a:p>
            </p:txBody>
          </p:sp>
          <p:sp>
            <p:nvSpPr>
              <p:cNvPr id="147" name="Freeform 199"/>
              <p:cNvSpPr>
                <a:spLocks noChangeAspect="1"/>
              </p:cNvSpPr>
              <p:nvPr/>
            </p:nvSpPr>
            <p:spPr bwMode="auto">
              <a:xfrm>
                <a:off x="4991" y="1824"/>
                <a:ext cx="63" cy="66"/>
              </a:xfrm>
              <a:custGeom>
                <a:avLst/>
                <a:gdLst>
                  <a:gd name="T0" fmla="*/ 4 w 126"/>
                  <a:gd name="T1" fmla="*/ 0 h 133"/>
                  <a:gd name="T2" fmla="*/ 5 w 126"/>
                  <a:gd name="T3" fmla="*/ 0 h 133"/>
                  <a:gd name="T4" fmla="*/ 6 w 126"/>
                  <a:gd name="T5" fmla="*/ 0 h 133"/>
                  <a:gd name="T6" fmla="*/ 7 w 126"/>
                  <a:gd name="T7" fmla="*/ 0 h 133"/>
                  <a:gd name="T8" fmla="*/ 7 w 126"/>
                  <a:gd name="T9" fmla="*/ 1 h 133"/>
                  <a:gd name="T10" fmla="*/ 8 w 126"/>
                  <a:gd name="T11" fmla="*/ 1 h 133"/>
                  <a:gd name="T12" fmla="*/ 8 w 126"/>
                  <a:gd name="T13" fmla="*/ 2 h 133"/>
                  <a:gd name="T14" fmla="*/ 8 w 126"/>
                  <a:gd name="T15" fmla="*/ 3 h 133"/>
                  <a:gd name="T16" fmla="*/ 8 w 126"/>
                  <a:gd name="T17" fmla="*/ 4 h 133"/>
                  <a:gd name="T18" fmla="*/ 8 w 126"/>
                  <a:gd name="T19" fmla="*/ 4 h 133"/>
                  <a:gd name="T20" fmla="*/ 8 w 126"/>
                  <a:gd name="T21" fmla="*/ 5 h 133"/>
                  <a:gd name="T22" fmla="*/ 8 w 126"/>
                  <a:gd name="T23" fmla="*/ 6 h 133"/>
                  <a:gd name="T24" fmla="*/ 7 w 126"/>
                  <a:gd name="T25" fmla="*/ 7 h 133"/>
                  <a:gd name="T26" fmla="*/ 7 w 126"/>
                  <a:gd name="T27" fmla="*/ 7 h 133"/>
                  <a:gd name="T28" fmla="*/ 6 w 126"/>
                  <a:gd name="T29" fmla="*/ 7 h 133"/>
                  <a:gd name="T30" fmla="*/ 5 w 126"/>
                  <a:gd name="T31" fmla="*/ 8 h 133"/>
                  <a:gd name="T32" fmla="*/ 4 w 126"/>
                  <a:gd name="T33" fmla="*/ 8 h 133"/>
                  <a:gd name="T34" fmla="*/ 4 w 126"/>
                  <a:gd name="T35" fmla="*/ 8 h 133"/>
                  <a:gd name="T36" fmla="*/ 3 w 126"/>
                  <a:gd name="T37" fmla="*/ 7 h 133"/>
                  <a:gd name="T38" fmla="*/ 2 w 126"/>
                  <a:gd name="T39" fmla="*/ 7 h 133"/>
                  <a:gd name="T40" fmla="*/ 2 w 126"/>
                  <a:gd name="T41" fmla="*/ 7 h 133"/>
                  <a:gd name="T42" fmla="*/ 1 w 126"/>
                  <a:gd name="T43" fmla="*/ 6 h 133"/>
                  <a:gd name="T44" fmla="*/ 1 w 126"/>
                  <a:gd name="T45" fmla="*/ 5 h 133"/>
                  <a:gd name="T46" fmla="*/ 1 w 126"/>
                  <a:gd name="T47" fmla="*/ 4 h 133"/>
                  <a:gd name="T48" fmla="*/ 0 w 126"/>
                  <a:gd name="T49" fmla="*/ 4 h 133"/>
                  <a:gd name="T50" fmla="*/ 1 w 126"/>
                  <a:gd name="T51" fmla="*/ 3 h 133"/>
                  <a:gd name="T52" fmla="*/ 1 w 126"/>
                  <a:gd name="T53" fmla="*/ 2 h 133"/>
                  <a:gd name="T54" fmla="*/ 1 w 126"/>
                  <a:gd name="T55" fmla="*/ 1 h 133"/>
                  <a:gd name="T56" fmla="*/ 2 w 126"/>
                  <a:gd name="T57" fmla="*/ 1 h 133"/>
                  <a:gd name="T58" fmla="*/ 2 w 126"/>
                  <a:gd name="T59" fmla="*/ 0 h 133"/>
                  <a:gd name="T60" fmla="*/ 3 w 126"/>
                  <a:gd name="T61" fmla="*/ 0 h 133"/>
                  <a:gd name="T62" fmla="*/ 4 w 126"/>
                  <a:gd name="T63" fmla="*/ 0 h 133"/>
                  <a:gd name="T64" fmla="*/ 4 w 126"/>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3"/>
                  <a:gd name="T101" fmla="*/ 126 w 126"/>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3">
                    <a:moveTo>
                      <a:pt x="63" y="0"/>
                    </a:moveTo>
                    <a:lnTo>
                      <a:pt x="76" y="1"/>
                    </a:lnTo>
                    <a:lnTo>
                      <a:pt x="88" y="6"/>
                    </a:lnTo>
                    <a:lnTo>
                      <a:pt x="99" y="12"/>
                    </a:lnTo>
                    <a:lnTo>
                      <a:pt x="108" y="20"/>
                    </a:lnTo>
                    <a:lnTo>
                      <a:pt x="116" y="29"/>
                    </a:lnTo>
                    <a:lnTo>
                      <a:pt x="122" y="41"/>
                    </a:lnTo>
                    <a:lnTo>
                      <a:pt x="125" y="52"/>
                    </a:lnTo>
                    <a:lnTo>
                      <a:pt x="126" y="65"/>
                    </a:lnTo>
                    <a:lnTo>
                      <a:pt x="125" y="79"/>
                    </a:lnTo>
                    <a:lnTo>
                      <a:pt x="122" y="91"/>
                    </a:lnTo>
                    <a:lnTo>
                      <a:pt x="116" y="103"/>
                    </a:lnTo>
                    <a:lnTo>
                      <a:pt x="108" y="113"/>
                    </a:lnTo>
                    <a:lnTo>
                      <a:pt x="99" y="121"/>
                    </a:lnTo>
                    <a:lnTo>
                      <a:pt x="88" y="127"/>
                    </a:lnTo>
                    <a:lnTo>
                      <a:pt x="76" y="132"/>
                    </a:lnTo>
                    <a:lnTo>
                      <a:pt x="63" y="133"/>
                    </a:lnTo>
                    <a:lnTo>
                      <a:pt x="50" y="132"/>
                    </a:lnTo>
                    <a:lnTo>
                      <a:pt x="39" y="127"/>
                    </a:lnTo>
                    <a:lnTo>
                      <a:pt x="27" y="121"/>
                    </a:lnTo>
                    <a:lnTo>
                      <a:pt x="18" y="113"/>
                    </a:lnTo>
                    <a:lnTo>
                      <a:pt x="10" y="103"/>
                    </a:lnTo>
                    <a:lnTo>
                      <a:pt x="4" y="91"/>
                    </a:lnTo>
                    <a:lnTo>
                      <a:pt x="1" y="79"/>
                    </a:lnTo>
                    <a:lnTo>
                      <a:pt x="0" y="65"/>
                    </a:lnTo>
                    <a:lnTo>
                      <a:pt x="1" y="52"/>
                    </a:lnTo>
                    <a:lnTo>
                      <a:pt x="4" y="41"/>
                    </a:lnTo>
                    <a:lnTo>
                      <a:pt x="10" y="29"/>
                    </a:lnTo>
                    <a:lnTo>
                      <a:pt x="18" y="20"/>
                    </a:lnTo>
                    <a:lnTo>
                      <a:pt x="27" y="12"/>
                    </a:lnTo>
                    <a:lnTo>
                      <a:pt x="39" y="6"/>
                    </a:lnTo>
                    <a:lnTo>
                      <a:pt x="50" y="1"/>
                    </a:lnTo>
                    <a:lnTo>
                      <a:pt x="63" y="0"/>
                    </a:lnTo>
                    <a:close/>
                  </a:path>
                </a:pathLst>
              </a:custGeom>
              <a:solidFill>
                <a:srgbClr val="003D4C"/>
              </a:solidFill>
              <a:ln w="9525">
                <a:noFill/>
                <a:round/>
                <a:headEnd/>
                <a:tailEnd/>
              </a:ln>
            </p:spPr>
            <p:txBody>
              <a:bodyPr rot="10800000" vert="eaVert"/>
              <a:lstStyle/>
              <a:p>
                <a:endParaRPr lang="en-US" sz="2400"/>
              </a:p>
            </p:txBody>
          </p:sp>
          <p:sp>
            <p:nvSpPr>
              <p:cNvPr id="148" name="Freeform 200"/>
              <p:cNvSpPr>
                <a:spLocks noChangeAspect="1"/>
              </p:cNvSpPr>
              <p:nvPr/>
            </p:nvSpPr>
            <p:spPr bwMode="auto">
              <a:xfrm>
                <a:off x="4993" y="1825"/>
                <a:ext cx="60" cy="63"/>
              </a:xfrm>
              <a:custGeom>
                <a:avLst/>
                <a:gdLst>
                  <a:gd name="T0" fmla="*/ 3 w 121"/>
                  <a:gd name="T1" fmla="*/ 0 h 125"/>
                  <a:gd name="T2" fmla="*/ 4 w 121"/>
                  <a:gd name="T3" fmla="*/ 1 h 125"/>
                  <a:gd name="T4" fmla="*/ 5 w 121"/>
                  <a:gd name="T5" fmla="*/ 1 h 125"/>
                  <a:gd name="T6" fmla="*/ 5 w 121"/>
                  <a:gd name="T7" fmla="*/ 1 h 125"/>
                  <a:gd name="T8" fmla="*/ 6 w 121"/>
                  <a:gd name="T9" fmla="*/ 2 h 125"/>
                  <a:gd name="T10" fmla="*/ 6 w 121"/>
                  <a:gd name="T11" fmla="*/ 2 h 125"/>
                  <a:gd name="T12" fmla="*/ 7 w 121"/>
                  <a:gd name="T13" fmla="*/ 3 h 125"/>
                  <a:gd name="T14" fmla="*/ 7 w 121"/>
                  <a:gd name="T15" fmla="*/ 3 h 125"/>
                  <a:gd name="T16" fmla="*/ 7 w 121"/>
                  <a:gd name="T17" fmla="*/ 4 h 125"/>
                  <a:gd name="T18" fmla="*/ 7 w 121"/>
                  <a:gd name="T19" fmla="*/ 5 h 125"/>
                  <a:gd name="T20" fmla="*/ 7 w 121"/>
                  <a:gd name="T21" fmla="*/ 6 h 125"/>
                  <a:gd name="T22" fmla="*/ 6 w 121"/>
                  <a:gd name="T23" fmla="*/ 7 h 125"/>
                  <a:gd name="T24" fmla="*/ 6 w 121"/>
                  <a:gd name="T25" fmla="*/ 7 h 125"/>
                  <a:gd name="T26" fmla="*/ 5 w 121"/>
                  <a:gd name="T27" fmla="*/ 8 h 125"/>
                  <a:gd name="T28" fmla="*/ 5 w 121"/>
                  <a:gd name="T29" fmla="*/ 8 h 125"/>
                  <a:gd name="T30" fmla="*/ 4 w 121"/>
                  <a:gd name="T31" fmla="*/ 8 h 125"/>
                  <a:gd name="T32" fmla="*/ 3 w 121"/>
                  <a:gd name="T33" fmla="*/ 8 h 125"/>
                  <a:gd name="T34" fmla="*/ 2 w 121"/>
                  <a:gd name="T35" fmla="*/ 8 h 125"/>
                  <a:gd name="T36" fmla="*/ 2 w 121"/>
                  <a:gd name="T37" fmla="*/ 8 h 125"/>
                  <a:gd name="T38" fmla="*/ 1 w 121"/>
                  <a:gd name="T39" fmla="*/ 8 h 125"/>
                  <a:gd name="T40" fmla="*/ 1 w 121"/>
                  <a:gd name="T41" fmla="*/ 7 h 125"/>
                  <a:gd name="T42" fmla="*/ 0 w 121"/>
                  <a:gd name="T43" fmla="*/ 7 h 125"/>
                  <a:gd name="T44" fmla="*/ 0 w 121"/>
                  <a:gd name="T45" fmla="*/ 6 h 125"/>
                  <a:gd name="T46" fmla="*/ 0 w 121"/>
                  <a:gd name="T47" fmla="*/ 5 h 125"/>
                  <a:gd name="T48" fmla="*/ 0 w 121"/>
                  <a:gd name="T49" fmla="*/ 4 h 125"/>
                  <a:gd name="T50" fmla="*/ 0 w 121"/>
                  <a:gd name="T51" fmla="*/ 3 h 125"/>
                  <a:gd name="T52" fmla="*/ 0 w 121"/>
                  <a:gd name="T53" fmla="*/ 3 h 125"/>
                  <a:gd name="T54" fmla="*/ 0 w 121"/>
                  <a:gd name="T55" fmla="*/ 2 h 125"/>
                  <a:gd name="T56" fmla="*/ 1 w 121"/>
                  <a:gd name="T57" fmla="*/ 2 h 125"/>
                  <a:gd name="T58" fmla="*/ 1 w 121"/>
                  <a:gd name="T59" fmla="*/ 1 h 125"/>
                  <a:gd name="T60" fmla="*/ 2 w 121"/>
                  <a:gd name="T61" fmla="*/ 1 h 125"/>
                  <a:gd name="T62" fmla="*/ 2 w 121"/>
                  <a:gd name="T63" fmla="*/ 1 h 125"/>
                  <a:gd name="T64" fmla="*/ 3 w 121"/>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5"/>
                  <a:gd name="T101" fmla="*/ 121 w 121"/>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5">
                    <a:moveTo>
                      <a:pt x="60" y="0"/>
                    </a:moveTo>
                    <a:lnTo>
                      <a:pt x="73" y="1"/>
                    </a:lnTo>
                    <a:lnTo>
                      <a:pt x="84" y="4"/>
                    </a:lnTo>
                    <a:lnTo>
                      <a:pt x="95" y="10"/>
                    </a:lnTo>
                    <a:lnTo>
                      <a:pt x="103" y="18"/>
                    </a:lnTo>
                    <a:lnTo>
                      <a:pt x="111" y="26"/>
                    </a:lnTo>
                    <a:lnTo>
                      <a:pt x="117" y="36"/>
                    </a:lnTo>
                    <a:lnTo>
                      <a:pt x="120" y="48"/>
                    </a:lnTo>
                    <a:lnTo>
                      <a:pt x="121" y="61"/>
                    </a:lnTo>
                    <a:lnTo>
                      <a:pt x="120" y="75"/>
                    </a:lnTo>
                    <a:lnTo>
                      <a:pt x="117" y="86"/>
                    </a:lnTo>
                    <a:lnTo>
                      <a:pt x="111" y="98"/>
                    </a:lnTo>
                    <a:lnTo>
                      <a:pt x="103" y="107"/>
                    </a:lnTo>
                    <a:lnTo>
                      <a:pt x="95" y="115"/>
                    </a:lnTo>
                    <a:lnTo>
                      <a:pt x="84" y="121"/>
                    </a:lnTo>
                    <a:lnTo>
                      <a:pt x="73" y="124"/>
                    </a:lnTo>
                    <a:lnTo>
                      <a:pt x="60" y="125"/>
                    </a:lnTo>
                    <a:lnTo>
                      <a:pt x="47" y="124"/>
                    </a:lnTo>
                    <a:lnTo>
                      <a:pt x="37" y="121"/>
                    </a:lnTo>
                    <a:lnTo>
                      <a:pt x="27" y="115"/>
                    </a:lnTo>
                    <a:lnTo>
                      <a:pt x="18" y="107"/>
                    </a:lnTo>
                    <a:lnTo>
                      <a:pt x="11" y="98"/>
                    </a:lnTo>
                    <a:lnTo>
                      <a:pt x="5" y="86"/>
                    </a:lnTo>
                    <a:lnTo>
                      <a:pt x="1" y="75"/>
                    </a:lnTo>
                    <a:lnTo>
                      <a:pt x="0" y="61"/>
                    </a:lnTo>
                    <a:lnTo>
                      <a:pt x="1" y="48"/>
                    </a:lnTo>
                    <a:lnTo>
                      <a:pt x="5" y="36"/>
                    </a:lnTo>
                    <a:lnTo>
                      <a:pt x="11" y="26"/>
                    </a:lnTo>
                    <a:lnTo>
                      <a:pt x="18" y="18"/>
                    </a:lnTo>
                    <a:lnTo>
                      <a:pt x="27" y="10"/>
                    </a:lnTo>
                    <a:lnTo>
                      <a:pt x="37" y="4"/>
                    </a:lnTo>
                    <a:lnTo>
                      <a:pt x="47" y="1"/>
                    </a:lnTo>
                    <a:lnTo>
                      <a:pt x="60" y="0"/>
                    </a:lnTo>
                    <a:close/>
                  </a:path>
                </a:pathLst>
              </a:custGeom>
              <a:solidFill>
                <a:srgbClr val="0C4244"/>
              </a:solidFill>
              <a:ln w="9525">
                <a:noFill/>
                <a:round/>
                <a:headEnd/>
                <a:tailEnd/>
              </a:ln>
            </p:spPr>
            <p:txBody>
              <a:bodyPr rot="10800000" vert="eaVert"/>
              <a:lstStyle/>
              <a:p>
                <a:endParaRPr lang="en-US" sz="2400"/>
              </a:p>
            </p:txBody>
          </p:sp>
          <p:sp>
            <p:nvSpPr>
              <p:cNvPr id="149" name="Freeform 201"/>
              <p:cNvSpPr>
                <a:spLocks noChangeAspect="1"/>
              </p:cNvSpPr>
              <p:nvPr/>
            </p:nvSpPr>
            <p:spPr bwMode="auto">
              <a:xfrm>
                <a:off x="4994" y="1825"/>
                <a:ext cx="57" cy="60"/>
              </a:xfrm>
              <a:custGeom>
                <a:avLst/>
                <a:gdLst>
                  <a:gd name="T0" fmla="*/ 3 w 115"/>
                  <a:gd name="T1" fmla="*/ 0 h 120"/>
                  <a:gd name="T2" fmla="*/ 4 w 115"/>
                  <a:gd name="T3" fmla="*/ 1 h 120"/>
                  <a:gd name="T4" fmla="*/ 5 w 115"/>
                  <a:gd name="T5" fmla="*/ 1 h 120"/>
                  <a:gd name="T6" fmla="*/ 5 w 115"/>
                  <a:gd name="T7" fmla="*/ 1 h 120"/>
                  <a:gd name="T8" fmla="*/ 6 w 115"/>
                  <a:gd name="T9" fmla="*/ 2 h 120"/>
                  <a:gd name="T10" fmla="*/ 6 w 115"/>
                  <a:gd name="T11" fmla="*/ 2 h 120"/>
                  <a:gd name="T12" fmla="*/ 6 w 115"/>
                  <a:gd name="T13" fmla="*/ 3 h 120"/>
                  <a:gd name="T14" fmla="*/ 7 w 115"/>
                  <a:gd name="T15" fmla="*/ 3 h 120"/>
                  <a:gd name="T16" fmla="*/ 7 w 115"/>
                  <a:gd name="T17" fmla="*/ 4 h 120"/>
                  <a:gd name="T18" fmla="*/ 7 w 115"/>
                  <a:gd name="T19" fmla="*/ 5 h 120"/>
                  <a:gd name="T20" fmla="*/ 6 w 115"/>
                  <a:gd name="T21" fmla="*/ 6 h 120"/>
                  <a:gd name="T22" fmla="*/ 6 w 115"/>
                  <a:gd name="T23" fmla="*/ 6 h 120"/>
                  <a:gd name="T24" fmla="*/ 6 w 115"/>
                  <a:gd name="T25" fmla="*/ 7 h 120"/>
                  <a:gd name="T26" fmla="*/ 5 w 115"/>
                  <a:gd name="T27" fmla="*/ 7 h 120"/>
                  <a:gd name="T28" fmla="*/ 5 w 115"/>
                  <a:gd name="T29" fmla="*/ 8 h 120"/>
                  <a:gd name="T30" fmla="*/ 4 w 115"/>
                  <a:gd name="T31" fmla="*/ 8 h 120"/>
                  <a:gd name="T32" fmla="*/ 3 w 115"/>
                  <a:gd name="T33" fmla="*/ 8 h 120"/>
                  <a:gd name="T34" fmla="*/ 2 w 115"/>
                  <a:gd name="T35" fmla="*/ 8 h 120"/>
                  <a:gd name="T36" fmla="*/ 2 w 115"/>
                  <a:gd name="T37" fmla="*/ 8 h 120"/>
                  <a:gd name="T38" fmla="*/ 1 w 115"/>
                  <a:gd name="T39" fmla="*/ 7 h 120"/>
                  <a:gd name="T40" fmla="*/ 1 w 115"/>
                  <a:gd name="T41" fmla="*/ 7 h 120"/>
                  <a:gd name="T42" fmla="*/ 0 w 115"/>
                  <a:gd name="T43" fmla="*/ 6 h 120"/>
                  <a:gd name="T44" fmla="*/ 0 w 115"/>
                  <a:gd name="T45" fmla="*/ 6 h 120"/>
                  <a:gd name="T46" fmla="*/ 0 w 115"/>
                  <a:gd name="T47" fmla="*/ 5 h 120"/>
                  <a:gd name="T48" fmla="*/ 0 w 115"/>
                  <a:gd name="T49" fmla="*/ 4 h 120"/>
                  <a:gd name="T50" fmla="*/ 0 w 115"/>
                  <a:gd name="T51" fmla="*/ 3 h 120"/>
                  <a:gd name="T52" fmla="*/ 0 w 115"/>
                  <a:gd name="T53" fmla="*/ 3 h 120"/>
                  <a:gd name="T54" fmla="*/ 0 w 115"/>
                  <a:gd name="T55" fmla="*/ 2 h 120"/>
                  <a:gd name="T56" fmla="*/ 1 w 115"/>
                  <a:gd name="T57" fmla="*/ 2 h 120"/>
                  <a:gd name="T58" fmla="*/ 1 w 115"/>
                  <a:gd name="T59" fmla="*/ 1 h 120"/>
                  <a:gd name="T60" fmla="*/ 2 w 115"/>
                  <a:gd name="T61" fmla="*/ 1 h 120"/>
                  <a:gd name="T62" fmla="*/ 2 w 115"/>
                  <a:gd name="T63" fmla="*/ 1 h 120"/>
                  <a:gd name="T64" fmla="*/ 3 w 115"/>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20"/>
                  <a:gd name="T101" fmla="*/ 115 w 115"/>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20">
                    <a:moveTo>
                      <a:pt x="57" y="0"/>
                    </a:moveTo>
                    <a:lnTo>
                      <a:pt x="69" y="1"/>
                    </a:lnTo>
                    <a:lnTo>
                      <a:pt x="80" y="4"/>
                    </a:lnTo>
                    <a:lnTo>
                      <a:pt x="89" y="10"/>
                    </a:lnTo>
                    <a:lnTo>
                      <a:pt x="99" y="17"/>
                    </a:lnTo>
                    <a:lnTo>
                      <a:pt x="106" y="26"/>
                    </a:lnTo>
                    <a:lnTo>
                      <a:pt x="110" y="37"/>
                    </a:lnTo>
                    <a:lnTo>
                      <a:pt x="114" y="48"/>
                    </a:lnTo>
                    <a:lnTo>
                      <a:pt x="115" y="60"/>
                    </a:lnTo>
                    <a:lnTo>
                      <a:pt x="114" y="72"/>
                    </a:lnTo>
                    <a:lnTo>
                      <a:pt x="110" y="83"/>
                    </a:lnTo>
                    <a:lnTo>
                      <a:pt x="106" y="93"/>
                    </a:lnTo>
                    <a:lnTo>
                      <a:pt x="99" y="102"/>
                    </a:lnTo>
                    <a:lnTo>
                      <a:pt x="89" y="109"/>
                    </a:lnTo>
                    <a:lnTo>
                      <a:pt x="80" y="115"/>
                    </a:lnTo>
                    <a:lnTo>
                      <a:pt x="69" y="118"/>
                    </a:lnTo>
                    <a:lnTo>
                      <a:pt x="57" y="120"/>
                    </a:lnTo>
                    <a:lnTo>
                      <a:pt x="46" y="118"/>
                    </a:lnTo>
                    <a:lnTo>
                      <a:pt x="35" y="115"/>
                    </a:lnTo>
                    <a:lnTo>
                      <a:pt x="25" y="109"/>
                    </a:lnTo>
                    <a:lnTo>
                      <a:pt x="17" y="102"/>
                    </a:lnTo>
                    <a:lnTo>
                      <a:pt x="10" y="93"/>
                    </a:lnTo>
                    <a:lnTo>
                      <a:pt x="4" y="83"/>
                    </a:lnTo>
                    <a:lnTo>
                      <a:pt x="1" y="72"/>
                    </a:lnTo>
                    <a:lnTo>
                      <a:pt x="0" y="60"/>
                    </a:lnTo>
                    <a:lnTo>
                      <a:pt x="1" y="48"/>
                    </a:lnTo>
                    <a:lnTo>
                      <a:pt x="4" y="37"/>
                    </a:lnTo>
                    <a:lnTo>
                      <a:pt x="10" y="26"/>
                    </a:lnTo>
                    <a:lnTo>
                      <a:pt x="17" y="17"/>
                    </a:lnTo>
                    <a:lnTo>
                      <a:pt x="25" y="10"/>
                    </a:lnTo>
                    <a:lnTo>
                      <a:pt x="35" y="4"/>
                    </a:lnTo>
                    <a:lnTo>
                      <a:pt x="46" y="1"/>
                    </a:lnTo>
                    <a:lnTo>
                      <a:pt x="57" y="0"/>
                    </a:lnTo>
                    <a:close/>
                  </a:path>
                </a:pathLst>
              </a:custGeom>
              <a:solidFill>
                <a:srgbClr val="21473D"/>
              </a:solidFill>
              <a:ln w="9525">
                <a:noFill/>
                <a:round/>
                <a:headEnd/>
                <a:tailEnd/>
              </a:ln>
            </p:spPr>
            <p:txBody>
              <a:bodyPr rot="10800000" vert="eaVert"/>
              <a:lstStyle/>
              <a:p>
                <a:endParaRPr lang="en-US" sz="2400"/>
              </a:p>
            </p:txBody>
          </p:sp>
          <p:sp>
            <p:nvSpPr>
              <p:cNvPr id="150" name="Freeform 202"/>
              <p:cNvSpPr>
                <a:spLocks noChangeAspect="1"/>
              </p:cNvSpPr>
              <p:nvPr/>
            </p:nvSpPr>
            <p:spPr bwMode="auto">
              <a:xfrm>
                <a:off x="4996" y="1827"/>
                <a:ext cx="54" cy="57"/>
              </a:xfrm>
              <a:custGeom>
                <a:avLst/>
                <a:gdLst>
                  <a:gd name="T0" fmla="*/ 3 w 109"/>
                  <a:gd name="T1" fmla="*/ 0 h 114"/>
                  <a:gd name="T2" fmla="*/ 4 w 109"/>
                  <a:gd name="T3" fmla="*/ 1 h 114"/>
                  <a:gd name="T4" fmla="*/ 4 w 109"/>
                  <a:gd name="T5" fmla="*/ 1 h 114"/>
                  <a:gd name="T6" fmla="*/ 5 w 109"/>
                  <a:gd name="T7" fmla="*/ 1 h 114"/>
                  <a:gd name="T8" fmla="*/ 5 w 109"/>
                  <a:gd name="T9" fmla="*/ 1 h 114"/>
                  <a:gd name="T10" fmla="*/ 6 w 109"/>
                  <a:gd name="T11" fmla="*/ 2 h 114"/>
                  <a:gd name="T12" fmla="*/ 6 w 109"/>
                  <a:gd name="T13" fmla="*/ 3 h 114"/>
                  <a:gd name="T14" fmla="*/ 6 w 109"/>
                  <a:gd name="T15" fmla="*/ 3 h 114"/>
                  <a:gd name="T16" fmla="*/ 6 w 109"/>
                  <a:gd name="T17" fmla="*/ 4 h 114"/>
                  <a:gd name="T18" fmla="*/ 6 w 109"/>
                  <a:gd name="T19" fmla="*/ 5 h 114"/>
                  <a:gd name="T20" fmla="*/ 6 w 109"/>
                  <a:gd name="T21" fmla="*/ 5 h 114"/>
                  <a:gd name="T22" fmla="*/ 6 w 109"/>
                  <a:gd name="T23" fmla="*/ 6 h 114"/>
                  <a:gd name="T24" fmla="*/ 5 w 109"/>
                  <a:gd name="T25" fmla="*/ 7 h 114"/>
                  <a:gd name="T26" fmla="*/ 5 w 109"/>
                  <a:gd name="T27" fmla="*/ 7 h 114"/>
                  <a:gd name="T28" fmla="*/ 4 w 109"/>
                  <a:gd name="T29" fmla="*/ 7 h 114"/>
                  <a:gd name="T30" fmla="*/ 4 w 109"/>
                  <a:gd name="T31" fmla="*/ 7 h 114"/>
                  <a:gd name="T32" fmla="*/ 3 w 109"/>
                  <a:gd name="T33" fmla="*/ 7 h 114"/>
                  <a:gd name="T34" fmla="*/ 2 w 109"/>
                  <a:gd name="T35" fmla="*/ 7 h 114"/>
                  <a:gd name="T36" fmla="*/ 2 w 109"/>
                  <a:gd name="T37" fmla="*/ 7 h 114"/>
                  <a:gd name="T38" fmla="*/ 1 w 109"/>
                  <a:gd name="T39" fmla="*/ 7 h 114"/>
                  <a:gd name="T40" fmla="*/ 1 w 109"/>
                  <a:gd name="T41" fmla="*/ 7 h 114"/>
                  <a:gd name="T42" fmla="*/ 0 w 109"/>
                  <a:gd name="T43" fmla="*/ 6 h 114"/>
                  <a:gd name="T44" fmla="*/ 0 w 109"/>
                  <a:gd name="T45" fmla="*/ 5 h 114"/>
                  <a:gd name="T46" fmla="*/ 0 w 109"/>
                  <a:gd name="T47" fmla="*/ 5 h 114"/>
                  <a:gd name="T48" fmla="*/ 0 w 109"/>
                  <a:gd name="T49" fmla="*/ 4 h 114"/>
                  <a:gd name="T50" fmla="*/ 0 w 109"/>
                  <a:gd name="T51" fmla="*/ 3 h 114"/>
                  <a:gd name="T52" fmla="*/ 0 w 109"/>
                  <a:gd name="T53" fmla="*/ 3 h 114"/>
                  <a:gd name="T54" fmla="*/ 0 w 109"/>
                  <a:gd name="T55" fmla="*/ 2 h 114"/>
                  <a:gd name="T56" fmla="*/ 1 w 109"/>
                  <a:gd name="T57" fmla="*/ 1 h 114"/>
                  <a:gd name="T58" fmla="*/ 1 w 109"/>
                  <a:gd name="T59" fmla="*/ 1 h 114"/>
                  <a:gd name="T60" fmla="*/ 2 w 109"/>
                  <a:gd name="T61" fmla="*/ 1 h 114"/>
                  <a:gd name="T62" fmla="*/ 2 w 109"/>
                  <a:gd name="T63" fmla="*/ 1 h 114"/>
                  <a:gd name="T64" fmla="*/ 3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4" y="0"/>
                    </a:moveTo>
                    <a:lnTo>
                      <a:pt x="66" y="1"/>
                    </a:lnTo>
                    <a:lnTo>
                      <a:pt x="75" y="5"/>
                    </a:lnTo>
                    <a:lnTo>
                      <a:pt x="85" y="9"/>
                    </a:lnTo>
                    <a:lnTo>
                      <a:pt x="93" y="16"/>
                    </a:lnTo>
                    <a:lnTo>
                      <a:pt x="100" y="24"/>
                    </a:lnTo>
                    <a:lnTo>
                      <a:pt x="105" y="35"/>
                    </a:lnTo>
                    <a:lnTo>
                      <a:pt x="108" y="44"/>
                    </a:lnTo>
                    <a:lnTo>
                      <a:pt x="109" y="55"/>
                    </a:lnTo>
                    <a:lnTo>
                      <a:pt x="108" y="68"/>
                    </a:lnTo>
                    <a:lnTo>
                      <a:pt x="105" y="78"/>
                    </a:lnTo>
                    <a:lnTo>
                      <a:pt x="100" y="89"/>
                    </a:lnTo>
                    <a:lnTo>
                      <a:pt x="93" y="97"/>
                    </a:lnTo>
                    <a:lnTo>
                      <a:pt x="85" y="105"/>
                    </a:lnTo>
                    <a:lnTo>
                      <a:pt x="75" y="110"/>
                    </a:lnTo>
                    <a:lnTo>
                      <a:pt x="66" y="113"/>
                    </a:lnTo>
                    <a:lnTo>
                      <a:pt x="54" y="114"/>
                    </a:lnTo>
                    <a:lnTo>
                      <a:pt x="44" y="113"/>
                    </a:lnTo>
                    <a:lnTo>
                      <a:pt x="33" y="110"/>
                    </a:lnTo>
                    <a:lnTo>
                      <a:pt x="24" y="105"/>
                    </a:lnTo>
                    <a:lnTo>
                      <a:pt x="16" y="97"/>
                    </a:lnTo>
                    <a:lnTo>
                      <a:pt x="9" y="89"/>
                    </a:lnTo>
                    <a:lnTo>
                      <a:pt x="5" y="78"/>
                    </a:lnTo>
                    <a:lnTo>
                      <a:pt x="1" y="68"/>
                    </a:lnTo>
                    <a:lnTo>
                      <a:pt x="0" y="55"/>
                    </a:lnTo>
                    <a:lnTo>
                      <a:pt x="1" y="44"/>
                    </a:lnTo>
                    <a:lnTo>
                      <a:pt x="5" y="35"/>
                    </a:lnTo>
                    <a:lnTo>
                      <a:pt x="9" y="24"/>
                    </a:lnTo>
                    <a:lnTo>
                      <a:pt x="16" y="16"/>
                    </a:lnTo>
                    <a:lnTo>
                      <a:pt x="24" y="9"/>
                    </a:lnTo>
                    <a:lnTo>
                      <a:pt x="33" y="5"/>
                    </a:lnTo>
                    <a:lnTo>
                      <a:pt x="44" y="1"/>
                    </a:lnTo>
                    <a:lnTo>
                      <a:pt x="54" y="0"/>
                    </a:lnTo>
                    <a:close/>
                  </a:path>
                </a:pathLst>
              </a:custGeom>
              <a:solidFill>
                <a:srgbClr val="384C35"/>
              </a:solidFill>
              <a:ln w="9525">
                <a:noFill/>
                <a:round/>
                <a:headEnd/>
                <a:tailEnd/>
              </a:ln>
            </p:spPr>
            <p:txBody>
              <a:bodyPr rot="10800000" vert="eaVert"/>
              <a:lstStyle/>
              <a:p>
                <a:endParaRPr lang="en-US" sz="2400"/>
              </a:p>
            </p:txBody>
          </p:sp>
          <p:sp>
            <p:nvSpPr>
              <p:cNvPr id="151" name="Freeform 203"/>
              <p:cNvSpPr>
                <a:spLocks noChangeAspect="1"/>
              </p:cNvSpPr>
              <p:nvPr/>
            </p:nvSpPr>
            <p:spPr bwMode="auto">
              <a:xfrm>
                <a:off x="4997" y="1827"/>
                <a:ext cx="51" cy="54"/>
              </a:xfrm>
              <a:custGeom>
                <a:avLst/>
                <a:gdLst>
                  <a:gd name="T0" fmla="*/ 3 w 104"/>
                  <a:gd name="T1" fmla="*/ 0 h 107"/>
                  <a:gd name="T2" fmla="*/ 3 w 104"/>
                  <a:gd name="T3" fmla="*/ 1 h 107"/>
                  <a:gd name="T4" fmla="*/ 4 w 104"/>
                  <a:gd name="T5" fmla="*/ 1 h 107"/>
                  <a:gd name="T6" fmla="*/ 5 w 104"/>
                  <a:gd name="T7" fmla="*/ 1 h 107"/>
                  <a:gd name="T8" fmla="*/ 5 w 104"/>
                  <a:gd name="T9" fmla="*/ 1 h 107"/>
                  <a:gd name="T10" fmla="*/ 5 w 104"/>
                  <a:gd name="T11" fmla="*/ 2 h 107"/>
                  <a:gd name="T12" fmla="*/ 6 w 104"/>
                  <a:gd name="T13" fmla="*/ 3 h 107"/>
                  <a:gd name="T14" fmla="*/ 6 w 104"/>
                  <a:gd name="T15" fmla="*/ 3 h 107"/>
                  <a:gd name="T16" fmla="*/ 6 w 104"/>
                  <a:gd name="T17" fmla="*/ 4 h 107"/>
                  <a:gd name="T18" fmla="*/ 6 w 104"/>
                  <a:gd name="T19" fmla="*/ 5 h 107"/>
                  <a:gd name="T20" fmla="*/ 6 w 104"/>
                  <a:gd name="T21" fmla="*/ 5 h 107"/>
                  <a:gd name="T22" fmla="*/ 5 w 104"/>
                  <a:gd name="T23" fmla="*/ 6 h 107"/>
                  <a:gd name="T24" fmla="*/ 5 w 104"/>
                  <a:gd name="T25" fmla="*/ 6 h 107"/>
                  <a:gd name="T26" fmla="*/ 5 w 104"/>
                  <a:gd name="T27" fmla="*/ 7 h 107"/>
                  <a:gd name="T28" fmla="*/ 4 w 104"/>
                  <a:gd name="T29" fmla="*/ 7 h 107"/>
                  <a:gd name="T30" fmla="*/ 3 w 104"/>
                  <a:gd name="T31" fmla="*/ 7 h 107"/>
                  <a:gd name="T32" fmla="*/ 3 w 104"/>
                  <a:gd name="T33" fmla="*/ 7 h 107"/>
                  <a:gd name="T34" fmla="*/ 2 w 104"/>
                  <a:gd name="T35" fmla="*/ 7 h 107"/>
                  <a:gd name="T36" fmla="*/ 1 w 104"/>
                  <a:gd name="T37" fmla="*/ 7 h 107"/>
                  <a:gd name="T38" fmla="*/ 1 w 104"/>
                  <a:gd name="T39" fmla="*/ 7 h 107"/>
                  <a:gd name="T40" fmla="*/ 0 w 104"/>
                  <a:gd name="T41" fmla="*/ 6 h 107"/>
                  <a:gd name="T42" fmla="*/ 0 w 104"/>
                  <a:gd name="T43" fmla="*/ 6 h 107"/>
                  <a:gd name="T44" fmla="*/ 0 w 104"/>
                  <a:gd name="T45" fmla="*/ 5 h 107"/>
                  <a:gd name="T46" fmla="*/ 0 w 104"/>
                  <a:gd name="T47" fmla="*/ 5 h 107"/>
                  <a:gd name="T48" fmla="*/ 0 w 104"/>
                  <a:gd name="T49" fmla="*/ 4 h 107"/>
                  <a:gd name="T50" fmla="*/ 0 w 104"/>
                  <a:gd name="T51" fmla="*/ 3 h 107"/>
                  <a:gd name="T52" fmla="*/ 0 w 104"/>
                  <a:gd name="T53" fmla="*/ 3 h 107"/>
                  <a:gd name="T54" fmla="*/ 0 w 104"/>
                  <a:gd name="T55" fmla="*/ 2 h 107"/>
                  <a:gd name="T56" fmla="*/ 0 w 104"/>
                  <a:gd name="T57" fmla="*/ 1 h 107"/>
                  <a:gd name="T58" fmla="*/ 1 w 104"/>
                  <a:gd name="T59" fmla="*/ 1 h 107"/>
                  <a:gd name="T60" fmla="*/ 1 w 104"/>
                  <a:gd name="T61" fmla="*/ 1 h 107"/>
                  <a:gd name="T62" fmla="*/ 2 w 104"/>
                  <a:gd name="T63" fmla="*/ 1 h 107"/>
                  <a:gd name="T64" fmla="*/ 3 w 104"/>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7"/>
                  <a:gd name="T101" fmla="*/ 104 w 104"/>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7">
                    <a:moveTo>
                      <a:pt x="52" y="0"/>
                    </a:moveTo>
                    <a:lnTo>
                      <a:pt x="63" y="1"/>
                    </a:lnTo>
                    <a:lnTo>
                      <a:pt x="73" y="5"/>
                    </a:lnTo>
                    <a:lnTo>
                      <a:pt x="81" y="9"/>
                    </a:lnTo>
                    <a:lnTo>
                      <a:pt x="89" y="16"/>
                    </a:lnTo>
                    <a:lnTo>
                      <a:pt x="95" y="24"/>
                    </a:lnTo>
                    <a:lnTo>
                      <a:pt x="99" y="34"/>
                    </a:lnTo>
                    <a:lnTo>
                      <a:pt x="103" y="44"/>
                    </a:lnTo>
                    <a:lnTo>
                      <a:pt x="104" y="54"/>
                    </a:lnTo>
                    <a:lnTo>
                      <a:pt x="103" y="65"/>
                    </a:lnTo>
                    <a:lnTo>
                      <a:pt x="99" y="75"/>
                    </a:lnTo>
                    <a:lnTo>
                      <a:pt x="95" y="84"/>
                    </a:lnTo>
                    <a:lnTo>
                      <a:pt x="89" y="92"/>
                    </a:lnTo>
                    <a:lnTo>
                      <a:pt x="81" y="98"/>
                    </a:lnTo>
                    <a:lnTo>
                      <a:pt x="73" y="103"/>
                    </a:lnTo>
                    <a:lnTo>
                      <a:pt x="63" y="106"/>
                    </a:lnTo>
                    <a:lnTo>
                      <a:pt x="52" y="107"/>
                    </a:lnTo>
                    <a:lnTo>
                      <a:pt x="42" y="106"/>
                    </a:lnTo>
                    <a:lnTo>
                      <a:pt x="31" y="103"/>
                    </a:lnTo>
                    <a:lnTo>
                      <a:pt x="23" y="98"/>
                    </a:lnTo>
                    <a:lnTo>
                      <a:pt x="15" y="92"/>
                    </a:lnTo>
                    <a:lnTo>
                      <a:pt x="10" y="84"/>
                    </a:lnTo>
                    <a:lnTo>
                      <a:pt x="5" y="75"/>
                    </a:lnTo>
                    <a:lnTo>
                      <a:pt x="1" y="65"/>
                    </a:lnTo>
                    <a:lnTo>
                      <a:pt x="0" y="54"/>
                    </a:lnTo>
                    <a:lnTo>
                      <a:pt x="1" y="44"/>
                    </a:lnTo>
                    <a:lnTo>
                      <a:pt x="5" y="34"/>
                    </a:lnTo>
                    <a:lnTo>
                      <a:pt x="10" y="24"/>
                    </a:lnTo>
                    <a:lnTo>
                      <a:pt x="15" y="16"/>
                    </a:lnTo>
                    <a:lnTo>
                      <a:pt x="23" y="9"/>
                    </a:lnTo>
                    <a:lnTo>
                      <a:pt x="31" y="5"/>
                    </a:lnTo>
                    <a:lnTo>
                      <a:pt x="42" y="1"/>
                    </a:lnTo>
                    <a:lnTo>
                      <a:pt x="52" y="0"/>
                    </a:lnTo>
                    <a:close/>
                  </a:path>
                </a:pathLst>
              </a:custGeom>
              <a:solidFill>
                <a:srgbClr val="4C512B"/>
              </a:solidFill>
              <a:ln w="9525">
                <a:noFill/>
                <a:round/>
                <a:headEnd/>
                <a:tailEnd/>
              </a:ln>
            </p:spPr>
            <p:txBody>
              <a:bodyPr rot="10800000" vert="eaVert"/>
              <a:lstStyle/>
              <a:p>
                <a:endParaRPr lang="en-US" sz="2400"/>
              </a:p>
            </p:txBody>
          </p:sp>
          <p:sp>
            <p:nvSpPr>
              <p:cNvPr id="152" name="Freeform 204"/>
              <p:cNvSpPr>
                <a:spLocks noChangeAspect="1"/>
              </p:cNvSpPr>
              <p:nvPr/>
            </p:nvSpPr>
            <p:spPr bwMode="auto">
              <a:xfrm>
                <a:off x="4998" y="1828"/>
                <a:ext cx="49" cy="50"/>
              </a:xfrm>
              <a:custGeom>
                <a:avLst/>
                <a:gdLst>
                  <a:gd name="T0" fmla="*/ 3 w 97"/>
                  <a:gd name="T1" fmla="*/ 0 h 100"/>
                  <a:gd name="T2" fmla="*/ 4 w 97"/>
                  <a:gd name="T3" fmla="*/ 1 h 100"/>
                  <a:gd name="T4" fmla="*/ 5 w 97"/>
                  <a:gd name="T5" fmla="*/ 1 h 100"/>
                  <a:gd name="T6" fmla="*/ 5 w 97"/>
                  <a:gd name="T7" fmla="*/ 1 h 100"/>
                  <a:gd name="T8" fmla="*/ 6 w 97"/>
                  <a:gd name="T9" fmla="*/ 1 h 100"/>
                  <a:gd name="T10" fmla="*/ 6 w 97"/>
                  <a:gd name="T11" fmla="*/ 2 h 100"/>
                  <a:gd name="T12" fmla="*/ 6 w 97"/>
                  <a:gd name="T13" fmla="*/ 2 h 100"/>
                  <a:gd name="T14" fmla="*/ 6 w 97"/>
                  <a:gd name="T15" fmla="*/ 3 h 100"/>
                  <a:gd name="T16" fmla="*/ 7 w 97"/>
                  <a:gd name="T17" fmla="*/ 3 h 100"/>
                  <a:gd name="T18" fmla="*/ 6 w 97"/>
                  <a:gd name="T19" fmla="*/ 4 h 100"/>
                  <a:gd name="T20" fmla="*/ 6 w 97"/>
                  <a:gd name="T21" fmla="*/ 5 h 100"/>
                  <a:gd name="T22" fmla="*/ 6 w 97"/>
                  <a:gd name="T23" fmla="*/ 5 h 100"/>
                  <a:gd name="T24" fmla="*/ 6 w 97"/>
                  <a:gd name="T25" fmla="*/ 6 h 100"/>
                  <a:gd name="T26" fmla="*/ 5 w 97"/>
                  <a:gd name="T27" fmla="*/ 6 h 100"/>
                  <a:gd name="T28" fmla="*/ 5 w 97"/>
                  <a:gd name="T29" fmla="*/ 6 h 100"/>
                  <a:gd name="T30" fmla="*/ 4 w 97"/>
                  <a:gd name="T31" fmla="*/ 6 h 100"/>
                  <a:gd name="T32" fmla="*/ 3 w 97"/>
                  <a:gd name="T33" fmla="*/ 6 h 100"/>
                  <a:gd name="T34" fmla="*/ 3 w 97"/>
                  <a:gd name="T35" fmla="*/ 6 h 100"/>
                  <a:gd name="T36" fmla="*/ 2 w 97"/>
                  <a:gd name="T37" fmla="*/ 6 h 100"/>
                  <a:gd name="T38" fmla="*/ 2 w 97"/>
                  <a:gd name="T39" fmla="*/ 6 h 100"/>
                  <a:gd name="T40" fmla="*/ 1 w 97"/>
                  <a:gd name="T41" fmla="*/ 6 h 100"/>
                  <a:gd name="T42" fmla="*/ 1 w 97"/>
                  <a:gd name="T43" fmla="*/ 5 h 100"/>
                  <a:gd name="T44" fmla="*/ 1 w 97"/>
                  <a:gd name="T45" fmla="*/ 5 h 100"/>
                  <a:gd name="T46" fmla="*/ 1 w 97"/>
                  <a:gd name="T47" fmla="*/ 4 h 100"/>
                  <a:gd name="T48" fmla="*/ 0 w 97"/>
                  <a:gd name="T49" fmla="*/ 3 h 100"/>
                  <a:gd name="T50" fmla="*/ 1 w 97"/>
                  <a:gd name="T51" fmla="*/ 3 h 100"/>
                  <a:gd name="T52" fmla="*/ 1 w 97"/>
                  <a:gd name="T53" fmla="*/ 2 h 100"/>
                  <a:gd name="T54" fmla="*/ 1 w 97"/>
                  <a:gd name="T55" fmla="*/ 2 h 100"/>
                  <a:gd name="T56" fmla="*/ 1 w 97"/>
                  <a:gd name="T57" fmla="*/ 1 h 100"/>
                  <a:gd name="T58" fmla="*/ 2 w 97"/>
                  <a:gd name="T59" fmla="*/ 1 h 100"/>
                  <a:gd name="T60" fmla="*/ 2 w 97"/>
                  <a:gd name="T61" fmla="*/ 1 h 100"/>
                  <a:gd name="T62" fmla="*/ 3 w 97"/>
                  <a:gd name="T63" fmla="*/ 1 h 100"/>
                  <a:gd name="T64" fmla="*/ 3 w 97"/>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00"/>
                  <a:gd name="T101" fmla="*/ 97 w 97"/>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00">
                    <a:moveTo>
                      <a:pt x="48" y="0"/>
                    </a:moveTo>
                    <a:lnTo>
                      <a:pt x="57" y="1"/>
                    </a:lnTo>
                    <a:lnTo>
                      <a:pt x="67" y="3"/>
                    </a:lnTo>
                    <a:lnTo>
                      <a:pt x="75" y="9"/>
                    </a:lnTo>
                    <a:lnTo>
                      <a:pt x="83" y="15"/>
                    </a:lnTo>
                    <a:lnTo>
                      <a:pt x="88" y="23"/>
                    </a:lnTo>
                    <a:lnTo>
                      <a:pt x="93" y="31"/>
                    </a:lnTo>
                    <a:lnTo>
                      <a:pt x="95" y="40"/>
                    </a:lnTo>
                    <a:lnTo>
                      <a:pt x="97" y="50"/>
                    </a:lnTo>
                    <a:lnTo>
                      <a:pt x="95" y="61"/>
                    </a:lnTo>
                    <a:lnTo>
                      <a:pt x="93" y="70"/>
                    </a:lnTo>
                    <a:lnTo>
                      <a:pt x="88" y="79"/>
                    </a:lnTo>
                    <a:lnTo>
                      <a:pt x="83" y="86"/>
                    </a:lnTo>
                    <a:lnTo>
                      <a:pt x="75" y="92"/>
                    </a:lnTo>
                    <a:lnTo>
                      <a:pt x="67" y="96"/>
                    </a:lnTo>
                    <a:lnTo>
                      <a:pt x="57" y="99"/>
                    </a:lnTo>
                    <a:lnTo>
                      <a:pt x="48" y="100"/>
                    </a:lnTo>
                    <a:lnTo>
                      <a:pt x="39" y="99"/>
                    </a:lnTo>
                    <a:lnTo>
                      <a:pt x="30" y="96"/>
                    </a:lnTo>
                    <a:lnTo>
                      <a:pt x="22" y="92"/>
                    </a:lnTo>
                    <a:lnTo>
                      <a:pt x="14" y="86"/>
                    </a:lnTo>
                    <a:lnTo>
                      <a:pt x="8" y="79"/>
                    </a:lnTo>
                    <a:lnTo>
                      <a:pt x="3" y="70"/>
                    </a:lnTo>
                    <a:lnTo>
                      <a:pt x="1" y="61"/>
                    </a:lnTo>
                    <a:lnTo>
                      <a:pt x="0" y="50"/>
                    </a:lnTo>
                    <a:lnTo>
                      <a:pt x="1" y="40"/>
                    </a:lnTo>
                    <a:lnTo>
                      <a:pt x="3" y="31"/>
                    </a:lnTo>
                    <a:lnTo>
                      <a:pt x="8" y="23"/>
                    </a:lnTo>
                    <a:lnTo>
                      <a:pt x="14" y="15"/>
                    </a:lnTo>
                    <a:lnTo>
                      <a:pt x="22" y="9"/>
                    </a:lnTo>
                    <a:lnTo>
                      <a:pt x="30" y="3"/>
                    </a:lnTo>
                    <a:lnTo>
                      <a:pt x="39" y="1"/>
                    </a:lnTo>
                    <a:lnTo>
                      <a:pt x="48" y="0"/>
                    </a:lnTo>
                    <a:close/>
                  </a:path>
                </a:pathLst>
              </a:custGeom>
              <a:solidFill>
                <a:srgbClr val="635623"/>
              </a:solidFill>
              <a:ln w="9525">
                <a:noFill/>
                <a:round/>
                <a:headEnd/>
                <a:tailEnd/>
              </a:ln>
            </p:spPr>
            <p:txBody>
              <a:bodyPr rot="10800000" vert="eaVert"/>
              <a:lstStyle/>
              <a:p>
                <a:endParaRPr lang="en-US" sz="2400"/>
              </a:p>
            </p:txBody>
          </p:sp>
          <p:sp>
            <p:nvSpPr>
              <p:cNvPr id="153" name="Freeform 205"/>
              <p:cNvSpPr>
                <a:spLocks noChangeAspect="1"/>
              </p:cNvSpPr>
              <p:nvPr/>
            </p:nvSpPr>
            <p:spPr bwMode="auto">
              <a:xfrm>
                <a:off x="5000" y="1829"/>
                <a:ext cx="46" cy="48"/>
              </a:xfrm>
              <a:custGeom>
                <a:avLst/>
                <a:gdLst>
                  <a:gd name="T0" fmla="*/ 3 w 92"/>
                  <a:gd name="T1" fmla="*/ 0 h 95"/>
                  <a:gd name="T2" fmla="*/ 3 w 92"/>
                  <a:gd name="T3" fmla="*/ 1 h 95"/>
                  <a:gd name="T4" fmla="*/ 5 w 92"/>
                  <a:gd name="T5" fmla="*/ 1 h 95"/>
                  <a:gd name="T6" fmla="*/ 5 w 92"/>
                  <a:gd name="T7" fmla="*/ 1 h 95"/>
                  <a:gd name="T8" fmla="*/ 5 w 92"/>
                  <a:gd name="T9" fmla="*/ 1 h 95"/>
                  <a:gd name="T10" fmla="*/ 6 w 92"/>
                  <a:gd name="T11" fmla="*/ 2 h 95"/>
                  <a:gd name="T12" fmla="*/ 6 w 92"/>
                  <a:gd name="T13" fmla="*/ 2 h 95"/>
                  <a:gd name="T14" fmla="*/ 6 w 92"/>
                  <a:gd name="T15" fmla="*/ 3 h 95"/>
                  <a:gd name="T16" fmla="*/ 6 w 92"/>
                  <a:gd name="T17" fmla="*/ 3 h 95"/>
                  <a:gd name="T18" fmla="*/ 6 w 92"/>
                  <a:gd name="T19" fmla="*/ 4 h 95"/>
                  <a:gd name="T20" fmla="*/ 6 w 92"/>
                  <a:gd name="T21" fmla="*/ 5 h 95"/>
                  <a:gd name="T22" fmla="*/ 6 w 92"/>
                  <a:gd name="T23" fmla="*/ 5 h 95"/>
                  <a:gd name="T24" fmla="*/ 5 w 92"/>
                  <a:gd name="T25" fmla="*/ 6 h 95"/>
                  <a:gd name="T26" fmla="*/ 5 w 92"/>
                  <a:gd name="T27" fmla="*/ 6 h 95"/>
                  <a:gd name="T28" fmla="*/ 5 w 92"/>
                  <a:gd name="T29" fmla="*/ 6 h 95"/>
                  <a:gd name="T30" fmla="*/ 3 w 92"/>
                  <a:gd name="T31" fmla="*/ 6 h 95"/>
                  <a:gd name="T32" fmla="*/ 3 w 92"/>
                  <a:gd name="T33" fmla="*/ 6 h 95"/>
                  <a:gd name="T34" fmla="*/ 3 w 92"/>
                  <a:gd name="T35" fmla="*/ 6 h 95"/>
                  <a:gd name="T36" fmla="*/ 2 w 92"/>
                  <a:gd name="T37" fmla="*/ 6 h 95"/>
                  <a:gd name="T38" fmla="*/ 1 w 92"/>
                  <a:gd name="T39" fmla="*/ 6 h 95"/>
                  <a:gd name="T40" fmla="*/ 1 w 92"/>
                  <a:gd name="T41" fmla="*/ 6 h 95"/>
                  <a:gd name="T42" fmla="*/ 1 w 92"/>
                  <a:gd name="T43" fmla="*/ 5 h 95"/>
                  <a:gd name="T44" fmla="*/ 1 w 92"/>
                  <a:gd name="T45" fmla="*/ 5 h 95"/>
                  <a:gd name="T46" fmla="*/ 1 w 92"/>
                  <a:gd name="T47" fmla="*/ 4 h 95"/>
                  <a:gd name="T48" fmla="*/ 0 w 92"/>
                  <a:gd name="T49" fmla="*/ 3 h 95"/>
                  <a:gd name="T50" fmla="*/ 1 w 92"/>
                  <a:gd name="T51" fmla="*/ 3 h 95"/>
                  <a:gd name="T52" fmla="*/ 1 w 92"/>
                  <a:gd name="T53" fmla="*/ 2 h 95"/>
                  <a:gd name="T54" fmla="*/ 1 w 92"/>
                  <a:gd name="T55" fmla="*/ 2 h 95"/>
                  <a:gd name="T56" fmla="*/ 1 w 92"/>
                  <a:gd name="T57" fmla="*/ 1 h 95"/>
                  <a:gd name="T58" fmla="*/ 1 w 92"/>
                  <a:gd name="T59" fmla="*/ 1 h 95"/>
                  <a:gd name="T60" fmla="*/ 2 w 92"/>
                  <a:gd name="T61" fmla="*/ 1 h 95"/>
                  <a:gd name="T62" fmla="*/ 3 w 92"/>
                  <a:gd name="T63" fmla="*/ 1 h 95"/>
                  <a:gd name="T64" fmla="*/ 3 w 92"/>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5"/>
                  <a:gd name="T101" fmla="*/ 92 w 92"/>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5">
                    <a:moveTo>
                      <a:pt x="46" y="0"/>
                    </a:moveTo>
                    <a:lnTo>
                      <a:pt x="55" y="1"/>
                    </a:lnTo>
                    <a:lnTo>
                      <a:pt x="65" y="3"/>
                    </a:lnTo>
                    <a:lnTo>
                      <a:pt x="71" y="8"/>
                    </a:lnTo>
                    <a:lnTo>
                      <a:pt x="78" y="14"/>
                    </a:lnTo>
                    <a:lnTo>
                      <a:pt x="84" y="21"/>
                    </a:lnTo>
                    <a:lnTo>
                      <a:pt x="89" y="29"/>
                    </a:lnTo>
                    <a:lnTo>
                      <a:pt x="91" y="38"/>
                    </a:lnTo>
                    <a:lnTo>
                      <a:pt x="92" y="47"/>
                    </a:lnTo>
                    <a:lnTo>
                      <a:pt x="91" y="56"/>
                    </a:lnTo>
                    <a:lnTo>
                      <a:pt x="89" y="66"/>
                    </a:lnTo>
                    <a:lnTo>
                      <a:pt x="84" y="74"/>
                    </a:lnTo>
                    <a:lnTo>
                      <a:pt x="78" y="82"/>
                    </a:lnTo>
                    <a:lnTo>
                      <a:pt x="71" y="87"/>
                    </a:lnTo>
                    <a:lnTo>
                      <a:pt x="65" y="92"/>
                    </a:lnTo>
                    <a:lnTo>
                      <a:pt x="55" y="94"/>
                    </a:lnTo>
                    <a:lnTo>
                      <a:pt x="46" y="95"/>
                    </a:lnTo>
                    <a:lnTo>
                      <a:pt x="37" y="94"/>
                    </a:lnTo>
                    <a:lnTo>
                      <a:pt x="28" y="92"/>
                    </a:lnTo>
                    <a:lnTo>
                      <a:pt x="21" y="87"/>
                    </a:lnTo>
                    <a:lnTo>
                      <a:pt x="14" y="82"/>
                    </a:lnTo>
                    <a:lnTo>
                      <a:pt x="8" y="74"/>
                    </a:lnTo>
                    <a:lnTo>
                      <a:pt x="4" y="66"/>
                    </a:lnTo>
                    <a:lnTo>
                      <a:pt x="1" y="56"/>
                    </a:lnTo>
                    <a:lnTo>
                      <a:pt x="0" y="47"/>
                    </a:lnTo>
                    <a:lnTo>
                      <a:pt x="1" y="38"/>
                    </a:lnTo>
                    <a:lnTo>
                      <a:pt x="4" y="29"/>
                    </a:lnTo>
                    <a:lnTo>
                      <a:pt x="8" y="21"/>
                    </a:lnTo>
                    <a:lnTo>
                      <a:pt x="14" y="14"/>
                    </a:lnTo>
                    <a:lnTo>
                      <a:pt x="21" y="8"/>
                    </a:lnTo>
                    <a:lnTo>
                      <a:pt x="28" y="3"/>
                    </a:lnTo>
                    <a:lnTo>
                      <a:pt x="37" y="1"/>
                    </a:lnTo>
                    <a:lnTo>
                      <a:pt x="46" y="0"/>
                    </a:lnTo>
                    <a:close/>
                  </a:path>
                </a:pathLst>
              </a:custGeom>
              <a:solidFill>
                <a:srgbClr val="775B1C"/>
              </a:solidFill>
              <a:ln w="9525">
                <a:noFill/>
                <a:round/>
                <a:headEnd/>
                <a:tailEnd/>
              </a:ln>
            </p:spPr>
            <p:txBody>
              <a:bodyPr rot="10800000" vert="eaVert"/>
              <a:lstStyle/>
              <a:p>
                <a:endParaRPr lang="en-US" sz="2400"/>
              </a:p>
            </p:txBody>
          </p:sp>
          <p:sp>
            <p:nvSpPr>
              <p:cNvPr id="154" name="Freeform 206"/>
              <p:cNvSpPr>
                <a:spLocks noChangeAspect="1"/>
              </p:cNvSpPr>
              <p:nvPr/>
            </p:nvSpPr>
            <p:spPr bwMode="auto">
              <a:xfrm>
                <a:off x="5001" y="1829"/>
                <a:ext cx="43" cy="46"/>
              </a:xfrm>
              <a:custGeom>
                <a:avLst/>
                <a:gdLst>
                  <a:gd name="T0" fmla="*/ 3 w 85"/>
                  <a:gd name="T1" fmla="*/ 0 h 91"/>
                  <a:gd name="T2" fmla="*/ 4 w 85"/>
                  <a:gd name="T3" fmla="*/ 1 h 91"/>
                  <a:gd name="T4" fmla="*/ 4 w 85"/>
                  <a:gd name="T5" fmla="*/ 1 h 91"/>
                  <a:gd name="T6" fmla="*/ 5 w 85"/>
                  <a:gd name="T7" fmla="*/ 1 h 91"/>
                  <a:gd name="T8" fmla="*/ 5 w 85"/>
                  <a:gd name="T9" fmla="*/ 1 h 91"/>
                  <a:gd name="T10" fmla="*/ 5 w 85"/>
                  <a:gd name="T11" fmla="*/ 2 h 91"/>
                  <a:gd name="T12" fmla="*/ 6 w 85"/>
                  <a:gd name="T13" fmla="*/ 2 h 91"/>
                  <a:gd name="T14" fmla="*/ 6 w 85"/>
                  <a:gd name="T15" fmla="*/ 3 h 91"/>
                  <a:gd name="T16" fmla="*/ 6 w 85"/>
                  <a:gd name="T17" fmla="*/ 3 h 91"/>
                  <a:gd name="T18" fmla="*/ 6 w 85"/>
                  <a:gd name="T19" fmla="*/ 4 h 91"/>
                  <a:gd name="T20" fmla="*/ 6 w 85"/>
                  <a:gd name="T21" fmla="*/ 4 h 91"/>
                  <a:gd name="T22" fmla="*/ 5 w 85"/>
                  <a:gd name="T23" fmla="*/ 5 h 91"/>
                  <a:gd name="T24" fmla="*/ 5 w 85"/>
                  <a:gd name="T25" fmla="*/ 5 h 91"/>
                  <a:gd name="T26" fmla="*/ 5 w 85"/>
                  <a:gd name="T27" fmla="*/ 6 h 91"/>
                  <a:gd name="T28" fmla="*/ 4 w 85"/>
                  <a:gd name="T29" fmla="*/ 6 h 91"/>
                  <a:gd name="T30" fmla="*/ 4 w 85"/>
                  <a:gd name="T31" fmla="*/ 6 h 91"/>
                  <a:gd name="T32" fmla="*/ 3 w 85"/>
                  <a:gd name="T33" fmla="*/ 6 h 91"/>
                  <a:gd name="T34" fmla="*/ 3 w 85"/>
                  <a:gd name="T35" fmla="*/ 6 h 91"/>
                  <a:gd name="T36" fmla="*/ 2 w 85"/>
                  <a:gd name="T37" fmla="*/ 6 h 91"/>
                  <a:gd name="T38" fmla="*/ 2 w 85"/>
                  <a:gd name="T39" fmla="*/ 6 h 91"/>
                  <a:gd name="T40" fmla="*/ 1 w 85"/>
                  <a:gd name="T41" fmla="*/ 5 h 91"/>
                  <a:gd name="T42" fmla="*/ 1 w 85"/>
                  <a:gd name="T43" fmla="*/ 5 h 91"/>
                  <a:gd name="T44" fmla="*/ 1 w 85"/>
                  <a:gd name="T45" fmla="*/ 4 h 91"/>
                  <a:gd name="T46" fmla="*/ 1 w 85"/>
                  <a:gd name="T47" fmla="*/ 4 h 91"/>
                  <a:gd name="T48" fmla="*/ 0 w 85"/>
                  <a:gd name="T49" fmla="*/ 3 h 91"/>
                  <a:gd name="T50" fmla="*/ 1 w 85"/>
                  <a:gd name="T51" fmla="*/ 3 h 91"/>
                  <a:gd name="T52" fmla="*/ 1 w 85"/>
                  <a:gd name="T53" fmla="*/ 2 h 91"/>
                  <a:gd name="T54" fmla="*/ 1 w 85"/>
                  <a:gd name="T55" fmla="*/ 2 h 91"/>
                  <a:gd name="T56" fmla="*/ 1 w 85"/>
                  <a:gd name="T57" fmla="*/ 1 h 91"/>
                  <a:gd name="T58" fmla="*/ 2 w 85"/>
                  <a:gd name="T59" fmla="*/ 1 h 91"/>
                  <a:gd name="T60" fmla="*/ 2 w 85"/>
                  <a:gd name="T61" fmla="*/ 1 h 91"/>
                  <a:gd name="T62" fmla="*/ 3 w 85"/>
                  <a:gd name="T63" fmla="*/ 1 h 91"/>
                  <a:gd name="T64" fmla="*/ 3 w 85"/>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91"/>
                  <a:gd name="T101" fmla="*/ 85 w 85"/>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91">
                    <a:moveTo>
                      <a:pt x="42" y="0"/>
                    </a:moveTo>
                    <a:lnTo>
                      <a:pt x="51" y="1"/>
                    </a:lnTo>
                    <a:lnTo>
                      <a:pt x="59" y="3"/>
                    </a:lnTo>
                    <a:lnTo>
                      <a:pt x="66" y="8"/>
                    </a:lnTo>
                    <a:lnTo>
                      <a:pt x="72" y="14"/>
                    </a:lnTo>
                    <a:lnTo>
                      <a:pt x="78" y="21"/>
                    </a:lnTo>
                    <a:lnTo>
                      <a:pt x="81" y="29"/>
                    </a:lnTo>
                    <a:lnTo>
                      <a:pt x="84" y="37"/>
                    </a:lnTo>
                    <a:lnTo>
                      <a:pt x="85" y="46"/>
                    </a:lnTo>
                    <a:lnTo>
                      <a:pt x="84" y="55"/>
                    </a:lnTo>
                    <a:lnTo>
                      <a:pt x="81" y="63"/>
                    </a:lnTo>
                    <a:lnTo>
                      <a:pt x="78" y="71"/>
                    </a:lnTo>
                    <a:lnTo>
                      <a:pt x="72" y="78"/>
                    </a:lnTo>
                    <a:lnTo>
                      <a:pt x="66" y="83"/>
                    </a:lnTo>
                    <a:lnTo>
                      <a:pt x="59" y="87"/>
                    </a:lnTo>
                    <a:lnTo>
                      <a:pt x="51" y="90"/>
                    </a:lnTo>
                    <a:lnTo>
                      <a:pt x="42" y="91"/>
                    </a:lnTo>
                    <a:lnTo>
                      <a:pt x="34" y="90"/>
                    </a:lnTo>
                    <a:lnTo>
                      <a:pt x="26" y="87"/>
                    </a:lnTo>
                    <a:lnTo>
                      <a:pt x="19" y="83"/>
                    </a:lnTo>
                    <a:lnTo>
                      <a:pt x="12" y="78"/>
                    </a:lnTo>
                    <a:lnTo>
                      <a:pt x="6" y="71"/>
                    </a:lnTo>
                    <a:lnTo>
                      <a:pt x="3" y="63"/>
                    </a:lnTo>
                    <a:lnTo>
                      <a:pt x="1" y="55"/>
                    </a:lnTo>
                    <a:lnTo>
                      <a:pt x="0" y="46"/>
                    </a:lnTo>
                    <a:lnTo>
                      <a:pt x="1" y="37"/>
                    </a:lnTo>
                    <a:lnTo>
                      <a:pt x="3" y="29"/>
                    </a:lnTo>
                    <a:lnTo>
                      <a:pt x="6" y="21"/>
                    </a:lnTo>
                    <a:lnTo>
                      <a:pt x="12" y="14"/>
                    </a:lnTo>
                    <a:lnTo>
                      <a:pt x="19" y="8"/>
                    </a:lnTo>
                    <a:lnTo>
                      <a:pt x="26" y="3"/>
                    </a:lnTo>
                    <a:lnTo>
                      <a:pt x="34" y="1"/>
                    </a:lnTo>
                    <a:lnTo>
                      <a:pt x="42" y="0"/>
                    </a:lnTo>
                    <a:close/>
                  </a:path>
                </a:pathLst>
              </a:custGeom>
              <a:solidFill>
                <a:srgbClr val="8C6014"/>
              </a:solidFill>
              <a:ln w="9525">
                <a:noFill/>
                <a:round/>
                <a:headEnd/>
                <a:tailEnd/>
              </a:ln>
            </p:spPr>
            <p:txBody>
              <a:bodyPr rot="10800000" vert="eaVert"/>
              <a:lstStyle/>
              <a:p>
                <a:endParaRPr lang="en-US" sz="2400"/>
              </a:p>
            </p:txBody>
          </p:sp>
          <p:sp>
            <p:nvSpPr>
              <p:cNvPr id="155" name="Freeform 207"/>
              <p:cNvSpPr>
                <a:spLocks noChangeAspect="1"/>
              </p:cNvSpPr>
              <p:nvPr/>
            </p:nvSpPr>
            <p:spPr bwMode="auto">
              <a:xfrm>
                <a:off x="5002" y="1831"/>
                <a:ext cx="41" cy="42"/>
              </a:xfrm>
              <a:custGeom>
                <a:avLst/>
                <a:gdLst>
                  <a:gd name="T0" fmla="*/ 3 w 80"/>
                  <a:gd name="T1" fmla="*/ 0 h 83"/>
                  <a:gd name="T2" fmla="*/ 4 w 80"/>
                  <a:gd name="T3" fmla="*/ 1 h 83"/>
                  <a:gd name="T4" fmla="*/ 4 w 80"/>
                  <a:gd name="T5" fmla="*/ 1 h 83"/>
                  <a:gd name="T6" fmla="*/ 4 w 80"/>
                  <a:gd name="T7" fmla="*/ 1 h 83"/>
                  <a:gd name="T8" fmla="*/ 5 w 80"/>
                  <a:gd name="T9" fmla="*/ 1 h 83"/>
                  <a:gd name="T10" fmla="*/ 5 w 80"/>
                  <a:gd name="T11" fmla="*/ 2 h 83"/>
                  <a:gd name="T12" fmla="*/ 5 w 80"/>
                  <a:gd name="T13" fmla="*/ 2 h 83"/>
                  <a:gd name="T14" fmla="*/ 6 w 80"/>
                  <a:gd name="T15" fmla="*/ 3 h 83"/>
                  <a:gd name="T16" fmla="*/ 6 w 80"/>
                  <a:gd name="T17" fmla="*/ 3 h 83"/>
                  <a:gd name="T18" fmla="*/ 6 w 80"/>
                  <a:gd name="T19" fmla="*/ 4 h 83"/>
                  <a:gd name="T20" fmla="*/ 5 w 80"/>
                  <a:gd name="T21" fmla="*/ 4 h 83"/>
                  <a:gd name="T22" fmla="*/ 5 w 80"/>
                  <a:gd name="T23" fmla="*/ 5 h 83"/>
                  <a:gd name="T24" fmla="*/ 5 w 80"/>
                  <a:gd name="T25" fmla="*/ 5 h 83"/>
                  <a:gd name="T26" fmla="*/ 4 w 80"/>
                  <a:gd name="T27" fmla="*/ 5 h 83"/>
                  <a:gd name="T28" fmla="*/ 4 w 80"/>
                  <a:gd name="T29" fmla="*/ 5 h 83"/>
                  <a:gd name="T30" fmla="*/ 4 w 80"/>
                  <a:gd name="T31" fmla="*/ 6 h 83"/>
                  <a:gd name="T32" fmla="*/ 3 w 80"/>
                  <a:gd name="T33" fmla="*/ 6 h 83"/>
                  <a:gd name="T34" fmla="*/ 2 w 80"/>
                  <a:gd name="T35" fmla="*/ 6 h 83"/>
                  <a:gd name="T36" fmla="*/ 2 w 80"/>
                  <a:gd name="T37" fmla="*/ 5 h 83"/>
                  <a:gd name="T38" fmla="*/ 2 w 80"/>
                  <a:gd name="T39" fmla="*/ 5 h 83"/>
                  <a:gd name="T40" fmla="*/ 1 w 80"/>
                  <a:gd name="T41" fmla="*/ 5 h 83"/>
                  <a:gd name="T42" fmla="*/ 1 w 80"/>
                  <a:gd name="T43" fmla="*/ 5 h 83"/>
                  <a:gd name="T44" fmla="*/ 1 w 80"/>
                  <a:gd name="T45" fmla="*/ 4 h 83"/>
                  <a:gd name="T46" fmla="*/ 1 w 80"/>
                  <a:gd name="T47" fmla="*/ 4 h 83"/>
                  <a:gd name="T48" fmla="*/ 0 w 80"/>
                  <a:gd name="T49" fmla="*/ 3 h 83"/>
                  <a:gd name="T50" fmla="*/ 1 w 80"/>
                  <a:gd name="T51" fmla="*/ 3 h 83"/>
                  <a:gd name="T52" fmla="*/ 1 w 80"/>
                  <a:gd name="T53" fmla="*/ 2 h 83"/>
                  <a:gd name="T54" fmla="*/ 1 w 80"/>
                  <a:gd name="T55" fmla="*/ 2 h 83"/>
                  <a:gd name="T56" fmla="*/ 1 w 80"/>
                  <a:gd name="T57" fmla="*/ 1 h 83"/>
                  <a:gd name="T58" fmla="*/ 2 w 80"/>
                  <a:gd name="T59" fmla="*/ 1 h 83"/>
                  <a:gd name="T60" fmla="*/ 2 w 80"/>
                  <a:gd name="T61" fmla="*/ 1 h 83"/>
                  <a:gd name="T62" fmla="*/ 2 w 80"/>
                  <a:gd name="T63" fmla="*/ 1 h 83"/>
                  <a:gd name="T64" fmla="*/ 3 w 80"/>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3"/>
                  <a:gd name="T101" fmla="*/ 80 w 80"/>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3">
                    <a:moveTo>
                      <a:pt x="40" y="0"/>
                    </a:moveTo>
                    <a:lnTo>
                      <a:pt x="48" y="1"/>
                    </a:lnTo>
                    <a:lnTo>
                      <a:pt x="55" y="4"/>
                    </a:lnTo>
                    <a:lnTo>
                      <a:pt x="62" y="7"/>
                    </a:lnTo>
                    <a:lnTo>
                      <a:pt x="69" y="12"/>
                    </a:lnTo>
                    <a:lnTo>
                      <a:pt x="74" y="19"/>
                    </a:lnTo>
                    <a:lnTo>
                      <a:pt x="77" y="26"/>
                    </a:lnTo>
                    <a:lnTo>
                      <a:pt x="79" y="34"/>
                    </a:lnTo>
                    <a:lnTo>
                      <a:pt x="80" y="42"/>
                    </a:lnTo>
                    <a:lnTo>
                      <a:pt x="79" y="50"/>
                    </a:lnTo>
                    <a:lnTo>
                      <a:pt x="77" y="58"/>
                    </a:lnTo>
                    <a:lnTo>
                      <a:pt x="74" y="65"/>
                    </a:lnTo>
                    <a:lnTo>
                      <a:pt x="69" y="71"/>
                    </a:lnTo>
                    <a:lnTo>
                      <a:pt x="62" y="76"/>
                    </a:lnTo>
                    <a:lnTo>
                      <a:pt x="55" y="80"/>
                    </a:lnTo>
                    <a:lnTo>
                      <a:pt x="48" y="82"/>
                    </a:lnTo>
                    <a:lnTo>
                      <a:pt x="40" y="83"/>
                    </a:lnTo>
                    <a:lnTo>
                      <a:pt x="32" y="82"/>
                    </a:lnTo>
                    <a:lnTo>
                      <a:pt x="25" y="80"/>
                    </a:lnTo>
                    <a:lnTo>
                      <a:pt x="18" y="76"/>
                    </a:lnTo>
                    <a:lnTo>
                      <a:pt x="11" y="71"/>
                    </a:lnTo>
                    <a:lnTo>
                      <a:pt x="7" y="65"/>
                    </a:lnTo>
                    <a:lnTo>
                      <a:pt x="3" y="58"/>
                    </a:lnTo>
                    <a:lnTo>
                      <a:pt x="1" y="50"/>
                    </a:lnTo>
                    <a:lnTo>
                      <a:pt x="0" y="42"/>
                    </a:lnTo>
                    <a:lnTo>
                      <a:pt x="1" y="34"/>
                    </a:lnTo>
                    <a:lnTo>
                      <a:pt x="3" y="26"/>
                    </a:lnTo>
                    <a:lnTo>
                      <a:pt x="7" y="19"/>
                    </a:lnTo>
                    <a:lnTo>
                      <a:pt x="11" y="12"/>
                    </a:lnTo>
                    <a:lnTo>
                      <a:pt x="18" y="7"/>
                    </a:lnTo>
                    <a:lnTo>
                      <a:pt x="25" y="4"/>
                    </a:lnTo>
                    <a:lnTo>
                      <a:pt x="32" y="1"/>
                    </a:lnTo>
                    <a:lnTo>
                      <a:pt x="40" y="0"/>
                    </a:lnTo>
                    <a:close/>
                  </a:path>
                </a:pathLst>
              </a:custGeom>
              <a:solidFill>
                <a:srgbClr val="A3660C"/>
              </a:solidFill>
              <a:ln w="9525">
                <a:noFill/>
                <a:round/>
                <a:headEnd/>
                <a:tailEnd/>
              </a:ln>
            </p:spPr>
            <p:txBody>
              <a:bodyPr rot="10800000" vert="eaVert"/>
              <a:lstStyle/>
              <a:p>
                <a:endParaRPr lang="en-US" sz="2400"/>
              </a:p>
            </p:txBody>
          </p:sp>
          <p:sp>
            <p:nvSpPr>
              <p:cNvPr id="156" name="Freeform 208"/>
              <p:cNvSpPr>
                <a:spLocks noChangeAspect="1"/>
              </p:cNvSpPr>
              <p:nvPr/>
            </p:nvSpPr>
            <p:spPr bwMode="auto">
              <a:xfrm>
                <a:off x="5004" y="1832"/>
                <a:ext cx="37" cy="39"/>
              </a:xfrm>
              <a:custGeom>
                <a:avLst/>
                <a:gdLst>
                  <a:gd name="T0" fmla="*/ 2 w 74"/>
                  <a:gd name="T1" fmla="*/ 0 h 77"/>
                  <a:gd name="T2" fmla="*/ 3 w 74"/>
                  <a:gd name="T3" fmla="*/ 1 h 77"/>
                  <a:gd name="T4" fmla="*/ 3 w 74"/>
                  <a:gd name="T5" fmla="*/ 1 h 77"/>
                  <a:gd name="T6" fmla="*/ 4 w 74"/>
                  <a:gd name="T7" fmla="*/ 1 h 77"/>
                  <a:gd name="T8" fmla="*/ 4 w 74"/>
                  <a:gd name="T9" fmla="*/ 1 h 77"/>
                  <a:gd name="T10" fmla="*/ 5 w 74"/>
                  <a:gd name="T11" fmla="*/ 2 h 77"/>
                  <a:gd name="T12" fmla="*/ 5 w 74"/>
                  <a:gd name="T13" fmla="*/ 2 h 77"/>
                  <a:gd name="T14" fmla="*/ 5 w 74"/>
                  <a:gd name="T15" fmla="*/ 2 h 77"/>
                  <a:gd name="T16" fmla="*/ 5 w 74"/>
                  <a:gd name="T17" fmla="*/ 3 h 77"/>
                  <a:gd name="T18" fmla="*/ 5 w 74"/>
                  <a:gd name="T19" fmla="*/ 3 h 77"/>
                  <a:gd name="T20" fmla="*/ 5 w 74"/>
                  <a:gd name="T21" fmla="*/ 4 h 77"/>
                  <a:gd name="T22" fmla="*/ 5 w 74"/>
                  <a:gd name="T23" fmla="*/ 4 h 77"/>
                  <a:gd name="T24" fmla="*/ 4 w 74"/>
                  <a:gd name="T25" fmla="*/ 5 h 77"/>
                  <a:gd name="T26" fmla="*/ 4 w 74"/>
                  <a:gd name="T27" fmla="*/ 5 h 77"/>
                  <a:gd name="T28" fmla="*/ 3 w 74"/>
                  <a:gd name="T29" fmla="*/ 5 h 77"/>
                  <a:gd name="T30" fmla="*/ 3 w 74"/>
                  <a:gd name="T31" fmla="*/ 5 h 77"/>
                  <a:gd name="T32" fmla="*/ 2 w 74"/>
                  <a:gd name="T33" fmla="*/ 5 h 77"/>
                  <a:gd name="T34" fmla="*/ 2 w 74"/>
                  <a:gd name="T35" fmla="*/ 5 h 77"/>
                  <a:gd name="T36" fmla="*/ 1 w 74"/>
                  <a:gd name="T37" fmla="*/ 5 h 77"/>
                  <a:gd name="T38" fmla="*/ 1 w 74"/>
                  <a:gd name="T39" fmla="*/ 5 h 77"/>
                  <a:gd name="T40" fmla="*/ 1 w 74"/>
                  <a:gd name="T41" fmla="*/ 5 h 77"/>
                  <a:gd name="T42" fmla="*/ 1 w 74"/>
                  <a:gd name="T43" fmla="*/ 4 h 77"/>
                  <a:gd name="T44" fmla="*/ 1 w 74"/>
                  <a:gd name="T45" fmla="*/ 4 h 77"/>
                  <a:gd name="T46" fmla="*/ 1 w 74"/>
                  <a:gd name="T47" fmla="*/ 3 h 77"/>
                  <a:gd name="T48" fmla="*/ 0 w 74"/>
                  <a:gd name="T49" fmla="*/ 3 h 77"/>
                  <a:gd name="T50" fmla="*/ 1 w 74"/>
                  <a:gd name="T51" fmla="*/ 2 h 77"/>
                  <a:gd name="T52" fmla="*/ 1 w 74"/>
                  <a:gd name="T53" fmla="*/ 2 h 77"/>
                  <a:gd name="T54" fmla="*/ 1 w 74"/>
                  <a:gd name="T55" fmla="*/ 2 h 77"/>
                  <a:gd name="T56" fmla="*/ 1 w 74"/>
                  <a:gd name="T57" fmla="*/ 1 h 77"/>
                  <a:gd name="T58" fmla="*/ 1 w 74"/>
                  <a:gd name="T59" fmla="*/ 1 h 77"/>
                  <a:gd name="T60" fmla="*/ 1 w 74"/>
                  <a:gd name="T61" fmla="*/ 1 h 77"/>
                  <a:gd name="T62" fmla="*/ 2 w 74"/>
                  <a:gd name="T63" fmla="*/ 1 h 77"/>
                  <a:gd name="T64" fmla="*/ 2 w 74"/>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77"/>
                  <a:gd name="T101" fmla="*/ 74 w 74"/>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77">
                    <a:moveTo>
                      <a:pt x="37" y="0"/>
                    </a:moveTo>
                    <a:lnTo>
                      <a:pt x="45" y="1"/>
                    </a:lnTo>
                    <a:lnTo>
                      <a:pt x="52" y="3"/>
                    </a:lnTo>
                    <a:lnTo>
                      <a:pt x="58" y="7"/>
                    </a:lnTo>
                    <a:lnTo>
                      <a:pt x="64" y="11"/>
                    </a:lnTo>
                    <a:lnTo>
                      <a:pt x="68" y="17"/>
                    </a:lnTo>
                    <a:lnTo>
                      <a:pt x="72" y="23"/>
                    </a:lnTo>
                    <a:lnTo>
                      <a:pt x="73" y="30"/>
                    </a:lnTo>
                    <a:lnTo>
                      <a:pt x="74" y="38"/>
                    </a:lnTo>
                    <a:lnTo>
                      <a:pt x="73" y="46"/>
                    </a:lnTo>
                    <a:lnTo>
                      <a:pt x="72" y="53"/>
                    </a:lnTo>
                    <a:lnTo>
                      <a:pt x="68" y="60"/>
                    </a:lnTo>
                    <a:lnTo>
                      <a:pt x="64" y="65"/>
                    </a:lnTo>
                    <a:lnTo>
                      <a:pt x="58" y="70"/>
                    </a:lnTo>
                    <a:lnTo>
                      <a:pt x="52" y="73"/>
                    </a:lnTo>
                    <a:lnTo>
                      <a:pt x="45" y="76"/>
                    </a:lnTo>
                    <a:lnTo>
                      <a:pt x="37" y="77"/>
                    </a:lnTo>
                    <a:lnTo>
                      <a:pt x="29" y="76"/>
                    </a:lnTo>
                    <a:lnTo>
                      <a:pt x="22" y="73"/>
                    </a:lnTo>
                    <a:lnTo>
                      <a:pt x="16" y="70"/>
                    </a:lnTo>
                    <a:lnTo>
                      <a:pt x="11" y="65"/>
                    </a:lnTo>
                    <a:lnTo>
                      <a:pt x="6" y="60"/>
                    </a:lnTo>
                    <a:lnTo>
                      <a:pt x="3" y="53"/>
                    </a:lnTo>
                    <a:lnTo>
                      <a:pt x="1" y="46"/>
                    </a:lnTo>
                    <a:lnTo>
                      <a:pt x="0" y="38"/>
                    </a:lnTo>
                    <a:lnTo>
                      <a:pt x="1" y="30"/>
                    </a:lnTo>
                    <a:lnTo>
                      <a:pt x="3" y="23"/>
                    </a:lnTo>
                    <a:lnTo>
                      <a:pt x="6" y="17"/>
                    </a:lnTo>
                    <a:lnTo>
                      <a:pt x="11" y="11"/>
                    </a:lnTo>
                    <a:lnTo>
                      <a:pt x="16" y="7"/>
                    </a:lnTo>
                    <a:lnTo>
                      <a:pt x="22" y="3"/>
                    </a:lnTo>
                    <a:lnTo>
                      <a:pt x="29" y="1"/>
                    </a:lnTo>
                    <a:lnTo>
                      <a:pt x="37" y="0"/>
                    </a:lnTo>
                    <a:close/>
                  </a:path>
                </a:pathLst>
              </a:custGeom>
              <a:solidFill>
                <a:srgbClr val="B76B05"/>
              </a:solidFill>
              <a:ln w="9525">
                <a:noFill/>
                <a:round/>
                <a:headEnd/>
                <a:tailEnd/>
              </a:ln>
            </p:spPr>
            <p:txBody>
              <a:bodyPr rot="10800000" vert="eaVert"/>
              <a:lstStyle/>
              <a:p>
                <a:endParaRPr lang="en-US" sz="2400"/>
              </a:p>
            </p:txBody>
          </p:sp>
          <p:sp>
            <p:nvSpPr>
              <p:cNvPr id="157" name="Freeform 209"/>
              <p:cNvSpPr>
                <a:spLocks noChangeAspect="1"/>
              </p:cNvSpPr>
              <p:nvPr/>
            </p:nvSpPr>
            <p:spPr bwMode="auto">
              <a:xfrm>
                <a:off x="4832" y="1838"/>
                <a:ext cx="61" cy="63"/>
              </a:xfrm>
              <a:custGeom>
                <a:avLst/>
                <a:gdLst>
                  <a:gd name="T0" fmla="*/ 4 w 122"/>
                  <a:gd name="T1" fmla="*/ 0 h 127"/>
                  <a:gd name="T2" fmla="*/ 5 w 122"/>
                  <a:gd name="T3" fmla="*/ 0 h 127"/>
                  <a:gd name="T4" fmla="*/ 6 w 122"/>
                  <a:gd name="T5" fmla="*/ 0 h 127"/>
                  <a:gd name="T6" fmla="*/ 6 w 122"/>
                  <a:gd name="T7" fmla="*/ 0 h 127"/>
                  <a:gd name="T8" fmla="*/ 7 w 122"/>
                  <a:gd name="T9" fmla="*/ 1 h 127"/>
                  <a:gd name="T10" fmla="*/ 7 w 122"/>
                  <a:gd name="T11" fmla="*/ 1 h 127"/>
                  <a:gd name="T12" fmla="*/ 8 w 122"/>
                  <a:gd name="T13" fmla="*/ 2 h 127"/>
                  <a:gd name="T14" fmla="*/ 8 w 122"/>
                  <a:gd name="T15" fmla="*/ 3 h 127"/>
                  <a:gd name="T16" fmla="*/ 8 w 122"/>
                  <a:gd name="T17" fmla="*/ 3 h 127"/>
                  <a:gd name="T18" fmla="*/ 8 w 122"/>
                  <a:gd name="T19" fmla="*/ 4 h 127"/>
                  <a:gd name="T20" fmla="*/ 8 w 122"/>
                  <a:gd name="T21" fmla="*/ 5 h 127"/>
                  <a:gd name="T22" fmla="*/ 7 w 122"/>
                  <a:gd name="T23" fmla="*/ 6 h 127"/>
                  <a:gd name="T24" fmla="*/ 7 w 122"/>
                  <a:gd name="T25" fmla="*/ 6 h 127"/>
                  <a:gd name="T26" fmla="*/ 6 w 122"/>
                  <a:gd name="T27" fmla="*/ 7 h 127"/>
                  <a:gd name="T28" fmla="*/ 6 w 122"/>
                  <a:gd name="T29" fmla="*/ 7 h 127"/>
                  <a:gd name="T30" fmla="*/ 5 w 122"/>
                  <a:gd name="T31" fmla="*/ 7 h 127"/>
                  <a:gd name="T32" fmla="*/ 4 w 122"/>
                  <a:gd name="T33" fmla="*/ 7 h 127"/>
                  <a:gd name="T34" fmla="*/ 3 w 122"/>
                  <a:gd name="T35" fmla="*/ 7 h 127"/>
                  <a:gd name="T36" fmla="*/ 3 w 122"/>
                  <a:gd name="T37" fmla="*/ 7 h 127"/>
                  <a:gd name="T38" fmla="*/ 2 w 122"/>
                  <a:gd name="T39" fmla="*/ 7 h 127"/>
                  <a:gd name="T40" fmla="*/ 2 w 122"/>
                  <a:gd name="T41" fmla="*/ 6 h 127"/>
                  <a:gd name="T42" fmla="*/ 1 w 122"/>
                  <a:gd name="T43" fmla="*/ 6 h 127"/>
                  <a:gd name="T44" fmla="*/ 1 w 122"/>
                  <a:gd name="T45" fmla="*/ 5 h 127"/>
                  <a:gd name="T46" fmla="*/ 1 w 122"/>
                  <a:gd name="T47" fmla="*/ 4 h 127"/>
                  <a:gd name="T48" fmla="*/ 0 w 122"/>
                  <a:gd name="T49" fmla="*/ 3 h 127"/>
                  <a:gd name="T50" fmla="*/ 1 w 122"/>
                  <a:gd name="T51" fmla="*/ 3 h 127"/>
                  <a:gd name="T52" fmla="*/ 1 w 122"/>
                  <a:gd name="T53" fmla="*/ 2 h 127"/>
                  <a:gd name="T54" fmla="*/ 1 w 122"/>
                  <a:gd name="T55" fmla="*/ 1 h 127"/>
                  <a:gd name="T56" fmla="*/ 2 w 122"/>
                  <a:gd name="T57" fmla="*/ 1 h 127"/>
                  <a:gd name="T58" fmla="*/ 2 w 122"/>
                  <a:gd name="T59" fmla="*/ 0 h 127"/>
                  <a:gd name="T60" fmla="*/ 3 w 122"/>
                  <a:gd name="T61" fmla="*/ 0 h 127"/>
                  <a:gd name="T62" fmla="*/ 3 w 122"/>
                  <a:gd name="T63" fmla="*/ 0 h 127"/>
                  <a:gd name="T64" fmla="*/ 4 w 122"/>
                  <a:gd name="T65" fmla="*/ 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7"/>
                  <a:gd name="T101" fmla="*/ 122 w 122"/>
                  <a:gd name="T102" fmla="*/ 127 h 1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7">
                    <a:moveTo>
                      <a:pt x="61" y="0"/>
                    </a:moveTo>
                    <a:lnTo>
                      <a:pt x="74" y="1"/>
                    </a:lnTo>
                    <a:lnTo>
                      <a:pt x="85" y="5"/>
                    </a:lnTo>
                    <a:lnTo>
                      <a:pt x="96" y="10"/>
                    </a:lnTo>
                    <a:lnTo>
                      <a:pt x="104" y="19"/>
                    </a:lnTo>
                    <a:lnTo>
                      <a:pt x="112" y="28"/>
                    </a:lnTo>
                    <a:lnTo>
                      <a:pt x="117" y="39"/>
                    </a:lnTo>
                    <a:lnTo>
                      <a:pt x="121" y="51"/>
                    </a:lnTo>
                    <a:lnTo>
                      <a:pt x="122" y="63"/>
                    </a:lnTo>
                    <a:lnTo>
                      <a:pt x="121" y="76"/>
                    </a:lnTo>
                    <a:lnTo>
                      <a:pt x="117" y="89"/>
                    </a:lnTo>
                    <a:lnTo>
                      <a:pt x="112" y="99"/>
                    </a:lnTo>
                    <a:lnTo>
                      <a:pt x="104" y="108"/>
                    </a:lnTo>
                    <a:lnTo>
                      <a:pt x="96" y="116"/>
                    </a:lnTo>
                    <a:lnTo>
                      <a:pt x="85" y="122"/>
                    </a:lnTo>
                    <a:lnTo>
                      <a:pt x="74" y="126"/>
                    </a:lnTo>
                    <a:lnTo>
                      <a:pt x="61" y="127"/>
                    </a:lnTo>
                    <a:lnTo>
                      <a:pt x="48" y="126"/>
                    </a:lnTo>
                    <a:lnTo>
                      <a:pt x="37" y="122"/>
                    </a:lnTo>
                    <a:lnTo>
                      <a:pt x="26" y="116"/>
                    </a:lnTo>
                    <a:lnTo>
                      <a:pt x="18" y="108"/>
                    </a:lnTo>
                    <a:lnTo>
                      <a:pt x="10" y="99"/>
                    </a:lnTo>
                    <a:lnTo>
                      <a:pt x="5" y="89"/>
                    </a:lnTo>
                    <a:lnTo>
                      <a:pt x="1" y="76"/>
                    </a:lnTo>
                    <a:lnTo>
                      <a:pt x="0" y="63"/>
                    </a:lnTo>
                    <a:lnTo>
                      <a:pt x="1" y="51"/>
                    </a:lnTo>
                    <a:lnTo>
                      <a:pt x="5" y="39"/>
                    </a:lnTo>
                    <a:lnTo>
                      <a:pt x="10" y="28"/>
                    </a:lnTo>
                    <a:lnTo>
                      <a:pt x="18" y="19"/>
                    </a:lnTo>
                    <a:lnTo>
                      <a:pt x="26" y="10"/>
                    </a:lnTo>
                    <a:lnTo>
                      <a:pt x="37" y="5"/>
                    </a:lnTo>
                    <a:lnTo>
                      <a:pt x="48" y="1"/>
                    </a:lnTo>
                    <a:lnTo>
                      <a:pt x="61" y="0"/>
                    </a:lnTo>
                    <a:close/>
                  </a:path>
                </a:pathLst>
              </a:custGeom>
              <a:solidFill>
                <a:srgbClr val="00335B"/>
              </a:solidFill>
              <a:ln w="9525">
                <a:noFill/>
                <a:round/>
                <a:headEnd/>
                <a:tailEnd/>
              </a:ln>
            </p:spPr>
            <p:txBody>
              <a:bodyPr rot="10800000" vert="eaVert"/>
              <a:lstStyle/>
              <a:p>
                <a:endParaRPr lang="en-US" sz="2400"/>
              </a:p>
            </p:txBody>
          </p:sp>
          <p:sp>
            <p:nvSpPr>
              <p:cNvPr id="158" name="Freeform 210"/>
              <p:cNvSpPr>
                <a:spLocks noChangeAspect="1"/>
              </p:cNvSpPr>
              <p:nvPr/>
            </p:nvSpPr>
            <p:spPr bwMode="auto">
              <a:xfrm>
                <a:off x="4834" y="1839"/>
                <a:ext cx="58" cy="61"/>
              </a:xfrm>
              <a:custGeom>
                <a:avLst/>
                <a:gdLst>
                  <a:gd name="T0" fmla="*/ 3 w 117"/>
                  <a:gd name="T1" fmla="*/ 0 h 121"/>
                  <a:gd name="T2" fmla="*/ 4 w 117"/>
                  <a:gd name="T3" fmla="*/ 1 h 121"/>
                  <a:gd name="T4" fmla="*/ 5 w 117"/>
                  <a:gd name="T5" fmla="*/ 1 h 121"/>
                  <a:gd name="T6" fmla="*/ 5 w 117"/>
                  <a:gd name="T7" fmla="*/ 1 h 121"/>
                  <a:gd name="T8" fmla="*/ 6 w 117"/>
                  <a:gd name="T9" fmla="*/ 2 h 121"/>
                  <a:gd name="T10" fmla="*/ 6 w 117"/>
                  <a:gd name="T11" fmla="*/ 2 h 121"/>
                  <a:gd name="T12" fmla="*/ 7 w 117"/>
                  <a:gd name="T13" fmla="*/ 3 h 121"/>
                  <a:gd name="T14" fmla="*/ 7 w 117"/>
                  <a:gd name="T15" fmla="*/ 3 h 121"/>
                  <a:gd name="T16" fmla="*/ 7 w 117"/>
                  <a:gd name="T17" fmla="*/ 4 h 121"/>
                  <a:gd name="T18" fmla="*/ 7 w 117"/>
                  <a:gd name="T19" fmla="*/ 5 h 121"/>
                  <a:gd name="T20" fmla="*/ 7 w 117"/>
                  <a:gd name="T21" fmla="*/ 6 h 121"/>
                  <a:gd name="T22" fmla="*/ 6 w 117"/>
                  <a:gd name="T23" fmla="*/ 6 h 121"/>
                  <a:gd name="T24" fmla="*/ 6 w 117"/>
                  <a:gd name="T25" fmla="*/ 7 h 121"/>
                  <a:gd name="T26" fmla="*/ 5 w 117"/>
                  <a:gd name="T27" fmla="*/ 7 h 121"/>
                  <a:gd name="T28" fmla="*/ 5 w 117"/>
                  <a:gd name="T29" fmla="*/ 8 h 121"/>
                  <a:gd name="T30" fmla="*/ 4 w 117"/>
                  <a:gd name="T31" fmla="*/ 8 h 121"/>
                  <a:gd name="T32" fmla="*/ 3 w 117"/>
                  <a:gd name="T33" fmla="*/ 8 h 121"/>
                  <a:gd name="T34" fmla="*/ 2 w 117"/>
                  <a:gd name="T35" fmla="*/ 8 h 121"/>
                  <a:gd name="T36" fmla="*/ 2 w 117"/>
                  <a:gd name="T37" fmla="*/ 8 h 121"/>
                  <a:gd name="T38" fmla="*/ 1 w 117"/>
                  <a:gd name="T39" fmla="*/ 7 h 121"/>
                  <a:gd name="T40" fmla="*/ 1 w 117"/>
                  <a:gd name="T41" fmla="*/ 7 h 121"/>
                  <a:gd name="T42" fmla="*/ 0 w 117"/>
                  <a:gd name="T43" fmla="*/ 6 h 121"/>
                  <a:gd name="T44" fmla="*/ 0 w 117"/>
                  <a:gd name="T45" fmla="*/ 6 h 121"/>
                  <a:gd name="T46" fmla="*/ 0 w 117"/>
                  <a:gd name="T47" fmla="*/ 5 h 121"/>
                  <a:gd name="T48" fmla="*/ 0 w 117"/>
                  <a:gd name="T49" fmla="*/ 4 h 121"/>
                  <a:gd name="T50" fmla="*/ 0 w 117"/>
                  <a:gd name="T51" fmla="*/ 3 h 121"/>
                  <a:gd name="T52" fmla="*/ 0 w 117"/>
                  <a:gd name="T53" fmla="*/ 3 h 121"/>
                  <a:gd name="T54" fmla="*/ 0 w 117"/>
                  <a:gd name="T55" fmla="*/ 2 h 121"/>
                  <a:gd name="T56" fmla="*/ 1 w 117"/>
                  <a:gd name="T57" fmla="*/ 2 h 121"/>
                  <a:gd name="T58" fmla="*/ 1 w 117"/>
                  <a:gd name="T59" fmla="*/ 1 h 121"/>
                  <a:gd name="T60" fmla="*/ 2 w 117"/>
                  <a:gd name="T61" fmla="*/ 1 h 121"/>
                  <a:gd name="T62" fmla="*/ 2 w 117"/>
                  <a:gd name="T63" fmla="*/ 1 h 121"/>
                  <a:gd name="T64" fmla="*/ 3 w 117"/>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21"/>
                  <a:gd name="T101" fmla="*/ 117 w 117"/>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21">
                    <a:moveTo>
                      <a:pt x="58" y="0"/>
                    </a:moveTo>
                    <a:lnTo>
                      <a:pt x="70" y="2"/>
                    </a:lnTo>
                    <a:lnTo>
                      <a:pt x="81" y="5"/>
                    </a:lnTo>
                    <a:lnTo>
                      <a:pt x="90" y="11"/>
                    </a:lnTo>
                    <a:lnTo>
                      <a:pt x="99" y="18"/>
                    </a:lnTo>
                    <a:lnTo>
                      <a:pt x="106" y="27"/>
                    </a:lnTo>
                    <a:lnTo>
                      <a:pt x="112" y="37"/>
                    </a:lnTo>
                    <a:lnTo>
                      <a:pt x="116" y="48"/>
                    </a:lnTo>
                    <a:lnTo>
                      <a:pt x="117" y="60"/>
                    </a:lnTo>
                    <a:lnTo>
                      <a:pt x="116" y="73"/>
                    </a:lnTo>
                    <a:lnTo>
                      <a:pt x="112" y="85"/>
                    </a:lnTo>
                    <a:lnTo>
                      <a:pt x="106" y="95"/>
                    </a:lnTo>
                    <a:lnTo>
                      <a:pt x="99" y="103"/>
                    </a:lnTo>
                    <a:lnTo>
                      <a:pt x="90" y="111"/>
                    </a:lnTo>
                    <a:lnTo>
                      <a:pt x="81" y="117"/>
                    </a:lnTo>
                    <a:lnTo>
                      <a:pt x="70" y="120"/>
                    </a:lnTo>
                    <a:lnTo>
                      <a:pt x="58" y="121"/>
                    </a:lnTo>
                    <a:lnTo>
                      <a:pt x="47" y="120"/>
                    </a:lnTo>
                    <a:lnTo>
                      <a:pt x="35" y="117"/>
                    </a:lnTo>
                    <a:lnTo>
                      <a:pt x="26" y="111"/>
                    </a:lnTo>
                    <a:lnTo>
                      <a:pt x="18" y="103"/>
                    </a:lnTo>
                    <a:lnTo>
                      <a:pt x="10" y="95"/>
                    </a:lnTo>
                    <a:lnTo>
                      <a:pt x="5" y="85"/>
                    </a:lnTo>
                    <a:lnTo>
                      <a:pt x="2" y="73"/>
                    </a:lnTo>
                    <a:lnTo>
                      <a:pt x="0" y="60"/>
                    </a:lnTo>
                    <a:lnTo>
                      <a:pt x="2" y="48"/>
                    </a:lnTo>
                    <a:lnTo>
                      <a:pt x="5" y="37"/>
                    </a:lnTo>
                    <a:lnTo>
                      <a:pt x="10" y="27"/>
                    </a:lnTo>
                    <a:lnTo>
                      <a:pt x="18" y="18"/>
                    </a:lnTo>
                    <a:lnTo>
                      <a:pt x="26" y="11"/>
                    </a:lnTo>
                    <a:lnTo>
                      <a:pt x="35" y="5"/>
                    </a:lnTo>
                    <a:lnTo>
                      <a:pt x="47" y="2"/>
                    </a:lnTo>
                    <a:lnTo>
                      <a:pt x="58" y="0"/>
                    </a:lnTo>
                    <a:close/>
                  </a:path>
                </a:pathLst>
              </a:custGeom>
              <a:solidFill>
                <a:srgbClr val="003854"/>
              </a:solidFill>
              <a:ln w="9525">
                <a:noFill/>
                <a:round/>
                <a:headEnd/>
                <a:tailEnd/>
              </a:ln>
            </p:spPr>
            <p:txBody>
              <a:bodyPr rot="10800000" vert="eaVert"/>
              <a:lstStyle/>
              <a:p>
                <a:endParaRPr lang="en-US" sz="2400"/>
              </a:p>
            </p:txBody>
          </p:sp>
          <p:sp>
            <p:nvSpPr>
              <p:cNvPr id="159" name="Freeform 211"/>
              <p:cNvSpPr>
                <a:spLocks noChangeAspect="1"/>
              </p:cNvSpPr>
              <p:nvPr/>
            </p:nvSpPr>
            <p:spPr bwMode="auto">
              <a:xfrm>
                <a:off x="4835" y="1840"/>
                <a:ext cx="55" cy="58"/>
              </a:xfrm>
              <a:custGeom>
                <a:avLst/>
                <a:gdLst>
                  <a:gd name="T0" fmla="*/ 3 w 110"/>
                  <a:gd name="T1" fmla="*/ 0 h 116"/>
                  <a:gd name="T2" fmla="*/ 5 w 110"/>
                  <a:gd name="T3" fmla="*/ 1 h 116"/>
                  <a:gd name="T4" fmla="*/ 5 w 110"/>
                  <a:gd name="T5" fmla="*/ 1 h 116"/>
                  <a:gd name="T6" fmla="*/ 6 w 110"/>
                  <a:gd name="T7" fmla="*/ 1 h 116"/>
                  <a:gd name="T8" fmla="*/ 6 w 110"/>
                  <a:gd name="T9" fmla="*/ 2 h 116"/>
                  <a:gd name="T10" fmla="*/ 7 w 110"/>
                  <a:gd name="T11" fmla="*/ 2 h 116"/>
                  <a:gd name="T12" fmla="*/ 7 w 110"/>
                  <a:gd name="T13" fmla="*/ 3 h 116"/>
                  <a:gd name="T14" fmla="*/ 7 w 110"/>
                  <a:gd name="T15" fmla="*/ 3 h 116"/>
                  <a:gd name="T16" fmla="*/ 7 w 110"/>
                  <a:gd name="T17" fmla="*/ 4 h 116"/>
                  <a:gd name="T18" fmla="*/ 7 w 110"/>
                  <a:gd name="T19" fmla="*/ 5 h 116"/>
                  <a:gd name="T20" fmla="*/ 7 w 110"/>
                  <a:gd name="T21" fmla="*/ 5 h 116"/>
                  <a:gd name="T22" fmla="*/ 7 w 110"/>
                  <a:gd name="T23" fmla="*/ 6 h 116"/>
                  <a:gd name="T24" fmla="*/ 6 w 110"/>
                  <a:gd name="T25" fmla="*/ 7 h 116"/>
                  <a:gd name="T26" fmla="*/ 6 w 110"/>
                  <a:gd name="T27" fmla="*/ 7 h 116"/>
                  <a:gd name="T28" fmla="*/ 5 w 110"/>
                  <a:gd name="T29" fmla="*/ 7 h 116"/>
                  <a:gd name="T30" fmla="*/ 5 w 110"/>
                  <a:gd name="T31" fmla="*/ 7 h 116"/>
                  <a:gd name="T32" fmla="*/ 3 w 110"/>
                  <a:gd name="T33" fmla="*/ 7 h 116"/>
                  <a:gd name="T34" fmla="*/ 3 w 110"/>
                  <a:gd name="T35" fmla="*/ 7 h 116"/>
                  <a:gd name="T36" fmla="*/ 3 w 110"/>
                  <a:gd name="T37" fmla="*/ 7 h 116"/>
                  <a:gd name="T38" fmla="*/ 2 w 110"/>
                  <a:gd name="T39" fmla="*/ 7 h 116"/>
                  <a:gd name="T40" fmla="*/ 1 w 110"/>
                  <a:gd name="T41" fmla="*/ 7 h 116"/>
                  <a:gd name="T42" fmla="*/ 1 w 110"/>
                  <a:gd name="T43" fmla="*/ 6 h 116"/>
                  <a:gd name="T44" fmla="*/ 1 w 110"/>
                  <a:gd name="T45" fmla="*/ 5 h 116"/>
                  <a:gd name="T46" fmla="*/ 1 w 110"/>
                  <a:gd name="T47" fmla="*/ 5 h 116"/>
                  <a:gd name="T48" fmla="*/ 0 w 110"/>
                  <a:gd name="T49" fmla="*/ 4 h 116"/>
                  <a:gd name="T50" fmla="*/ 1 w 110"/>
                  <a:gd name="T51" fmla="*/ 3 h 116"/>
                  <a:gd name="T52" fmla="*/ 1 w 110"/>
                  <a:gd name="T53" fmla="*/ 3 h 116"/>
                  <a:gd name="T54" fmla="*/ 1 w 110"/>
                  <a:gd name="T55" fmla="*/ 2 h 116"/>
                  <a:gd name="T56" fmla="*/ 1 w 110"/>
                  <a:gd name="T57" fmla="*/ 2 h 116"/>
                  <a:gd name="T58" fmla="*/ 2 w 110"/>
                  <a:gd name="T59" fmla="*/ 1 h 116"/>
                  <a:gd name="T60" fmla="*/ 3 w 110"/>
                  <a:gd name="T61" fmla="*/ 1 h 116"/>
                  <a:gd name="T62" fmla="*/ 3 w 110"/>
                  <a:gd name="T63" fmla="*/ 1 h 116"/>
                  <a:gd name="T64" fmla="*/ 3 w 110"/>
                  <a:gd name="T65" fmla="*/ 0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6"/>
                  <a:gd name="T101" fmla="*/ 110 w 110"/>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6">
                    <a:moveTo>
                      <a:pt x="55" y="0"/>
                    </a:moveTo>
                    <a:lnTo>
                      <a:pt x="67" y="1"/>
                    </a:lnTo>
                    <a:lnTo>
                      <a:pt x="77" y="4"/>
                    </a:lnTo>
                    <a:lnTo>
                      <a:pt x="86" y="10"/>
                    </a:lnTo>
                    <a:lnTo>
                      <a:pt x="94" y="17"/>
                    </a:lnTo>
                    <a:lnTo>
                      <a:pt x="101" y="25"/>
                    </a:lnTo>
                    <a:lnTo>
                      <a:pt x="106" y="35"/>
                    </a:lnTo>
                    <a:lnTo>
                      <a:pt x="109" y="46"/>
                    </a:lnTo>
                    <a:lnTo>
                      <a:pt x="110" y="57"/>
                    </a:lnTo>
                    <a:lnTo>
                      <a:pt x="109" y="69"/>
                    </a:lnTo>
                    <a:lnTo>
                      <a:pt x="106" y="80"/>
                    </a:lnTo>
                    <a:lnTo>
                      <a:pt x="101" y="89"/>
                    </a:lnTo>
                    <a:lnTo>
                      <a:pt x="94" y="99"/>
                    </a:lnTo>
                    <a:lnTo>
                      <a:pt x="86" y="106"/>
                    </a:lnTo>
                    <a:lnTo>
                      <a:pt x="77" y="111"/>
                    </a:lnTo>
                    <a:lnTo>
                      <a:pt x="67" y="115"/>
                    </a:lnTo>
                    <a:lnTo>
                      <a:pt x="55" y="116"/>
                    </a:lnTo>
                    <a:lnTo>
                      <a:pt x="44" y="115"/>
                    </a:lnTo>
                    <a:lnTo>
                      <a:pt x="33" y="111"/>
                    </a:lnTo>
                    <a:lnTo>
                      <a:pt x="24" y="106"/>
                    </a:lnTo>
                    <a:lnTo>
                      <a:pt x="16" y="99"/>
                    </a:lnTo>
                    <a:lnTo>
                      <a:pt x="9" y="89"/>
                    </a:lnTo>
                    <a:lnTo>
                      <a:pt x="4" y="80"/>
                    </a:lnTo>
                    <a:lnTo>
                      <a:pt x="1" y="69"/>
                    </a:lnTo>
                    <a:lnTo>
                      <a:pt x="0" y="57"/>
                    </a:lnTo>
                    <a:lnTo>
                      <a:pt x="1" y="46"/>
                    </a:lnTo>
                    <a:lnTo>
                      <a:pt x="4" y="35"/>
                    </a:lnTo>
                    <a:lnTo>
                      <a:pt x="9" y="25"/>
                    </a:lnTo>
                    <a:lnTo>
                      <a:pt x="16" y="17"/>
                    </a:lnTo>
                    <a:lnTo>
                      <a:pt x="24" y="10"/>
                    </a:lnTo>
                    <a:lnTo>
                      <a:pt x="33" y="4"/>
                    </a:lnTo>
                    <a:lnTo>
                      <a:pt x="44" y="1"/>
                    </a:lnTo>
                    <a:lnTo>
                      <a:pt x="55" y="0"/>
                    </a:lnTo>
                    <a:close/>
                  </a:path>
                </a:pathLst>
              </a:custGeom>
              <a:solidFill>
                <a:srgbClr val="003D4C"/>
              </a:solidFill>
              <a:ln w="9525">
                <a:noFill/>
                <a:round/>
                <a:headEnd/>
                <a:tailEnd/>
              </a:ln>
            </p:spPr>
            <p:txBody>
              <a:bodyPr rot="10800000" vert="eaVert"/>
              <a:lstStyle/>
              <a:p>
                <a:endParaRPr lang="en-US" sz="2400"/>
              </a:p>
            </p:txBody>
          </p:sp>
          <p:sp>
            <p:nvSpPr>
              <p:cNvPr id="160" name="Freeform 212"/>
              <p:cNvSpPr>
                <a:spLocks noChangeAspect="1"/>
              </p:cNvSpPr>
              <p:nvPr/>
            </p:nvSpPr>
            <p:spPr bwMode="auto">
              <a:xfrm>
                <a:off x="4836" y="1841"/>
                <a:ext cx="54" cy="55"/>
              </a:xfrm>
              <a:custGeom>
                <a:avLst/>
                <a:gdLst>
                  <a:gd name="T0" fmla="*/ 4 w 107"/>
                  <a:gd name="T1" fmla="*/ 0 h 109"/>
                  <a:gd name="T2" fmla="*/ 4 w 107"/>
                  <a:gd name="T3" fmla="*/ 1 h 109"/>
                  <a:gd name="T4" fmla="*/ 5 w 107"/>
                  <a:gd name="T5" fmla="*/ 1 h 109"/>
                  <a:gd name="T6" fmla="*/ 6 w 107"/>
                  <a:gd name="T7" fmla="*/ 1 h 109"/>
                  <a:gd name="T8" fmla="*/ 6 w 107"/>
                  <a:gd name="T9" fmla="*/ 1 h 109"/>
                  <a:gd name="T10" fmla="*/ 7 w 107"/>
                  <a:gd name="T11" fmla="*/ 2 h 109"/>
                  <a:gd name="T12" fmla="*/ 7 w 107"/>
                  <a:gd name="T13" fmla="*/ 3 h 109"/>
                  <a:gd name="T14" fmla="*/ 7 w 107"/>
                  <a:gd name="T15" fmla="*/ 3 h 109"/>
                  <a:gd name="T16" fmla="*/ 7 w 107"/>
                  <a:gd name="T17" fmla="*/ 4 h 109"/>
                  <a:gd name="T18" fmla="*/ 7 w 107"/>
                  <a:gd name="T19" fmla="*/ 5 h 109"/>
                  <a:gd name="T20" fmla="*/ 7 w 107"/>
                  <a:gd name="T21" fmla="*/ 5 h 109"/>
                  <a:gd name="T22" fmla="*/ 7 w 107"/>
                  <a:gd name="T23" fmla="*/ 6 h 109"/>
                  <a:gd name="T24" fmla="*/ 6 w 107"/>
                  <a:gd name="T25" fmla="*/ 6 h 109"/>
                  <a:gd name="T26" fmla="*/ 6 w 107"/>
                  <a:gd name="T27" fmla="*/ 7 h 109"/>
                  <a:gd name="T28" fmla="*/ 5 w 107"/>
                  <a:gd name="T29" fmla="*/ 7 h 109"/>
                  <a:gd name="T30" fmla="*/ 4 w 107"/>
                  <a:gd name="T31" fmla="*/ 7 h 109"/>
                  <a:gd name="T32" fmla="*/ 4 w 107"/>
                  <a:gd name="T33" fmla="*/ 7 h 109"/>
                  <a:gd name="T34" fmla="*/ 3 w 107"/>
                  <a:gd name="T35" fmla="*/ 7 h 109"/>
                  <a:gd name="T36" fmla="*/ 2 w 107"/>
                  <a:gd name="T37" fmla="*/ 7 h 109"/>
                  <a:gd name="T38" fmla="*/ 2 w 107"/>
                  <a:gd name="T39" fmla="*/ 7 h 109"/>
                  <a:gd name="T40" fmla="*/ 1 w 107"/>
                  <a:gd name="T41" fmla="*/ 6 h 109"/>
                  <a:gd name="T42" fmla="*/ 1 w 107"/>
                  <a:gd name="T43" fmla="*/ 6 h 109"/>
                  <a:gd name="T44" fmla="*/ 1 w 107"/>
                  <a:gd name="T45" fmla="*/ 5 h 109"/>
                  <a:gd name="T46" fmla="*/ 1 w 107"/>
                  <a:gd name="T47" fmla="*/ 5 h 109"/>
                  <a:gd name="T48" fmla="*/ 0 w 107"/>
                  <a:gd name="T49" fmla="*/ 4 h 109"/>
                  <a:gd name="T50" fmla="*/ 1 w 107"/>
                  <a:gd name="T51" fmla="*/ 3 h 109"/>
                  <a:gd name="T52" fmla="*/ 1 w 107"/>
                  <a:gd name="T53" fmla="*/ 3 h 109"/>
                  <a:gd name="T54" fmla="*/ 1 w 107"/>
                  <a:gd name="T55" fmla="*/ 2 h 109"/>
                  <a:gd name="T56" fmla="*/ 1 w 107"/>
                  <a:gd name="T57" fmla="*/ 1 h 109"/>
                  <a:gd name="T58" fmla="*/ 2 w 107"/>
                  <a:gd name="T59" fmla="*/ 1 h 109"/>
                  <a:gd name="T60" fmla="*/ 2 w 107"/>
                  <a:gd name="T61" fmla="*/ 1 h 109"/>
                  <a:gd name="T62" fmla="*/ 3 w 107"/>
                  <a:gd name="T63" fmla="*/ 1 h 109"/>
                  <a:gd name="T64" fmla="*/ 4 w 107"/>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09"/>
                  <a:gd name="T101" fmla="*/ 107 w 107"/>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09">
                    <a:moveTo>
                      <a:pt x="53" y="0"/>
                    </a:moveTo>
                    <a:lnTo>
                      <a:pt x="63" y="1"/>
                    </a:lnTo>
                    <a:lnTo>
                      <a:pt x="74" y="4"/>
                    </a:lnTo>
                    <a:lnTo>
                      <a:pt x="83" y="9"/>
                    </a:lnTo>
                    <a:lnTo>
                      <a:pt x="91" y="16"/>
                    </a:lnTo>
                    <a:lnTo>
                      <a:pt x="98" y="24"/>
                    </a:lnTo>
                    <a:lnTo>
                      <a:pt x="103" y="33"/>
                    </a:lnTo>
                    <a:lnTo>
                      <a:pt x="106" y="44"/>
                    </a:lnTo>
                    <a:lnTo>
                      <a:pt x="107" y="55"/>
                    </a:lnTo>
                    <a:lnTo>
                      <a:pt x="106" y="66"/>
                    </a:lnTo>
                    <a:lnTo>
                      <a:pt x="103" y="76"/>
                    </a:lnTo>
                    <a:lnTo>
                      <a:pt x="98" y="85"/>
                    </a:lnTo>
                    <a:lnTo>
                      <a:pt x="91" y="93"/>
                    </a:lnTo>
                    <a:lnTo>
                      <a:pt x="83" y="100"/>
                    </a:lnTo>
                    <a:lnTo>
                      <a:pt x="74" y="105"/>
                    </a:lnTo>
                    <a:lnTo>
                      <a:pt x="63" y="108"/>
                    </a:lnTo>
                    <a:lnTo>
                      <a:pt x="53" y="109"/>
                    </a:lnTo>
                    <a:lnTo>
                      <a:pt x="43" y="108"/>
                    </a:lnTo>
                    <a:lnTo>
                      <a:pt x="32" y="105"/>
                    </a:lnTo>
                    <a:lnTo>
                      <a:pt x="23" y="100"/>
                    </a:lnTo>
                    <a:lnTo>
                      <a:pt x="16" y="93"/>
                    </a:lnTo>
                    <a:lnTo>
                      <a:pt x="9" y="85"/>
                    </a:lnTo>
                    <a:lnTo>
                      <a:pt x="5" y="76"/>
                    </a:lnTo>
                    <a:lnTo>
                      <a:pt x="1" y="66"/>
                    </a:lnTo>
                    <a:lnTo>
                      <a:pt x="0" y="55"/>
                    </a:lnTo>
                    <a:lnTo>
                      <a:pt x="1" y="44"/>
                    </a:lnTo>
                    <a:lnTo>
                      <a:pt x="5" y="33"/>
                    </a:lnTo>
                    <a:lnTo>
                      <a:pt x="9" y="24"/>
                    </a:lnTo>
                    <a:lnTo>
                      <a:pt x="16" y="16"/>
                    </a:lnTo>
                    <a:lnTo>
                      <a:pt x="23" y="9"/>
                    </a:lnTo>
                    <a:lnTo>
                      <a:pt x="32" y="4"/>
                    </a:lnTo>
                    <a:lnTo>
                      <a:pt x="43" y="1"/>
                    </a:lnTo>
                    <a:lnTo>
                      <a:pt x="53" y="0"/>
                    </a:lnTo>
                    <a:close/>
                  </a:path>
                </a:pathLst>
              </a:custGeom>
              <a:solidFill>
                <a:srgbClr val="0C4244"/>
              </a:solidFill>
              <a:ln w="9525">
                <a:noFill/>
                <a:round/>
                <a:headEnd/>
                <a:tailEnd/>
              </a:ln>
            </p:spPr>
            <p:txBody>
              <a:bodyPr rot="10800000" vert="eaVert"/>
              <a:lstStyle/>
              <a:p>
                <a:endParaRPr lang="en-US" sz="2400"/>
              </a:p>
            </p:txBody>
          </p:sp>
          <p:sp>
            <p:nvSpPr>
              <p:cNvPr id="161" name="Freeform 213"/>
              <p:cNvSpPr>
                <a:spLocks noChangeAspect="1"/>
              </p:cNvSpPr>
              <p:nvPr/>
            </p:nvSpPr>
            <p:spPr bwMode="auto">
              <a:xfrm>
                <a:off x="4837" y="1842"/>
                <a:ext cx="51" cy="52"/>
              </a:xfrm>
              <a:custGeom>
                <a:avLst/>
                <a:gdLst>
                  <a:gd name="T0" fmla="*/ 3 w 102"/>
                  <a:gd name="T1" fmla="*/ 0 h 105"/>
                  <a:gd name="T2" fmla="*/ 4 w 102"/>
                  <a:gd name="T3" fmla="*/ 0 h 105"/>
                  <a:gd name="T4" fmla="*/ 5 w 102"/>
                  <a:gd name="T5" fmla="*/ 0 h 105"/>
                  <a:gd name="T6" fmla="*/ 5 w 102"/>
                  <a:gd name="T7" fmla="*/ 0 h 105"/>
                  <a:gd name="T8" fmla="*/ 6 w 102"/>
                  <a:gd name="T9" fmla="*/ 1 h 105"/>
                  <a:gd name="T10" fmla="*/ 6 w 102"/>
                  <a:gd name="T11" fmla="*/ 1 h 105"/>
                  <a:gd name="T12" fmla="*/ 6 w 102"/>
                  <a:gd name="T13" fmla="*/ 2 h 105"/>
                  <a:gd name="T14" fmla="*/ 6 w 102"/>
                  <a:gd name="T15" fmla="*/ 2 h 105"/>
                  <a:gd name="T16" fmla="*/ 6 w 102"/>
                  <a:gd name="T17" fmla="*/ 3 h 105"/>
                  <a:gd name="T18" fmla="*/ 6 w 102"/>
                  <a:gd name="T19" fmla="*/ 3 h 105"/>
                  <a:gd name="T20" fmla="*/ 6 w 102"/>
                  <a:gd name="T21" fmla="*/ 4 h 105"/>
                  <a:gd name="T22" fmla="*/ 6 w 102"/>
                  <a:gd name="T23" fmla="*/ 5 h 105"/>
                  <a:gd name="T24" fmla="*/ 6 w 102"/>
                  <a:gd name="T25" fmla="*/ 5 h 105"/>
                  <a:gd name="T26" fmla="*/ 5 w 102"/>
                  <a:gd name="T27" fmla="*/ 6 h 105"/>
                  <a:gd name="T28" fmla="*/ 5 w 102"/>
                  <a:gd name="T29" fmla="*/ 6 h 105"/>
                  <a:gd name="T30" fmla="*/ 4 w 102"/>
                  <a:gd name="T31" fmla="*/ 6 h 105"/>
                  <a:gd name="T32" fmla="*/ 3 w 102"/>
                  <a:gd name="T33" fmla="*/ 6 h 105"/>
                  <a:gd name="T34" fmla="*/ 3 w 102"/>
                  <a:gd name="T35" fmla="*/ 6 h 105"/>
                  <a:gd name="T36" fmla="*/ 2 w 102"/>
                  <a:gd name="T37" fmla="*/ 6 h 105"/>
                  <a:gd name="T38" fmla="*/ 2 w 102"/>
                  <a:gd name="T39" fmla="*/ 6 h 105"/>
                  <a:gd name="T40" fmla="*/ 1 w 102"/>
                  <a:gd name="T41" fmla="*/ 5 h 105"/>
                  <a:gd name="T42" fmla="*/ 1 w 102"/>
                  <a:gd name="T43" fmla="*/ 5 h 105"/>
                  <a:gd name="T44" fmla="*/ 1 w 102"/>
                  <a:gd name="T45" fmla="*/ 4 h 105"/>
                  <a:gd name="T46" fmla="*/ 1 w 102"/>
                  <a:gd name="T47" fmla="*/ 3 h 105"/>
                  <a:gd name="T48" fmla="*/ 0 w 102"/>
                  <a:gd name="T49" fmla="*/ 3 h 105"/>
                  <a:gd name="T50" fmla="*/ 1 w 102"/>
                  <a:gd name="T51" fmla="*/ 2 h 105"/>
                  <a:gd name="T52" fmla="*/ 1 w 102"/>
                  <a:gd name="T53" fmla="*/ 2 h 105"/>
                  <a:gd name="T54" fmla="*/ 1 w 102"/>
                  <a:gd name="T55" fmla="*/ 1 h 105"/>
                  <a:gd name="T56" fmla="*/ 1 w 102"/>
                  <a:gd name="T57" fmla="*/ 1 h 105"/>
                  <a:gd name="T58" fmla="*/ 2 w 102"/>
                  <a:gd name="T59" fmla="*/ 0 h 105"/>
                  <a:gd name="T60" fmla="*/ 2 w 102"/>
                  <a:gd name="T61" fmla="*/ 0 h 105"/>
                  <a:gd name="T62" fmla="*/ 3 w 102"/>
                  <a:gd name="T63" fmla="*/ 0 h 105"/>
                  <a:gd name="T64" fmla="*/ 3 w 102"/>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
                  <a:gd name="T100" fmla="*/ 0 h 105"/>
                  <a:gd name="T101" fmla="*/ 102 w 102"/>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 h="105">
                    <a:moveTo>
                      <a:pt x="51" y="0"/>
                    </a:moveTo>
                    <a:lnTo>
                      <a:pt x="61" y="1"/>
                    </a:lnTo>
                    <a:lnTo>
                      <a:pt x="71" y="5"/>
                    </a:lnTo>
                    <a:lnTo>
                      <a:pt x="79" y="9"/>
                    </a:lnTo>
                    <a:lnTo>
                      <a:pt x="87" y="16"/>
                    </a:lnTo>
                    <a:lnTo>
                      <a:pt x="92" y="23"/>
                    </a:lnTo>
                    <a:lnTo>
                      <a:pt x="98" y="32"/>
                    </a:lnTo>
                    <a:lnTo>
                      <a:pt x="101" y="43"/>
                    </a:lnTo>
                    <a:lnTo>
                      <a:pt x="102" y="53"/>
                    </a:lnTo>
                    <a:lnTo>
                      <a:pt x="101" y="63"/>
                    </a:lnTo>
                    <a:lnTo>
                      <a:pt x="98" y="74"/>
                    </a:lnTo>
                    <a:lnTo>
                      <a:pt x="92" y="82"/>
                    </a:lnTo>
                    <a:lnTo>
                      <a:pt x="87" y="90"/>
                    </a:lnTo>
                    <a:lnTo>
                      <a:pt x="79" y="96"/>
                    </a:lnTo>
                    <a:lnTo>
                      <a:pt x="71" y="100"/>
                    </a:lnTo>
                    <a:lnTo>
                      <a:pt x="61" y="104"/>
                    </a:lnTo>
                    <a:lnTo>
                      <a:pt x="51" y="105"/>
                    </a:lnTo>
                    <a:lnTo>
                      <a:pt x="41" y="104"/>
                    </a:lnTo>
                    <a:lnTo>
                      <a:pt x="31" y="100"/>
                    </a:lnTo>
                    <a:lnTo>
                      <a:pt x="23" y="96"/>
                    </a:lnTo>
                    <a:lnTo>
                      <a:pt x="15" y="90"/>
                    </a:lnTo>
                    <a:lnTo>
                      <a:pt x="10" y="82"/>
                    </a:lnTo>
                    <a:lnTo>
                      <a:pt x="5" y="74"/>
                    </a:lnTo>
                    <a:lnTo>
                      <a:pt x="2" y="63"/>
                    </a:lnTo>
                    <a:lnTo>
                      <a:pt x="0" y="53"/>
                    </a:lnTo>
                    <a:lnTo>
                      <a:pt x="2" y="43"/>
                    </a:lnTo>
                    <a:lnTo>
                      <a:pt x="5" y="32"/>
                    </a:lnTo>
                    <a:lnTo>
                      <a:pt x="10" y="23"/>
                    </a:lnTo>
                    <a:lnTo>
                      <a:pt x="15" y="16"/>
                    </a:lnTo>
                    <a:lnTo>
                      <a:pt x="23" y="9"/>
                    </a:lnTo>
                    <a:lnTo>
                      <a:pt x="31" y="5"/>
                    </a:lnTo>
                    <a:lnTo>
                      <a:pt x="41" y="1"/>
                    </a:lnTo>
                    <a:lnTo>
                      <a:pt x="51" y="0"/>
                    </a:lnTo>
                    <a:close/>
                  </a:path>
                </a:pathLst>
              </a:custGeom>
              <a:solidFill>
                <a:srgbClr val="21473D"/>
              </a:solidFill>
              <a:ln w="9525">
                <a:noFill/>
                <a:round/>
                <a:headEnd/>
                <a:tailEnd/>
              </a:ln>
            </p:spPr>
            <p:txBody>
              <a:bodyPr rot="10800000" vert="eaVert"/>
              <a:lstStyle/>
              <a:p>
                <a:endParaRPr lang="en-US" sz="2400"/>
              </a:p>
            </p:txBody>
          </p:sp>
          <p:sp>
            <p:nvSpPr>
              <p:cNvPr id="162" name="Freeform 214"/>
              <p:cNvSpPr>
                <a:spLocks noChangeAspect="1"/>
              </p:cNvSpPr>
              <p:nvPr/>
            </p:nvSpPr>
            <p:spPr bwMode="auto">
              <a:xfrm>
                <a:off x="4839" y="1843"/>
                <a:ext cx="47" cy="49"/>
              </a:xfrm>
              <a:custGeom>
                <a:avLst/>
                <a:gdLst>
                  <a:gd name="T0" fmla="*/ 3 w 94"/>
                  <a:gd name="T1" fmla="*/ 0 h 99"/>
                  <a:gd name="T2" fmla="*/ 3 w 94"/>
                  <a:gd name="T3" fmla="*/ 0 h 99"/>
                  <a:gd name="T4" fmla="*/ 5 w 94"/>
                  <a:gd name="T5" fmla="*/ 0 h 99"/>
                  <a:gd name="T6" fmla="*/ 5 w 94"/>
                  <a:gd name="T7" fmla="*/ 0 h 99"/>
                  <a:gd name="T8" fmla="*/ 5 w 94"/>
                  <a:gd name="T9" fmla="*/ 0 h 99"/>
                  <a:gd name="T10" fmla="*/ 6 w 94"/>
                  <a:gd name="T11" fmla="*/ 1 h 99"/>
                  <a:gd name="T12" fmla="*/ 6 w 94"/>
                  <a:gd name="T13" fmla="*/ 1 h 99"/>
                  <a:gd name="T14" fmla="*/ 6 w 94"/>
                  <a:gd name="T15" fmla="*/ 2 h 99"/>
                  <a:gd name="T16" fmla="*/ 6 w 94"/>
                  <a:gd name="T17" fmla="*/ 3 h 99"/>
                  <a:gd name="T18" fmla="*/ 6 w 94"/>
                  <a:gd name="T19" fmla="*/ 3 h 99"/>
                  <a:gd name="T20" fmla="*/ 6 w 94"/>
                  <a:gd name="T21" fmla="*/ 4 h 99"/>
                  <a:gd name="T22" fmla="*/ 6 w 94"/>
                  <a:gd name="T23" fmla="*/ 4 h 99"/>
                  <a:gd name="T24" fmla="*/ 5 w 94"/>
                  <a:gd name="T25" fmla="*/ 5 h 99"/>
                  <a:gd name="T26" fmla="*/ 5 w 94"/>
                  <a:gd name="T27" fmla="*/ 5 h 99"/>
                  <a:gd name="T28" fmla="*/ 5 w 94"/>
                  <a:gd name="T29" fmla="*/ 6 h 99"/>
                  <a:gd name="T30" fmla="*/ 3 w 94"/>
                  <a:gd name="T31" fmla="*/ 6 h 99"/>
                  <a:gd name="T32" fmla="*/ 3 w 94"/>
                  <a:gd name="T33" fmla="*/ 6 h 99"/>
                  <a:gd name="T34" fmla="*/ 3 w 94"/>
                  <a:gd name="T35" fmla="*/ 6 h 99"/>
                  <a:gd name="T36" fmla="*/ 2 w 94"/>
                  <a:gd name="T37" fmla="*/ 6 h 99"/>
                  <a:gd name="T38" fmla="*/ 1 w 94"/>
                  <a:gd name="T39" fmla="*/ 5 h 99"/>
                  <a:gd name="T40" fmla="*/ 1 w 94"/>
                  <a:gd name="T41" fmla="*/ 5 h 99"/>
                  <a:gd name="T42" fmla="*/ 1 w 94"/>
                  <a:gd name="T43" fmla="*/ 4 h 99"/>
                  <a:gd name="T44" fmla="*/ 1 w 94"/>
                  <a:gd name="T45" fmla="*/ 4 h 99"/>
                  <a:gd name="T46" fmla="*/ 1 w 94"/>
                  <a:gd name="T47" fmla="*/ 3 h 99"/>
                  <a:gd name="T48" fmla="*/ 0 w 94"/>
                  <a:gd name="T49" fmla="*/ 3 h 99"/>
                  <a:gd name="T50" fmla="*/ 1 w 94"/>
                  <a:gd name="T51" fmla="*/ 2 h 99"/>
                  <a:gd name="T52" fmla="*/ 1 w 94"/>
                  <a:gd name="T53" fmla="*/ 1 h 99"/>
                  <a:gd name="T54" fmla="*/ 1 w 94"/>
                  <a:gd name="T55" fmla="*/ 1 h 99"/>
                  <a:gd name="T56" fmla="*/ 1 w 94"/>
                  <a:gd name="T57" fmla="*/ 0 h 99"/>
                  <a:gd name="T58" fmla="*/ 1 w 94"/>
                  <a:gd name="T59" fmla="*/ 0 h 99"/>
                  <a:gd name="T60" fmla="*/ 2 w 94"/>
                  <a:gd name="T61" fmla="*/ 0 h 99"/>
                  <a:gd name="T62" fmla="*/ 3 w 94"/>
                  <a:gd name="T63" fmla="*/ 0 h 99"/>
                  <a:gd name="T64" fmla="*/ 3 w 94"/>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9"/>
                  <a:gd name="T101" fmla="*/ 94 w 94"/>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9">
                    <a:moveTo>
                      <a:pt x="47" y="0"/>
                    </a:moveTo>
                    <a:lnTo>
                      <a:pt x="56" y="1"/>
                    </a:lnTo>
                    <a:lnTo>
                      <a:pt x="65" y="4"/>
                    </a:lnTo>
                    <a:lnTo>
                      <a:pt x="74" y="8"/>
                    </a:lnTo>
                    <a:lnTo>
                      <a:pt x="80" y="14"/>
                    </a:lnTo>
                    <a:lnTo>
                      <a:pt x="86" y="22"/>
                    </a:lnTo>
                    <a:lnTo>
                      <a:pt x="91" y="30"/>
                    </a:lnTo>
                    <a:lnTo>
                      <a:pt x="93" y="40"/>
                    </a:lnTo>
                    <a:lnTo>
                      <a:pt x="94" y="50"/>
                    </a:lnTo>
                    <a:lnTo>
                      <a:pt x="93" y="59"/>
                    </a:lnTo>
                    <a:lnTo>
                      <a:pt x="91" y="68"/>
                    </a:lnTo>
                    <a:lnTo>
                      <a:pt x="86" y="78"/>
                    </a:lnTo>
                    <a:lnTo>
                      <a:pt x="80" y="84"/>
                    </a:lnTo>
                    <a:lnTo>
                      <a:pt x="74" y="90"/>
                    </a:lnTo>
                    <a:lnTo>
                      <a:pt x="65" y="96"/>
                    </a:lnTo>
                    <a:lnTo>
                      <a:pt x="56" y="98"/>
                    </a:lnTo>
                    <a:lnTo>
                      <a:pt x="47" y="99"/>
                    </a:lnTo>
                    <a:lnTo>
                      <a:pt x="38" y="98"/>
                    </a:lnTo>
                    <a:lnTo>
                      <a:pt x="29" y="96"/>
                    </a:lnTo>
                    <a:lnTo>
                      <a:pt x="21" y="90"/>
                    </a:lnTo>
                    <a:lnTo>
                      <a:pt x="14" y="84"/>
                    </a:lnTo>
                    <a:lnTo>
                      <a:pt x="8" y="78"/>
                    </a:lnTo>
                    <a:lnTo>
                      <a:pt x="3" y="68"/>
                    </a:lnTo>
                    <a:lnTo>
                      <a:pt x="1" y="59"/>
                    </a:lnTo>
                    <a:lnTo>
                      <a:pt x="0" y="50"/>
                    </a:lnTo>
                    <a:lnTo>
                      <a:pt x="1" y="40"/>
                    </a:lnTo>
                    <a:lnTo>
                      <a:pt x="3" y="30"/>
                    </a:lnTo>
                    <a:lnTo>
                      <a:pt x="8" y="22"/>
                    </a:lnTo>
                    <a:lnTo>
                      <a:pt x="14" y="14"/>
                    </a:lnTo>
                    <a:lnTo>
                      <a:pt x="21" y="8"/>
                    </a:lnTo>
                    <a:lnTo>
                      <a:pt x="29" y="4"/>
                    </a:lnTo>
                    <a:lnTo>
                      <a:pt x="38" y="1"/>
                    </a:lnTo>
                    <a:lnTo>
                      <a:pt x="47" y="0"/>
                    </a:lnTo>
                    <a:close/>
                  </a:path>
                </a:pathLst>
              </a:custGeom>
              <a:solidFill>
                <a:srgbClr val="384C35"/>
              </a:solidFill>
              <a:ln w="9525">
                <a:noFill/>
                <a:round/>
                <a:headEnd/>
                <a:tailEnd/>
              </a:ln>
            </p:spPr>
            <p:txBody>
              <a:bodyPr rot="10800000" vert="eaVert"/>
              <a:lstStyle/>
              <a:p>
                <a:endParaRPr lang="en-US" sz="2400"/>
              </a:p>
            </p:txBody>
          </p:sp>
          <p:sp>
            <p:nvSpPr>
              <p:cNvPr id="163" name="Freeform 215"/>
              <p:cNvSpPr>
                <a:spLocks noChangeAspect="1"/>
              </p:cNvSpPr>
              <p:nvPr/>
            </p:nvSpPr>
            <p:spPr bwMode="auto">
              <a:xfrm>
                <a:off x="4841" y="1843"/>
                <a:ext cx="44" cy="47"/>
              </a:xfrm>
              <a:custGeom>
                <a:avLst/>
                <a:gdLst>
                  <a:gd name="T0" fmla="*/ 2 w 89"/>
                  <a:gd name="T1" fmla="*/ 0 h 95"/>
                  <a:gd name="T2" fmla="*/ 3 w 89"/>
                  <a:gd name="T3" fmla="*/ 0 h 95"/>
                  <a:gd name="T4" fmla="*/ 3 w 89"/>
                  <a:gd name="T5" fmla="*/ 0 h 95"/>
                  <a:gd name="T6" fmla="*/ 4 w 89"/>
                  <a:gd name="T7" fmla="*/ 0 h 95"/>
                  <a:gd name="T8" fmla="*/ 4 w 89"/>
                  <a:gd name="T9" fmla="*/ 0 h 95"/>
                  <a:gd name="T10" fmla="*/ 5 w 89"/>
                  <a:gd name="T11" fmla="*/ 1 h 95"/>
                  <a:gd name="T12" fmla="*/ 5 w 89"/>
                  <a:gd name="T13" fmla="*/ 1 h 95"/>
                  <a:gd name="T14" fmla="*/ 5 w 89"/>
                  <a:gd name="T15" fmla="*/ 2 h 95"/>
                  <a:gd name="T16" fmla="*/ 5 w 89"/>
                  <a:gd name="T17" fmla="*/ 3 h 95"/>
                  <a:gd name="T18" fmla="*/ 5 w 89"/>
                  <a:gd name="T19" fmla="*/ 3 h 95"/>
                  <a:gd name="T20" fmla="*/ 5 w 89"/>
                  <a:gd name="T21" fmla="*/ 4 h 95"/>
                  <a:gd name="T22" fmla="*/ 5 w 89"/>
                  <a:gd name="T23" fmla="*/ 4 h 95"/>
                  <a:gd name="T24" fmla="*/ 4 w 89"/>
                  <a:gd name="T25" fmla="*/ 5 h 95"/>
                  <a:gd name="T26" fmla="*/ 4 w 89"/>
                  <a:gd name="T27" fmla="*/ 5 h 95"/>
                  <a:gd name="T28" fmla="*/ 3 w 89"/>
                  <a:gd name="T29" fmla="*/ 5 h 95"/>
                  <a:gd name="T30" fmla="*/ 3 w 89"/>
                  <a:gd name="T31" fmla="*/ 5 h 95"/>
                  <a:gd name="T32" fmla="*/ 2 w 89"/>
                  <a:gd name="T33" fmla="*/ 5 h 95"/>
                  <a:gd name="T34" fmla="*/ 2 w 89"/>
                  <a:gd name="T35" fmla="*/ 5 h 95"/>
                  <a:gd name="T36" fmla="*/ 1 w 89"/>
                  <a:gd name="T37" fmla="*/ 5 h 95"/>
                  <a:gd name="T38" fmla="*/ 1 w 89"/>
                  <a:gd name="T39" fmla="*/ 5 h 95"/>
                  <a:gd name="T40" fmla="*/ 0 w 89"/>
                  <a:gd name="T41" fmla="*/ 5 h 95"/>
                  <a:gd name="T42" fmla="*/ 0 w 89"/>
                  <a:gd name="T43" fmla="*/ 4 h 95"/>
                  <a:gd name="T44" fmla="*/ 0 w 89"/>
                  <a:gd name="T45" fmla="*/ 4 h 95"/>
                  <a:gd name="T46" fmla="*/ 0 w 89"/>
                  <a:gd name="T47" fmla="*/ 3 h 95"/>
                  <a:gd name="T48" fmla="*/ 0 w 89"/>
                  <a:gd name="T49" fmla="*/ 3 h 95"/>
                  <a:gd name="T50" fmla="*/ 0 w 89"/>
                  <a:gd name="T51" fmla="*/ 2 h 95"/>
                  <a:gd name="T52" fmla="*/ 0 w 89"/>
                  <a:gd name="T53" fmla="*/ 1 h 95"/>
                  <a:gd name="T54" fmla="*/ 0 w 89"/>
                  <a:gd name="T55" fmla="*/ 1 h 95"/>
                  <a:gd name="T56" fmla="*/ 0 w 89"/>
                  <a:gd name="T57" fmla="*/ 0 h 95"/>
                  <a:gd name="T58" fmla="*/ 1 w 89"/>
                  <a:gd name="T59" fmla="*/ 0 h 95"/>
                  <a:gd name="T60" fmla="*/ 1 w 89"/>
                  <a:gd name="T61" fmla="*/ 0 h 95"/>
                  <a:gd name="T62" fmla="*/ 2 w 89"/>
                  <a:gd name="T63" fmla="*/ 0 h 95"/>
                  <a:gd name="T64" fmla="*/ 2 w 89"/>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95"/>
                  <a:gd name="T101" fmla="*/ 89 w 89"/>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95">
                    <a:moveTo>
                      <a:pt x="44" y="0"/>
                    </a:moveTo>
                    <a:lnTo>
                      <a:pt x="53" y="2"/>
                    </a:lnTo>
                    <a:lnTo>
                      <a:pt x="61" y="4"/>
                    </a:lnTo>
                    <a:lnTo>
                      <a:pt x="69" y="9"/>
                    </a:lnTo>
                    <a:lnTo>
                      <a:pt x="76" y="14"/>
                    </a:lnTo>
                    <a:lnTo>
                      <a:pt x="81" y="21"/>
                    </a:lnTo>
                    <a:lnTo>
                      <a:pt x="85" y="29"/>
                    </a:lnTo>
                    <a:lnTo>
                      <a:pt x="88" y="39"/>
                    </a:lnTo>
                    <a:lnTo>
                      <a:pt x="89" y="48"/>
                    </a:lnTo>
                    <a:lnTo>
                      <a:pt x="88" y="57"/>
                    </a:lnTo>
                    <a:lnTo>
                      <a:pt x="85" y="65"/>
                    </a:lnTo>
                    <a:lnTo>
                      <a:pt x="81" y="73"/>
                    </a:lnTo>
                    <a:lnTo>
                      <a:pt x="76" y="80"/>
                    </a:lnTo>
                    <a:lnTo>
                      <a:pt x="69" y="87"/>
                    </a:lnTo>
                    <a:lnTo>
                      <a:pt x="61" y="92"/>
                    </a:lnTo>
                    <a:lnTo>
                      <a:pt x="53" y="94"/>
                    </a:lnTo>
                    <a:lnTo>
                      <a:pt x="44" y="95"/>
                    </a:lnTo>
                    <a:lnTo>
                      <a:pt x="35" y="94"/>
                    </a:lnTo>
                    <a:lnTo>
                      <a:pt x="27" y="92"/>
                    </a:lnTo>
                    <a:lnTo>
                      <a:pt x="19" y="87"/>
                    </a:lnTo>
                    <a:lnTo>
                      <a:pt x="13" y="80"/>
                    </a:lnTo>
                    <a:lnTo>
                      <a:pt x="7" y="73"/>
                    </a:lnTo>
                    <a:lnTo>
                      <a:pt x="4" y="65"/>
                    </a:lnTo>
                    <a:lnTo>
                      <a:pt x="1" y="57"/>
                    </a:lnTo>
                    <a:lnTo>
                      <a:pt x="0" y="48"/>
                    </a:lnTo>
                    <a:lnTo>
                      <a:pt x="1" y="39"/>
                    </a:lnTo>
                    <a:lnTo>
                      <a:pt x="4" y="29"/>
                    </a:lnTo>
                    <a:lnTo>
                      <a:pt x="7" y="21"/>
                    </a:lnTo>
                    <a:lnTo>
                      <a:pt x="13" y="14"/>
                    </a:lnTo>
                    <a:lnTo>
                      <a:pt x="19" y="9"/>
                    </a:lnTo>
                    <a:lnTo>
                      <a:pt x="27" y="4"/>
                    </a:lnTo>
                    <a:lnTo>
                      <a:pt x="35" y="2"/>
                    </a:lnTo>
                    <a:lnTo>
                      <a:pt x="44" y="0"/>
                    </a:lnTo>
                    <a:close/>
                  </a:path>
                </a:pathLst>
              </a:custGeom>
              <a:solidFill>
                <a:srgbClr val="4C512B"/>
              </a:solidFill>
              <a:ln w="9525">
                <a:noFill/>
                <a:round/>
                <a:headEnd/>
                <a:tailEnd/>
              </a:ln>
            </p:spPr>
            <p:txBody>
              <a:bodyPr rot="10800000" vert="eaVert"/>
              <a:lstStyle/>
              <a:p>
                <a:endParaRPr lang="en-US" sz="2400"/>
              </a:p>
            </p:txBody>
          </p:sp>
          <p:sp>
            <p:nvSpPr>
              <p:cNvPr id="164" name="Freeform 216"/>
              <p:cNvSpPr>
                <a:spLocks noChangeAspect="1"/>
              </p:cNvSpPr>
              <p:nvPr/>
            </p:nvSpPr>
            <p:spPr bwMode="auto">
              <a:xfrm>
                <a:off x="4841" y="1844"/>
                <a:ext cx="43" cy="45"/>
              </a:xfrm>
              <a:custGeom>
                <a:avLst/>
                <a:gdLst>
                  <a:gd name="T0" fmla="*/ 3 w 86"/>
                  <a:gd name="T1" fmla="*/ 0 h 90"/>
                  <a:gd name="T2" fmla="*/ 3 w 86"/>
                  <a:gd name="T3" fmla="*/ 1 h 90"/>
                  <a:gd name="T4" fmla="*/ 4 w 86"/>
                  <a:gd name="T5" fmla="*/ 1 h 90"/>
                  <a:gd name="T6" fmla="*/ 5 w 86"/>
                  <a:gd name="T7" fmla="*/ 1 h 90"/>
                  <a:gd name="T8" fmla="*/ 5 w 86"/>
                  <a:gd name="T9" fmla="*/ 1 h 90"/>
                  <a:gd name="T10" fmla="*/ 5 w 86"/>
                  <a:gd name="T11" fmla="*/ 1 h 90"/>
                  <a:gd name="T12" fmla="*/ 5 w 86"/>
                  <a:gd name="T13" fmla="*/ 2 h 90"/>
                  <a:gd name="T14" fmla="*/ 5 w 86"/>
                  <a:gd name="T15" fmla="*/ 3 h 90"/>
                  <a:gd name="T16" fmla="*/ 5 w 86"/>
                  <a:gd name="T17" fmla="*/ 3 h 90"/>
                  <a:gd name="T18" fmla="*/ 5 w 86"/>
                  <a:gd name="T19" fmla="*/ 3 h 90"/>
                  <a:gd name="T20" fmla="*/ 5 w 86"/>
                  <a:gd name="T21" fmla="*/ 4 h 90"/>
                  <a:gd name="T22" fmla="*/ 5 w 86"/>
                  <a:gd name="T23" fmla="*/ 5 h 90"/>
                  <a:gd name="T24" fmla="*/ 5 w 86"/>
                  <a:gd name="T25" fmla="*/ 5 h 90"/>
                  <a:gd name="T26" fmla="*/ 5 w 86"/>
                  <a:gd name="T27" fmla="*/ 6 h 90"/>
                  <a:gd name="T28" fmla="*/ 4 w 86"/>
                  <a:gd name="T29" fmla="*/ 6 h 90"/>
                  <a:gd name="T30" fmla="*/ 3 w 86"/>
                  <a:gd name="T31" fmla="*/ 6 h 90"/>
                  <a:gd name="T32" fmla="*/ 3 w 86"/>
                  <a:gd name="T33" fmla="*/ 6 h 90"/>
                  <a:gd name="T34" fmla="*/ 3 w 86"/>
                  <a:gd name="T35" fmla="*/ 6 h 90"/>
                  <a:gd name="T36" fmla="*/ 2 w 86"/>
                  <a:gd name="T37" fmla="*/ 6 h 90"/>
                  <a:gd name="T38" fmla="*/ 1 w 86"/>
                  <a:gd name="T39" fmla="*/ 6 h 90"/>
                  <a:gd name="T40" fmla="*/ 1 w 86"/>
                  <a:gd name="T41" fmla="*/ 5 h 90"/>
                  <a:gd name="T42" fmla="*/ 1 w 86"/>
                  <a:gd name="T43" fmla="*/ 5 h 90"/>
                  <a:gd name="T44" fmla="*/ 1 w 86"/>
                  <a:gd name="T45" fmla="*/ 4 h 90"/>
                  <a:gd name="T46" fmla="*/ 1 w 86"/>
                  <a:gd name="T47" fmla="*/ 3 h 90"/>
                  <a:gd name="T48" fmla="*/ 0 w 86"/>
                  <a:gd name="T49" fmla="*/ 3 h 90"/>
                  <a:gd name="T50" fmla="*/ 1 w 86"/>
                  <a:gd name="T51" fmla="*/ 3 h 90"/>
                  <a:gd name="T52" fmla="*/ 1 w 86"/>
                  <a:gd name="T53" fmla="*/ 2 h 90"/>
                  <a:gd name="T54" fmla="*/ 1 w 86"/>
                  <a:gd name="T55" fmla="*/ 1 h 90"/>
                  <a:gd name="T56" fmla="*/ 1 w 86"/>
                  <a:gd name="T57" fmla="*/ 1 h 90"/>
                  <a:gd name="T58" fmla="*/ 1 w 86"/>
                  <a:gd name="T59" fmla="*/ 1 h 90"/>
                  <a:gd name="T60" fmla="*/ 2 w 86"/>
                  <a:gd name="T61" fmla="*/ 1 h 90"/>
                  <a:gd name="T62" fmla="*/ 3 w 86"/>
                  <a:gd name="T63" fmla="*/ 1 h 90"/>
                  <a:gd name="T64" fmla="*/ 3 w 86"/>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90"/>
                  <a:gd name="T101" fmla="*/ 86 w 8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90">
                    <a:moveTo>
                      <a:pt x="43" y="0"/>
                    </a:moveTo>
                    <a:lnTo>
                      <a:pt x="51" y="1"/>
                    </a:lnTo>
                    <a:lnTo>
                      <a:pt x="59" y="3"/>
                    </a:lnTo>
                    <a:lnTo>
                      <a:pt x="66" y="8"/>
                    </a:lnTo>
                    <a:lnTo>
                      <a:pt x="73" y="13"/>
                    </a:lnTo>
                    <a:lnTo>
                      <a:pt x="79" y="19"/>
                    </a:lnTo>
                    <a:lnTo>
                      <a:pt x="82" y="27"/>
                    </a:lnTo>
                    <a:lnTo>
                      <a:pt x="84" y="35"/>
                    </a:lnTo>
                    <a:lnTo>
                      <a:pt x="86" y="45"/>
                    </a:lnTo>
                    <a:lnTo>
                      <a:pt x="84" y="54"/>
                    </a:lnTo>
                    <a:lnTo>
                      <a:pt x="82" y="62"/>
                    </a:lnTo>
                    <a:lnTo>
                      <a:pt x="79" y="70"/>
                    </a:lnTo>
                    <a:lnTo>
                      <a:pt x="73" y="76"/>
                    </a:lnTo>
                    <a:lnTo>
                      <a:pt x="66" y="81"/>
                    </a:lnTo>
                    <a:lnTo>
                      <a:pt x="59" y="86"/>
                    </a:lnTo>
                    <a:lnTo>
                      <a:pt x="51" y="88"/>
                    </a:lnTo>
                    <a:lnTo>
                      <a:pt x="43" y="90"/>
                    </a:lnTo>
                    <a:lnTo>
                      <a:pt x="35" y="88"/>
                    </a:lnTo>
                    <a:lnTo>
                      <a:pt x="27" y="86"/>
                    </a:lnTo>
                    <a:lnTo>
                      <a:pt x="20" y="81"/>
                    </a:lnTo>
                    <a:lnTo>
                      <a:pt x="13" y="76"/>
                    </a:lnTo>
                    <a:lnTo>
                      <a:pt x="7" y="70"/>
                    </a:lnTo>
                    <a:lnTo>
                      <a:pt x="4" y="62"/>
                    </a:lnTo>
                    <a:lnTo>
                      <a:pt x="2" y="54"/>
                    </a:lnTo>
                    <a:lnTo>
                      <a:pt x="0" y="45"/>
                    </a:lnTo>
                    <a:lnTo>
                      <a:pt x="2" y="35"/>
                    </a:lnTo>
                    <a:lnTo>
                      <a:pt x="4" y="27"/>
                    </a:lnTo>
                    <a:lnTo>
                      <a:pt x="7" y="19"/>
                    </a:lnTo>
                    <a:lnTo>
                      <a:pt x="13" y="13"/>
                    </a:lnTo>
                    <a:lnTo>
                      <a:pt x="20" y="8"/>
                    </a:lnTo>
                    <a:lnTo>
                      <a:pt x="27" y="3"/>
                    </a:lnTo>
                    <a:lnTo>
                      <a:pt x="35" y="1"/>
                    </a:lnTo>
                    <a:lnTo>
                      <a:pt x="43" y="0"/>
                    </a:lnTo>
                    <a:close/>
                  </a:path>
                </a:pathLst>
              </a:custGeom>
              <a:solidFill>
                <a:srgbClr val="635623"/>
              </a:solidFill>
              <a:ln w="9525">
                <a:noFill/>
                <a:round/>
                <a:headEnd/>
                <a:tailEnd/>
              </a:ln>
            </p:spPr>
            <p:txBody>
              <a:bodyPr rot="10800000" vert="eaVert"/>
              <a:lstStyle/>
              <a:p>
                <a:endParaRPr lang="en-US" sz="2400"/>
              </a:p>
            </p:txBody>
          </p:sp>
          <p:sp>
            <p:nvSpPr>
              <p:cNvPr id="165" name="Freeform 217"/>
              <p:cNvSpPr>
                <a:spLocks noChangeAspect="1"/>
              </p:cNvSpPr>
              <p:nvPr/>
            </p:nvSpPr>
            <p:spPr bwMode="auto">
              <a:xfrm>
                <a:off x="4842" y="1845"/>
                <a:ext cx="41" cy="41"/>
              </a:xfrm>
              <a:custGeom>
                <a:avLst/>
                <a:gdLst>
                  <a:gd name="T0" fmla="*/ 3 w 80"/>
                  <a:gd name="T1" fmla="*/ 0 h 83"/>
                  <a:gd name="T2" fmla="*/ 4 w 80"/>
                  <a:gd name="T3" fmla="*/ 0 h 83"/>
                  <a:gd name="T4" fmla="*/ 4 w 80"/>
                  <a:gd name="T5" fmla="*/ 0 h 83"/>
                  <a:gd name="T6" fmla="*/ 4 w 80"/>
                  <a:gd name="T7" fmla="*/ 0 h 83"/>
                  <a:gd name="T8" fmla="*/ 5 w 80"/>
                  <a:gd name="T9" fmla="*/ 0 h 83"/>
                  <a:gd name="T10" fmla="*/ 5 w 80"/>
                  <a:gd name="T11" fmla="*/ 1 h 83"/>
                  <a:gd name="T12" fmla="*/ 5 w 80"/>
                  <a:gd name="T13" fmla="*/ 1 h 83"/>
                  <a:gd name="T14" fmla="*/ 6 w 80"/>
                  <a:gd name="T15" fmla="*/ 2 h 83"/>
                  <a:gd name="T16" fmla="*/ 6 w 80"/>
                  <a:gd name="T17" fmla="*/ 2 h 83"/>
                  <a:gd name="T18" fmla="*/ 6 w 80"/>
                  <a:gd name="T19" fmla="*/ 3 h 83"/>
                  <a:gd name="T20" fmla="*/ 5 w 80"/>
                  <a:gd name="T21" fmla="*/ 3 h 83"/>
                  <a:gd name="T22" fmla="*/ 5 w 80"/>
                  <a:gd name="T23" fmla="*/ 4 h 83"/>
                  <a:gd name="T24" fmla="*/ 5 w 80"/>
                  <a:gd name="T25" fmla="*/ 4 h 83"/>
                  <a:gd name="T26" fmla="*/ 4 w 80"/>
                  <a:gd name="T27" fmla="*/ 4 h 83"/>
                  <a:gd name="T28" fmla="*/ 4 w 80"/>
                  <a:gd name="T29" fmla="*/ 4 h 83"/>
                  <a:gd name="T30" fmla="*/ 4 w 80"/>
                  <a:gd name="T31" fmla="*/ 5 h 83"/>
                  <a:gd name="T32" fmla="*/ 3 w 80"/>
                  <a:gd name="T33" fmla="*/ 5 h 83"/>
                  <a:gd name="T34" fmla="*/ 2 w 80"/>
                  <a:gd name="T35" fmla="*/ 5 h 83"/>
                  <a:gd name="T36" fmla="*/ 2 w 80"/>
                  <a:gd name="T37" fmla="*/ 4 h 83"/>
                  <a:gd name="T38" fmla="*/ 2 w 80"/>
                  <a:gd name="T39" fmla="*/ 4 h 83"/>
                  <a:gd name="T40" fmla="*/ 1 w 80"/>
                  <a:gd name="T41" fmla="*/ 4 h 83"/>
                  <a:gd name="T42" fmla="*/ 1 w 80"/>
                  <a:gd name="T43" fmla="*/ 4 h 83"/>
                  <a:gd name="T44" fmla="*/ 1 w 80"/>
                  <a:gd name="T45" fmla="*/ 3 h 83"/>
                  <a:gd name="T46" fmla="*/ 1 w 80"/>
                  <a:gd name="T47" fmla="*/ 3 h 83"/>
                  <a:gd name="T48" fmla="*/ 0 w 80"/>
                  <a:gd name="T49" fmla="*/ 2 h 83"/>
                  <a:gd name="T50" fmla="*/ 1 w 80"/>
                  <a:gd name="T51" fmla="*/ 2 h 83"/>
                  <a:gd name="T52" fmla="*/ 1 w 80"/>
                  <a:gd name="T53" fmla="*/ 1 h 83"/>
                  <a:gd name="T54" fmla="*/ 1 w 80"/>
                  <a:gd name="T55" fmla="*/ 1 h 83"/>
                  <a:gd name="T56" fmla="*/ 1 w 80"/>
                  <a:gd name="T57" fmla="*/ 0 h 83"/>
                  <a:gd name="T58" fmla="*/ 2 w 80"/>
                  <a:gd name="T59" fmla="*/ 0 h 83"/>
                  <a:gd name="T60" fmla="*/ 2 w 80"/>
                  <a:gd name="T61" fmla="*/ 0 h 83"/>
                  <a:gd name="T62" fmla="*/ 2 w 80"/>
                  <a:gd name="T63" fmla="*/ 0 h 83"/>
                  <a:gd name="T64" fmla="*/ 3 w 80"/>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3"/>
                  <a:gd name="T101" fmla="*/ 80 w 80"/>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3">
                    <a:moveTo>
                      <a:pt x="40" y="0"/>
                    </a:moveTo>
                    <a:lnTo>
                      <a:pt x="48" y="1"/>
                    </a:lnTo>
                    <a:lnTo>
                      <a:pt x="55" y="3"/>
                    </a:lnTo>
                    <a:lnTo>
                      <a:pt x="62" y="7"/>
                    </a:lnTo>
                    <a:lnTo>
                      <a:pt x="69" y="11"/>
                    </a:lnTo>
                    <a:lnTo>
                      <a:pt x="73" y="18"/>
                    </a:lnTo>
                    <a:lnTo>
                      <a:pt x="77" y="25"/>
                    </a:lnTo>
                    <a:lnTo>
                      <a:pt x="79" y="33"/>
                    </a:lnTo>
                    <a:lnTo>
                      <a:pt x="80" y="41"/>
                    </a:lnTo>
                    <a:lnTo>
                      <a:pt x="79" y="49"/>
                    </a:lnTo>
                    <a:lnTo>
                      <a:pt x="77" y="58"/>
                    </a:lnTo>
                    <a:lnTo>
                      <a:pt x="73" y="64"/>
                    </a:lnTo>
                    <a:lnTo>
                      <a:pt x="69" y="70"/>
                    </a:lnTo>
                    <a:lnTo>
                      <a:pt x="62" y="76"/>
                    </a:lnTo>
                    <a:lnTo>
                      <a:pt x="55" y="79"/>
                    </a:lnTo>
                    <a:lnTo>
                      <a:pt x="48" y="82"/>
                    </a:lnTo>
                    <a:lnTo>
                      <a:pt x="40" y="83"/>
                    </a:lnTo>
                    <a:lnTo>
                      <a:pt x="32" y="82"/>
                    </a:lnTo>
                    <a:lnTo>
                      <a:pt x="25" y="79"/>
                    </a:lnTo>
                    <a:lnTo>
                      <a:pt x="18" y="76"/>
                    </a:lnTo>
                    <a:lnTo>
                      <a:pt x="11" y="70"/>
                    </a:lnTo>
                    <a:lnTo>
                      <a:pt x="7" y="64"/>
                    </a:lnTo>
                    <a:lnTo>
                      <a:pt x="3" y="58"/>
                    </a:lnTo>
                    <a:lnTo>
                      <a:pt x="1" y="49"/>
                    </a:lnTo>
                    <a:lnTo>
                      <a:pt x="0" y="41"/>
                    </a:lnTo>
                    <a:lnTo>
                      <a:pt x="1" y="33"/>
                    </a:lnTo>
                    <a:lnTo>
                      <a:pt x="3" y="25"/>
                    </a:lnTo>
                    <a:lnTo>
                      <a:pt x="7" y="18"/>
                    </a:lnTo>
                    <a:lnTo>
                      <a:pt x="11" y="11"/>
                    </a:lnTo>
                    <a:lnTo>
                      <a:pt x="18" y="7"/>
                    </a:lnTo>
                    <a:lnTo>
                      <a:pt x="25" y="3"/>
                    </a:lnTo>
                    <a:lnTo>
                      <a:pt x="32" y="1"/>
                    </a:lnTo>
                    <a:lnTo>
                      <a:pt x="40" y="0"/>
                    </a:lnTo>
                    <a:close/>
                  </a:path>
                </a:pathLst>
              </a:custGeom>
              <a:solidFill>
                <a:srgbClr val="775B1C"/>
              </a:solidFill>
              <a:ln w="9525">
                <a:noFill/>
                <a:round/>
                <a:headEnd/>
                <a:tailEnd/>
              </a:ln>
            </p:spPr>
            <p:txBody>
              <a:bodyPr rot="10800000" vert="eaVert"/>
              <a:lstStyle/>
              <a:p>
                <a:endParaRPr lang="en-US" sz="2400"/>
              </a:p>
            </p:txBody>
          </p:sp>
          <p:sp>
            <p:nvSpPr>
              <p:cNvPr id="166" name="Freeform 218"/>
              <p:cNvSpPr>
                <a:spLocks noChangeAspect="1"/>
              </p:cNvSpPr>
              <p:nvPr/>
            </p:nvSpPr>
            <p:spPr bwMode="auto">
              <a:xfrm>
                <a:off x="4844" y="1846"/>
                <a:ext cx="37" cy="39"/>
              </a:xfrm>
              <a:custGeom>
                <a:avLst/>
                <a:gdLst>
                  <a:gd name="T0" fmla="*/ 2 w 75"/>
                  <a:gd name="T1" fmla="*/ 0 h 78"/>
                  <a:gd name="T2" fmla="*/ 2 w 75"/>
                  <a:gd name="T3" fmla="*/ 1 h 78"/>
                  <a:gd name="T4" fmla="*/ 3 w 75"/>
                  <a:gd name="T5" fmla="*/ 1 h 78"/>
                  <a:gd name="T6" fmla="*/ 3 w 75"/>
                  <a:gd name="T7" fmla="*/ 1 h 78"/>
                  <a:gd name="T8" fmla="*/ 4 w 75"/>
                  <a:gd name="T9" fmla="*/ 1 h 78"/>
                  <a:gd name="T10" fmla="*/ 4 w 75"/>
                  <a:gd name="T11" fmla="*/ 1 h 78"/>
                  <a:gd name="T12" fmla="*/ 4 w 75"/>
                  <a:gd name="T13" fmla="*/ 1 h 78"/>
                  <a:gd name="T14" fmla="*/ 4 w 75"/>
                  <a:gd name="T15" fmla="*/ 2 h 78"/>
                  <a:gd name="T16" fmla="*/ 4 w 75"/>
                  <a:gd name="T17" fmla="*/ 2 h 78"/>
                  <a:gd name="T18" fmla="*/ 4 w 75"/>
                  <a:gd name="T19" fmla="*/ 3 h 78"/>
                  <a:gd name="T20" fmla="*/ 4 w 75"/>
                  <a:gd name="T21" fmla="*/ 3 h 78"/>
                  <a:gd name="T22" fmla="*/ 4 w 75"/>
                  <a:gd name="T23" fmla="*/ 4 h 78"/>
                  <a:gd name="T24" fmla="*/ 4 w 75"/>
                  <a:gd name="T25" fmla="*/ 5 h 78"/>
                  <a:gd name="T26" fmla="*/ 3 w 75"/>
                  <a:gd name="T27" fmla="*/ 5 h 78"/>
                  <a:gd name="T28" fmla="*/ 3 w 75"/>
                  <a:gd name="T29" fmla="*/ 5 h 78"/>
                  <a:gd name="T30" fmla="*/ 2 w 75"/>
                  <a:gd name="T31" fmla="*/ 5 h 78"/>
                  <a:gd name="T32" fmla="*/ 2 w 75"/>
                  <a:gd name="T33" fmla="*/ 5 h 78"/>
                  <a:gd name="T34" fmla="*/ 1 w 75"/>
                  <a:gd name="T35" fmla="*/ 5 h 78"/>
                  <a:gd name="T36" fmla="*/ 1 w 75"/>
                  <a:gd name="T37" fmla="*/ 5 h 78"/>
                  <a:gd name="T38" fmla="*/ 1 w 75"/>
                  <a:gd name="T39" fmla="*/ 5 h 78"/>
                  <a:gd name="T40" fmla="*/ 0 w 75"/>
                  <a:gd name="T41" fmla="*/ 5 h 78"/>
                  <a:gd name="T42" fmla="*/ 0 w 75"/>
                  <a:gd name="T43" fmla="*/ 4 h 78"/>
                  <a:gd name="T44" fmla="*/ 0 w 75"/>
                  <a:gd name="T45" fmla="*/ 3 h 78"/>
                  <a:gd name="T46" fmla="*/ 0 w 75"/>
                  <a:gd name="T47" fmla="*/ 3 h 78"/>
                  <a:gd name="T48" fmla="*/ 0 w 75"/>
                  <a:gd name="T49" fmla="*/ 2 h 78"/>
                  <a:gd name="T50" fmla="*/ 0 w 75"/>
                  <a:gd name="T51" fmla="*/ 2 h 78"/>
                  <a:gd name="T52" fmla="*/ 0 w 75"/>
                  <a:gd name="T53" fmla="*/ 1 h 78"/>
                  <a:gd name="T54" fmla="*/ 0 w 75"/>
                  <a:gd name="T55" fmla="*/ 1 h 78"/>
                  <a:gd name="T56" fmla="*/ 0 w 75"/>
                  <a:gd name="T57" fmla="*/ 1 h 78"/>
                  <a:gd name="T58" fmla="*/ 1 w 75"/>
                  <a:gd name="T59" fmla="*/ 1 h 78"/>
                  <a:gd name="T60" fmla="*/ 1 w 75"/>
                  <a:gd name="T61" fmla="*/ 1 h 78"/>
                  <a:gd name="T62" fmla="*/ 1 w 75"/>
                  <a:gd name="T63" fmla="*/ 1 h 78"/>
                  <a:gd name="T64" fmla="*/ 2 w 75"/>
                  <a:gd name="T65" fmla="*/ 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8"/>
                  <a:gd name="T101" fmla="*/ 75 w 75"/>
                  <a:gd name="T102" fmla="*/ 78 h 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8">
                    <a:moveTo>
                      <a:pt x="38" y="0"/>
                    </a:moveTo>
                    <a:lnTo>
                      <a:pt x="46" y="1"/>
                    </a:lnTo>
                    <a:lnTo>
                      <a:pt x="53" y="4"/>
                    </a:lnTo>
                    <a:lnTo>
                      <a:pt x="59" y="7"/>
                    </a:lnTo>
                    <a:lnTo>
                      <a:pt x="65" y="12"/>
                    </a:lnTo>
                    <a:lnTo>
                      <a:pt x="69" y="17"/>
                    </a:lnTo>
                    <a:lnTo>
                      <a:pt x="73" y="24"/>
                    </a:lnTo>
                    <a:lnTo>
                      <a:pt x="74" y="31"/>
                    </a:lnTo>
                    <a:lnTo>
                      <a:pt x="75" y="39"/>
                    </a:lnTo>
                    <a:lnTo>
                      <a:pt x="74" y="47"/>
                    </a:lnTo>
                    <a:lnTo>
                      <a:pt x="73" y="54"/>
                    </a:lnTo>
                    <a:lnTo>
                      <a:pt x="69" y="61"/>
                    </a:lnTo>
                    <a:lnTo>
                      <a:pt x="65" y="67"/>
                    </a:lnTo>
                    <a:lnTo>
                      <a:pt x="59" y="72"/>
                    </a:lnTo>
                    <a:lnTo>
                      <a:pt x="53" y="75"/>
                    </a:lnTo>
                    <a:lnTo>
                      <a:pt x="46" y="77"/>
                    </a:lnTo>
                    <a:lnTo>
                      <a:pt x="38" y="78"/>
                    </a:lnTo>
                    <a:lnTo>
                      <a:pt x="31" y="77"/>
                    </a:lnTo>
                    <a:lnTo>
                      <a:pt x="24" y="75"/>
                    </a:lnTo>
                    <a:lnTo>
                      <a:pt x="17" y="72"/>
                    </a:lnTo>
                    <a:lnTo>
                      <a:pt x="12" y="67"/>
                    </a:lnTo>
                    <a:lnTo>
                      <a:pt x="7" y="61"/>
                    </a:lnTo>
                    <a:lnTo>
                      <a:pt x="3" y="54"/>
                    </a:lnTo>
                    <a:lnTo>
                      <a:pt x="1" y="47"/>
                    </a:lnTo>
                    <a:lnTo>
                      <a:pt x="0" y="39"/>
                    </a:lnTo>
                    <a:lnTo>
                      <a:pt x="1" y="31"/>
                    </a:lnTo>
                    <a:lnTo>
                      <a:pt x="3" y="24"/>
                    </a:lnTo>
                    <a:lnTo>
                      <a:pt x="7" y="17"/>
                    </a:lnTo>
                    <a:lnTo>
                      <a:pt x="12" y="12"/>
                    </a:lnTo>
                    <a:lnTo>
                      <a:pt x="17" y="7"/>
                    </a:lnTo>
                    <a:lnTo>
                      <a:pt x="24" y="4"/>
                    </a:lnTo>
                    <a:lnTo>
                      <a:pt x="31" y="1"/>
                    </a:lnTo>
                    <a:lnTo>
                      <a:pt x="38" y="0"/>
                    </a:lnTo>
                    <a:close/>
                  </a:path>
                </a:pathLst>
              </a:custGeom>
              <a:solidFill>
                <a:srgbClr val="8C6014"/>
              </a:solidFill>
              <a:ln w="9525">
                <a:noFill/>
                <a:round/>
                <a:headEnd/>
                <a:tailEnd/>
              </a:ln>
            </p:spPr>
            <p:txBody>
              <a:bodyPr rot="10800000" vert="eaVert"/>
              <a:lstStyle/>
              <a:p>
                <a:endParaRPr lang="en-US" sz="2400"/>
              </a:p>
            </p:txBody>
          </p:sp>
          <p:sp>
            <p:nvSpPr>
              <p:cNvPr id="167" name="Freeform 219"/>
              <p:cNvSpPr>
                <a:spLocks noChangeAspect="1"/>
              </p:cNvSpPr>
              <p:nvPr/>
            </p:nvSpPr>
            <p:spPr bwMode="auto">
              <a:xfrm>
                <a:off x="4845" y="1847"/>
                <a:ext cx="35" cy="36"/>
              </a:xfrm>
              <a:custGeom>
                <a:avLst/>
                <a:gdLst>
                  <a:gd name="T0" fmla="*/ 2 w 70"/>
                  <a:gd name="T1" fmla="*/ 0 h 73"/>
                  <a:gd name="T2" fmla="*/ 3 w 70"/>
                  <a:gd name="T3" fmla="*/ 0 h 73"/>
                  <a:gd name="T4" fmla="*/ 3 w 70"/>
                  <a:gd name="T5" fmla="*/ 0 h 73"/>
                  <a:gd name="T6" fmla="*/ 3 w 70"/>
                  <a:gd name="T7" fmla="*/ 0 h 73"/>
                  <a:gd name="T8" fmla="*/ 4 w 70"/>
                  <a:gd name="T9" fmla="*/ 0 h 73"/>
                  <a:gd name="T10" fmla="*/ 4 w 70"/>
                  <a:gd name="T11" fmla="*/ 0 h 73"/>
                  <a:gd name="T12" fmla="*/ 4 w 70"/>
                  <a:gd name="T13" fmla="*/ 1 h 73"/>
                  <a:gd name="T14" fmla="*/ 4 w 70"/>
                  <a:gd name="T15" fmla="*/ 1 h 73"/>
                  <a:gd name="T16" fmla="*/ 4 w 70"/>
                  <a:gd name="T17" fmla="*/ 2 h 73"/>
                  <a:gd name="T18" fmla="*/ 4 w 70"/>
                  <a:gd name="T19" fmla="*/ 2 h 73"/>
                  <a:gd name="T20" fmla="*/ 4 w 70"/>
                  <a:gd name="T21" fmla="*/ 3 h 73"/>
                  <a:gd name="T22" fmla="*/ 4 w 70"/>
                  <a:gd name="T23" fmla="*/ 3 h 73"/>
                  <a:gd name="T24" fmla="*/ 4 w 70"/>
                  <a:gd name="T25" fmla="*/ 3 h 73"/>
                  <a:gd name="T26" fmla="*/ 3 w 70"/>
                  <a:gd name="T27" fmla="*/ 4 h 73"/>
                  <a:gd name="T28" fmla="*/ 3 w 70"/>
                  <a:gd name="T29" fmla="*/ 4 h 73"/>
                  <a:gd name="T30" fmla="*/ 3 w 70"/>
                  <a:gd name="T31" fmla="*/ 4 h 73"/>
                  <a:gd name="T32" fmla="*/ 2 w 70"/>
                  <a:gd name="T33" fmla="*/ 4 h 73"/>
                  <a:gd name="T34" fmla="*/ 2 w 70"/>
                  <a:gd name="T35" fmla="*/ 4 h 73"/>
                  <a:gd name="T36" fmla="*/ 1 w 70"/>
                  <a:gd name="T37" fmla="*/ 4 h 73"/>
                  <a:gd name="T38" fmla="*/ 1 w 70"/>
                  <a:gd name="T39" fmla="*/ 4 h 73"/>
                  <a:gd name="T40" fmla="*/ 1 w 70"/>
                  <a:gd name="T41" fmla="*/ 3 h 73"/>
                  <a:gd name="T42" fmla="*/ 1 w 70"/>
                  <a:gd name="T43" fmla="*/ 3 h 73"/>
                  <a:gd name="T44" fmla="*/ 1 w 70"/>
                  <a:gd name="T45" fmla="*/ 3 h 73"/>
                  <a:gd name="T46" fmla="*/ 1 w 70"/>
                  <a:gd name="T47" fmla="*/ 2 h 73"/>
                  <a:gd name="T48" fmla="*/ 0 w 70"/>
                  <a:gd name="T49" fmla="*/ 2 h 73"/>
                  <a:gd name="T50" fmla="*/ 1 w 70"/>
                  <a:gd name="T51" fmla="*/ 1 h 73"/>
                  <a:gd name="T52" fmla="*/ 1 w 70"/>
                  <a:gd name="T53" fmla="*/ 1 h 73"/>
                  <a:gd name="T54" fmla="*/ 1 w 70"/>
                  <a:gd name="T55" fmla="*/ 0 h 73"/>
                  <a:gd name="T56" fmla="*/ 1 w 70"/>
                  <a:gd name="T57" fmla="*/ 0 h 73"/>
                  <a:gd name="T58" fmla="*/ 1 w 70"/>
                  <a:gd name="T59" fmla="*/ 0 h 73"/>
                  <a:gd name="T60" fmla="*/ 1 w 70"/>
                  <a:gd name="T61" fmla="*/ 0 h 73"/>
                  <a:gd name="T62" fmla="*/ 2 w 70"/>
                  <a:gd name="T63" fmla="*/ 0 h 73"/>
                  <a:gd name="T64" fmla="*/ 2 w 70"/>
                  <a:gd name="T65" fmla="*/ 0 h 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73"/>
                  <a:gd name="T101" fmla="*/ 70 w 70"/>
                  <a:gd name="T102" fmla="*/ 73 h 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73">
                    <a:moveTo>
                      <a:pt x="35" y="0"/>
                    </a:moveTo>
                    <a:lnTo>
                      <a:pt x="42" y="2"/>
                    </a:lnTo>
                    <a:lnTo>
                      <a:pt x="49" y="3"/>
                    </a:lnTo>
                    <a:lnTo>
                      <a:pt x="55" y="6"/>
                    </a:lnTo>
                    <a:lnTo>
                      <a:pt x="59" y="11"/>
                    </a:lnTo>
                    <a:lnTo>
                      <a:pt x="64" y="15"/>
                    </a:lnTo>
                    <a:lnTo>
                      <a:pt x="67" y="22"/>
                    </a:lnTo>
                    <a:lnTo>
                      <a:pt x="68" y="28"/>
                    </a:lnTo>
                    <a:lnTo>
                      <a:pt x="70" y="36"/>
                    </a:lnTo>
                    <a:lnTo>
                      <a:pt x="68" y="44"/>
                    </a:lnTo>
                    <a:lnTo>
                      <a:pt x="67" y="51"/>
                    </a:lnTo>
                    <a:lnTo>
                      <a:pt x="64" y="57"/>
                    </a:lnTo>
                    <a:lnTo>
                      <a:pt x="59" y="63"/>
                    </a:lnTo>
                    <a:lnTo>
                      <a:pt x="55" y="67"/>
                    </a:lnTo>
                    <a:lnTo>
                      <a:pt x="49" y="71"/>
                    </a:lnTo>
                    <a:lnTo>
                      <a:pt x="42" y="72"/>
                    </a:lnTo>
                    <a:lnTo>
                      <a:pt x="35" y="73"/>
                    </a:lnTo>
                    <a:lnTo>
                      <a:pt x="28" y="72"/>
                    </a:lnTo>
                    <a:lnTo>
                      <a:pt x="21" y="71"/>
                    </a:lnTo>
                    <a:lnTo>
                      <a:pt x="15" y="67"/>
                    </a:lnTo>
                    <a:lnTo>
                      <a:pt x="11" y="63"/>
                    </a:lnTo>
                    <a:lnTo>
                      <a:pt x="6" y="57"/>
                    </a:lnTo>
                    <a:lnTo>
                      <a:pt x="3" y="51"/>
                    </a:lnTo>
                    <a:lnTo>
                      <a:pt x="2" y="44"/>
                    </a:lnTo>
                    <a:lnTo>
                      <a:pt x="0" y="36"/>
                    </a:lnTo>
                    <a:lnTo>
                      <a:pt x="2" y="28"/>
                    </a:lnTo>
                    <a:lnTo>
                      <a:pt x="3" y="22"/>
                    </a:lnTo>
                    <a:lnTo>
                      <a:pt x="6" y="15"/>
                    </a:lnTo>
                    <a:lnTo>
                      <a:pt x="11" y="11"/>
                    </a:lnTo>
                    <a:lnTo>
                      <a:pt x="15" y="6"/>
                    </a:lnTo>
                    <a:lnTo>
                      <a:pt x="21" y="3"/>
                    </a:lnTo>
                    <a:lnTo>
                      <a:pt x="28" y="2"/>
                    </a:lnTo>
                    <a:lnTo>
                      <a:pt x="35" y="0"/>
                    </a:lnTo>
                    <a:close/>
                  </a:path>
                </a:pathLst>
              </a:custGeom>
              <a:solidFill>
                <a:srgbClr val="A3660C"/>
              </a:solidFill>
              <a:ln w="9525">
                <a:noFill/>
                <a:round/>
                <a:headEnd/>
                <a:tailEnd/>
              </a:ln>
            </p:spPr>
            <p:txBody>
              <a:bodyPr rot="10800000" vert="eaVert"/>
              <a:lstStyle/>
              <a:p>
                <a:endParaRPr lang="en-US" sz="2400"/>
              </a:p>
            </p:txBody>
          </p:sp>
          <p:sp>
            <p:nvSpPr>
              <p:cNvPr id="168" name="Freeform 220"/>
              <p:cNvSpPr>
                <a:spLocks noChangeAspect="1"/>
              </p:cNvSpPr>
              <p:nvPr/>
            </p:nvSpPr>
            <p:spPr bwMode="auto">
              <a:xfrm>
                <a:off x="4846" y="1847"/>
                <a:ext cx="33" cy="34"/>
              </a:xfrm>
              <a:custGeom>
                <a:avLst/>
                <a:gdLst>
                  <a:gd name="T0" fmla="*/ 3 w 64"/>
                  <a:gd name="T1" fmla="*/ 0 h 66"/>
                  <a:gd name="T2" fmla="*/ 3 w 64"/>
                  <a:gd name="T3" fmla="*/ 1 h 66"/>
                  <a:gd name="T4" fmla="*/ 4 w 64"/>
                  <a:gd name="T5" fmla="*/ 1 h 66"/>
                  <a:gd name="T6" fmla="*/ 5 w 64"/>
                  <a:gd name="T7" fmla="*/ 2 h 66"/>
                  <a:gd name="T8" fmla="*/ 5 w 64"/>
                  <a:gd name="T9" fmla="*/ 3 h 66"/>
                  <a:gd name="T10" fmla="*/ 5 w 64"/>
                  <a:gd name="T11" fmla="*/ 3 h 66"/>
                  <a:gd name="T12" fmla="*/ 4 w 64"/>
                  <a:gd name="T13" fmla="*/ 4 h 66"/>
                  <a:gd name="T14" fmla="*/ 3 w 64"/>
                  <a:gd name="T15" fmla="*/ 5 h 66"/>
                  <a:gd name="T16" fmla="*/ 3 w 64"/>
                  <a:gd name="T17" fmla="*/ 5 h 66"/>
                  <a:gd name="T18" fmla="*/ 2 w 64"/>
                  <a:gd name="T19" fmla="*/ 5 h 66"/>
                  <a:gd name="T20" fmla="*/ 1 w 64"/>
                  <a:gd name="T21" fmla="*/ 4 h 66"/>
                  <a:gd name="T22" fmla="*/ 1 w 64"/>
                  <a:gd name="T23" fmla="*/ 3 h 66"/>
                  <a:gd name="T24" fmla="*/ 0 w 64"/>
                  <a:gd name="T25" fmla="*/ 3 h 66"/>
                  <a:gd name="T26" fmla="*/ 1 w 64"/>
                  <a:gd name="T27" fmla="*/ 2 h 66"/>
                  <a:gd name="T28" fmla="*/ 1 w 64"/>
                  <a:gd name="T29" fmla="*/ 1 h 66"/>
                  <a:gd name="T30" fmla="*/ 2 w 64"/>
                  <a:gd name="T31" fmla="*/ 1 h 66"/>
                  <a:gd name="T32" fmla="*/ 3 w 64"/>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66"/>
                  <a:gd name="T53" fmla="*/ 64 w 64"/>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66">
                    <a:moveTo>
                      <a:pt x="32" y="0"/>
                    </a:moveTo>
                    <a:lnTo>
                      <a:pt x="45" y="2"/>
                    </a:lnTo>
                    <a:lnTo>
                      <a:pt x="55" y="9"/>
                    </a:lnTo>
                    <a:lnTo>
                      <a:pt x="62" y="19"/>
                    </a:lnTo>
                    <a:lnTo>
                      <a:pt x="64" y="33"/>
                    </a:lnTo>
                    <a:lnTo>
                      <a:pt x="62" y="46"/>
                    </a:lnTo>
                    <a:lnTo>
                      <a:pt x="55" y="56"/>
                    </a:lnTo>
                    <a:lnTo>
                      <a:pt x="45" y="64"/>
                    </a:lnTo>
                    <a:lnTo>
                      <a:pt x="32" y="66"/>
                    </a:lnTo>
                    <a:lnTo>
                      <a:pt x="19" y="64"/>
                    </a:lnTo>
                    <a:lnTo>
                      <a:pt x="9" y="56"/>
                    </a:lnTo>
                    <a:lnTo>
                      <a:pt x="2" y="46"/>
                    </a:lnTo>
                    <a:lnTo>
                      <a:pt x="0" y="33"/>
                    </a:lnTo>
                    <a:lnTo>
                      <a:pt x="2" y="19"/>
                    </a:lnTo>
                    <a:lnTo>
                      <a:pt x="9" y="9"/>
                    </a:lnTo>
                    <a:lnTo>
                      <a:pt x="19" y="2"/>
                    </a:lnTo>
                    <a:lnTo>
                      <a:pt x="32" y="0"/>
                    </a:lnTo>
                    <a:close/>
                  </a:path>
                </a:pathLst>
              </a:custGeom>
              <a:solidFill>
                <a:srgbClr val="B76B05"/>
              </a:solidFill>
              <a:ln w="9525">
                <a:noFill/>
                <a:round/>
                <a:headEnd/>
                <a:tailEnd/>
              </a:ln>
            </p:spPr>
            <p:txBody>
              <a:bodyPr rot="10800000" vert="eaVert"/>
              <a:lstStyle/>
              <a:p>
                <a:endParaRPr lang="en-US" sz="2400"/>
              </a:p>
            </p:txBody>
          </p:sp>
          <p:sp>
            <p:nvSpPr>
              <p:cNvPr id="169" name="Freeform 221"/>
              <p:cNvSpPr>
                <a:spLocks noChangeAspect="1"/>
              </p:cNvSpPr>
              <p:nvPr/>
            </p:nvSpPr>
            <p:spPr bwMode="auto">
              <a:xfrm>
                <a:off x="4981" y="2075"/>
                <a:ext cx="69" cy="71"/>
              </a:xfrm>
              <a:custGeom>
                <a:avLst/>
                <a:gdLst>
                  <a:gd name="T0" fmla="*/ 4 w 138"/>
                  <a:gd name="T1" fmla="*/ 0 h 142"/>
                  <a:gd name="T2" fmla="*/ 5 w 138"/>
                  <a:gd name="T3" fmla="*/ 1 h 142"/>
                  <a:gd name="T4" fmla="*/ 6 w 138"/>
                  <a:gd name="T5" fmla="*/ 1 h 142"/>
                  <a:gd name="T6" fmla="*/ 7 w 138"/>
                  <a:gd name="T7" fmla="*/ 1 h 142"/>
                  <a:gd name="T8" fmla="*/ 7 w 138"/>
                  <a:gd name="T9" fmla="*/ 1 h 142"/>
                  <a:gd name="T10" fmla="*/ 8 w 138"/>
                  <a:gd name="T11" fmla="*/ 2 h 142"/>
                  <a:gd name="T12" fmla="*/ 9 w 138"/>
                  <a:gd name="T13" fmla="*/ 3 h 142"/>
                  <a:gd name="T14" fmla="*/ 9 w 138"/>
                  <a:gd name="T15" fmla="*/ 4 h 142"/>
                  <a:gd name="T16" fmla="*/ 9 w 138"/>
                  <a:gd name="T17" fmla="*/ 4 h 142"/>
                  <a:gd name="T18" fmla="*/ 9 w 138"/>
                  <a:gd name="T19" fmla="*/ 5 h 142"/>
                  <a:gd name="T20" fmla="*/ 9 w 138"/>
                  <a:gd name="T21" fmla="*/ 6 h 142"/>
                  <a:gd name="T22" fmla="*/ 8 w 138"/>
                  <a:gd name="T23" fmla="*/ 7 h 142"/>
                  <a:gd name="T24" fmla="*/ 7 w 138"/>
                  <a:gd name="T25" fmla="*/ 8 h 142"/>
                  <a:gd name="T26" fmla="*/ 7 w 138"/>
                  <a:gd name="T27" fmla="*/ 9 h 142"/>
                  <a:gd name="T28" fmla="*/ 6 w 138"/>
                  <a:gd name="T29" fmla="*/ 9 h 142"/>
                  <a:gd name="T30" fmla="*/ 5 w 138"/>
                  <a:gd name="T31" fmla="*/ 9 h 142"/>
                  <a:gd name="T32" fmla="*/ 4 w 138"/>
                  <a:gd name="T33" fmla="*/ 9 h 142"/>
                  <a:gd name="T34" fmla="*/ 3 w 138"/>
                  <a:gd name="T35" fmla="*/ 9 h 142"/>
                  <a:gd name="T36" fmla="*/ 3 w 138"/>
                  <a:gd name="T37" fmla="*/ 9 h 142"/>
                  <a:gd name="T38" fmla="*/ 2 w 138"/>
                  <a:gd name="T39" fmla="*/ 9 h 142"/>
                  <a:gd name="T40" fmla="*/ 1 w 138"/>
                  <a:gd name="T41" fmla="*/ 8 h 142"/>
                  <a:gd name="T42" fmla="*/ 1 w 138"/>
                  <a:gd name="T43" fmla="*/ 7 h 142"/>
                  <a:gd name="T44" fmla="*/ 1 w 138"/>
                  <a:gd name="T45" fmla="*/ 6 h 142"/>
                  <a:gd name="T46" fmla="*/ 1 w 138"/>
                  <a:gd name="T47" fmla="*/ 5 h 142"/>
                  <a:gd name="T48" fmla="*/ 0 w 138"/>
                  <a:gd name="T49" fmla="*/ 4 h 142"/>
                  <a:gd name="T50" fmla="*/ 1 w 138"/>
                  <a:gd name="T51" fmla="*/ 4 h 142"/>
                  <a:gd name="T52" fmla="*/ 1 w 138"/>
                  <a:gd name="T53" fmla="*/ 3 h 142"/>
                  <a:gd name="T54" fmla="*/ 1 w 138"/>
                  <a:gd name="T55" fmla="*/ 2 h 142"/>
                  <a:gd name="T56" fmla="*/ 1 w 138"/>
                  <a:gd name="T57" fmla="*/ 1 h 142"/>
                  <a:gd name="T58" fmla="*/ 2 w 138"/>
                  <a:gd name="T59" fmla="*/ 1 h 142"/>
                  <a:gd name="T60" fmla="*/ 3 w 138"/>
                  <a:gd name="T61" fmla="*/ 1 h 142"/>
                  <a:gd name="T62" fmla="*/ 3 w 138"/>
                  <a:gd name="T63" fmla="*/ 1 h 142"/>
                  <a:gd name="T64" fmla="*/ 4 w 138"/>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142"/>
                  <a:gd name="T101" fmla="*/ 138 w 138"/>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142">
                    <a:moveTo>
                      <a:pt x="69" y="0"/>
                    </a:moveTo>
                    <a:lnTo>
                      <a:pt x="83" y="1"/>
                    </a:lnTo>
                    <a:lnTo>
                      <a:pt x="96" y="5"/>
                    </a:lnTo>
                    <a:lnTo>
                      <a:pt x="107" y="12"/>
                    </a:lnTo>
                    <a:lnTo>
                      <a:pt x="118" y="20"/>
                    </a:lnTo>
                    <a:lnTo>
                      <a:pt x="127" y="31"/>
                    </a:lnTo>
                    <a:lnTo>
                      <a:pt x="133" y="43"/>
                    </a:lnTo>
                    <a:lnTo>
                      <a:pt x="137" y="57"/>
                    </a:lnTo>
                    <a:lnTo>
                      <a:pt x="138" y="71"/>
                    </a:lnTo>
                    <a:lnTo>
                      <a:pt x="137" y="85"/>
                    </a:lnTo>
                    <a:lnTo>
                      <a:pt x="133" y="99"/>
                    </a:lnTo>
                    <a:lnTo>
                      <a:pt x="127" y="111"/>
                    </a:lnTo>
                    <a:lnTo>
                      <a:pt x="118" y="122"/>
                    </a:lnTo>
                    <a:lnTo>
                      <a:pt x="107" y="130"/>
                    </a:lnTo>
                    <a:lnTo>
                      <a:pt x="96" y="137"/>
                    </a:lnTo>
                    <a:lnTo>
                      <a:pt x="83" y="141"/>
                    </a:lnTo>
                    <a:lnTo>
                      <a:pt x="69" y="142"/>
                    </a:lnTo>
                    <a:lnTo>
                      <a:pt x="55" y="141"/>
                    </a:lnTo>
                    <a:lnTo>
                      <a:pt x="43" y="137"/>
                    </a:lnTo>
                    <a:lnTo>
                      <a:pt x="31" y="130"/>
                    </a:lnTo>
                    <a:lnTo>
                      <a:pt x="21" y="122"/>
                    </a:lnTo>
                    <a:lnTo>
                      <a:pt x="13" y="111"/>
                    </a:lnTo>
                    <a:lnTo>
                      <a:pt x="6" y="99"/>
                    </a:lnTo>
                    <a:lnTo>
                      <a:pt x="1" y="85"/>
                    </a:lnTo>
                    <a:lnTo>
                      <a:pt x="0" y="71"/>
                    </a:lnTo>
                    <a:lnTo>
                      <a:pt x="1" y="57"/>
                    </a:lnTo>
                    <a:lnTo>
                      <a:pt x="6" y="43"/>
                    </a:lnTo>
                    <a:lnTo>
                      <a:pt x="13" y="31"/>
                    </a:lnTo>
                    <a:lnTo>
                      <a:pt x="21" y="20"/>
                    </a:lnTo>
                    <a:lnTo>
                      <a:pt x="31" y="12"/>
                    </a:lnTo>
                    <a:lnTo>
                      <a:pt x="43" y="5"/>
                    </a:lnTo>
                    <a:lnTo>
                      <a:pt x="55" y="1"/>
                    </a:lnTo>
                    <a:lnTo>
                      <a:pt x="69" y="0"/>
                    </a:lnTo>
                    <a:close/>
                  </a:path>
                </a:pathLst>
              </a:custGeom>
              <a:solidFill>
                <a:srgbClr val="00335B"/>
              </a:solidFill>
              <a:ln w="9525">
                <a:noFill/>
                <a:round/>
                <a:headEnd/>
                <a:tailEnd/>
              </a:ln>
            </p:spPr>
            <p:txBody>
              <a:bodyPr rot="10800000" vert="eaVert"/>
              <a:lstStyle/>
              <a:p>
                <a:endParaRPr lang="en-US" sz="2400"/>
              </a:p>
            </p:txBody>
          </p:sp>
          <p:sp>
            <p:nvSpPr>
              <p:cNvPr id="170" name="Freeform 222"/>
              <p:cNvSpPr>
                <a:spLocks noChangeAspect="1"/>
              </p:cNvSpPr>
              <p:nvPr/>
            </p:nvSpPr>
            <p:spPr bwMode="auto">
              <a:xfrm>
                <a:off x="4982" y="2075"/>
                <a:ext cx="66" cy="69"/>
              </a:xfrm>
              <a:custGeom>
                <a:avLst/>
                <a:gdLst>
                  <a:gd name="T0" fmla="*/ 5 w 131"/>
                  <a:gd name="T1" fmla="*/ 0 h 137"/>
                  <a:gd name="T2" fmla="*/ 5 w 131"/>
                  <a:gd name="T3" fmla="*/ 1 h 137"/>
                  <a:gd name="T4" fmla="*/ 6 w 131"/>
                  <a:gd name="T5" fmla="*/ 1 h 137"/>
                  <a:gd name="T6" fmla="*/ 7 w 131"/>
                  <a:gd name="T7" fmla="*/ 1 h 137"/>
                  <a:gd name="T8" fmla="*/ 7 w 131"/>
                  <a:gd name="T9" fmla="*/ 2 h 137"/>
                  <a:gd name="T10" fmla="*/ 8 w 131"/>
                  <a:gd name="T11" fmla="*/ 2 h 137"/>
                  <a:gd name="T12" fmla="*/ 8 w 131"/>
                  <a:gd name="T13" fmla="*/ 3 h 137"/>
                  <a:gd name="T14" fmla="*/ 9 w 131"/>
                  <a:gd name="T15" fmla="*/ 4 h 137"/>
                  <a:gd name="T16" fmla="*/ 9 w 131"/>
                  <a:gd name="T17" fmla="*/ 5 h 137"/>
                  <a:gd name="T18" fmla="*/ 9 w 131"/>
                  <a:gd name="T19" fmla="*/ 6 h 137"/>
                  <a:gd name="T20" fmla="*/ 8 w 131"/>
                  <a:gd name="T21" fmla="*/ 6 h 137"/>
                  <a:gd name="T22" fmla="*/ 8 w 131"/>
                  <a:gd name="T23" fmla="*/ 7 h 137"/>
                  <a:gd name="T24" fmla="*/ 7 w 131"/>
                  <a:gd name="T25" fmla="*/ 8 h 137"/>
                  <a:gd name="T26" fmla="*/ 7 w 131"/>
                  <a:gd name="T27" fmla="*/ 8 h 137"/>
                  <a:gd name="T28" fmla="*/ 6 w 131"/>
                  <a:gd name="T29" fmla="*/ 9 h 137"/>
                  <a:gd name="T30" fmla="*/ 5 w 131"/>
                  <a:gd name="T31" fmla="*/ 9 h 137"/>
                  <a:gd name="T32" fmla="*/ 5 w 131"/>
                  <a:gd name="T33" fmla="*/ 9 h 137"/>
                  <a:gd name="T34" fmla="*/ 4 w 131"/>
                  <a:gd name="T35" fmla="*/ 9 h 137"/>
                  <a:gd name="T36" fmla="*/ 3 w 131"/>
                  <a:gd name="T37" fmla="*/ 9 h 137"/>
                  <a:gd name="T38" fmla="*/ 2 w 131"/>
                  <a:gd name="T39" fmla="*/ 8 h 137"/>
                  <a:gd name="T40" fmla="*/ 2 w 131"/>
                  <a:gd name="T41" fmla="*/ 8 h 137"/>
                  <a:gd name="T42" fmla="*/ 1 w 131"/>
                  <a:gd name="T43" fmla="*/ 7 h 137"/>
                  <a:gd name="T44" fmla="*/ 1 w 131"/>
                  <a:gd name="T45" fmla="*/ 6 h 137"/>
                  <a:gd name="T46" fmla="*/ 1 w 131"/>
                  <a:gd name="T47" fmla="*/ 6 h 137"/>
                  <a:gd name="T48" fmla="*/ 0 w 131"/>
                  <a:gd name="T49" fmla="*/ 5 h 137"/>
                  <a:gd name="T50" fmla="*/ 1 w 131"/>
                  <a:gd name="T51" fmla="*/ 4 h 137"/>
                  <a:gd name="T52" fmla="*/ 1 w 131"/>
                  <a:gd name="T53" fmla="*/ 3 h 137"/>
                  <a:gd name="T54" fmla="*/ 1 w 131"/>
                  <a:gd name="T55" fmla="*/ 2 h 137"/>
                  <a:gd name="T56" fmla="*/ 2 w 131"/>
                  <a:gd name="T57" fmla="*/ 2 h 137"/>
                  <a:gd name="T58" fmla="*/ 2 w 131"/>
                  <a:gd name="T59" fmla="*/ 1 h 137"/>
                  <a:gd name="T60" fmla="*/ 3 w 131"/>
                  <a:gd name="T61" fmla="*/ 1 h 137"/>
                  <a:gd name="T62" fmla="*/ 4 w 131"/>
                  <a:gd name="T63" fmla="*/ 1 h 137"/>
                  <a:gd name="T64" fmla="*/ 5 w 131"/>
                  <a:gd name="T65" fmla="*/ 0 h 1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37"/>
                  <a:gd name="T101" fmla="*/ 131 w 131"/>
                  <a:gd name="T102" fmla="*/ 137 h 1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37">
                    <a:moveTo>
                      <a:pt x="65" y="0"/>
                    </a:moveTo>
                    <a:lnTo>
                      <a:pt x="79" y="1"/>
                    </a:lnTo>
                    <a:lnTo>
                      <a:pt x="91" y="6"/>
                    </a:lnTo>
                    <a:lnTo>
                      <a:pt x="102" y="11"/>
                    </a:lnTo>
                    <a:lnTo>
                      <a:pt x="112" y="20"/>
                    </a:lnTo>
                    <a:lnTo>
                      <a:pt x="119" y="31"/>
                    </a:lnTo>
                    <a:lnTo>
                      <a:pt x="126" y="42"/>
                    </a:lnTo>
                    <a:lnTo>
                      <a:pt x="130" y="55"/>
                    </a:lnTo>
                    <a:lnTo>
                      <a:pt x="131" y="69"/>
                    </a:lnTo>
                    <a:lnTo>
                      <a:pt x="130" y="83"/>
                    </a:lnTo>
                    <a:lnTo>
                      <a:pt x="126" y="95"/>
                    </a:lnTo>
                    <a:lnTo>
                      <a:pt x="119" y="107"/>
                    </a:lnTo>
                    <a:lnTo>
                      <a:pt x="112" y="117"/>
                    </a:lnTo>
                    <a:lnTo>
                      <a:pt x="102" y="125"/>
                    </a:lnTo>
                    <a:lnTo>
                      <a:pt x="91" y="131"/>
                    </a:lnTo>
                    <a:lnTo>
                      <a:pt x="79" y="136"/>
                    </a:lnTo>
                    <a:lnTo>
                      <a:pt x="65" y="137"/>
                    </a:lnTo>
                    <a:lnTo>
                      <a:pt x="53" y="136"/>
                    </a:lnTo>
                    <a:lnTo>
                      <a:pt x="40" y="131"/>
                    </a:lnTo>
                    <a:lnTo>
                      <a:pt x="28" y="125"/>
                    </a:lnTo>
                    <a:lnTo>
                      <a:pt x="19" y="117"/>
                    </a:lnTo>
                    <a:lnTo>
                      <a:pt x="11" y="107"/>
                    </a:lnTo>
                    <a:lnTo>
                      <a:pt x="5" y="95"/>
                    </a:lnTo>
                    <a:lnTo>
                      <a:pt x="1" y="83"/>
                    </a:lnTo>
                    <a:lnTo>
                      <a:pt x="0" y="69"/>
                    </a:lnTo>
                    <a:lnTo>
                      <a:pt x="1" y="55"/>
                    </a:lnTo>
                    <a:lnTo>
                      <a:pt x="5" y="42"/>
                    </a:lnTo>
                    <a:lnTo>
                      <a:pt x="11" y="31"/>
                    </a:lnTo>
                    <a:lnTo>
                      <a:pt x="19" y="20"/>
                    </a:lnTo>
                    <a:lnTo>
                      <a:pt x="28" y="11"/>
                    </a:lnTo>
                    <a:lnTo>
                      <a:pt x="40" y="6"/>
                    </a:lnTo>
                    <a:lnTo>
                      <a:pt x="53" y="1"/>
                    </a:lnTo>
                    <a:lnTo>
                      <a:pt x="65" y="0"/>
                    </a:lnTo>
                    <a:close/>
                  </a:path>
                </a:pathLst>
              </a:custGeom>
              <a:solidFill>
                <a:srgbClr val="003854"/>
              </a:solidFill>
              <a:ln w="9525">
                <a:noFill/>
                <a:round/>
                <a:headEnd/>
                <a:tailEnd/>
              </a:ln>
            </p:spPr>
            <p:txBody>
              <a:bodyPr rot="10800000" vert="eaVert"/>
              <a:lstStyle/>
              <a:p>
                <a:endParaRPr lang="en-US" sz="2400"/>
              </a:p>
            </p:txBody>
          </p:sp>
          <p:sp>
            <p:nvSpPr>
              <p:cNvPr id="171" name="Freeform 223"/>
              <p:cNvSpPr>
                <a:spLocks noChangeAspect="1"/>
              </p:cNvSpPr>
              <p:nvPr/>
            </p:nvSpPr>
            <p:spPr bwMode="auto">
              <a:xfrm>
                <a:off x="4985" y="2077"/>
                <a:ext cx="62" cy="65"/>
              </a:xfrm>
              <a:custGeom>
                <a:avLst/>
                <a:gdLst>
                  <a:gd name="T0" fmla="*/ 3 w 125"/>
                  <a:gd name="T1" fmla="*/ 0 h 131"/>
                  <a:gd name="T2" fmla="*/ 4 w 125"/>
                  <a:gd name="T3" fmla="*/ 0 h 131"/>
                  <a:gd name="T4" fmla="*/ 5 w 125"/>
                  <a:gd name="T5" fmla="*/ 0 h 131"/>
                  <a:gd name="T6" fmla="*/ 6 w 125"/>
                  <a:gd name="T7" fmla="*/ 0 h 131"/>
                  <a:gd name="T8" fmla="*/ 6 w 125"/>
                  <a:gd name="T9" fmla="*/ 1 h 131"/>
                  <a:gd name="T10" fmla="*/ 7 w 125"/>
                  <a:gd name="T11" fmla="*/ 1 h 131"/>
                  <a:gd name="T12" fmla="*/ 7 w 125"/>
                  <a:gd name="T13" fmla="*/ 2 h 131"/>
                  <a:gd name="T14" fmla="*/ 7 w 125"/>
                  <a:gd name="T15" fmla="*/ 3 h 131"/>
                  <a:gd name="T16" fmla="*/ 7 w 125"/>
                  <a:gd name="T17" fmla="*/ 4 h 131"/>
                  <a:gd name="T18" fmla="*/ 7 w 125"/>
                  <a:gd name="T19" fmla="*/ 4 h 131"/>
                  <a:gd name="T20" fmla="*/ 7 w 125"/>
                  <a:gd name="T21" fmla="*/ 5 h 131"/>
                  <a:gd name="T22" fmla="*/ 7 w 125"/>
                  <a:gd name="T23" fmla="*/ 6 h 131"/>
                  <a:gd name="T24" fmla="*/ 6 w 125"/>
                  <a:gd name="T25" fmla="*/ 7 h 131"/>
                  <a:gd name="T26" fmla="*/ 6 w 125"/>
                  <a:gd name="T27" fmla="*/ 7 h 131"/>
                  <a:gd name="T28" fmla="*/ 5 w 125"/>
                  <a:gd name="T29" fmla="*/ 7 h 131"/>
                  <a:gd name="T30" fmla="*/ 4 w 125"/>
                  <a:gd name="T31" fmla="*/ 8 h 131"/>
                  <a:gd name="T32" fmla="*/ 3 w 125"/>
                  <a:gd name="T33" fmla="*/ 8 h 131"/>
                  <a:gd name="T34" fmla="*/ 3 w 125"/>
                  <a:gd name="T35" fmla="*/ 8 h 131"/>
                  <a:gd name="T36" fmla="*/ 2 w 125"/>
                  <a:gd name="T37" fmla="*/ 7 h 131"/>
                  <a:gd name="T38" fmla="*/ 1 w 125"/>
                  <a:gd name="T39" fmla="*/ 7 h 131"/>
                  <a:gd name="T40" fmla="*/ 1 w 125"/>
                  <a:gd name="T41" fmla="*/ 7 h 131"/>
                  <a:gd name="T42" fmla="*/ 0 w 125"/>
                  <a:gd name="T43" fmla="*/ 6 h 131"/>
                  <a:gd name="T44" fmla="*/ 0 w 125"/>
                  <a:gd name="T45" fmla="*/ 5 h 131"/>
                  <a:gd name="T46" fmla="*/ 0 w 125"/>
                  <a:gd name="T47" fmla="*/ 4 h 131"/>
                  <a:gd name="T48" fmla="*/ 0 w 125"/>
                  <a:gd name="T49" fmla="*/ 4 h 131"/>
                  <a:gd name="T50" fmla="*/ 0 w 125"/>
                  <a:gd name="T51" fmla="*/ 3 h 131"/>
                  <a:gd name="T52" fmla="*/ 0 w 125"/>
                  <a:gd name="T53" fmla="*/ 2 h 131"/>
                  <a:gd name="T54" fmla="*/ 0 w 125"/>
                  <a:gd name="T55" fmla="*/ 1 h 131"/>
                  <a:gd name="T56" fmla="*/ 1 w 125"/>
                  <a:gd name="T57" fmla="*/ 1 h 131"/>
                  <a:gd name="T58" fmla="*/ 1 w 125"/>
                  <a:gd name="T59" fmla="*/ 0 h 131"/>
                  <a:gd name="T60" fmla="*/ 2 w 125"/>
                  <a:gd name="T61" fmla="*/ 0 h 131"/>
                  <a:gd name="T62" fmla="*/ 3 w 125"/>
                  <a:gd name="T63" fmla="*/ 0 h 131"/>
                  <a:gd name="T64" fmla="*/ 3 w 125"/>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1"/>
                  <a:gd name="T101" fmla="*/ 125 w 125"/>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1">
                    <a:moveTo>
                      <a:pt x="61" y="0"/>
                    </a:moveTo>
                    <a:lnTo>
                      <a:pt x="74" y="1"/>
                    </a:lnTo>
                    <a:lnTo>
                      <a:pt x="87" y="6"/>
                    </a:lnTo>
                    <a:lnTo>
                      <a:pt x="97" y="12"/>
                    </a:lnTo>
                    <a:lnTo>
                      <a:pt x="106" y="20"/>
                    </a:lnTo>
                    <a:lnTo>
                      <a:pt x="114" y="29"/>
                    </a:lnTo>
                    <a:lnTo>
                      <a:pt x="120" y="40"/>
                    </a:lnTo>
                    <a:lnTo>
                      <a:pt x="123" y="53"/>
                    </a:lnTo>
                    <a:lnTo>
                      <a:pt x="125" y="66"/>
                    </a:lnTo>
                    <a:lnTo>
                      <a:pt x="123" y="78"/>
                    </a:lnTo>
                    <a:lnTo>
                      <a:pt x="120" y="91"/>
                    </a:lnTo>
                    <a:lnTo>
                      <a:pt x="114" y="103"/>
                    </a:lnTo>
                    <a:lnTo>
                      <a:pt x="106" y="112"/>
                    </a:lnTo>
                    <a:lnTo>
                      <a:pt x="97" y="120"/>
                    </a:lnTo>
                    <a:lnTo>
                      <a:pt x="87" y="126"/>
                    </a:lnTo>
                    <a:lnTo>
                      <a:pt x="74" y="130"/>
                    </a:lnTo>
                    <a:lnTo>
                      <a:pt x="61" y="131"/>
                    </a:lnTo>
                    <a:lnTo>
                      <a:pt x="49" y="130"/>
                    </a:lnTo>
                    <a:lnTo>
                      <a:pt x="37" y="126"/>
                    </a:lnTo>
                    <a:lnTo>
                      <a:pt x="27" y="120"/>
                    </a:lnTo>
                    <a:lnTo>
                      <a:pt x="17" y="112"/>
                    </a:lnTo>
                    <a:lnTo>
                      <a:pt x="11" y="103"/>
                    </a:lnTo>
                    <a:lnTo>
                      <a:pt x="5" y="91"/>
                    </a:lnTo>
                    <a:lnTo>
                      <a:pt x="1" y="78"/>
                    </a:lnTo>
                    <a:lnTo>
                      <a:pt x="0" y="66"/>
                    </a:lnTo>
                    <a:lnTo>
                      <a:pt x="1" y="53"/>
                    </a:lnTo>
                    <a:lnTo>
                      <a:pt x="5" y="40"/>
                    </a:lnTo>
                    <a:lnTo>
                      <a:pt x="11" y="29"/>
                    </a:lnTo>
                    <a:lnTo>
                      <a:pt x="17" y="20"/>
                    </a:lnTo>
                    <a:lnTo>
                      <a:pt x="27" y="12"/>
                    </a:lnTo>
                    <a:lnTo>
                      <a:pt x="37" y="6"/>
                    </a:lnTo>
                    <a:lnTo>
                      <a:pt x="49" y="1"/>
                    </a:lnTo>
                    <a:lnTo>
                      <a:pt x="61" y="0"/>
                    </a:lnTo>
                    <a:close/>
                  </a:path>
                </a:pathLst>
              </a:custGeom>
              <a:solidFill>
                <a:srgbClr val="003D4C"/>
              </a:solidFill>
              <a:ln w="9525">
                <a:noFill/>
                <a:round/>
                <a:headEnd/>
                <a:tailEnd/>
              </a:ln>
            </p:spPr>
            <p:txBody>
              <a:bodyPr rot="10800000" vert="eaVert"/>
              <a:lstStyle/>
              <a:p>
                <a:endParaRPr lang="en-US" sz="2400"/>
              </a:p>
            </p:txBody>
          </p:sp>
          <p:sp>
            <p:nvSpPr>
              <p:cNvPr id="172" name="Freeform 224"/>
              <p:cNvSpPr>
                <a:spLocks noChangeAspect="1"/>
              </p:cNvSpPr>
              <p:nvPr/>
            </p:nvSpPr>
            <p:spPr bwMode="auto">
              <a:xfrm>
                <a:off x="4985" y="2078"/>
                <a:ext cx="60" cy="62"/>
              </a:xfrm>
              <a:custGeom>
                <a:avLst/>
                <a:gdLst>
                  <a:gd name="T0" fmla="*/ 4 w 120"/>
                  <a:gd name="T1" fmla="*/ 0 h 125"/>
                  <a:gd name="T2" fmla="*/ 5 w 120"/>
                  <a:gd name="T3" fmla="*/ 0 h 125"/>
                  <a:gd name="T4" fmla="*/ 6 w 120"/>
                  <a:gd name="T5" fmla="*/ 0 h 125"/>
                  <a:gd name="T6" fmla="*/ 6 w 120"/>
                  <a:gd name="T7" fmla="*/ 0 h 125"/>
                  <a:gd name="T8" fmla="*/ 7 w 120"/>
                  <a:gd name="T9" fmla="*/ 1 h 125"/>
                  <a:gd name="T10" fmla="*/ 7 w 120"/>
                  <a:gd name="T11" fmla="*/ 1 h 125"/>
                  <a:gd name="T12" fmla="*/ 8 w 120"/>
                  <a:gd name="T13" fmla="*/ 2 h 125"/>
                  <a:gd name="T14" fmla="*/ 8 w 120"/>
                  <a:gd name="T15" fmla="*/ 3 h 125"/>
                  <a:gd name="T16" fmla="*/ 8 w 120"/>
                  <a:gd name="T17" fmla="*/ 3 h 125"/>
                  <a:gd name="T18" fmla="*/ 8 w 120"/>
                  <a:gd name="T19" fmla="*/ 4 h 125"/>
                  <a:gd name="T20" fmla="*/ 8 w 120"/>
                  <a:gd name="T21" fmla="*/ 5 h 125"/>
                  <a:gd name="T22" fmla="*/ 7 w 120"/>
                  <a:gd name="T23" fmla="*/ 6 h 125"/>
                  <a:gd name="T24" fmla="*/ 7 w 120"/>
                  <a:gd name="T25" fmla="*/ 6 h 125"/>
                  <a:gd name="T26" fmla="*/ 6 w 120"/>
                  <a:gd name="T27" fmla="*/ 7 h 125"/>
                  <a:gd name="T28" fmla="*/ 6 w 120"/>
                  <a:gd name="T29" fmla="*/ 7 h 125"/>
                  <a:gd name="T30" fmla="*/ 5 w 120"/>
                  <a:gd name="T31" fmla="*/ 7 h 125"/>
                  <a:gd name="T32" fmla="*/ 4 w 120"/>
                  <a:gd name="T33" fmla="*/ 7 h 125"/>
                  <a:gd name="T34" fmla="*/ 3 w 120"/>
                  <a:gd name="T35" fmla="*/ 7 h 125"/>
                  <a:gd name="T36" fmla="*/ 3 w 120"/>
                  <a:gd name="T37" fmla="*/ 7 h 125"/>
                  <a:gd name="T38" fmla="*/ 2 w 120"/>
                  <a:gd name="T39" fmla="*/ 7 h 125"/>
                  <a:gd name="T40" fmla="*/ 2 w 120"/>
                  <a:gd name="T41" fmla="*/ 6 h 125"/>
                  <a:gd name="T42" fmla="*/ 1 w 120"/>
                  <a:gd name="T43" fmla="*/ 6 h 125"/>
                  <a:gd name="T44" fmla="*/ 1 w 120"/>
                  <a:gd name="T45" fmla="*/ 5 h 125"/>
                  <a:gd name="T46" fmla="*/ 1 w 120"/>
                  <a:gd name="T47" fmla="*/ 4 h 125"/>
                  <a:gd name="T48" fmla="*/ 0 w 120"/>
                  <a:gd name="T49" fmla="*/ 3 h 125"/>
                  <a:gd name="T50" fmla="*/ 1 w 120"/>
                  <a:gd name="T51" fmla="*/ 3 h 125"/>
                  <a:gd name="T52" fmla="*/ 1 w 120"/>
                  <a:gd name="T53" fmla="*/ 2 h 125"/>
                  <a:gd name="T54" fmla="*/ 1 w 120"/>
                  <a:gd name="T55" fmla="*/ 1 h 125"/>
                  <a:gd name="T56" fmla="*/ 2 w 120"/>
                  <a:gd name="T57" fmla="*/ 1 h 125"/>
                  <a:gd name="T58" fmla="*/ 2 w 120"/>
                  <a:gd name="T59" fmla="*/ 0 h 125"/>
                  <a:gd name="T60" fmla="*/ 3 w 120"/>
                  <a:gd name="T61" fmla="*/ 0 h 125"/>
                  <a:gd name="T62" fmla="*/ 3 w 120"/>
                  <a:gd name="T63" fmla="*/ 0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0" y="0"/>
                    </a:moveTo>
                    <a:lnTo>
                      <a:pt x="73" y="2"/>
                    </a:lnTo>
                    <a:lnTo>
                      <a:pt x="83" y="5"/>
                    </a:lnTo>
                    <a:lnTo>
                      <a:pt x="94" y="11"/>
                    </a:lnTo>
                    <a:lnTo>
                      <a:pt x="103" y="19"/>
                    </a:lnTo>
                    <a:lnTo>
                      <a:pt x="110" y="28"/>
                    </a:lnTo>
                    <a:lnTo>
                      <a:pt x="115" y="38"/>
                    </a:lnTo>
                    <a:lnTo>
                      <a:pt x="119" y="50"/>
                    </a:lnTo>
                    <a:lnTo>
                      <a:pt x="120" y="63"/>
                    </a:lnTo>
                    <a:lnTo>
                      <a:pt x="119" y="75"/>
                    </a:lnTo>
                    <a:lnTo>
                      <a:pt x="115" y="87"/>
                    </a:lnTo>
                    <a:lnTo>
                      <a:pt x="110" y="97"/>
                    </a:lnTo>
                    <a:lnTo>
                      <a:pt x="103" y="106"/>
                    </a:lnTo>
                    <a:lnTo>
                      <a:pt x="94" y="114"/>
                    </a:lnTo>
                    <a:lnTo>
                      <a:pt x="83" y="120"/>
                    </a:lnTo>
                    <a:lnTo>
                      <a:pt x="73" y="124"/>
                    </a:lnTo>
                    <a:lnTo>
                      <a:pt x="60" y="125"/>
                    </a:lnTo>
                    <a:lnTo>
                      <a:pt x="48" y="124"/>
                    </a:lnTo>
                    <a:lnTo>
                      <a:pt x="37" y="120"/>
                    </a:lnTo>
                    <a:lnTo>
                      <a:pt x="27" y="114"/>
                    </a:lnTo>
                    <a:lnTo>
                      <a:pt x="18" y="106"/>
                    </a:lnTo>
                    <a:lnTo>
                      <a:pt x="11" y="97"/>
                    </a:lnTo>
                    <a:lnTo>
                      <a:pt x="5" y="87"/>
                    </a:lnTo>
                    <a:lnTo>
                      <a:pt x="1" y="75"/>
                    </a:lnTo>
                    <a:lnTo>
                      <a:pt x="0" y="63"/>
                    </a:lnTo>
                    <a:lnTo>
                      <a:pt x="1" y="50"/>
                    </a:lnTo>
                    <a:lnTo>
                      <a:pt x="5" y="38"/>
                    </a:lnTo>
                    <a:lnTo>
                      <a:pt x="11" y="28"/>
                    </a:lnTo>
                    <a:lnTo>
                      <a:pt x="18" y="19"/>
                    </a:lnTo>
                    <a:lnTo>
                      <a:pt x="27" y="11"/>
                    </a:lnTo>
                    <a:lnTo>
                      <a:pt x="37" y="5"/>
                    </a:lnTo>
                    <a:lnTo>
                      <a:pt x="48" y="2"/>
                    </a:lnTo>
                    <a:lnTo>
                      <a:pt x="60" y="0"/>
                    </a:lnTo>
                    <a:close/>
                  </a:path>
                </a:pathLst>
              </a:custGeom>
              <a:solidFill>
                <a:srgbClr val="0C4244"/>
              </a:solidFill>
              <a:ln w="9525">
                <a:noFill/>
                <a:round/>
                <a:headEnd/>
                <a:tailEnd/>
              </a:ln>
            </p:spPr>
            <p:txBody>
              <a:bodyPr rot="10800000" vert="eaVert"/>
              <a:lstStyle/>
              <a:p>
                <a:endParaRPr lang="en-US" sz="2400"/>
              </a:p>
            </p:txBody>
          </p:sp>
          <p:sp>
            <p:nvSpPr>
              <p:cNvPr id="173" name="Freeform 225"/>
              <p:cNvSpPr>
                <a:spLocks noChangeAspect="1"/>
              </p:cNvSpPr>
              <p:nvPr/>
            </p:nvSpPr>
            <p:spPr bwMode="auto">
              <a:xfrm>
                <a:off x="4987" y="2078"/>
                <a:ext cx="56" cy="60"/>
              </a:xfrm>
              <a:custGeom>
                <a:avLst/>
                <a:gdLst>
                  <a:gd name="T0" fmla="*/ 3 w 113"/>
                  <a:gd name="T1" fmla="*/ 0 h 118"/>
                  <a:gd name="T2" fmla="*/ 4 w 113"/>
                  <a:gd name="T3" fmla="*/ 1 h 118"/>
                  <a:gd name="T4" fmla="*/ 4 w 113"/>
                  <a:gd name="T5" fmla="*/ 1 h 118"/>
                  <a:gd name="T6" fmla="*/ 5 w 113"/>
                  <a:gd name="T7" fmla="*/ 1 h 118"/>
                  <a:gd name="T8" fmla="*/ 6 w 113"/>
                  <a:gd name="T9" fmla="*/ 2 h 118"/>
                  <a:gd name="T10" fmla="*/ 6 w 113"/>
                  <a:gd name="T11" fmla="*/ 2 h 118"/>
                  <a:gd name="T12" fmla="*/ 6 w 113"/>
                  <a:gd name="T13" fmla="*/ 3 h 118"/>
                  <a:gd name="T14" fmla="*/ 6 w 113"/>
                  <a:gd name="T15" fmla="*/ 3 h 118"/>
                  <a:gd name="T16" fmla="*/ 7 w 113"/>
                  <a:gd name="T17" fmla="*/ 4 h 118"/>
                  <a:gd name="T18" fmla="*/ 6 w 113"/>
                  <a:gd name="T19" fmla="*/ 5 h 118"/>
                  <a:gd name="T20" fmla="*/ 6 w 113"/>
                  <a:gd name="T21" fmla="*/ 6 h 118"/>
                  <a:gd name="T22" fmla="*/ 6 w 113"/>
                  <a:gd name="T23" fmla="*/ 6 h 118"/>
                  <a:gd name="T24" fmla="*/ 6 w 113"/>
                  <a:gd name="T25" fmla="*/ 7 h 118"/>
                  <a:gd name="T26" fmla="*/ 5 w 113"/>
                  <a:gd name="T27" fmla="*/ 7 h 118"/>
                  <a:gd name="T28" fmla="*/ 4 w 113"/>
                  <a:gd name="T29" fmla="*/ 8 h 118"/>
                  <a:gd name="T30" fmla="*/ 4 w 113"/>
                  <a:gd name="T31" fmla="*/ 8 h 118"/>
                  <a:gd name="T32" fmla="*/ 3 w 113"/>
                  <a:gd name="T33" fmla="*/ 8 h 118"/>
                  <a:gd name="T34" fmla="*/ 2 w 113"/>
                  <a:gd name="T35" fmla="*/ 8 h 118"/>
                  <a:gd name="T36" fmla="*/ 2 w 113"/>
                  <a:gd name="T37" fmla="*/ 8 h 118"/>
                  <a:gd name="T38" fmla="*/ 1 w 113"/>
                  <a:gd name="T39" fmla="*/ 7 h 118"/>
                  <a:gd name="T40" fmla="*/ 1 w 113"/>
                  <a:gd name="T41" fmla="*/ 7 h 118"/>
                  <a:gd name="T42" fmla="*/ 0 w 113"/>
                  <a:gd name="T43" fmla="*/ 6 h 118"/>
                  <a:gd name="T44" fmla="*/ 0 w 113"/>
                  <a:gd name="T45" fmla="*/ 6 h 118"/>
                  <a:gd name="T46" fmla="*/ 0 w 113"/>
                  <a:gd name="T47" fmla="*/ 5 h 118"/>
                  <a:gd name="T48" fmla="*/ 0 w 113"/>
                  <a:gd name="T49" fmla="*/ 4 h 118"/>
                  <a:gd name="T50" fmla="*/ 0 w 113"/>
                  <a:gd name="T51" fmla="*/ 3 h 118"/>
                  <a:gd name="T52" fmla="*/ 0 w 113"/>
                  <a:gd name="T53" fmla="*/ 3 h 118"/>
                  <a:gd name="T54" fmla="*/ 0 w 113"/>
                  <a:gd name="T55" fmla="*/ 2 h 118"/>
                  <a:gd name="T56" fmla="*/ 1 w 113"/>
                  <a:gd name="T57" fmla="*/ 2 h 118"/>
                  <a:gd name="T58" fmla="*/ 1 w 113"/>
                  <a:gd name="T59" fmla="*/ 1 h 118"/>
                  <a:gd name="T60" fmla="*/ 2 w 113"/>
                  <a:gd name="T61" fmla="*/ 1 h 118"/>
                  <a:gd name="T62" fmla="*/ 2 w 113"/>
                  <a:gd name="T63" fmla="*/ 1 h 118"/>
                  <a:gd name="T64" fmla="*/ 3 w 113"/>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118"/>
                  <a:gd name="T101" fmla="*/ 113 w 113"/>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118">
                    <a:moveTo>
                      <a:pt x="56" y="0"/>
                    </a:moveTo>
                    <a:lnTo>
                      <a:pt x="68" y="1"/>
                    </a:lnTo>
                    <a:lnTo>
                      <a:pt x="78" y="4"/>
                    </a:lnTo>
                    <a:lnTo>
                      <a:pt x="87" y="10"/>
                    </a:lnTo>
                    <a:lnTo>
                      <a:pt x="96" y="17"/>
                    </a:lnTo>
                    <a:lnTo>
                      <a:pt x="103" y="26"/>
                    </a:lnTo>
                    <a:lnTo>
                      <a:pt x="108" y="36"/>
                    </a:lnTo>
                    <a:lnTo>
                      <a:pt x="111" y="47"/>
                    </a:lnTo>
                    <a:lnTo>
                      <a:pt x="113" y="59"/>
                    </a:lnTo>
                    <a:lnTo>
                      <a:pt x="111" y="71"/>
                    </a:lnTo>
                    <a:lnTo>
                      <a:pt x="108" y="82"/>
                    </a:lnTo>
                    <a:lnTo>
                      <a:pt x="103" y="92"/>
                    </a:lnTo>
                    <a:lnTo>
                      <a:pt x="96" y="101"/>
                    </a:lnTo>
                    <a:lnTo>
                      <a:pt x="87" y="108"/>
                    </a:lnTo>
                    <a:lnTo>
                      <a:pt x="78" y="114"/>
                    </a:lnTo>
                    <a:lnTo>
                      <a:pt x="68" y="117"/>
                    </a:lnTo>
                    <a:lnTo>
                      <a:pt x="56" y="118"/>
                    </a:lnTo>
                    <a:lnTo>
                      <a:pt x="45" y="117"/>
                    </a:lnTo>
                    <a:lnTo>
                      <a:pt x="34" y="114"/>
                    </a:lnTo>
                    <a:lnTo>
                      <a:pt x="25" y="108"/>
                    </a:lnTo>
                    <a:lnTo>
                      <a:pt x="16" y="101"/>
                    </a:lnTo>
                    <a:lnTo>
                      <a:pt x="9" y="92"/>
                    </a:lnTo>
                    <a:lnTo>
                      <a:pt x="4" y="82"/>
                    </a:lnTo>
                    <a:lnTo>
                      <a:pt x="1" y="71"/>
                    </a:lnTo>
                    <a:lnTo>
                      <a:pt x="0" y="59"/>
                    </a:lnTo>
                    <a:lnTo>
                      <a:pt x="1" y="47"/>
                    </a:lnTo>
                    <a:lnTo>
                      <a:pt x="4" y="36"/>
                    </a:lnTo>
                    <a:lnTo>
                      <a:pt x="9" y="26"/>
                    </a:lnTo>
                    <a:lnTo>
                      <a:pt x="16" y="17"/>
                    </a:lnTo>
                    <a:lnTo>
                      <a:pt x="25" y="10"/>
                    </a:lnTo>
                    <a:lnTo>
                      <a:pt x="34" y="4"/>
                    </a:lnTo>
                    <a:lnTo>
                      <a:pt x="45" y="1"/>
                    </a:lnTo>
                    <a:lnTo>
                      <a:pt x="56" y="0"/>
                    </a:lnTo>
                    <a:close/>
                  </a:path>
                </a:pathLst>
              </a:custGeom>
              <a:solidFill>
                <a:srgbClr val="21473D"/>
              </a:solidFill>
              <a:ln w="9525">
                <a:noFill/>
                <a:round/>
                <a:headEnd/>
                <a:tailEnd/>
              </a:ln>
            </p:spPr>
            <p:txBody>
              <a:bodyPr rot="10800000" vert="eaVert"/>
              <a:lstStyle/>
              <a:p>
                <a:endParaRPr lang="en-US" sz="2400"/>
              </a:p>
            </p:txBody>
          </p:sp>
          <p:sp>
            <p:nvSpPr>
              <p:cNvPr id="174" name="Freeform 226"/>
              <p:cNvSpPr>
                <a:spLocks noChangeAspect="1"/>
              </p:cNvSpPr>
              <p:nvPr/>
            </p:nvSpPr>
            <p:spPr bwMode="auto">
              <a:xfrm>
                <a:off x="4988" y="2079"/>
                <a:ext cx="54" cy="57"/>
              </a:xfrm>
              <a:custGeom>
                <a:avLst/>
                <a:gdLst>
                  <a:gd name="T0" fmla="*/ 3 w 108"/>
                  <a:gd name="T1" fmla="*/ 0 h 113"/>
                  <a:gd name="T2" fmla="*/ 5 w 108"/>
                  <a:gd name="T3" fmla="*/ 1 h 113"/>
                  <a:gd name="T4" fmla="*/ 5 w 108"/>
                  <a:gd name="T5" fmla="*/ 1 h 113"/>
                  <a:gd name="T6" fmla="*/ 6 w 108"/>
                  <a:gd name="T7" fmla="*/ 1 h 113"/>
                  <a:gd name="T8" fmla="*/ 6 w 108"/>
                  <a:gd name="T9" fmla="*/ 1 h 113"/>
                  <a:gd name="T10" fmla="*/ 7 w 108"/>
                  <a:gd name="T11" fmla="*/ 2 h 113"/>
                  <a:gd name="T12" fmla="*/ 7 w 108"/>
                  <a:gd name="T13" fmla="*/ 3 h 113"/>
                  <a:gd name="T14" fmla="*/ 7 w 108"/>
                  <a:gd name="T15" fmla="*/ 3 h 113"/>
                  <a:gd name="T16" fmla="*/ 7 w 108"/>
                  <a:gd name="T17" fmla="*/ 4 h 113"/>
                  <a:gd name="T18" fmla="*/ 7 w 108"/>
                  <a:gd name="T19" fmla="*/ 5 h 113"/>
                  <a:gd name="T20" fmla="*/ 7 w 108"/>
                  <a:gd name="T21" fmla="*/ 5 h 113"/>
                  <a:gd name="T22" fmla="*/ 7 w 108"/>
                  <a:gd name="T23" fmla="*/ 6 h 113"/>
                  <a:gd name="T24" fmla="*/ 6 w 108"/>
                  <a:gd name="T25" fmla="*/ 7 h 113"/>
                  <a:gd name="T26" fmla="*/ 6 w 108"/>
                  <a:gd name="T27" fmla="*/ 7 h 113"/>
                  <a:gd name="T28" fmla="*/ 5 w 108"/>
                  <a:gd name="T29" fmla="*/ 7 h 113"/>
                  <a:gd name="T30" fmla="*/ 5 w 108"/>
                  <a:gd name="T31" fmla="*/ 7 h 113"/>
                  <a:gd name="T32" fmla="*/ 3 w 108"/>
                  <a:gd name="T33" fmla="*/ 8 h 113"/>
                  <a:gd name="T34" fmla="*/ 3 w 108"/>
                  <a:gd name="T35" fmla="*/ 7 h 113"/>
                  <a:gd name="T36" fmla="*/ 3 w 108"/>
                  <a:gd name="T37" fmla="*/ 7 h 113"/>
                  <a:gd name="T38" fmla="*/ 2 w 108"/>
                  <a:gd name="T39" fmla="*/ 7 h 113"/>
                  <a:gd name="T40" fmla="*/ 1 w 108"/>
                  <a:gd name="T41" fmla="*/ 7 h 113"/>
                  <a:gd name="T42" fmla="*/ 1 w 108"/>
                  <a:gd name="T43" fmla="*/ 6 h 113"/>
                  <a:gd name="T44" fmla="*/ 1 w 108"/>
                  <a:gd name="T45" fmla="*/ 5 h 113"/>
                  <a:gd name="T46" fmla="*/ 1 w 108"/>
                  <a:gd name="T47" fmla="*/ 5 h 113"/>
                  <a:gd name="T48" fmla="*/ 0 w 108"/>
                  <a:gd name="T49" fmla="*/ 4 h 113"/>
                  <a:gd name="T50" fmla="*/ 1 w 108"/>
                  <a:gd name="T51" fmla="*/ 3 h 113"/>
                  <a:gd name="T52" fmla="*/ 1 w 108"/>
                  <a:gd name="T53" fmla="*/ 3 h 113"/>
                  <a:gd name="T54" fmla="*/ 1 w 108"/>
                  <a:gd name="T55" fmla="*/ 2 h 113"/>
                  <a:gd name="T56" fmla="*/ 1 w 108"/>
                  <a:gd name="T57" fmla="*/ 1 h 113"/>
                  <a:gd name="T58" fmla="*/ 2 w 108"/>
                  <a:gd name="T59" fmla="*/ 1 h 113"/>
                  <a:gd name="T60" fmla="*/ 3 w 108"/>
                  <a:gd name="T61" fmla="*/ 1 h 113"/>
                  <a:gd name="T62" fmla="*/ 3 w 108"/>
                  <a:gd name="T63" fmla="*/ 1 h 113"/>
                  <a:gd name="T64" fmla="*/ 3 w 108"/>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8"/>
                  <a:gd name="T100" fmla="*/ 0 h 113"/>
                  <a:gd name="T101" fmla="*/ 108 w 108"/>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8" h="113">
                    <a:moveTo>
                      <a:pt x="54" y="0"/>
                    </a:moveTo>
                    <a:lnTo>
                      <a:pt x="65" y="1"/>
                    </a:lnTo>
                    <a:lnTo>
                      <a:pt x="75" y="4"/>
                    </a:lnTo>
                    <a:lnTo>
                      <a:pt x="84" y="9"/>
                    </a:lnTo>
                    <a:lnTo>
                      <a:pt x="92" y="16"/>
                    </a:lnTo>
                    <a:lnTo>
                      <a:pt x="99" y="25"/>
                    </a:lnTo>
                    <a:lnTo>
                      <a:pt x="104" y="34"/>
                    </a:lnTo>
                    <a:lnTo>
                      <a:pt x="107" y="45"/>
                    </a:lnTo>
                    <a:lnTo>
                      <a:pt x="108" y="56"/>
                    </a:lnTo>
                    <a:lnTo>
                      <a:pt x="107" y="68"/>
                    </a:lnTo>
                    <a:lnTo>
                      <a:pt x="104" y="78"/>
                    </a:lnTo>
                    <a:lnTo>
                      <a:pt x="99" y="87"/>
                    </a:lnTo>
                    <a:lnTo>
                      <a:pt x="92" y="97"/>
                    </a:lnTo>
                    <a:lnTo>
                      <a:pt x="84" y="103"/>
                    </a:lnTo>
                    <a:lnTo>
                      <a:pt x="75" y="108"/>
                    </a:lnTo>
                    <a:lnTo>
                      <a:pt x="65" y="112"/>
                    </a:lnTo>
                    <a:lnTo>
                      <a:pt x="54" y="113"/>
                    </a:lnTo>
                    <a:lnTo>
                      <a:pt x="44" y="112"/>
                    </a:lnTo>
                    <a:lnTo>
                      <a:pt x="33" y="108"/>
                    </a:lnTo>
                    <a:lnTo>
                      <a:pt x="24" y="103"/>
                    </a:lnTo>
                    <a:lnTo>
                      <a:pt x="16" y="97"/>
                    </a:lnTo>
                    <a:lnTo>
                      <a:pt x="9" y="87"/>
                    </a:lnTo>
                    <a:lnTo>
                      <a:pt x="5" y="78"/>
                    </a:lnTo>
                    <a:lnTo>
                      <a:pt x="1" y="68"/>
                    </a:lnTo>
                    <a:lnTo>
                      <a:pt x="0" y="56"/>
                    </a:lnTo>
                    <a:lnTo>
                      <a:pt x="1" y="45"/>
                    </a:lnTo>
                    <a:lnTo>
                      <a:pt x="5" y="34"/>
                    </a:lnTo>
                    <a:lnTo>
                      <a:pt x="9" y="25"/>
                    </a:lnTo>
                    <a:lnTo>
                      <a:pt x="16" y="16"/>
                    </a:lnTo>
                    <a:lnTo>
                      <a:pt x="24" y="9"/>
                    </a:lnTo>
                    <a:lnTo>
                      <a:pt x="33" y="4"/>
                    </a:lnTo>
                    <a:lnTo>
                      <a:pt x="44" y="1"/>
                    </a:lnTo>
                    <a:lnTo>
                      <a:pt x="54" y="0"/>
                    </a:lnTo>
                    <a:close/>
                  </a:path>
                </a:pathLst>
              </a:custGeom>
              <a:solidFill>
                <a:srgbClr val="384C35"/>
              </a:solidFill>
              <a:ln w="9525">
                <a:noFill/>
                <a:round/>
                <a:headEnd/>
                <a:tailEnd/>
              </a:ln>
            </p:spPr>
            <p:txBody>
              <a:bodyPr rot="10800000" vert="eaVert"/>
              <a:lstStyle/>
              <a:p>
                <a:endParaRPr lang="en-US" sz="2400"/>
              </a:p>
            </p:txBody>
          </p:sp>
          <p:sp>
            <p:nvSpPr>
              <p:cNvPr id="175" name="Freeform 227"/>
              <p:cNvSpPr>
                <a:spLocks noChangeAspect="1"/>
              </p:cNvSpPr>
              <p:nvPr/>
            </p:nvSpPr>
            <p:spPr bwMode="auto">
              <a:xfrm>
                <a:off x="4990" y="2080"/>
                <a:ext cx="50" cy="54"/>
              </a:xfrm>
              <a:custGeom>
                <a:avLst/>
                <a:gdLst>
                  <a:gd name="T0" fmla="*/ 3 w 101"/>
                  <a:gd name="T1" fmla="*/ 0 h 107"/>
                  <a:gd name="T2" fmla="*/ 3 w 101"/>
                  <a:gd name="T3" fmla="*/ 1 h 107"/>
                  <a:gd name="T4" fmla="*/ 4 w 101"/>
                  <a:gd name="T5" fmla="*/ 1 h 107"/>
                  <a:gd name="T6" fmla="*/ 4 w 101"/>
                  <a:gd name="T7" fmla="*/ 1 h 107"/>
                  <a:gd name="T8" fmla="*/ 5 w 101"/>
                  <a:gd name="T9" fmla="*/ 1 h 107"/>
                  <a:gd name="T10" fmla="*/ 5 w 101"/>
                  <a:gd name="T11" fmla="*/ 2 h 107"/>
                  <a:gd name="T12" fmla="*/ 6 w 101"/>
                  <a:gd name="T13" fmla="*/ 3 h 107"/>
                  <a:gd name="T14" fmla="*/ 6 w 101"/>
                  <a:gd name="T15" fmla="*/ 3 h 107"/>
                  <a:gd name="T16" fmla="*/ 6 w 101"/>
                  <a:gd name="T17" fmla="*/ 4 h 107"/>
                  <a:gd name="T18" fmla="*/ 6 w 101"/>
                  <a:gd name="T19" fmla="*/ 4 h 107"/>
                  <a:gd name="T20" fmla="*/ 6 w 101"/>
                  <a:gd name="T21" fmla="*/ 5 h 107"/>
                  <a:gd name="T22" fmla="*/ 5 w 101"/>
                  <a:gd name="T23" fmla="*/ 6 h 107"/>
                  <a:gd name="T24" fmla="*/ 5 w 101"/>
                  <a:gd name="T25" fmla="*/ 6 h 107"/>
                  <a:gd name="T26" fmla="*/ 4 w 101"/>
                  <a:gd name="T27" fmla="*/ 7 h 107"/>
                  <a:gd name="T28" fmla="*/ 4 w 101"/>
                  <a:gd name="T29" fmla="*/ 7 h 107"/>
                  <a:gd name="T30" fmla="*/ 3 w 101"/>
                  <a:gd name="T31" fmla="*/ 7 h 107"/>
                  <a:gd name="T32" fmla="*/ 3 w 101"/>
                  <a:gd name="T33" fmla="*/ 7 h 107"/>
                  <a:gd name="T34" fmla="*/ 2 w 101"/>
                  <a:gd name="T35" fmla="*/ 7 h 107"/>
                  <a:gd name="T36" fmla="*/ 1 w 101"/>
                  <a:gd name="T37" fmla="*/ 7 h 107"/>
                  <a:gd name="T38" fmla="*/ 1 w 101"/>
                  <a:gd name="T39" fmla="*/ 7 h 107"/>
                  <a:gd name="T40" fmla="*/ 0 w 101"/>
                  <a:gd name="T41" fmla="*/ 6 h 107"/>
                  <a:gd name="T42" fmla="*/ 0 w 101"/>
                  <a:gd name="T43" fmla="*/ 6 h 107"/>
                  <a:gd name="T44" fmla="*/ 0 w 101"/>
                  <a:gd name="T45" fmla="*/ 5 h 107"/>
                  <a:gd name="T46" fmla="*/ 0 w 101"/>
                  <a:gd name="T47" fmla="*/ 4 h 107"/>
                  <a:gd name="T48" fmla="*/ 0 w 101"/>
                  <a:gd name="T49" fmla="*/ 4 h 107"/>
                  <a:gd name="T50" fmla="*/ 0 w 101"/>
                  <a:gd name="T51" fmla="*/ 3 h 107"/>
                  <a:gd name="T52" fmla="*/ 0 w 101"/>
                  <a:gd name="T53" fmla="*/ 3 h 107"/>
                  <a:gd name="T54" fmla="*/ 0 w 101"/>
                  <a:gd name="T55" fmla="*/ 2 h 107"/>
                  <a:gd name="T56" fmla="*/ 0 w 101"/>
                  <a:gd name="T57" fmla="*/ 1 h 107"/>
                  <a:gd name="T58" fmla="*/ 1 w 101"/>
                  <a:gd name="T59" fmla="*/ 1 h 107"/>
                  <a:gd name="T60" fmla="*/ 1 w 101"/>
                  <a:gd name="T61" fmla="*/ 1 h 107"/>
                  <a:gd name="T62" fmla="*/ 2 w 101"/>
                  <a:gd name="T63" fmla="*/ 1 h 107"/>
                  <a:gd name="T64" fmla="*/ 3 w 101"/>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7"/>
                  <a:gd name="T101" fmla="*/ 101 w 101"/>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7">
                    <a:moveTo>
                      <a:pt x="50" y="0"/>
                    </a:moveTo>
                    <a:lnTo>
                      <a:pt x="61" y="1"/>
                    </a:lnTo>
                    <a:lnTo>
                      <a:pt x="70" y="5"/>
                    </a:lnTo>
                    <a:lnTo>
                      <a:pt x="78" y="9"/>
                    </a:lnTo>
                    <a:lnTo>
                      <a:pt x="86" y="16"/>
                    </a:lnTo>
                    <a:lnTo>
                      <a:pt x="92" y="24"/>
                    </a:lnTo>
                    <a:lnTo>
                      <a:pt x="97" y="33"/>
                    </a:lnTo>
                    <a:lnTo>
                      <a:pt x="100" y="44"/>
                    </a:lnTo>
                    <a:lnTo>
                      <a:pt x="101" y="54"/>
                    </a:lnTo>
                    <a:lnTo>
                      <a:pt x="100" y="64"/>
                    </a:lnTo>
                    <a:lnTo>
                      <a:pt x="97" y="75"/>
                    </a:lnTo>
                    <a:lnTo>
                      <a:pt x="92" y="84"/>
                    </a:lnTo>
                    <a:lnTo>
                      <a:pt x="86" y="91"/>
                    </a:lnTo>
                    <a:lnTo>
                      <a:pt x="78" y="98"/>
                    </a:lnTo>
                    <a:lnTo>
                      <a:pt x="70" y="102"/>
                    </a:lnTo>
                    <a:lnTo>
                      <a:pt x="61" y="106"/>
                    </a:lnTo>
                    <a:lnTo>
                      <a:pt x="50" y="107"/>
                    </a:lnTo>
                    <a:lnTo>
                      <a:pt x="40" y="106"/>
                    </a:lnTo>
                    <a:lnTo>
                      <a:pt x="31" y="102"/>
                    </a:lnTo>
                    <a:lnTo>
                      <a:pt x="23" y="98"/>
                    </a:lnTo>
                    <a:lnTo>
                      <a:pt x="14" y="91"/>
                    </a:lnTo>
                    <a:lnTo>
                      <a:pt x="9" y="84"/>
                    </a:lnTo>
                    <a:lnTo>
                      <a:pt x="4" y="75"/>
                    </a:lnTo>
                    <a:lnTo>
                      <a:pt x="1" y="64"/>
                    </a:lnTo>
                    <a:lnTo>
                      <a:pt x="0" y="54"/>
                    </a:lnTo>
                    <a:lnTo>
                      <a:pt x="1" y="44"/>
                    </a:lnTo>
                    <a:lnTo>
                      <a:pt x="4" y="33"/>
                    </a:lnTo>
                    <a:lnTo>
                      <a:pt x="9" y="24"/>
                    </a:lnTo>
                    <a:lnTo>
                      <a:pt x="14" y="16"/>
                    </a:lnTo>
                    <a:lnTo>
                      <a:pt x="23" y="9"/>
                    </a:lnTo>
                    <a:lnTo>
                      <a:pt x="31" y="5"/>
                    </a:lnTo>
                    <a:lnTo>
                      <a:pt x="40" y="1"/>
                    </a:lnTo>
                    <a:lnTo>
                      <a:pt x="50" y="0"/>
                    </a:lnTo>
                    <a:close/>
                  </a:path>
                </a:pathLst>
              </a:custGeom>
              <a:solidFill>
                <a:srgbClr val="4C512B"/>
              </a:solidFill>
              <a:ln w="9525">
                <a:noFill/>
                <a:round/>
                <a:headEnd/>
                <a:tailEnd/>
              </a:ln>
            </p:spPr>
            <p:txBody>
              <a:bodyPr rot="10800000" vert="eaVert"/>
              <a:lstStyle/>
              <a:p>
                <a:endParaRPr lang="en-US" sz="2400"/>
              </a:p>
            </p:txBody>
          </p:sp>
          <p:sp>
            <p:nvSpPr>
              <p:cNvPr id="176" name="Freeform 228"/>
              <p:cNvSpPr>
                <a:spLocks noChangeAspect="1"/>
              </p:cNvSpPr>
              <p:nvPr/>
            </p:nvSpPr>
            <p:spPr bwMode="auto">
              <a:xfrm>
                <a:off x="4991" y="2081"/>
                <a:ext cx="48" cy="50"/>
              </a:xfrm>
              <a:custGeom>
                <a:avLst/>
                <a:gdLst>
                  <a:gd name="T0" fmla="*/ 3 w 97"/>
                  <a:gd name="T1" fmla="*/ 0 h 100"/>
                  <a:gd name="T2" fmla="*/ 3 w 97"/>
                  <a:gd name="T3" fmla="*/ 1 h 100"/>
                  <a:gd name="T4" fmla="*/ 4 w 97"/>
                  <a:gd name="T5" fmla="*/ 1 h 100"/>
                  <a:gd name="T6" fmla="*/ 4 w 97"/>
                  <a:gd name="T7" fmla="*/ 1 h 100"/>
                  <a:gd name="T8" fmla="*/ 5 w 97"/>
                  <a:gd name="T9" fmla="*/ 1 h 100"/>
                  <a:gd name="T10" fmla="*/ 5 w 97"/>
                  <a:gd name="T11" fmla="*/ 2 h 100"/>
                  <a:gd name="T12" fmla="*/ 5 w 97"/>
                  <a:gd name="T13" fmla="*/ 2 h 100"/>
                  <a:gd name="T14" fmla="*/ 5 w 97"/>
                  <a:gd name="T15" fmla="*/ 3 h 100"/>
                  <a:gd name="T16" fmla="*/ 6 w 97"/>
                  <a:gd name="T17" fmla="*/ 3 h 100"/>
                  <a:gd name="T18" fmla="*/ 5 w 97"/>
                  <a:gd name="T19" fmla="*/ 4 h 100"/>
                  <a:gd name="T20" fmla="*/ 5 w 97"/>
                  <a:gd name="T21" fmla="*/ 5 h 100"/>
                  <a:gd name="T22" fmla="*/ 5 w 97"/>
                  <a:gd name="T23" fmla="*/ 5 h 100"/>
                  <a:gd name="T24" fmla="*/ 5 w 97"/>
                  <a:gd name="T25" fmla="*/ 6 h 100"/>
                  <a:gd name="T26" fmla="*/ 4 w 97"/>
                  <a:gd name="T27" fmla="*/ 6 h 100"/>
                  <a:gd name="T28" fmla="*/ 4 w 97"/>
                  <a:gd name="T29" fmla="*/ 6 h 100"/>
                  <a:gd name="T30" fmla="*/ 3 w 97"/>
                  <a:gd name="T31" fmla="*/ 6 h 100"/>
                  <a:gd name="T32" fmla="*/ 3 w 97"/>
                  <a:gd name="T33" fmla="*/ 6 h 100"/>
                  <a:gd name="T34" fmla="*/ 2 w 97"/>
                  <a:gd name="T35" fmla="*/ 6 h 100"/>
                  <a:gd name="T36" fmla="*/ 1 w 97"/>
                  <a:gd name="T37" fmla="*/ 6 h 100"/>
                  <a:gd name="T38" fmla="*/ 1 w 97"/>
                  <a:gd name="T39" fmla="*/ 6 h 100"/>
                  <a:gd name="T40" fmla="*/ 0 w 97"/>
                  <a:gd name="T41" fmla="*/ 6 h 100"/>
                  <a:gd name="T42" fmla="*/ 0 w 97"/>
                  <a:gd name="T43" fmla="*/ 5 h 100"/>
                  <a:gd name="T44" fmla="*/ 0 w 97"/>
                  <a:gd name="T45" fmla="*/ 5 h 100"/>
                  <a:gd name="T46" fmla="*/ 0 w 97"/>
                  <a:gd name="T47" fmla="*/ 4 h 100"/>
                  <a:gd name="T48" fmla="*/ 0 w 97"/>
                  <a:gd name="T49" fmla="*/ 3 h 100"/>
                  <a:gd name="T50" fmla="*/ 0 w 97"/>
                  <a:gd name="T51" fmla="*/ 3 h 100"/>
                  <a:gd name="T52" fmla="*/ 0 w 97"/>
                  <a:gd name="T53" fmla="*/ 2 h 100"/>
                  <a:gd name="T54" fmla="*/ 0 w 97"/>
                  <a:gd name="T55" fmla="*/ 2 h 100"/>
                  <a:gd name="T56" fmla="*/ 0 w 97"/>
                  <a:gd name="T57" fmla="*/ 1 h 100"/>
                  <a:gd name="T58" fmla="*/ 1 w 97"/>
                  <a:gd name="T59" fmla="*/ 1 h 100"/>
                  <a:gd name="T60" fmla="*/ 1 w 97"/>
                  <a:gd name="T61" fmla="*/ 1 h 100"/>
                  <a:gd name="T62" fmla="*/ 2 w 97"/>
                  <a:gd name="T63" fmla="*/ 1 h 100"/>
                  <a:gd name="T64" fmla="*/ 3 w 97"/>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00"/>
                  <a:gd name="T101" fmla="*/ 97 w 97"/>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00">
                    <a:moveTo>
                      <a:pt x="48" y="0"/>
                    </a:moveTo>
                    <a:lnTo>
                      <a:pt x="57" y="1"/>
                    </a:lnTo>
                    <a:lnTo>
                      <a:pt x="67" y="4"/>
                    </a:lnTo>
                    <a:lnTo>
                      <a:pt x="75" y="9"/>
                    </a:lnTo>
                    <a:lnTo>
                      <a:pt x="83" y="15"/>
                    </a:lnTo>
                    <a:lnTo>
                      <a:pt x="88" y="23"/>
                    </a:lnTo>
                    <a:lnTo>
                      <a:pt x="93" y="31"/>
                    </a:lnTo>
                    <a:lnTo>
                      <a:pt x="95" y="41"/>
                    </a:lnTo>
                    <a:lnTo>
                      <a:pt x="97" y="51"/>
                    </a:lnTo>
                    <a:lnTo>
                      <a:pt x="95" y="61"/>
                    </a:lnTo>
                    <a:lnTo>
                      <a:pt x="93" y="71"/>
                    </a:lnTo>
                    <a:lnTo>
                      <a:pt x="88" y="79"/>
                    </a:lnTo>
                    <a:lnTo>
                      <a:pt x="83" y="86"/>
                    </a:lnTo>
                    <a:lnTo>
                      <a:pt x="75" y="92"/>
                    </a:lnTo>
                    <a:lnTo>
                      <a:pt x="67" y="97"/>
                    </a:lnTo>
                    <a:lnTo>
                      <a:pt x="57" y="99"/>
                    </a:lnTo>
                    <a:lnTo>
                      <a:pt x="48" y="100"/>
                    </a:lnTo>
                    <a:lnTo>
                      <a:pt x="39" y="99"/>
                    </a:lnTo>
                    <a:lnTo>
                      <a:pt x="30" y="97"/>
                    </a:lnTo>
                    <a:lnTo>
                      <a:pt x="22" y="92"/>
                    </a:lnTo>
                    <a:lnTo>
                      <a:pt x="14" y="86"/>
                    </a:lnTo>
                    <a:lnTo>
                      <a:pt x="8" y="79"/>
                    </a:lnTo>
                    <a:lnTo>
                      <a:pt x="3" y="71"/>
                    </a:lnTo>
                    <a:lnTo>
                      <a:pt x="1" y="61"/>
                    </a:lnTo>
                    <a:lnTo>
                      <a:pt x="0" y="51"/>
                    </a:lnTo>
                    <a:lnTo>
                      <a:pt x="1" y="41"/>
                    </a:lnTo>
                    <a:lnTo>
                      <a:pt x="3" y="31"/>
                    </a:lnTo>
                    <a:lnTo>
                      <a:pt x="8" y="23"/>
                    </a:lnTo>
                    <a:lnTo>
                      <a:pt x="14" y="15"/>
                    </a:lnTo>
                    <a:lnTo>
                      <a:pt x="22" y="9"/>
                    </a:lnTo>
                    <a:lnTo>
                      <a:pt x="30" y="4"/>
                    </a:lnTo>
                    <a:lnTo>
                      <a:pt x="39" y="1"/>
                    </a:lnTo>
                    <a:lnTo>
                      <a:pt x="48" y="0"/>
                    </a:lnTo>
                    <a:close/>
                  </a:path>
                </a:pathLst>
              </a:custGeom>
              <a:solidFill>
                <a:srgbClr val="635623"/>
              </a:solidFill>
              <a:ln w="9525">
                <a:noFill/>
                <a:round/>
                <a:headEnd/>
                <a:tailEnd/>
              </a:ln>
            </p:spPr>
            <p:txBody>
              <a:bodyPr rot="10800000" vert="eaVert"/>
              <a:lstStyle/>
              <a:p>
                <a:endParaRPr lang="en-US" sz="2400"/>
              </a:p>
            </p:txBody>
          </p:sp>
          <p:sp>
            <p:nvSpPr>
              <p:cNvPr id="177" name="Freeform 229"/>
              <p:cNvSpPr>
                <a:spLocks noChangeAspect="1"/>
              </p:cNvSpPr>
              <p:nvPr/>
            </p:nvSpPr>
            <p:spPr bwMode="auto">
              <a:xfrm>
                <a:off x="4993" y="2082"/>
                <a:ext cx="45" cy="48"/>
              </a:xfrm>
              <a:custGeom>
                <a:avLst/>
                <a:gdLst>
                  <a:gd name="T0" fmla="*/ 3 w 90"/>
                  <a:gd name="T1" fmla="*/ 0 h 94"/>
                  <a:gd name="T2" fmla="*/ 3 w 90"/>
                  <a:gd name="T3" fmla="*/ 1 h 94"/>
                  <a:gd name="T4" fmla="*/ 4 w 90"/>
                  <a:gd name="T5" fmla="*/ 1 h 94"/>
                  <a:gd name="T6" fmla="*/ 5 w 90"/>
                  <a:gd name="T7" fmla="*/ 1 h 94"/>
                  <a:gd name="T8" fmla="*/ 5 w 90"/>
                  <a:gd name="T9" fmla="*/ 1 h 94"/>
                  <a:gd name="T10" fmla="*/ 6 w 90"/>
                  <a:gd name="T11" fmla="*/ 2 h 94"/>
                  <a:gd name="T12" fmla="*/ 6 w 90"/>
                  <a:gd name="T13" fmla="*/ 2 h 94"/>
                  <a:gd name="T14" fmla="*/ 6 w 90"/>
                  <a:gd name="T15" fmla="*/ 3 h 94"/>
                  <a:gd name="T16" fmla="*/ 6 w 90"/>
                  <a:gd name="T17" fmla="*/ 3 h 94"/>
                  <a:gd name="T18" fmla="*/ 6 w 90"/>
                  <a:gd name="T19" fmla="*/ 4 h 94"/>
                  <a:gd name="T20" fmla="*/ 6 w 90"/>
                  <a:gd name="T21" fmla="*/ 5 h 94"/>
                  <a:gd name="T22" fmla="*/ 6 w 90"/>
                  <a:gd name="T23" fmla="*/ 5 h 94"/>
                  <a:gd name="T24" fmla="*/ 5 w 90"/>
                  <a:gd name="T25" fmla="*/ 6 h 94"/>
                  <a:gd name="T26" fmla="*/ 5 w 90"/>
                  <a:gd name="T27" fmla="*/ 6 h 94"/>
                  <a:gd name="T28" fmla="*/ 4 w 90"/>
                  <a:gd name="T29" fmla="*/ 6 h 94"/>
                  <a:gd name="T30" fmla="*/ 3 w 90"/>
                  <a:gd name="T31" fmla="*/ 6 h 94"/>
                  <a:gd name="T32" fmla="*/ 3 w 90"/>
                  <a:gd name="T33" fmla="*/ 7 h 94"/>
                  <a:gd name="T34" fmla="*/ 3 w 90"/>
                  <a:gd name="T35" fmla="*/ 6 h 94"/>
                  <a:gd name="T36" fmla="*/ 2 w 90"/>
                  <a:gd name="T37" fmla="*/ 6 h 94"/>
                  <a:gd name="T38" fmla="*/ 1 w 90"/>
                  <a:gd name="T39" fmla="*/ 6 h 94"/>
                  <a:gd name="T40" fmla="*/ 1 w 90"/>
                  <a:gd name="T41" fmla="*/ 6 h 94"/>
                  <a:gd name="T42" fmla="*/ 1 w 90"/>
                  <a:gd name="T43" fmla="*/ 5 h 94"/>
                  <a:gd name="T44" fmla="*/ 1 w 90"/>
                  <a:gd name="T45" fmla="*/ 5 h 94"/>
                  <a:gd name="T46" fmla="*/ 1 w 90"/>
                  <a:gd name="T47" fmla="*/ 4 h 94"/>
                  <a:gd name="T48" fmla="*/ 0 w 90"/>
                  <a:gd name="T49" fmla="*/ 3 h 94"/>
                  <a:gd name="T50" fmla="*/ 1 w 90"/>
                  <a:gd name="T51" fmla="*/ 3 h 94"/>
                  <a:gd name="T52" fmla="*/ 1 w 90"/>
                  <a:gd name="T53" fmla="*/ 2 h 94"/>
                  <a:gd name="T54" fmla="*/ 1 w 90"/>
                  <a:gd name="T55" fmla="*/ 2 h 94"/>
                  <a:gd name="T56" fmla="*/ 1 w 90"/>
                  <a:gd name="T57" fmla="*/ 1 h 94"/>
                  <a:gd name="T58" fmla="*/ 1 w 90"/>
                  <a:gd name="T59" fmla="*/ 1 h 94"/>
                  <a:gd name="T60" fmla="*/ 2 w 90"/>
                  <a:gd name="T61" fmla="*/ 1 h 94"/>
                  <a:gd name="T62" fmla="*/ 3 w 90"/>
                  <a:gd name="T63" fmla="*/ 1 h 94"/>
                  <a:gd name="T64" fmla="*/ 3 w 90"/>
                  <a:gd name="T65" fmla="*/ 0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4"/>
                  <a:gd name="T101" fmla="*/ 90 w 90"/>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4">
                    <a:moveTo>
                      <a:pt x="45" y="0"/>
                    </a:moveTo>
                    <a:lnTo>
                      <a:pt x="54" y="1"/>
                    </a:lnTo>
                    <a:lnTo>
                      <a:pt x="62" y="3"/>
                    </a:lnTo>
                    <a:lnTo>
                      <a:pt x="71" y="8"/>
                    </a:lnTo>
                    <a:lnTo>
                      <a:pt x="77" y="13"/>
                    </a:lnTo>
                    <a:lnTo>
                      <a:pt x="82" y="20"/>
                    </a:lnTo>
                    <a:lnTo>
                      <a:pt x="87" y="28"/>
                    </a:lnTo>
                    <a:lnTo>
                      <a:pt x="89" y="38"/>
                    </a:lnTo>
                    <a:lnTo>
                      <a:pt x="90" y="47"/>
                    </a:lnTo>
                    <a:lnTo>
                      <a:pt x="89" y="56"/>
                    </a:lnTo>
                    <a:lnTo>
                      <a:pt x="87" y="65"/>
                    </a:lnTo>
                    <a:lnTo>
                      <a:pt x="82" y="73"/>
                    </a:lnTo>
                    <a:lnTo>
                      <a:pt x="77" y="80"/>
                    </a:lnTo>
                    <a:lnTo>
                      <a:pt x="71" y="86"/>
                    </a:lnTo>
                    <a:lnTo>
                      <a:pt x="62" y="91"/>
                    </a:lnTo>
                    <a:lnTo>
                      <a:pt x="54" y="93"/>
                    </a:lnTo>
                    <a:lnTo>
                      <a:pt x="45" y="94"/>
                    </a:lnTo>
                    <a:lnTo>
                      <a:pt x="36" y="93"/>
                    </a:lnTo>
                    <a:lnTo>
                      <a:pt x="28" y="91"/>
                    </a:lnTo>
                    <a:lnTo>
                      <a:pt x="20" y="86"/>
                    </a:lnTo>
                    <a:lnTo>
                      <a:pt x="13" y="80"/>
                    </a:lnTo>
                    <a:lnTo>
                      <a:pt x="8" y="73"/>
                    </a:lnTo>
                    <a:lnTo>
                      <a:pt x="4" y="65"/>
                    </a:lnTo>
                    <a:lnTo>
                      <a:pt x="1" y="56"/>
                    </a:lnTo>
                    <a:lnTo>
                      <a:pt x="0" y="47"/>
                    </a:lnTo>
                    <a:lnTo>
                      <a:pt x="1" y="38"/>
                    </a:lnTo>
                    <a:lnTo>
                      <a:pt x="4" y="28"/>
                    </a:lnTo>
                    <a:lnTo>
                      <a:pt x="8" y="20"/>
                    </a:lnTo>
                    <a:lnTo>
                      <a:pt x="13" y="13"/>
                    </a:lnTo>
                    <a:lnTo>
                      <a:pt x="20" y="8"/>
                    </a:lnTo>
                    <a:lnTo>
                      <a:pt x="28" y="3"/>
                    </a:lnTo>
                    <a:lnTo>
                      <a:pt x="36" y="1"/>
                    </a:lnTo>
                    <a:lnTo>
                      <a:pt x="45" y="0"/>
                    </a:lnTo>
                    <a:close/>
                  </a:path>
                </a:pathLst>
              </a:custGeom>
              <a:solidFill>
                <a:srgbClr val="775B1C"/>
              </a:solidFill>
              <a:ln w="9525">
                <a:noFill/>
                <a:round/>
                <a:headEnd/>
                <a:tailEnd/>
              </a:ln>
            </p:spPr>
            <p:txBody>
              <a:bodyPr rot="10800000" vert="eaVert"/>
              <a:lstStyle/>
              <a:p>
                <a:endParaRPr lang="en-US" sz="2400"/>
              </a:p>
            </p:txBody>
          </p:sp>
          <p:sp>
            <p:nvSpPr>
              <p:cNvPr id="178" name="Freeform 230"/>
              <p:cNvSpPr>
                <a:spLocks noChangeAspect="1"/>
              </p:cNvSpPr>
              <p:nvPr/>
            </p:nvSpPr>
            <p:spPr bwMode="auto">
              <a:xfrm>
                <a:off x="4994" y="2083"/>
                <a:ext cx="42" cy="44"/>
              </a:xfrm>
              <a:custGeom>
                <a:avLst/>
                <a:gdLst>
                  <a:gd name="T0" fmla="*/ 2 w 85"/>
                  <a:gd name="T1" fmla="*/ 0 h 88"/>
                  <a:gd name="T2" fmla="*/ 3 w 85"/>
                  <a:gd name="T3" fmla="*/ 1 h 88"/>
                  <a:gd name="T4" fmla="*/ 3 w 85"/>
                  <a:gd name="T5" fmla="*/ 1 h 88"/>
                  <a:gd name="T6" fmla="*/ 4 w 85"/>
                  <a:gd name="T7" fmla="*/ 1 h 88"/>
                  <a:gd name="T8" fmla="*/ 4 w 85"/>
                  <a:gd name="T9" fmla="*/ 1 h 88"/>
                  <a:gd name="T10" fmla="*/ 4 w 85"/>
                  <a:gd name="T11" fmla="*/ 1 h 88"/>
                  <a:gd name="T12" fmla="*/ 5 w 85"/>
                  <a:gd name="T13" fmla="*/ 2 h 88"/>
                  <a:gd name="T14" fmla="*/ 5 w 85"/>
                  <a:gd name="T15" fmla="*/ 3 h 88"/>
                  <a:gd name="T16" fmla="*/ 5 w 85"/>
                  <a:gd name="T17" fmla="*/ 3 h 88"/>
                  <a:gd name="T18" fmla="*/ 5 w 85"/>
                  <a:gd name="T19" fmla="*/ 3 h 88"/>
                  <a:gd name="T20" fmla="*/ 5 w 85"/>
                  <a:gd name="T21" fmla="*/ 4 h 88"/>
                  <a:gd name="T22" fmla="*/ 4 w 85"/>
                  <a:gd name="T23" fmla="*/ 5 h 88"/>
                  <a:gd name="T24" fmla="*/ 4 w 85"/>
                  <a:gd name="T25" fmla="*/ 5 h 88"/>
                  <a:gd name="T26" fmla="*/ 4 w 85"/>
                  <a:gd name="T27" fmla="*/ 6 h 88"/>
                  <a:gd name="T28" fmla="*/ 3 w 85"/>
                  <a:gd name="T29" fmla="*/ 6 h 88"/>
                  <a:gd name="T30" fmla="*/ 3 w 85"/>
                  <a:gd name="T31" fmla="*/ 6 h 88"/>
                  <a:gd name="T32" fmla="*/ 2 w 85"/>
                  <a:gd name="T33" fmla="*/ 6 h 88"/>
                  <a:gd name="T34" fmla="*/ 2 w 85"/>
                  <a:gd name="T35" fmla="*/ 6 h 88"/>
                  <a:gd name="T36" fmla="*/ 1 w 85"/>
                  <a:gd name="T37" fmla="*/ 6 h 88"/>
                  <a:gd name="T38" fmla="*/ 1 w 85"/>
                  <a:gd name="T39" fmla="*/ 6 h 88"/>
                  <a:gd name="T40" fmla="*/ 0 w 85"/>
                  <a:gd name="T41" fmla="*/ 5 h 88"/>
                  <a:gd name="T42" fmla="*/ 0 w 85"/>
                  <a:gd name="T43" fmla="*/ 5 h 88"/>
                  <a:gd name="T44" fmla="*/ 0 w 85"/>
                  <a:gd name="T45" fmla="*/ 4 h 88"/>
                  <a:gd name="T46" fmla="*/ 0 w 85"/>
                  <a:gd name="T47" fmla="*/ 3 h 88"/>
                  <a:gd name="T48" fmla="*/ 0 w 85"/>
                  <a:gd name="T49" fmla="*/ 3 h 88"/>
                  <a:gd name="T50" fmla="*/ 0 w 85"/>
                  <a:gd name="T51" fmla="*/ 3 h 88"/>
                  <a:gd name="T52" fmla="*/ 0 w 85"/>
                  <a:gd name="T53" fmla="*/ 2 h 88"/>
                  <a:gd name="T54" fmla="*/ 0 w 85"/>
                  <a:gd name="T55" fmla="*/ 1 h 88"/>
                  <a:gd name="T56" fmla="*/ 0 w 85"/>
                  <a:gd name="T57" fmla="*/ 1 h 88"/>
                  <a:gd name="T58" fmla="*/ 1 w 85"/>
                  <a:gd name="T59" fmla="*/ 1 h 88"/>
                  <a:gd name="T60" fmla="*/ 1 w 85"/>
                  <a:gd name="T61" fmla="*/ 1 h 88"/>
                  <a:gd name="T62" fmla="*/ 2 w 85"/>
                  <a:gd name="T63" fmla="*/ 1 h 88"/>
                  <a:gd name="T64" fmla="*/ 2 w 85"/>
                  <a:gd name="T65" fmla="*/ 0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88"/>
                  <a:gd name="T101" fmla="*/ 85 w 85"/>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88">
                    <a:moveTo>
                      <a:pt x="42" y="0"/>
                    </a:moveTo>
                    <a:lnTo>
                      <a:pt x="50" y="1"/>
                    </a:lnTo>
                    <a:lnTo>
                      <a:pt x="58" y="3"/>
                    </a:lnTo>
                    <a:lnTo>
                      <a:pt x="65" y="8"/>
                    </a:lnTo>
                    <a:lnTo>
                      <a:pt x="72" y="14"/>
                    </a:lnTo>
                    <a:lnTo>
                      <a:pt x="78" y="19"/>
                    </a:lnTo>
                    <a:lnTo>
                      <a:pt x="81" y="27"/>
                    </a:lnTo>
                    <a:lnTo>
                      <a:pt x="84" y="35"/>
                    </a:lnTo>
                    <a:lnTo>
                      <a:pt x="85" y="45"/>
                    </a:lnTo>
                    <a:lnTo>
                      <a:pt x="84" y="54"/>
                    </a:lnTo>
                    <a:lnTo>
                      <a:pt x="81" y="62"/>
                    </a:lnTo>
                    <a:lnTo>
                      <a:pt x="78" y="69"/>
                    </a:lnTo>
                    <a:lnTo>
                      <a:pt x="72" y="76"/>
                    </a:lnTo>
                    <a:lnTo>
                      <a:pt x="65" y="82"/>
                    </a:lnTo>
                    <a:lnTo>
                      <a:pt x="58" y="85"/>
                    </a:lnTo>
                    <a:lnTo>
                      <a:pt x="50" y="87"/>
                    </a:lnTo>
                    <a:lnTo>
                      <a:pt x="42" y="88"/>
                    </a:lnTo>
                    <a:lnTo>
                      <a:pt x="34" y="87"/>
                    </a:lnTo>
                    <a:lnTo>
                      <a:pt x="26" y="85"/>
                    </a:lnTo>
                    <a:lnTo>
                      <a:pt x="19" y="82"/>
                    </a:lnTo>
                    <a:lnTo>
                      <a:pt x="12" y="76"/>
                    </a:lnTo>
                    <a:lnTo>
                      <a:pt x="6" y="69"/>
                    </a:lnTo>
                    <a:lnTo>
                      <a:pt x="3" y="62"/>
                    </a:lnTo>
                    <a:lnTo>
                      <a:pt x="1" y="54"/>
                    </a:lnTo>
                    <a:lnTo>
                      <a:pt x="0" y="45"/>
                    </a:lnTo>
                    <a:lnTo>
                      <a:pt x="1" y="35"/>
                    </a:lnTo>
                    <a:lnTo>
                      <a:pt x="3" y="27"/>
                    </a:lnTo>
                    <a:lnTo>
                      <a:pt x="6" y="19"/>
                    </a:lnTo>
                    <a:lnTo>
                      <a:pt x="12" y="14"/>
                    </a:lnTo>
                    <a:lnTo>
                      <a:pt x="19" y="8"/>
                    </a:lnTo>
                    <a:lnTo>
                      <a:pt x="26" y="3"/>
                    </a:lnTo>
                    <a:lnTo>
                      <a:pt x="34" y="1"/>
                    </a:lnTo>
                    <a:lnTo>
                      <a:pt x="42" y="0"/>
                    </a:lnTo>
                    <a:close/>
                  </a:path>
                </a:pathLst>
              </a:custGeom>
              <a:solidFill>
                <a:srgbClr val="8C6014"/>
              </a:solidFill>
              <a:ln w="9525">
                <a:noFill/>
                <a:round/>
                <a:headEnd/>
                <a:tailEnd/>
              </a:ln>
            </p:spPr>
            <p:txBody>
              <a:bodyPr rot="10800000" vert="eaVert"/>
              <a:lstStyle/>
              <a:p>
                <a:endParaRPr lang="en-US" sz="2400"/>
              </a:p>
            </p:txBody>
          </p:sp>
          <p:sp>
            <p:nvSpPr>
              <p:cNvPr id="179" name="Freeform 231"/>
              <p:cNvSpPr>
                <a:spLocks noChangeAspect="1"/>
              </p:cNvSpPr>
              <p:nvPr/>
            </p:nvSpPr>
            <p:spPr bwMode="auto">
              <a:xfrm>
                <a:off x="4996" y="2084"/>
                <a:ext cx="39" cy="41"/>
              </a:xfrm>
              <a:custGeom>
                <a:avLst/>
                <a:gdLst>
                  <a:gd name="T0" fmla="*/ 2 w 78"/>
                  <a:gd name="T1" fmla="*/ 0 h 82"/>
                  <a:gd name="T2" fmla="*/ 3 w 78"/>
                  <a:gd name="T3" fmla="*/ 1 h 82"/>
                  <a:gd name="T4" fmla="*/ 3 w 78"/>
                  <a:gd name="T5" fmla="*/ 1 h 82"/>
                  <a:gd name="T6" fmla="*/ 4 w 78"/>
                  <a:gd name="T7" fmla="*/ 1 h 82"/>
                  <a:gd name="T8" fmla="*/ 5 w 78"/>
                  <a:gd name="T9" fmla="*/ 1 h 82"/>
                  <a:gd name="T10" fmla="*/ 5 w 78"/>
                  <a:gd name="T11" fmla="*/ 1 h 82"/>
                  <a:gd name="T12" fmla="*/ 5 w 78"/>
                  <a:gd name="T13" fmla="*/ 2 h 82"/>
                  <a:gd name="T14" fmla="*/ 5 w 78"/>
                  <a:gd name="T15" fmla="*/ 3 h 82"/>
                  <a:gd name="T16" fmla="*/ 5 w 78"/>
                  <a:gd name="T17" fmla="*/ 3 h 82"/>
                  <a:gd name="T18" fmla="*/ 5 w 78"/>
                  <a:gd name="T19" fmla="*/ 3 h 82"/>
                  <a:gd name="T20" fmla="*/ 5 w 78"/>
                  <a:gd name="T21" fmla="*/ 3 h 82"/>
                  <a:gd name="T22" fmla="*/ 5 w 78"/>
                  <a:gd name="T23" fmla="*/ 4 h 82"/>
                  <a:gd name="T24" fmla="*/ 5 w 78"/>
                  <a:gd name="T25" fmla="*/ 5 h 82"/>
                  <a:gd name="T26" fmla="*/ 4 w 78"/>
                  <a:gd name="T27" fmla="*/ 5 h 82"/>
                  <a:gd name="T28" fmla="*/ 3 w 78"/>
                  <a:gd name="T29" fmla="*/ 5 h 82"/>
                  <a:gd name="T30" fmla="*/ 3 w 78"/>
                  <a:gd name="T31" fmla="*/ 5 h 82"/>
                  <a:gd name="T32" fmla="*/ 2 w 78"/>
                  <a:gd name="T33" fmla="*/ 5 h 82"/>
                  <a:gd name="T34" fmla="*/ 2 w 78"/>
                  <a:gd name="T35" fmla="*/ 5 h 82"/>
                  <a:gd name="T36" fmla="*/ 1 w 78"/>
                  <a:gd name="T37" fmla="*/ 5 h 82"/>
                  <a:gd name="T38" fmla="*/ 1 w 78"/>
                  <a:gd name="T39" fmla="*/ 5 h 82"/>
                  <a:gd name="T40" fmla="*/ 1 w 78"/>
                  <a:gd name="T41" fmla="*/ 5 h 82"/>
                  <a:gd name="T42" fmla="*/ 1 w 78"/>
                  <a:gd name="T43" fmla="*/ 4 h 82"/>
                  <a:gd name="T44" fmla="*/ 1 w 78"/>
                  <a:gd name="T45" fmla="*/ 3 h 82"/>
                  <a:gd name="T46" fmla="*/ 1 w 78"/>
                  <a:gd name="T47" fmla="*/ 3 h 82"/>
                  <a:gd name="T48" fmla="*/ 0 w 78"/>
                  <a:gd name="T49" fmla="*/ 3 h 82"/>
                  <a:gd name="T50" fmla="*/ 1 w 78"/>
                  <a:gd name="T51" fmla="*/ 3 h 82"/>
                  <a:gd name="T52" fmla="*/ 1 w 78"/>
                  <a:gd name="T53" fmla="*/ 2 h 82"/>
                  <a:gd name="T54" fmla="*/ 1 w 78"/>
                  <a:gd name="T55" fmla="*/ 1 h 82"/>
                  <a:gd name="T56" fmla="*/ 1 w 78"/>
                  <a:gd name="T57" fmla="*/ 1 h 82"/>
                  <a:gd name="T58" fmla="*/ 1 w 78"/>
                  <a:gd name="T59" fmla="*/ 1 h 82"/>
                  <a:gd name="T60" fmla="*/ 1 w 78"/>
                  <a:gd name="T61" fmla="*/ 1 h 82"/>
                  <a:gd name="T62" fmla="*/ 2 w 78"/>
                  <a:gd name="T63" fmla="*/ 1 h 82"/>
                  <a:gd name="T64" fmla="*/ 2 w 78"/>
                  <a:gd name="T65" fmla="*/ 0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82"/>
                  <a:gd name="T101" fmla="*/ 78 w 78"/>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82">
                    <a:moveTo>
                      <a:pt x="39" y="0"/>
                    </a:moveTo>
                    <a:lnTo>
                      <a:pt x="47" y="1"/>
                    </a:lnTo>
                    <a:lnTo>
                      <a:pt x="54" y="3"/>
                    </a:lnTo>
                    <a:lnTo>
                      <a:pt x="61" y="7"/>
                    </a:lnTo>
                    <a:lnTo>
                      <a:pt x="67" y="12"/>
                    </a:lnTo>
                    <a:lnTo>
                      <a:pt x="71" y="18"/>
                    </a:lnTo>
                    <a:lnTo>
                      <a:pt x="75" y="25"/>
                    </a:lnTo>
                    <a:lnTo>
                      <a:pt x="77" y="33"/>
                    </a:lnTo>
                    <a:lnTo>
                      <a:pt x="78" y="42"/>
                    </a:lnTo>
                    <a:lnTo>
                      <a:pt x="77" y="50"/>
                    </a:lnTo>
                    <a:lnTo>
                      <a:pt x="75" y="56"/>
                    </a:lnTo>
                    <a:lnTo>
                      <a:pt x="71" y="63"/>
                    </a:lnTo>
                    <a:lnTo>
                      <a:pt x="67" y="70"/>
                    </a:lnTo>
                    <a:lnTo>
                      <a:pt x="61" y="75"/>
                    </a:lnTo>
                    <a:lnTo>
                      <a:pt x="54" y="78"/>
                    </a:lnTo>
                    <a:lnTo>
                      <a:pt x="47" y="81"/>
                    </a:lnTo>
                    <a:lnTo>
                      <a:pt x="39" y="82"/>
                    </a:lnTo>
                    <a:lnTo>
                      <a:pt x="31" y="81"/>
                    </a:lnTo>
                    <a:lnTo>
                      <a:pt x="24" y="78"/>
                    </a:lnTo>
                    <a:lnTo>
                      <a:pt x="17" y="75"/>
                    </a:lnTo>
                    <a:lnTo>
                      <a:pt x="12" y="70"/>
                    </a:lnTo>
                    <a:lnTo>
                      <a:pt x="7" y="63"/>
                    </a:lnTo>
                    <a:lnTo>
                      <a:pt x="3" y="56"/>
                    </a:lnTo>
                    <a:lnTo>
                      <a:pt x="1" y="50"/>
                    </a:lnTo>
                    <a:lnTo>
                      <a:pt x="0" y="42"/>
                    </a:lnTo>
                    <a:lnTo>
                      <a:pt x="1" y="33"/>
                    </a:lnTo>
                    <a:lnTo>
                      <a:pt x="3" y="25"/>
                    </a:lnTo>
                    <a:lnTo>
                      <a:pt x="7" y="18"/>
                    </a:lnTo>
                    <a:lnTo>
                      <a:pt x="12" y="12"/>
                    </a:lnTo>
                    <a:lnTo>
                      <a:pt x="17" y="7"/>
                    </a:lnTo>
                    <a:lnTo>
                      <a:pt x="24" y="3"/>
                    </a:lnTo>
                    <a:lnTo>
                      <a:pt x="31" y="1"/>
                    </a:lnTo>
                    <a:lnTo>
                      <a:pt x="39" y="0"/>
                    </a:lnTo>
                    <a:close/>
                  </a:path>
                </a:pathLst>
              </a:custGeom>
              <a:solidFill>
                <a:srgbClr val="A3660C"/>
              </a:solidFill>
              <a:ln w="9525">
                <a:noFill/>
                <a:round/>
                <a:headEnd/>
                <a:tailEnd/>
              </a:ln>
            </p:spPr>
            <p:txBody>
              <a:bodyPr rot="10800000" vert="eaVert"/>
              <a:lstStyle/>
              <a:p>
                <a:endParaRPr lang="en-US" sz="2400"/>
              </a:p>
            </p:txBody>
          </p:sp>
          <p:sp>
            <p:nvSpPr>
              <p:cNvPr id="180" name="Freeform 232"/>
              <p:cNvSpPr>
                <a:spLocks noChangeAspect="1"/>
              </p:cNvSpPr>
              <p:nvPr/>
            </p:nvSpPr>
            <p:spPr bwMode="auto">
              <a:xfrm>
                <a:off x="4997" y="2085"/>
                <a:ext cx="37" cy="38"/>
              </a:xfrm>
              <a:custGeom>
                <a:avLst/>
                <a:gdLst>
                  <a:gd name="T0" fmla="*/ 2 w 74"/>
                  <a:gd name="T1" fmla="*/ 0 h 76"/>
                  <a:gd name="T2" fmla="*/ 3 w 74"/>
                  <a:gd name="T3" fmla="*/ 1 h 76"/>
                  <a:gd name="T4" fmla="*/ 3 w 74"/>
                  <a:gd name="T5" fmla="*/ 1 h 76"/>
                  <a:gd name="T6" fmla="*/ 4 w 74"/>
                  <a:gd name="T7" fmla="*/ 1 h 76"/>
                  <a:gd name="T8" fmla="*/ 4 w 74"/>
                  <a:gd name="T9" fmla="*/ 1 h 76"/>
                  <a:gd name="T10" fmla="*/ 5 w 74"/>
                  <a:gd name="T11" fmla="*/ 1 h 76"/>
                  <a:gd name="T12" fmla="*/ 5 w 74"/>
                  <a:gd name="T13" fmla="*/ 1 h 76"/>
                  <a:gd name="T14" fmla="*/ 5 w 74"/>
                  <a:gd name="T15" fmla="*/ 2 h 76"/>
                  <a:gd name="T16" fmla="*/ 5 w 74"/>
                  <a:gd name="T17" fmla="*/ 2 h 76"/>
                  <a:gd name="T18" fmla="*/ 5 w 74"/>
                  <a:gd name="T19" fmla="*/ 3 h 76"/>
                  <a:gd name="T20" fmla="*/ 5 w 74"/>
                  <a:gd name="T21" fmla="*/ 3 h 76"/>
                  <a:gd name="T22" fmla="*/ 5 w 74"/>
                  <a:gd name="T23" fmla="*/ 4 h 76"/>
                  <a:gd name="T24" fmla="*/ 4 w 74"/>
                  <a:gd name="T25" fmla="*/ 5 h 76"/>
                  <a:gd name="T26" fmla="*/ 4 w 74"/>
                  <a:gd name="T27" fmla="*/ 5 h 76"/>
                  <a:gd name="T28" fmla="*/ 3 w 74"/>
                  <a:gd name="T29" fmla="*/ 5 h 76"/>
                  <a:gd name="T30" fmla="*/ 3 w 74"/>
                  <a:gd name="T31" fmla="*/ 5 h 76"/>
                  <a:gd name="T32" fmla="*/ 2 w 74"/>
                  <a:gd name="T33" fmla="*/ 5 h 76"/>
                  <a:gd name="T34" fmla="*/ 2 w 74"/>
                  <a:gd name="T35" fmla="*/ 5 h 76"/>
                  <a:gd name="T36" fmla="*/ 1 w 74"/>
                  <a:gd name="T37" fmla="*/ 5 h 76"/>
                  <a:gd name="T38" fmla="*/ 1 w 74"/>
                  <a:gd name="T39" fmla="*/ 5 h 76"/>
                  <a:gd name="T40" fmla="*/ 1 w 74"/>
                  <a:gd name="T41" fmla="*/ 5 h 76"/>
                  <a:gd name="T42" fmla="*/ 1 w 74"/>
                  <a:gd name="T43" fmla="*/ 4 h 76"/>
                  <a:gd name="T44" fmla="*/ 1 w 74"/>
                  <a:gd name="T45" fmla="*/ 3 h 76"/>
                  <a:gd name="T46" fmla="*/ 1 w 74"/>
                  <a:gd name="T47" fmla="*/ 3 h 76"/>
                  <a:gd name="T48" fmla="*/ 0 w 74"/>
                  <a:gd name="T49" fmla="*/ 2 h 76"/>
                  <a:gd name="T50" fmla="*/ 1 w 74"/>
                  <a:gd name="T51" fmla="*/ 2 h 76"/>
                  <a:gd name="T52" fmla="*/ 1 w 74"/>
                  <a:gd name="T53" fmla="*/ 1 h 76"/>
                  <a:gd name="T54" fmla="*/ 1 w 74"/>
                  <a:gd name="T55" fmla="*/ 1 h 76"/>
                  <a:gd name="T56" fmla="*/ 1 w 74"/>
                  <a:gd name="T57" fmla="*/ 1 h 76"/>
                  <a:gd name="T58" fmla="*/ 1 w 74"/>
                  <a:gd name="T59" fmla="*/ 1 h 76"/>
                  <a:gd name="T60" fmla="*/ 1 w 74"/>
                  <a:gd name="T61" fmla="*/ 1 h 76"/>
                  <a:gd name="T62" fmla="*/ 2 w 74"/>
                  <a:gd name="T63" fmla="*/ 1 h 76"/>
                  <a:gd name="T64" fmla="*/ 2 w 74"/>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76"/>
                  <a:gd name="T101" fmla="*/ 74 w 7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76">
                    <a:moveTo>
                      <a:pt x="37" y="0"/>
                    </a:moveTo>
                    <a:lnTo>
                      <a:pt x="44" y="1"/>
                    </a:lnTo>
                    <a:lnTo>
                      <a:pt x="51" y="3"/>
                    </a:lnTo>
                    <a:lnTo>
                      <a:pt x="58" y="6"/>
                    </a:lnTo>
                    <a:lnTo>
                      <a:pt x="63" y="11"/>
                    </a:lnTo>
                    <a:lnTo>
                      <a:pt x="67" y="16"/>
                    </a:lnTo>
                    <a:lnTo>
                      <a:pt x="71" y="23"/>
                    </a:lnTo>
                    <a:lnTo>
                      <a:pt x="73" y="30"/>
                    </a:lnTo>
                    <a:lnTo>
                      <a:pt x="74" y="38"/>
                    </a:lnTo>
                    <a:lnTo>
                      <a:pt x="73" y="46"/>
                    </a:lnTo>
                    <a:lnTo>
                      <a:pt x="71" y="53"/>
                    </a:lnTo>
                    <a:lnTo>
                      <a:pt x="67" y="59"/>
                    </a:lnTo>
                    <a:lnTo>
                      <a:pt x="63" y="65"/>
                    </a:lnTo>
                    <a:lnTo>
                      <a:pt x="58" y="69"/>
                    </a:lnTo>
                    <a:lnTo>
                      <a:pt x="51" y="73"/>
                    </a:lnTo>
                    <a:lnTo>
                      <a:pt x="44" y="75"/>
                    </a:lnTo>
                    <a:lnTo>
                      <a:pt x="37" y="76"/>
                    </a:lnTo>
                    <a:lnTo>
                      <a:pt x="29" y="75"/>
                    </a:lnTo>
                    <a:lnTo>
                      <a:pt x="22" y="73"/>
                    </a:lnTo>
                    <a:lnTo>
                      <a:pt x="16" y="69"/>
                    </a:lnTo>
                    <a:lnTo>
                      <a:pt x="11" y="65"/>
                    </a:lnTo>
                    <a:lnTo>
                      <a:pt x="6" y="59"/>
                    </a:lnTo>
                    <a:lnTo>
                      <a:pt x="3" y="53"/>
                    </a:lnTo>
                    <a:lnTo>
                      <a:pt x="1" y="46"/>
                    </a:lnTo>
                    <a:lnTo>
                      <a:pt x="0" y="38"/>
                    </a:lnTo>
                    <a:lnTo>
                      <a:pt x="1" y="30"/>
                    </a:lnTo>
                    <a:lnTo>
                      <a:pt x="3" y="23"/>
                    </a:lnTo>
                    <a:lnTo>
                      <a:pt x="6" y="16"/>
                    </a:lnTo>
                    <a:lnTo>
                      <a:pt x="11" y="11"/>
                    </a:lnTo>
                    <a:lnTo>
                      <a:pt x="16" y="6"/>
                    </a:lnTo>
                    <a:lnTo>
                      <a:pt x="22" y="3"/>
                    </a:lnTo>
                    <a:lnTo>
                      <a:pt x="29" y="1"/>
                    </a:lnTo>
                    <a:lnTo>
                      <a:pt x="37" y="0"/>
                    </a:lnTo>
                    <a:close/>
                  </a:path>
                </a:pathLst>
              </a:custGeom>
              <a:solidFill>
                <a:srgbClr val="B76B05"/>
              </a:solidFill>
              <a:ln w="9525">
                <a:noFill/>
                <a:round/>
                <a:headEnd/>
                <a:tailEnd/>
              </a:ln>
            </p:spPr>
            <p:txBody>
              <a:bodyPr rot="10800000" vert="eaVert"/>
              <a:lstStyle/>
              <a:p>
                <a:endParaRPr lang="en-US" sz="2400"/>
              </a:p>
            </p:txBody>
          </p:sp>
          <p:sp>
            <p:nvSpPr>
              <p:cNvPr id="181" name="Freeform 233"/>
              <p:cNvSpPr>
                <a:spLocks noChangeAspect="1"/>
              </p:cNvSpPr>
              <p:nvPr/>
            </p:nvSpPr>
            <p:spPr bwMode="auto">
              <a:xfrm>
                <a:off x="4847" y="2078"/>
                <a:ext cx="60" cy="62"/>
              </a:xfrm>
              <a:custGeom>
                <a:avLst/>
                <a:gdLst>
                  <a:gd name="T0" fmla="*/ 3 w 121"/>
                  <a:gd name="T1" fmla="*/ 0 h 125"/>
                  <a:gd name="T2" fmla="*/ 4 w 121"/>
                  <a:gd name="T3" fmla="*/ 0 h 125"/>
                  <a:gd name="T4" fmla="*/ 5 w 121"/>
                  <a:gd name="T5" fmla="*/ 0 h 125"/>
                  <a:gd name="T6" fmla="*/ 5 w 121"/>
                  <a:gd name="T7" fmla="*/ 0 h 125"/>
                  <a:gd name="T8" fmla="*/ 6 w 121"/>
                  <a:gd name="T9" fmla="*/ 1 h 125"/>
                  <a:gd name="T10" fmla="*/ 6 w 121"/>
                  <a:gd name="T11" fmla="*/ 1 h 125"/>
                  <a:gd name="T12" fmla="*/ 7 w 121"/>
                  <a:gd name="T13" fmla="*/ 2 h 125"/>
                  <a:gd name="T14" fmla="*/ 7 w 121"/>
                  <a:gd name="T15" fmla="*/ 3 h 125"/>
                  <a:gd name="T16" fmla="*/ 7 w 121"/>
                  <a:gd name="T17" fmla="*/ 3 h 125"/>
                  <a:gd name="T18" fmla="*/ 7 w 121"/>
                  <a:gd name="T19" fmla="*/ 4 h 125"/>
                  <a:gd name="T20" fmla="*/ 7 w 121"/>
                  <a:gd name="T21" fmla="*/ 5 h 125"/>
                  <a:gd name="T22" fmla="*/ 6 w 121"/>
                  <a:gd name="T23" fmla="*/ 6 h 125"/>
                  <a:gd name="T24" fmla="*/ 6 w 121"/>
                  <a:gd name="T25" fmla="*/ 6 h 125"/>
                  <a:gd name="T26" fmla="*/ 5 w 121"/>
                  <a:gd name="T27" fmla="*/ 7 h 125"/>
                  <a:gd name="T28" fmla="*/ 5 w 121"/>
                  <a:gd name="T29" fmla="*/ 7 h 125"/>
                  <a:gd name="T30" fmla="*/ 4 w 121"/>
                  <a:gd name="T31" fmla="*/ 7 h 125"/>
                  <a:gd name="T32" fmla="*/ 3 w 121"/>
                  <a:gd name="T33" fmla="*/ 7 h 125"/>
                  <a:gd name="T34" fmla="*/ 3 w 121"/>
                  <a:gd name="T35" fmla="*/ 7 h 125"/>
                  <a:gd name="T36" fmla="*/ 2 w 121"/>
                  <a:gd name="T37" fmla="*/ 7 h 125"/>
                  <a:gd name="T38" fmla="*/ 1 w 121"/>
                  <a:gd name="T39" fmla="*/ 7 h 125"/>
                  <a:gd name="T40" fmla="*/ 1 w 121"/>
                  <a:gd name="T41" fmla="*/ 6 h 125"/>
                  <a:gd name="T42" fmla="*/ 0 w 121"/>
                  <a:gd name="T43" fmla="*/ 6 h 125"/>
                  <a:gd name="T44" fmla="*/ 0 w 121"/>
                  <a:gd name="T45" fmla="*/ 5 h 125"/>
                  <a:gd name="T46" fmla="*/ 0 w 121"/>
                  <a:gd name="T47" fmla="*/ 4 h 125"/>
                  <a:gd name="T48" fmla="*/ 0 w 121"/>
                  <a:gd name="T49" fmla="*/ 3 h 125"/>
                  <a:gd name="T50" fmla="*/ 0 w 121"/>
                  <a:gd name="T51" fmla="*/ 3 h 125"/>
                  <a:gd name="T52" fmla="*/ 0 w 121"/>
                  <a:gd name="T53" fmla="*/ 2 h 125"/>
                  <a:gd name="T54" fmla="*/ 0 w 121"/>
                  <a:gd name="T55" fmla="*/ 1 h 125"/>
                  <a:gd name="T56" fmla="*/ 1 w 121"/>
                  <a:gd name="T57" fmla="*/ 1 h 125"/>
                  <a:gd name="T58" fmla="*/ 1 w 121"/>
                  <a:gd name="T59" fmla="*/ 0 h 125"/>
                  <a:gd name="T60" fmla="*/ 2 w 121"/>
                  <a:gd name="T61" fmla="*/ 0 h 125"/>
                  <a:gd name="T62" fmla="*/ 3 w 121"/>
                  <a:gd name="T63" fmla="*/ 0 h 125"/>
                  <a:gd name="T64" fmla="*/ 3 w 121"/>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5"/>
                  <a:gd name="T101" fmla="*/ 121 w 121"/>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5">
                    <a:moveTo>
                      <a:pt x="61" y="0"/>
                    </a:moveTo>
                    <a:lnTo>
                      <a:pt x="72" y="2"/>
                    </a:lnTo>
                    <a:lnTo>
                      <a:pt x="84" y="5"/>
                    </a:lnTo>
                    <a:lnTo>
                      <a:pt x="94" y="11"/>
                    </a:lnTo>
                    <a:lnTo>
                      <a:pt x="104" y="19"/>
                    </a:lnTo>
                    <a:lnTo>
                      <a:pt x="110" y="28"/>
                    </a:lnTo>
                    <a:lnTo>
                      <a:pt x="116" y="38"/>
                    </a:lnTo>
                    <a:lnTo>
                      <a:pt x="120" y="50"/>
                    </a:lnTo>
                    <a:lnTo>
                      <a:pt x="121" y="63"/>
                    </a:lnTo>
                    <a:lnTo>
                      <a:pt x="120" y="75"/>
                    </a:lnTo>
                    <a:lnTo>
                      <a:pt x="116" y="87"/>
                    </a:lnTo>
                    <a:lnTo>
                      <a:pt x="110" y="97"/>
                    </a:lnTo>
                    <a:lnTo>
                      <a:pt x="104" y="106"/>
                    </a:lnTo>
                    <a:lnTo>
                      <a:pt x="94" y="114"/>
                    </a:lnTo>
                    <a:lnTo>
                      <a:pt x="84" y="120"/>
                    </a:lnTo>
                    <a:lnTo>
                      <a:pt x="72" y="124"/>
                    </a:lnTo>
                    <a:lnTo>
                      <a:pt x="61" y="125"/>
                    </a:lnTo>
                    <a:lnTo>
                      <a:pt x="48" y="124"/>
                    </a:lnTo>
                    <a:lnTo>
                      <a:pt x="37" y="120"/>
                    </a:lnTo>
                    <a:lnTo>
                      <a:pt x="26" y="114"/>
                    </a:lnTo>
                    <a:lnTo>
                      <a:pt x="18" y="106"/>
                    </a:lnTo>
                    <a:lnTo>
                      <a:pt x="10" y="97"/>
                    </a:lnTo>
                    <a:lnTo>
                      <a:pt x="5" y="87"/>
                    </a:lnTo>
                    <a:lnTo>
                      <a:pt x="1" y="75"/>
                    </a:lnTo>
                    <a:lnTo>
                      <a:pt x="0" y="63"/>
                    </a:lnTo>
                    <a:lnTo>
                      <a:pt x="1" y="50"/>
                    </a:lnTo>
                    <a:lnTo>
                      <a:pt x="5" y="38"/>
                    </a:lnTo>
                    <a:lnTo>
                      <a:pt x="10" y="28"/>
                    </a:lnTo>
                    <a:lnTo>
                      <a:pt x="18" y="19"/>
                    </a:lnTo>
                    <a:lnTo>
                      <a:pt x="26" y="11"/>
                    </a:lnTo>
                    <a:lnTo>
                      <a:pt x="37" y="5"/>
                    </a:lnTo>
                    <a:lnTo>
                      <a:pt x="48" y="2"/>
                    </a:lnTo>
                    <a:lnTo>
                      <a:pt x="61" y="0"/>
                    </a:lnTo>
                    <a:close/>
                  </a:path>
                </a:pathLst>
              </a:custGeom>
              <a:solidFill>
                <a:srgbClr val="00335B"/>
              </a:solidFill>
              <a:ln w="9525">
                <a:noFill/>
                <a:round/>
                <a:headEnd/>
                <a:tailEnd/>
              </a:ln>
            </p:spPr>
            <p:txBody>
              <a:bodyPr rot="10800000" vert="eaVert"/>
              <a:lstStyle/>
              <a:p>
                <a:endParaRPr lang="en-US" sz="2400"/>
              </a:p>
            </p:txBody>
          </p:sp>
          <p:sp>
            <p:nvSpPr>
              <p:cNvPr id="182" name="Freeform 234"/>
              <p:cNvSpPr>
                <a:spLocks noChangeAspect="1"/>
              </p:cNvSpPr>
              <p:nvPr/>
            </p:nvSpPr>
            <p:spPr bwMode="auto">
              <a:xfrm>
                <a:off x="4849" y="2078"/>
                <a:ext cx="57" cy="60"/>
              </a:xfrm>
              <a:custGeom>
                <a:avLst/>
                <a:gdLst>
                  <a:gd name="T0" fmla="*/ 4 w 114"/>
                  <a:gd name="T1" fmla="*/ 0 h 119"/>
                  <a:gd name="T2" fmla="*/ 5 w 114"/>
                  <a:gd name="T3" fmla="*/ 1 h 119"/>
                  <a:gd name="T4" fmla="*/ 5 w 114"/>
                  <a:gd name="T5" fmla="*/ 1 h 119"/>
                  <a:gd name="T6" fmla="*/ 6 w 114"/>
                  <a:gd name="T7" fmla="*/ 1 h 119"/>
                  <a:gd name="T8" fmla="*/ 7 w 114"/>
                  <a:gd name="T9" fmla="*/ 2 h 119"/>
                  <a:gd name="T10" fmla="*/ 7 w 114"/>
                  <a:gd name="T11" fmla="*/ 2 h 119"/>
                  <a:gd name="T12" fmla="*/ 7 w 114"/>
                  <a:gd name="T13" fmla="*/ 3 h 119"/>
                  <a:gd name="T14" fmla="*/ 7 w 114"/>
                  <a:gd name="T15" fmla="*/ 3 h 119"/>
                  <a:gd name="T16" fmla="*/ 7 w 114"/>
                  <a:gd name="T17" fmla="*/ 4 h 119"/>
                  <a:gd name="T18" fmla="*/ 7 w 114"/>
                  <a:gd name="T19" fmla="*/ 5 h 119"/>
                  <a:gd name="T20" fmla="*/ 7 w 114"/>
                  <a:gd name="T21" fmla="*/ 6 h 119"/>
                  <a:gd name="T22" fmla="*/ 7 w 114"/>
                  <a:gd name="T23" fmla="*/ 6 h 119"/>
                  <a:gd name="T24" fmla="*/ 7 w 114"/>
                  <a:gd name="T25" fmla="*/ 7 h 119"/>
                  <a:gd name="T26" fmla="*/ 6 w 114"/>
                  <a:gd name="T27" fmla="*/ 7 h 119"/>
                  <a:gd name="T28" fmla="*/ 5 w 114"/>
                  <a:gd name="T29" fmla="*/ 8 h 119"/>
                  <a:gd name="T30" fmla="*/ 5 w 114"/>
                  <a:gd name="T31" fmla="*/ 8 h 119"/>
                  <a:gd name="T32" fmla="*/ 4 w 114"/>
                  <a:gd name="T33" fmla="*/ 8 h 119"/>
                  <a:gd name="T34" fmla="*/ 3 w 114"/>
                  <a:gd name="T35" fmla="*/ 8 h 119"/>
                  <a:gd name="T36" fmla="*/ 3 w 114"/>
                  <a:gd name="T37" fmla="*/ 8 h 119"/>
                  <a:gd name="T38" fmla="*/ 2 w 114"/>
                  <a:gd name="T39" fmla="*/ 7 h 119"/>
                  <a:gd name="T40" fmla="*/ 2 w 114"/>
                  <a:gd name="T41" fmla="*/ 7 h 119"/>
                  <a:gd name="T42" fmla="*/ 1 w 114"/>
                  <a:gd name="T43" fmla="*/ 6 h 119"/>
                  <a:gd name="T44" fmla="*/ 1 w 114"/>
                  <a:gd name="T45" fmla="*/ 6 h 119"/>
                  <a:gd name="T46" fmla="*/ 1 w 114"/>
                  <a:gd name="T47" fmla="*/ 5 h 119"/>
                  <a:gd name="T48" fmla="*/ 0 w 114"/>
                  <a:gd name="T49" fmla="*/ 4 h 119"/>
                  <a:gd name="T50" fmla="*/ 1 w 114"/>
                  <a:gd name="T51" fmla="*/ 3 h 119"/>
                  <a:gd name="T52" fmla="*/ 1 w 114"/>
                  <a:gd name="T53" fmla="*/ 3 h 119"/>
                  <a:gd name="T54" fmla="*/ 1 w 114"/>
                  <a:gd name="T55" fmla="*/ 2 h 119"/>
                  <a:gd name="T56" fmla="*/ 2 w 114"/>
                  <a:gd name="T57" fmla="*/ 2 h 119"/>
                  <a:gd name="T58" fmla="*/ 2 w 114"/>
                  <a:gd name="T59" fmla="*/ 1 h 119"/>
                  <a:gd name="T60" fmla="*/ 3 w 114"/>
                  <a:gd name="T61" fmla="*/ 1 h 119"/>
                  <a:gd name="T62" fmla="*/ 3 w 114"/>
                  <a:gd name="T63" fmla="*/ 1 h 119"/>
                  <a:gd name="T64" fmla="*/ 4 w 114"/>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9"/>
                  <a:gd name="T101" fmla="*/ 114 w 114"/>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9">
                    <a:moveTo>
                      <a:pt x="58" y="0"/>
                    </a:moveTo>
                    <a:lnTo>
                      <a:pt x="69" y="1"/>
                    </a:lnTo>
                    <a:lnTo>
                      <a:pt x="80" y="4"/>
                    </a:lnTo>
                    <a:lnTo>
                      <a:pt x="89" y="10"/>
                    </a:lnTo>
                    <a:lnTo>
                      <a:pt x="98" y="17"/>
                    </a:lnTo>
                    <a:lnTo>
                      <a:pt x="105" y="26"/>
                    </a:lnTo>
                    <a:lnTo>
                      <a:pt x="110" y="36"/>
                    </a:lnTo>
                    <a:lnTo>
                      <a:pt x="113" y="48"/>
                    </a:lnTo>
                    <a:lnTo>
                      <a:pt x="114" y="59"/>
                    </a:lnTo>
                    <a:lnTo>
                      <a:pt x="113" y="72"/>
                    </a:lnTo>
                    <a:lnTo>
                      <a:pt x="110" y="82"/>
                    </a:lnTo>
                    <a:lnTo>
                      <a:pt x="105" y="93"/>
                    </a:lnTo>
                    <a:lnTo>
                      <a:pt x="98" y="102"/>
                    </a:lnTo>
                    <a:lnTo>
                      <a:pt x="89" y="109"/>
                    </a:lnTo>
                    <a:lnTo>
                      <a:pt x="80" y="115"/>
                    </a:lnTo>
                    <a:lnTo>
                      <a:pt x="69" y="118"/>
                    </a:lnTo>
                    <a:lnTo>
                      <a:pt x="58" y="119"/>
                    </a:lnTo>
                    <a:lnTo>
                      <a:pt x="46" y="118"/>
                    </a:lnTo>
                    <a:lnTo>
                      <a:pt x="35" y="115"/>
                    </a:lnTo>
                    <a:lnTo>
                      <a:pt x="26" y="109"/>
                    </a:lnTo>
                    <a:lnTo>
                      <a:pt x="18" y="102"/>
                    </a:lnTo>
                    <a:lnTo>
                      <a:pt x="10" y="93"/>
                    </a:lnTo>
                    <a:lnTo>
                      <a:pt x="5" y="82"/>
                    </a:lnTo>
                    <a:lnTo>
                      <a:pt x="2" y="72"/>
                    </a:lnTo>
                    <a:lnTo>
                      <a:pt x="0" y="59"/>
                    </a:lnTo>
                    <a:lnTo>
                      <a:pt x="2" y="48"/>
                    </a:lnTo>
                    <a:lnTo>
                      <a:pt x="5" y="36"/>
                    </a:lnTo>
                    <a:lnTo>
                      <a:pt x="10" y="26"/>
                    </a:lnTo>
                    <a:lnTo>
                      <a:pt x="18" y="17"/>
                    </a:lnTo>
                    <a:lnTo>
                      <a:pt x="26" y="10"/>
                    </a:lnTo>
                    <a:lnTo>
                      <a:pt x="35" y="4"/>
                    </a:lnTo>
                    <a:lnTo>
                      <a:pt x="46" y="1"/>
                    </a:lnTo>
                    <a:lnTo>
                      <a:pt x="58" y="0"/>
                    </a:lnTo>
                    <a:close/>
                  </a:path>
                </a:pathLst>
              </a:custGeom>
              <a:solidFill>
                <a:srgbClr val="003854"/>
              </a:solidFill>
              <a:ln w="9525">
                <a:noFill/>
                <a:round/>
                <a:headEnd/>
                <a:tailEnd/>
              </a:ln>
            </p:spPr>
            <p:txBody>
              <a:bodyPr rot="10800000" vert="eaVert"/>
              <a:lstStyle/>
              <a:p>
                <a:endParaRPr lang="en-US" sz="2400"/>
              </a:p>
            </p:txBody>
          </p:sp>
          <p:sp>
            <p:nvSpPr>
              <p:cNvPr id="183" name="Freeform 235"/>
              <p:cNvSpPr>
                <a:spLocks noChangeAspect="1"/>
              </p:cNvSpPr>
              <p:nvPr/>
            </p:nvSpPr>
            <p:spPr bwMode="auto">
              <a:xfrm>
                <a:off x="4850" y="2079"/>
                <a:ext cx="55" cy="57"/>
              </a:xfrm>
              <a:custGeom>
                <a:avLst/>
                <a:gdLst>
                  <a:gd name="T0" fmla="*/ 4 w 109"/>
                  <a:gd name="T1" fmla="*/ 0 h 114"/>
                  <a:gd name="T2" fmla="*/ 5 w 109"/>
                  <a:gd name="T3" fmla="*/ 1 h 114"/>
                  <a:gd name="T4" fmla="*/ 5 w 109"/>
                  <a:gd name="T5" fmla="*/ 1 h 114"/>
                  <a:gd name="T6" fmla="*/ 6 w 109"/>
                  <a:gd name="T7" fmla="*/ 1 h 114"/>
                  <a:gd name="T8" fmla="*/ 6 w 109"/>
                  <a:gd name="T9" fmla="*/ 1 h 114"/>
                  <a:gd name="T10" fmla="*/ 7 w 109"/>
                  <a:gd name="T11" fmla="*/ 2 h 114"/>
                  <a:gd name="T12" fmla="*/ 7 w 109"/>
                  <a:gd name="T13" fmla="*/ 3 h 114"/>
                  <a:gd name="T14" fmla="*/ 7 w 109"/>
                  <a:gd name="T15" fmla="*/ 3 h 114"/>
                  <a:gd name="T16" fmla="*/ 7 w 109"/>
                  <a:gd name="T17" fmla="*/ 4 h 114"/>
                  <a:gd name="T18" fmla="*/ 7 w 109"/>
                  <a:gd name="T19" fmla="*/ 5 h 114"/>
                  <a:gd name="T20" fmla="*/ 7 w 109"/>
                  <a:gd name="T21" fmla="*/ 5 h 114"/>
                  <a:gd name="T22" fmla="*/ 7 w 109"/>
                  <a:gd name="T23" fmla="*/ 6 h 114"/>
                  <a:gd name="T24" fmla="*/ 6 w 109"/>
                  <a:gd name="T25" fmla="*/ 7 h 114"/>
                  <a:gd name="T26" fmla="*/ 6 w 109"/>
                  <a:gd name="T27" fmla="*/ 7 h 114"/>
                  <a:gd name="T28" fmla="*/ 5 w 109"/>
                  <a:gd name="T29" fmla="*/ 7 h 114"/>
                  <a:gd name="T30" fmla="*/ 5 w 109"/>
                  <a:gd name="T31" fmla="*/ 7 h 114"/>
                  <a:gd name="T32" fmla="*/ 4 w 109"/>
                  <a:gd name="T33" fmla="*/ 7 h 114"/>
                  <a:gd name="T34" fmla="*/ 3 w 109"/>
                  <a:gd name="T35" fmla="*/ 7 h 114"/>
                  <a:gd name="T36" fmla="*/ 3 w 109"/>
                  <a:gd name="T37" fmla="*/ 7 h 114"/>
                  <a:gd name="T38" fmla="*/ 2 w 109"/>
                  <a:gd name="T39" fmla="*/ 7 h 114"/>
                  <a:gd name="T40" fmla="*/ 1 w 109"/>
                  <a:gd name="T41" fmla="*/ 7 h 114"/>
                  <a:gd name="T42" fmla="*/ 1 w 109"/>
                  <a:gd name="T43" fmla="*/ 6 h 114"/>
                  <a:gd name="T44" fmla="*/ 1 w 109"/>
                  <a:gd name="T45" fmla="*/ 5 h 114"/>
                  <a:gd name="T46" fmla="*/ 1 w 109"/>
                  <a:gd name="T47" fmla="*/ 5 h 114"/>
                  <a:gd name="T48" fmla="*/ 0 w 109"/>
                  <a:gd name="T49" fmla="*/ 4 h 114"/>
                  <a:gd name="T50" fmla="*/ 1 w 109"/>
                  <a:gd name="T51" fmla="*/ 3 h 114"/>
                  <a:gd name="T52" fmla="*/ 1 w 109"/>
                  <a:gd name="T53" fmla="*/ 3 h 114"/>
                  <a:gd name="T54" fmla="*/ 1 w 109"/>
                  <a:gd name="T55" fmla="*/ 2 h 114"/>
                  <a:gd name="T56" fmla="*/ 1 w 109"/>
                  <a:gd name="T57" fmla="*/ 1 h 114"/>
                  <a:gd name="T58" fmla="*/ 2 w 109"/>
                  <a:gd name="T59" fmla="*/ 1 h 114"/>
                  <a:gd name="T60" fmla="*/ 3 w 109"/>
                  <a:gd name="T61" fmla="*/ 1 h 114"/>
                  <a:gd name="T62" fmla="*/ 3 w 109"/>
                  <a:gd name="T63" fmla="*/ 1 h 114"/>
                  <a:gd name="T64" fmla="*/ 4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5" y="0"/>
                    </a:moveTo>
                    <a:lnTo>
                      <a:pt x="65" y="1"/>
                    </a:lnTo>
                    <a:lnTo>
                      <a:pt x="76" y="4"/>
                    </a:lnTo>
                    <a:lnTo>
                      <a:pt x="85" y="9"/>
                    </a:lnTo>
                    <a:lnTo>
                      <a:pt x="93" y="16"/>
                    </a:lnTo>
                    <a:lnTo>
                      <a:pt x="100" y="25"/>
                    </a:lnTo>
                    <a:lnTo>
                      <a:pt x="104" y="34"/>
                    </a:lnTo>
                    <a:lnTo>
                      <a:pt x="108" y="45"/>
                    </a:lnTo>
                    <a:lnTo>
                      <a:pt x="109" y="56"/>
                    </a:lnTo>
                    <a:lnTo>
                      <a:pt x="108" y="68"/>
                    </a:lnTo>
                    <a:lnTo>
                      <a:pt x="104" y="79"/>
                    </a:lnTo>
                    <a:lnTo>
                      <a:pt x="100" y="89"/>
                    </a:lnTo>
                    <a:lnTo>
                      <a:pt x="93" y="97"/>
                    </a:lnTo>
                    <a:lnTo>
                      <a:pt x="85" y="105"/>
                    </a:lnTo>
                    <a:lnTo>
                      <a:pt x="76" y="109"/>
                    </a:lnTo>
                    <a:lnTo>
                      <a:pt x="65" y="113"/>
                    </a:lnTo>
                    <a:lnTo>
                      <a:pt x="55" y="114"/>
                    </a:lnTo>
                    <a:lnTo>
                      <a:pt x="43" y="113"/>
                    </a:lnTo>
                    <a:lnTo>
                      <a:pt x="33" y="109"/>
                    </a:lnTo>
                    <a:lnTo>
                      <a:pt x="24" y="105"/>
                    </a:lnTo>
                    <a:lnTo>
                      <a:pt x="16" y="97"/>
                    </a:lnTo>
                    <a:lnTo>
                      <a:pt x="9" y="89"/>
                    </a:lnTo>
                    <a:lnTo>
                      <a:pt x="4" y="79"/>
                    </a:lnTo>
                    <a:lnTo>
                      <a:pt x="1" y="68"/>
                    </a:lnTo>
                    <a:lnTo>
                      <a:pt x="0" y="56"/>
                    </a:lnTo>
                    <a:lnTo>
                      <a:pt x="1" y="45"/>
                    </a:lnTo>
                    <a:lnTo>
                      <a:pt x="4" y="34"/>
                    </a:lnTo>
                    <a:lnTo>
                      <a:pt x="9" y="25"/>
                    </a:lnTo>
                    <a:lnTo>
                      <a:pt x="16" y="16"/>
                    </a:lnTo>
                    <a:lnTo>
                      <a:pt x="24" y="9"/>
                    </a:lnTo>
                    <a:lnTo>
                      <a:pt x="33" y="4"/>
                    </a:lnTo>
                    <a:lnTo>
                      <a:pt x="43" y="1"/>
                    </a:lnTo>
                    <a:lnTo>
                      <a:pt x="55" y="0"/>
                    </a:lnTo>
                    <a:close/>
                  </a:path>
                </a:pathLst>
              </a:custGeom>
              <a:solidFill>
                <a:srgbClr val="003D4C"/>
              </a:solidFill>
              <a:ln w="9525">
                <a:noFill/>
                <a:round/>
                <a:headEnd/>
                <a:tailEnd/>
              </a:ln>
            </p:spPr>
            <p:txBody>
              <a:bodyPr rot="10800000" vert="eaVert"/>
              <a:lstStyle/>
              <a:p>
                <a:endParaRPr lang="en-US" sz="2400"/>
              </a:p>
            </p:txBody>
          </p:sp>
          <p:sp>
            <p:nvSpPr>
              <p:cNvPr id="184" name="Freeform 236"/>
              <p:cNvSpPr>
                <a:spLocks noChangeAspect="1"/>
              </p:cNvSpPr>
              <p:nvPr/>
            </p:nvSpPr>
            <p:spPr bwMode="auto">
              <a:xfrm>
                <a:off x="4851" y="2080"/>
                <a:ext cx="52" cy="55"/>
              </a:xfrm>
              <a:custGeom>
                <a:avLst/>
                <a:gdLst>
                  <a:gd name="T0" fmla="*/ 3 w 105"/>
                  <a:gd name="T1" fmla="*/ 0 h 109"/>
                  <a:gd name="T2" fmla="*/ 3 w 105"/>
                  <a:gd name="T3" fmla="*/ 1 h 109"/>
                  <a:gd name="T4" fmla="*/ 4 w 105"/>
                  <a:gd name="T5" fmla="*/ 1 h 109"/>
                  <a:gd name="T6" fmla="*/ 5 w 105"/>
                  <a:gd name="T7" fmla="*/ 1 h 109"/>
                  <a:gd name="T8" fmla="*/ 5 w 105"/>
                  <a:gd name="T9" fmla="*/ 1 h 109"/>
                  <a:gd name="T10" fmla="*/ 6 w 105"/>
                  <a:gd name="T11" fmla="*/ 2 h 109"/>
                  <a:gd name="T12" fmla="*/ 6 w 105"/>
                  <a:gd name="T13" fmla="*/ 3 h 109"/>
                  <a:gd name="T14" fmla="*/ 6 w 105"/>
                  <a:gd name="T15" fmla="*/ 3 h 109"/>
                  <a:gd name="T16" fmla="*/ 6 w 105"/>
                  <a:gd name="T17" fmla="*/ 4 h 109"/>
                  <a:gd name="T18" fmla="*/ 6 w 105"/>
                  <a:gd name="T19" fmla="*/ 5 h 109"/>
                  <a:gd name="T20" fmla="*/ 6 w 105"/>
                  <a:gd name="T21" fmla="*/ 5 h 109"/>
                  <a:gd name="T22" fmla="*/ 6 w 105"/>
                  <a:gd name="T23" fmla="*/ 6 h 109"/>
                  <a:gd name="T24" fmla="*/ 5 w 105"/>
                  <a:gd name="T25" fmla="*/ 6 h 109"/>
                  <a:gd name="T26" fmla="*/ 5 w 105"/>
                  <a:gd name="T27" fmla="*/ 7 h 109"/>
                  <a:gd name="T28" fmla="*/ 4 w 105"/>
                  <a:gd name="T29" fmla="*/ 7 h 109"/>
                  <a:gd name="T30" fmla="*/ 3 w 105"/>
                  <a:gd name="T31" fmla="*/ 7 h 109"/>
                  <a:gd name="T32" fmla="*/ 3 w 105"/>
                  <a:gd name="T33" fmla="*/ 7 h 109"/>
                  <a:gd name="T34" fmla="*/ 2 w 105"/>
                  <a:gd name="T35" fmla="*/ 7 h 109"/>
                  <a:gd name="T36" fmla="*/ 2 w 105"/>
                  <a:gd name="T37" fmla="*/ 7 h 109"/>
                  <a:gd name="T38" fmla="*/ 1 w 105"/>
                  <a:gd name="T39" fmla="*/ 7 h 109"/>
                  <a:gd name="T40" fmla="*/ 0 w 105"/>
                  <a:gd name="T41" fmla="*/ 6 h 109"/>
                  <a:gd name="T42" fmla="*/ 0 w 105"/>
                  <a:gd name="T43" fmla="*/ 6 h 109"/>
                  <a:gd name="T44" fmla="*/ 0 w 105"/>
                  <a:gd name="T45" fmla="*/ 5 h 109"/>
                  <a:gd name="T46" fmla="*/ 0 w 105"/>
                  <a:gd name="T47" fmla="*/ 5 h 109"/>
                  <a:gd name="T48" fmla="*/ 0 w 105"/>
                  <a:gd name="T49" fmla="*/ 4 h 109"/>
                  <a:gd name="T50" fmla="*/ 0 w 105"/>
                  <a:gd name="T51" fmla="*/ 3 h 109"/>
                  <a:gd name="T52" fmla="*/ 0 w 105"/>
                  <a:gd name="T53" fmla="*/ 3 h 109"/>
                  <a:gd name="T54" fmla="*/ 0 w 105"/>
                  <a:gd name="T55" fmla="*/ 2 h 109"/>
                  <a:gd name="T56" fmla="*/ 0 w 105"/>
                  <a:gd name="T57" fmla="*/ 1 h 109"/>
                  <a:gd name="T58" fmla="*/ 1 w 105"/>
                  <a:gd name="T59" fmla="*/ 1 h 109"/>
                  <a:gd name="T60" fmla="*/ 2 w 105"/>
                  <a:gd name="T61" fmla="*/ 1 h 109"/>
                  <a:gd name="T62" fmla="*/ 2 w 105"/>
                  <a:gd name="T63" fmla="*/ 1 h 109"/>
                  <a:gd name="T64" fmla="*/ 3 w 105"/>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09"/>
                  <a:gd name="T101" fmla="*/ 105 w 105"/>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09">
                    <a:moveTo>
                      <a:pt x="53" y="0"/>
                    </a:moveTo>
                    <a:lnTo>
                      <a:pt x="63" y="1"/>
                    </a:lnTo>
                    <a:lnTo>
                      <a:pt x="74" y="5"/>
                    </a:lnTo>
                    <a:lnTo>
                      <a:pt x="82" y="9"/>
                    </a:lnTo>
                    <a:lnTo>
                      <a:pt x="90" y="16"/>
                    </a:lnTo>
                    <a:lnTo>
                      <a:pt x="96" y="24"/>
                    </a:lnTo>
                    <a:lnTo>
                      <a:pt x="100" y="33"/>
                    </a:lnTo>
                    <a:lnTo>
                      <a:pt x="104" y="44"/>
                    </a:lnTo>
                    <a:lnTo>
                      <a:pt x="105" y="54"/>
                    </a:lnTo>
                    <a:lnTo>
                      <a:pt x="104" y="66"/>
                    </a:lnTo>
                    <a:lnTo>
                      <a:pt x="100" y="76"/>
                    </a:lnTo>
                    <a:lnTo>
                      <a:pt x="96" y="85"/>
                    </a:lnTo>
                    <a:lnTo>
                      <a:pt x="90" y="93"/>
                    </a:lnTo>
                    <a:lnTo>
                      <a:pt x="82" y="100"/>
                    </a:lnTo>
                    <a:lnTo>
                      <a:pt x="74" y="105"/>
                    </a:lnTo>
                    <a:lnTo>
                      <a:pt x="63" y="108"/>
                    </a:lnTo>
                    <a:lnTo>
                      <a:pt x="53" y="109"/>
                    </a:lnTo>
                    <a:lnTo>
                      <a:pt x="43" y="108"/>
                    </a:lnTo>
                    <a:lnTo>
                      <a:pt x="32" y="105"/>
                    </a:lnTo>
                    <a:lnTo>
                      <a:pt x="23" y="100"/>
                    </a:lnTo>
                    <a:lnTo>
                      <a:pt x="15" y="93"/>
                    </a:lnTo>
                    <a:lnTo>
                      <a:pt x="9" y="85"/>
                    </a:lnTo>
                    <a:lnTo>
                      <a:pt x="5" y="76"/>
                    </a:lnTo>
                    <a:lnTo>
                      <a:pt x="1" y="66"/>
                    </a:lnTo>
                    <a:lnTo>
                      <a:pt x="0" y="54"/>
                    </a:lnTo>
                    <a:lnTo>
                      <a:pt x="1" y="44"/>
                    </a:lnTo>
                    <a:lnTo>
                      <a:pt x="5" y="33"/>
                    </a:lnTo>
                    <a:lnTo>
                      <a:pt x="9" y="24"/>
                    </a:lnTo>
                    <a:lnTo>
                      <a:pt x="15" y="16"/>
                    </a:lnTo>
                    <a:lnTo>
                      <a:pt x="23" y="9"/>
                    </a:lnTo>
                    <a:lnTo>
                      <a:pt x="32" y="5"/>
                    </a:lnTo>
                    <a:lnTo>
                      <a:pt x="43" y="1"/>
                    </a:lnTo>
                    <a:lnTo>
                      <a:pt x="53" y="0"/>
                    </a:lnTo>
                    <a:close/>
                  </a:path>
                </a:pathLst>
              </a:custGeom>
              <a:solidFill>
                <a:srgbClr val="0C4244"/>
              </a:solidFill>
              <a:ln w="9525">
                <a:noFill/>
                <a:round/>
                <a:headEnd/>
                <a:tailEnd/>
              </a:ln>
            </p:spPr>
            <p:txBody>
              <a:bodyPr rot="10800000" vert="eaVert"/>
              <a:lstStyle/>
              <a:p>
                <a:endParaRPr lang="en-US" sz="2400"/>
              </a:p>
            </p:txBody>
          </p:sp>
          <p:sp>
            <p:nvSpPr>
              <p:cNvPr id="185" name="Freeform 237"/>
              <p:cNvSpPr>
                <a:spLocks noChangeAspect="1"/>
              </p:cNvSpPr>
              <p:nvPr/>
            </p:nvSpPr>
            <p:spPr bwMode="auto">
              <a:xfrm>
                <a:off x="4853" y="2081"/>
                <a:ext cx="49" cy="52"/>
              </a:xfrm>
              <a:custGeom>
                <a:avLst/>
                <a:gdLst>
                  <a:gd name="T0" fmla="*/ 3 w 99"/>
                  <a:gd name="T1" fmla="*/ 0 h 105"/>
                  <a:gd name="T2" fmla="*/ 3 w 99"/>
                  <a:gd name="T3" fmla="*/ 0 h 105"/>
                  <a:gd name="T4" fmla="*/ 4 w 99"/>
                  <a:gd name="T5" fmla="*/ 0 h 105"/>
                  <a:gd name="T6" fmla="*/ 4 w 99"/>
                  <a:gd name="T7" fmla="*/ 0 h 105"/>
                  <a:gd name="T8" fmla="*/ 5 w 99"/>
                  <a:gd name="T9" fmla="*/ 1 h 105"/>
                  <a:gd name="T10" fmla="*/ 5 w 99"/>
                  <a:gd name="T11" fmla="*/ 1 h 105"/>
                  <a:gd name="T12" fmla="*/ 6 w 99"/>
                  <a:gd name="T13" fmla="*/ 2 h 105"/>
                  <a:gd name="T14" fmla="*/ 6 w 99"/>
                  <a:gd name="T15" fmla="*/ 2 h 105"/>
                  <a:gd name="T16" fmla="*/ 6 w 99"/>
                  <a:gd name="T17" fmla="*/ 3 h 105"/>
                  <a:gd name="T18" fmla="*/ 6 w 99"/>
                  <a:gd name="T19" fmla="*/ 3 h 105"/>
                  <a:gd name="T20" fmla="*/ 6 w 99"/>
                  <a:gd name="T21" fmla="*/ 4 h 105"/>
                  <a:gd name="T22" fmla="*/ 5 w 99"/>
                  <a:gd name="T23" fmla="*/ 5 h 105"/>
                  <a:gd name="T24" fmla="*/ 5 w 99"/>
                  <a:gd name="T25" fmla="*/ 5 h 105"/>
                  <a:gd name="T26" fmla="*/ 4 w 99"/>
                  <a:gd name="T27" fmla="*/ 6 h 105"/>
                  <a:gd name="T28" fmla="*/ 4 w 99"/>
                  <a:gd name="T29" fmla="*/ 6 h 105"/>
                  <a:gd name="T30" fmla="*/ 3 w 99"/>
                  <a:gd name="T31" fmla="*/ 6 h 105"/>
                  <a:gd name="T32" fmla="*/ 3 w 99"/>
                  <a:gd name="T33" fmla="*/ 6 h 105"/>
                  <a:gd name="T34" fmla="*/ 2 w 99"/>
                  <a:gd name="T35" fmla="*/ 6 h 105"/>
                  <a:gd name="T36" fmla="*/ 1 w 99"/>
                  <a:gd name="T37" fmla="*/ 6 h 105"/>
                  <a:gd name="T38" fmla="*/ 1 w 99"/>
                  <a:gd name="T39" fmla="*/ 6 h 105"/>
                  <a:gd name="T40" fmla="*/ 0 w 99"/>
                  <a:gd name="T41" fmla="*/ 5 h 105"/>
                  <a:gd name="T42" fmla="*/ 0 w 99"/>
                  <a:gd name="T43" fmla="*/ 5 h 105"/>
                  <a:gd name="T44" fmla="*/ 0 w 99"/>
                  <a:gd name="T45" fmla="*/ 4 h 105"/>
                  <a:gd name="T46" fmla="*/ 0 w 99"/>
                  <a:gd name="T47" fmla="*/ 3 h 105"/>
                  <a:gd name="T48" fmla="*/ 0 w 99"/>
                  <a:gd name="T49" fmla="*/ 3 h 105"/>
                  <a:gd name="T50" fmla="*/ 0 w 99"/>
                  <a:gd name="T51" fmla="*/ 2 h 105"/>
                  <a:gd name="T52" fmla="*/ 0 w 99"/>
                  <a:gd name="T53" fmla="*/ 2 h 105"/>
                  <a:gd name="T54" fmla="*/ 0 w 99"/>
                  <a:gd name="T55" fmla="*/ 1 h 105"/>
                  <a:gd name="T56" fmla="*/ 0 w 99"/>
                  <a:gd name="T57" fmla="*/ 1 h 105"/>
                  <a:gd name="T58" fmla="*/ 1 w 99"/>
                  <a:gd name="T59" fmla="*/ 0 h 105"/>
                  <a:gd name="T60" fmla="*/ 1 w 99"/>
                  <a:gd name="T61" fmla="*/ 0 h 105"/>
                  <a:gd name="T62" fmla="*/ 2 w 99"/>
                  <a:gd name="T63" fmla="*/ 0 h 105"/>
                  <a:gd name="T64" fmla="*/ 3 w 99"/>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5"/>
                  <a:gd name="T101" fmla="*/ 99 w 99"/>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5">
                    <a:moveTo>
                      <a:pt x="50" y="0"/>
                    </a:moveTo>
                    <a:lnTo>
                      <a:pt x="59" y="1"/>
                    </a:lnTo>
                    <a:lnTo>
                      <a:pt x="68" y="5"/>
                    </a:lnTo>
                    <a:lnTo>
                      <a:pt x="78" y="9"/>
                    </a:lnTo>
                    <a:lnTo>
                      <a:pt x="85" y="16"/>
                    </a:lnTo>
                    <a:lnTo>
                      <a:pt x="90" y="23"/>
                    </a:lnTo>
                    <a:lnTo>
                      <a:pt x="96" y="32"/>
                    </a:lnTo>
                    <a:lnTo>
                      <a:pt x="98" y="43"/>
                    </a:lnTo>
                    <a:lnTo>
                      <a:pt x="99" y="53"/>
                    </a:lnTo>
                    <a:lnTo>
                      <a:pt x="98" y="63"/>
                    </a:lnTo>
                    <a:lnTo>
                      <a:pt x="96" y="73"/>
                    </a:lnTo>
                    <a:lnTo>
                      <a:pt x="90" y="82"/>
                    </a:lnTo>
                    <a:lnTo>
                      <a:pt x="85" y="89"/>
                    </a:lnTo>
                    <a:lnTo>
                      <a:pt x="78" y="96"/>
                    </a:lnTo>
                    <a:lnTo>
                      <a:pt x="68" y="100"/>
                    </a:lnTo>
                    <a:lnTo>
                      <a:pt x="59" y="104"/>
                    </a:lnTo>
                    <a:lnTo>
                      <a:pt x="50" y="105"/>
                    </a:lnTo>
                    <a:lnTo>
                      <a:pt x="40" y="104"/>
                    </a:lnTo>
                    <a:lnTo>
                      <a:pt x="30" y="100"/>
                    </a:lnTo>
                    <a:lnTo>
                      <a:pt x="22" y="96"/>
                    </a:lnTo>
                    <a:lnTo>
                      <a:pt x="15" y="89"/>
                    </a:lnTo>
                    <a:lnTo>
                      <a:pt x="9" y="82"/>
                    </a:lnTo>
                    <a:lnTo>
                      <a:pt x="4" y="73"/>
                    </a:lnTo>
                    <a:lnTo>
                      <a:pt x="2" y="63"/>
                    </a:lnTo>
                    <a:lnTo>
                      <a:pt x="0" y="53"/>
                    </a:lnTo>
                    <a:lnTo>
                      <a:pt x="2" y="43"/>
                    </a:lnTo>
                    <a:lnTo>
                      <a:pt x="4" y="32"/>
                    </a:lnTo>
                    <a:lnTo>
                      <a:pt x="9" y="23"/>
                    </a:lnTo>
                    <a:lnTo>
                      <a:pt x="15" y="16"/>
                    </a:lnTo>
                    <a:lnTo>
                      <a:pt x="22" y="9"/>
                    </a:lnTo>
                    <a:lnTo>
                      <a:pt x="30" y="5"/>
                    </a:lnTo>
                    <a:lnTo>
                      <a:pt x="40" y="1"/>
                    </a:lnTo>
                    <a:lnTo>
                      <a:pt x="50" y="0"/>
                    </a:lnTo>
                    <a:close/>
                  </a:path>
                </a:pathLst>
              </a:custGeom>
              <a:solidFill>
                <a:srgbClr val="21473D"/>
              </a:solidFill>
              <a:ln w="9525">
                <a:noFill/>
                <a:round/>
                <a:headEnd/>
                <a:tailEnd/>
              </a:ln>
            </p:spPr>
            <p:txBody>
              <a:bodyPr rot="10800000" vert="eaVert"/>
              <a:lstStyle/>
              <a:p>
                <a:endParaRPr lang="en-US" sz="2400"/>
              </a:p>
            </p:txBody>
          </p:sp>
          <p:sp>
            <p:nvSpPr>
              <p:cNvPr id="186" name="Freeform 238"/>
              <p:cNvSpPr>
                <a:spLocks noChangeAspect="1"/>
              </p:cNvSpPr>
              <p:nvPr/>
            </p:nvSpPr>
            <p:spPr bwMode="auto">
              <a:xfrm>
                <a:off x="4853" y="2082"/>
                <a:ext cx="48" cy="49"/>
              </a:xfrm>
              <a:custGeom>
                <a:avLst/>
                <a:gdLst>
                  <a:gd name="T0" fmla="*/ 3 w 95"/>
                  <a:gd name="T1" fmla="*/ 0 h 98"/>
                  <a:gd name="T2" fmla="*/ 4 w 95"/>
                  <a:gd name="T3" fmla="*/ 1 h 98"/>
                  <a:gd name="T4" fmla="*/ 5 w 95"/>
                  <a:gd name="T5" fmla="*/ 1 h 98"/>
                  <a:gd name="T6" fmla="*/ 5 w 95"/>
                  <a:gd name="T7" fmla="*/ 1 h 98"/>
                  <a:gd name="T8" fmla="*/ 6 w 95"/>
                  <a:gd name="T9" fmla="*/ 1 h 98"/>
                  <a:gd name="T10" fmla="*/ 6 w 95"/>
                  <a:gd name="T11" fmla="*/ 2 h 98"/>
                  <a:gd name="T12" fmla="*/ 6 w 95"/>
                  <a:gd name="T13" fmla="*/ 2 h 98"/>
                  <a:gd name="T14" fmla="*/ 6 w 95"/>
                  <a:gd name="T15" fmla="*/ 3 h 98"/>
                  <a:gd name="T16" fmla="*/ 6 w 95"/>
                  <a:gd name="T17" fmla="*/ 3 h 98"/>
                  <a:gd name="T18" fmla="*/ 6 w 95"/>
                  <a:gd name="T19" fmla="*/ 4 h 98"/>
                  <a:gd name="T20" fmla="*/ 6 w 95"/>
                  <a:gd name="T21" fmla="*/ 5 h 98"/>
                  <a:gd name="T22" fmla="*/ 6 w 95"/>
                  <a:gd name="T23" fmla="*/ 5 h 98"/>
                  <a:gd name="T24" fmla="*/ 6 w 95"/>
                  <a:gd name="T25" fmla="*/ 6 h 98"/>
                  <a:gd name="T26" fmla="*/ 5 w 95"/>
                  <a:gd name="T27" fmla="*/ 6 h 98"/>
                  <a:gd name="T28" fmla="*/ 5 w 95"/>
                  <a:gd name="T29" fmla="*/ 6 h 98"/>
                  <a:gd name="T30" fmla="*/ 4 w 95"/>
                  <a:gd name="T31" fmla="*/ 6 h 98"/>
                  <a:gd name="T32" fmla="*/ 3 w 95"/>
                  <a:gd name="T33" fmla="*/ 6 h 98"/>
                  <a:gd name="T34" fmla="*/ 3 w 95"/>
                  <a:gd name="T35" fmla="*/ 6 h 98"/>
                  <a:gd name="T36" fmla="*/ 2 w 95"/>
                  <a:gd name="T37" fmla="*/ 6 h 98"/>
                  <a:gd name="T38" fmla="*/ 2 w 95"/>
                  <a:gd name="T39" fmla="*/ 6 h 98"/>
                  <a:gd name="T40" fmla="*/ 1 w 95"/>
                  <a:gd name="T41" fmla="*/ 6 h 98"/>
                  <a:gd name="T42" fmla="*/ 1 w 95"/>
                  <a:gd name="T43" fmla="*/ 5 h 98"/>
                  <a:gd name="T44" fmla="*/ 1 w 95"/>
                  <a:gd name="T45" fmla="*/ 5 h 98"/>
                  <a:gd name="T46" fmla="*/ 1 w 95"/>
                  <a:gd name="T47" fmla="*/ 4 h 98"/>
                  <a:gd name="T48" fmla="*/ 0 w 95"/>
                  <a:gd name="T49" fmla="*/ 3 h 98"/>
                  <a:gd name="T50" fmla="*/ 1 w 95"/>
                  <a:gd name="T51" fmla="*/ 3 h 98"/>
                  <a:gd name="T52" fmla="*/ 1 w 95"/>
                  <a:gd name="T53" fmla="*/ 2 h 98"/>
                  <a:gd name="T54" fmla="*/ 1 w 95"/>
                  <a:gd name="T55" fmla="*/ 2 h 98"/>
                  <a:gd name="T56" fmla="*/ 1 w 95"/>
                  <a:gd name="T57" fmla="*/ 1 h 98"/>
                  <a:gd name="T58" fmla="*/ 2 w 95"/>
                  <a:gd name="T59" fmla="*/ 1 h 98"/>
                  <a:gd name="T60" fmla="*/ 2 w 95"/>
                  <a:gd name="T61" fmla="*/ 1 h 98"/>
                  <a:gd name="T62" fmla="*/ 3 w 95"/>
                  <a:gd name="T63" fmla="*/ 1 h 98"/>
                  <a:gd name="T64" fmla="*/ 3 w 95"/>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8"/>
                  <a:gd name="T101" fmla="*/ 95 w 95"/>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8">
                    <a:moveTo>
                      <a:pt x="48" y="0"/>
                    </a:moveTo>
                    <a:lnTo>
                      <a:pt x="57" y="2"/>
                    </a:lnTo>
                    <a:lnTo>
                      <a:pt x="66" y="4"/>
                    </a:lnTo>
                    <a:lnTo>
                      <a:pt x="74" y="8"/>
                    </a:lnTo>
                    <a:lnTo>
                      <a:pt x="81" y="14"/>
                    </a:lnTo>
                    <a:lnTo>
                      <a:pt x="87" y="22"/>
                    </a:lnTo>
                    <a:lnTo>
                      <a:pt x="92" y="30"/>
                    </a:lnTo>
                    <a:lnTo>
                      <a:pt x="94" y="40"/>
                    </a:lnTo>
                    <a:lnTo>
                      <a:pt x="95" y="50"/>
                    </a:lnTo>
                    <a:lnTo>
                      <a:pt x="94" y="59"/>
                    </a:lnTo>
                    <a:lnTo>
                      <a:pt x="92" y="68"/>
                    </a:lnTo>
                    <a:lnTo>
                      <a:pt x="87" y="76"/>
                    </a:lnTo>
                    <a:lnTo>
                      <a:pt x="81" y="85"/>
                    </a:lnTo>
                    <a:lnTo>
                      <a:pt x="74" y="90"/>
                    </a:lnTo>
                    <a:lnTo>
                      <a:pt x="66" y="95"/>
                    </a:lnTo>
                    <a:lnTo>
                      <a:pt x="57" y="97"/>
                    </a:lnTo>
                    <a:lnTo>
                      <a:pt x="48" y="98"/>
                    </a:lnTo>
                    <a:lnTo>
                      <a:pt x="39" y="97"/>
                    </a:lnTo>
                    <a:lnTo>
                      <a:pt x="30" y="95"/>
                    </a:lnTo>
                    <a:lnTo>
                      <a:pt x="21" y="90"/>
                    </a:lnTo>
                    <a:lnTo>
                      <a:pt x="13" y="85"/>
                    </a:lnTo>
                    <a:lnTo>
                      <a:pt x="8" y="76"/>
                    </a:lnTo>
                    <a:lnTo>
                      <a:pt x="3" y="68"/>
                    </a:lnTo>
                    <a:lnTo>
                      <a:pt x="1" y="59"/>
                    </a:lnTo>
                    <a:lnTo>
                      <a:pt x="0" y="50"/>
                    </a:lnTo>
                    <a:lnTo>
                      <a:pt x="1" y="40"/>
                    </a:lnTo>
                    <a:lnTo>
                      <a:pt x="3" y="30"/>
                    </a:lnTo>
                    <a:lnTo>
                      <a:pt x="8" y="22"/>
                    </a:lnTo>
                    <a:lnTo>
                      <a:pt x="13" y="14"/>
                    </a:lnTo>
                    <a:lnTo>
                      <a:pt x="21" y="8"/>
                    </a:lnTo>
                    <a:lnTo>
                      <a:pt x="30" y="4"/>
                    </a:lnTo>
                    <a:lnTo>
                      <a:pt x="39" y="2"/>
                    </a:lnTo>
                    <a:lnTo>
                      <a:pt x="48" y="0"/>
                    </a:lnTo>
                    <a:close/>
                  </a:path>
                </a:pathLst>
              </a:custGeom>
              <a:solidFill>
                <a:srgbClr val="384C35"/>
              </a:solidFill>
              <a:ln w="9525">
                <a:noFill/>
                <a:round/>
                <a:headEnd/>
                <a:tailEnd/>
              </a:ln>
            </p:spPr>
            <p:txBody>
              <a:bodyPr rot="10800000" vert="eaVert"/>
              <a:lstStyle/>
              <a:p>
                <a:endParaRPr lang="en-US" sz="2400"/>
              </a:p>
            </p:txBody>
          </p:sp>
          <p:sp>
            <p:nvSpPr>
              <p:cNvPr id="187" name="Freeform 239"/>
              <p:cNvSpPr>
                <a:spLocks noChangeAspect="1"/>
              </p:cNvSpPr>
              <p:nvPr/>
            </p:nvSpPr>
            <p:spPr bwMode="auto">
              <a:xfrm>
                <a:off x="4855" y="2082"/>
                <a:ext cx="44" cy="47"/>
              </a:xfrm>
              <a:custGeom>
                <a:avLst/>
                <a:gdLst>
                  <a:gd name="T0" fmla="*/ 2 w 89"/>
                  <a:gd name="T1" fmla="*/ 0 h 93"/>
                  <a:gd name="T2" fmla="*/ 3 w 89"/>
                  <a:gd name="T3" fmla="*/ 1 h 93"/>
                  <a:gd name="T4" fmla="*/ 3 w 89"/>
                  <a:gd name="T5" fmla="*/ 1 h 93"/>
                  <a:gd name="T6" fmla="*/ 4 w 89"/>
                  <a:gd name="T7" fmla="*/ 1 h 93"/>
                  <a:gd name="T8" fmla="*/ 4 w 89"/>
                  <a:gd name="T9" fmla="*/ 1 h 93"/>
                  <a:gd name="T10" fmla="*/ 5 w 89"/>
                  <a:gd name="T11" fmla="*/ 2 h 93"/>
                  <a:gd name="T12" fmla="*/ 5 w 89"/>
                  <a:gd name="T13" fmla="*/ 2 h 93"/>
                  <a:gd name="T14" fmla="*/ 5 w 89"/>
                  <a:gd name="T15" fmla="*/ 3 h 93"/>
                  <a:gd name="T16" fmla="*/ 5 w 89"/>
                  <a:gd name="T17" fmla="*/ 3 h 93"/>
                  <a:gd name="T18" fmla="*/ 5 w 89"/>
                  <a:gd name="T19" fmla="*/ 4 h 93"/>
                  <a:gd name="T20" fmla="*/ 5 w 89"/>
                  <a:gd name="T21" fmla="*/ 5 h 93"/>
                  <a:gd name="T22" fmla="*/ 5 w 89"/>
                  <a:gd name="T23" fmla="*/ 5 h 93"/>
                  <a:gd name="T24" fmla="*/ 4 w 89"/>
                  <a:gd name="T25" fmla="*/ 5 h 93"/>
                  <a:gd name="T26" fmla="*/ 4 w 89"/>
                  <a:gd name="T27" fmla="*/ 6 h 93"/>
                  <a:gd name="T28" fmla="*/ 3 w 89"/>
                  <a:gd name="T29" fmla="*/ 6 h 93"/>
                  <a:gd name="T30" fmla="*/ 3 w 89"/>
                  <a:gd name="T31" fmla="*/ 6 h 93"/>
                  <a:gd name="T32" fmla="*/ 2 w 89"/>
                  <a:gd name="T33" fmla="*/ 6 h 93"/>
                  <a:gd name="T34" fmla="*/ 2 w 89"/>
                  <a:gd name="T35" fmla="*/ 6 h 93"/>
                  <a:gd name="T36" fmla="*/ 1 w 89"/>
                  <a:gd name="T37" fmla="*/ 6 h 93"/>
                  <a:gd name="T38" fmla="*/ 1 w 89"/>
                  <a:gd name="T39" fmla="*/ 6 h 93"/>
                  <a:gd name="T40" fmla="*/ 0 w 89"/>
                  <a:gd name="T41" fmla="*/ 5 h 93"/>
                  <a:gd name="T42" fmla="*/ 0 w 89"/>
                  <a:gd name="T43" fmla="*/ 5 h 93"/>
                  <a:gd name="T44" fmla="*/ 0 w 89"/>
                  <a:gd name="T45" fmla="*/ 5 h 93"/>
                  <a:gd name="T46" fmla="*/ 0 w 89"/>
                  <a:gd name="T47" fmla="*/ 4 h 93"/>
                  <a:gd name="T48" fmla="*/ 0 w 89"/>
                  <a:gd name="T49" fmla="*/ 3 h 93"/>
                  <a:gd name="T50" fmla="*/ 0 w 89"/>
                  <a:gd name="T51" fmla="*/ 3 h 93"/>
                  <a:gd name="T52" fmla="*/ 0 w 89"/>
                  <a:gd name="T53" fmla="*/ 2 h 93"/>
                  <a:gd name="T54" fmla="*/ 0 w 89"/>
                  <a:gd name="T55" fmla="*/ 2 h 93"/>
                  <a:gd name="T56" fmla="*/ 0 w 89"/>
                  <a:gd name="T57" fmla="*/ 1 h 93"/>
                  <a:gd name="T58" fmla="*/ 1 w 89"/>
                  <a:gd name="T59" fmla="*/ 1 h 93"/>
                  <a:gd name="T60" fmla="*/ 1 w 89"/>
                  <a:gd name="T61" fmla="*/ 1 h 93"/>
                  <a:gd name="T62" fmla="*/ 2 w 89"/>
                  <a:gd name="T63" fmla="*/ 1 h 93"/>
                  <a:gd name="T64" fmla="*/ 2 w 89"/>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93"/>
                  <a:gd name="T101" fmla="*/ 89 w 89"/>
                  <a:gd name="T102" fmla="*/ 93 h 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93">
                    <a:moveTo>
                      <a:pt x="45" y="0"/>
                    </a:moveTo>
                    <a:lnTo>
                      <a:pt x="54" y="1"/>
                    </a:lnTo>
                    <a:lnTo>
                      <a:pt x="62" y="3"/>
                    </a:lnTo>
                    <a:lnTo>
                      <a:pt x="69" y="8"/>
                    </a:lnTo>
                    <a:lnTo>
                      <a:pt x="76" y="13"/>
                    </a:lnTo>
                    <a:lnTo>
                      <a:pt x="82" y="20"/>
                    </a:lnTo>
                    <a:lnTo>
                      <a:pt x="85" y="28"/>
                    </a:lnTo>
                    <a:lnTo>
                      <a:pt x="88" y="38"/>
                    </a:lnTo>
                    <a:lnTo>
                      <a:pt x="89" y="47"/>
                    </a:lnTo>
                    <a:lnTo>
                      <a:pt x="88" y="56"/>
                    </a:lnTo>
                    <a:lnTo>
                      <a:pt x="85" y="65"/>
                    </a:lnTo>
                    <a:lnTo>
                      <a:pt x="82" y="72"/>
                    </a:lnTo>
                    <a:lnTo>
                      <a:pt x="76" y="79"/>
                    </a:lnTo>
                    <a:lnTo>
                      <a:pt x="69" y="85"/>
                    </a:lnTo>
                    <a:lnTo>
                      <a:pt x="62" y="89"/>
                    </a:lnTo>
                    <a:lnTo>
                      <a:pt x="54" y="92"/>
                    </a:lnTo>
                    <a:lnTo>
                      <a:pt x="45" y="93"/>
                    </a:lnTo>
                    <a:lnTo>
                      <a:pt x="36" y="92"/>
                    </a:lnTo>
                    <a:lnTo>
                      <a:pt x="28" y="89"/>
                    </a:lnTo>
                    <a:lnTo>
                      <a:pt x="20" y="85"/>
                    </a:lnTo>
                    <a:lnTo>
                      <a:pt x="13" y="79"/>
                    </a:lnTo>
                    <a:lnTo>
                      <a:pt x="8" y="72"/>
                    </a:lnTo>
                    <a:lnTo>
                      <a:pt x="4" y="65"/>
                    </a:lnTo>
                    <a:lnTo>
                      <a:pt x="1" y="56"/>
                    </a:lnTo>
                    <a:lnTo>
                      <a:pt x="0" y="47"/>
                    </a:lnTo>
                    <a:lnTo>
                      <a:pt x="1" y="38"/>
                    </a:lnTo>
                    <a:lnTo>
                      <a:pt x="4" y="28"/>
                    </a:lnTo>
                    <a:lnTo>
                      <a:pt x="8" y="20"/>
                    </a:lnTo>
                    <a:lnTo>
                      <a:pt x="13" y="13"/>
                    </a:lnTo>
                    <a:lnTo>
                      <a:pt x="20" y="8"/>
                    </a:lnTo>
                    <a:lnTo>
                      <a:pt x="28" y="3"/>
                    </a:lnTo>
                    <a:lnTo>
                      <a:pt x="36" y="1"/>
                    </a:lnTo>
                    <a:lnTo>
                      <a:pt x="45" y="0"/>
                    </a:lnTo>
                    <a:close/>
                  </a:path>
                </a:pathLst>
              </a:custGeom>
              <a:solidFill>
                <a:srgbClr val="4C512B"/>
              </a:solidFill>
              <a:ln w="9525">
                <a:noFill/>
                <a:round/>
                <a:headEnd/>
                <a:tailEnd/>
              </a:ln>
            </p:spPr>
            <p:txBody>
              <a:bodyPr rot="10800000" vert="eaVert"/>
              <a:lstStyle/>
              <a:p>
                <a:endParaRPr lang="en-US" sz="2400"/>
              </a:p>
            </p:txBody>
          </p:sp>
          <p:sp>
            <p:nvSpPr>
              <p:cNvPr id="188" name="Freeform 240"/>
              <p:cNvSpPr>
                <a:spLocks noChangeAspect="1"/>
              </p:cNvSpPr>
              <p:nvPr/>
            </p:nvSpPr>
            <p:spPr bwMode="auto">
              <a:xfrm>
                <a:off x="4856" y="2083"/>
                <a:ext cx="42" cy="44"/>
              </a:xfrm>
              <a:custGeom>
                <a:avLst/>
                <a:gdLst>
                  <a:gd name="T0" fmla="*/ 3 w 84"/>
                  <a:gd name="T1" fmla="*/ 0 h 87"/>
                  <a:gd name="T2" fmla="*/ 3 w 84"/>
                  <a:gd name="T3" fmla="*/ 1 h 87"/>
                  <a:gd name="T4" fmla="*/ 4 w 84"/>
                  <a:gd name="T5" fmla="*/ 1 h 87"/>
                  <a:gd name="T6" fmla="*/ 5 w 84"/>
                  <a:gd name="T7" fmla="*/ 1 h 87"/>
                  <a:gd name="T8" fmla="*/ 5 w 84"/>
                  <a:gd name="T9" fmla="*/ 1 h 87"/>
                  <a:gd name="T10" fmla="*/ 5 w 84"/>
                  <a:gd name="T11" fmla="*/ 2 h 87"/>
                  <a:gd name="T12" fmla="*/ 5 w 84"/>
                  <a:gd name="T13" fmla="*/ 2 h 87"/>
                  <a:gd name="T14" fmla="*/ 5 w 84"/>
                  <a:gd name="T15" fmla="*/ 3 h 87"/>
                  <a:gd name="T16" fmla="*/ 5 w 84"/>
                  <a:gd name="T17" fmla="*/ 3 h 87"/>
                  <a:gd name="T18" fmla="*/ 5 w 84"/>
                  <a:gd name="T19" fmla="*/ 4 h 87"/>
                  <a:gd name="T20" fmla="*/ 5 w 84"/>
                  <a:gd name="T21" fmla="*/ 4 h 87"/>
                  <a:gd name="T22" fmla="*/ 5 w 84"/>
                  <a:gd name="T23" fmla="*/ 5 h 87"/>
                  <a:gd name="T24" fmla="*/ 5 w 84"/>
                  <a:gd name="T25" fmla="*/ 5 h 87"/>
                  <a:gd name="T26" fmla="*/ 5 w 84"/>
                  <a:gd name="T27" fmla="*/ 6 h 87"/>
                  <a:gd name="T28" fmla="*/ 4 w 84"/>
                  <a:gd name="T29" fmla="*/ 6 h 87"/>
                  <a:gd name="T30" fmla="*/ 3 w 84"/>
                  <a:gd name="T31" fmla="*/ 6 h 87"/>
                  <a:gd name="T32" fmla="*/ 3 w 84"/>
                  <a:gd name="T33" fmla="*/ 6 h 87"/>
                  <a:gd name="T34" fmla="*/ 3 w 84"/>
                  <a:gd name="T35" fmla="*/ 6 h 87"/>
                  <a:gd name="T36" fmla="*/ 2 w 84"/>
                  <a:gd name="T37" fmla="*/ 6 h 87"/>
                  <a:gd name="T38" fmla="*/ 1 w 84"/>
                  <a:gd name="T39" fmla="*/ 6 h 87"/>
                  <a:gd name="T40" fmla="*/ 1 w 84"/>
                  <a:gd name="T41" fmla="*/ 5 h 87"/>
                  <a:gd name="T42" fmla="*/ 1 w 84"/>
                  <a:gd name="T43" fmla="*/ 5 h 87"/>
                  <a:gd name="T44" fmla="*/ 1 w 84"/>
                  <a:gd name="T45" fmla="*/ 4 h 87"/>
                  <a:gd name="T46" fmla="*/ 1 w 84"/>
                  <a:gd name="T47" fmla="*/ 4 h 87"/>
                  <a:gd name="T48" fmla="*/ 0 w 84"/>
                  <a:gd name="T49" fmla="*/ 3 h 87"/>
                  <a:gd name="T50" fmla="*/ 1 w 84"/>
                  <a:gd name="T51" fmla="*/ 3 h 87"/>
                  <a:gd name="T52" fmla="*/ 1 w 84"/>
                  <a:gd name="T53" fmla="*/ 2 h 87"/>
                  <a:gd name="T54" fmla="*/ 1 w 84"/>
                  <a:gd name="T55" fmla="*/ 2 h 87"/>
                  <a:gd name="T56" fmla="*/ 1 w 84"/>
                  <a:gd name="T57" fmla="*/ 1 h 87"/>
                  <a:gd name="T58" fmla="*/ 1 w 84"/>
                  <a:gd name="T59" fmla="*/ 1 h 87"/>
                  <a:gd name="T60" fmla="*/ 2 w 84"/>
                  <a:gd name="T61" fmla="*/ 1 h 87"/>
                  <a:gd name="T62" fmla="*/ 3 w 84"/>
                  <a:gd name="T63" fmla="*/ 1 h 87"/>
                  <a:gd name="T64" fmla="*/ 3 w 84"/>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87"/>
                  <a:gd name="T101" fmla="*/ 84 w 84"/>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87">
                    <a:moveTo>
                      <a:pt x="43" y="0"/>
                    </a:moveTo>
                    <a:lnTo>
                      <a:pt x="52" y="1"/>
                    </a:lnTo>
                    <a:lnTo>
                      <a:pt x="59" y="3"/>
                    </a:lnTo>
                    <a:lnTo>
                      <a:pt x="67" y="7"/>
                    </a:lnTo>
                    <a:lnTo>
                      <a:pt x="73" y="13"/>
                    </a:lnTo>
                    <a:lnTo>
                      <a:pt x="78" y="19"/>
                    </a:lnTo>
                    <a:lnTo>
                      <a:pt x="81" y="26"/>
                    </a:lnTo>
                    <a:lnTo>
                      <a:pt x="83" y="34"/>
                    </a:lnTo>
                    <a:lnTo>
                      <a:pt x="84" y="44"/>
                    </a:lnTo>
                    <a:lnTo>
                      <a:pt x="83" y="53"/>
                    </a:lnTo>
                    <a:lnTo>
                      <a:pt x="81" y="61"/>
                    </a:lnTo>
                    <a:lnTo>
                      <a:pt x="78" y="68"/>
                    </a:lnTo>
                    <a:lnTo>
                      <a:pt x="73" y="75"/>
                    </a:lnTo>
                    <a:lnTo>
                      <a:pt x="67" y="81"/>
                    </a:lnTo>
                    <a:lnTo>
                      <a:pt x="59" y="84"/>
                    </a:lnTo>
                    <a:lnTo>
                      <a:pt x="52" y="86"/>
                    </a:lnTo>
                    <a:lnTo>
                      <a:pt x="43" y="87"/>
                    </a:lnTo>
                    <a:lnTo>
                      <a:pt x="35" y="86"/>
                    </a:lnTo>
                    <a:lnTo>
                      <a:pt x="27" y="84"/>
                    </a:lnTo>
                    <a:lnTo>
                      <a:pt x="20" y="81"/>
                    </a:lnTo>
                    <a:lnTo>
                      <a:pt x="13" y="75"/>
                    </a:lnTo>
                    <a:lnTo>
                      <a:pt x="7" y="68"/>
                    </a:lnTo>
                    <a:lnTo>
                      <a:pt x="4" y="61"/>
                    </a:lnTo>
                    <a:lnTo>
                      <a:pt x="2" y="53"/>
                    </a:lnTo>
                    <a:lnTo>
                      <a:pt x="0" y="44"/>
                    </a:lnTo>
                    <a:lnTo>
                      <a:pt x="2" y="34"/>
                    </a:lnTo>
                    <a:lnTo>
                      <a:pt x="4" y="26"/>
                    </a:lnTo>
                    <a:lnTo>
                      <a:pt x="7" y="19"/>
                    </a:lnTo>
                    <a:lnTo>
                      <a:pt x="13" y="13"/>
                    </a:lnTo>
                    <a:lnTo>
                      <a:pt x="20" y="7"/>
                    </a:lnTo>
                    <a:lnTo>
                      <a:pt x="27" y="3"/>
                    </a:lnTo>
                    <a:lnTo>
                      <a:pt x="35" y="1"/>
                    </a:lnTo>
                    <a:lnTo>
                      <a:pt x="43" y="0"/>
                    </a:lnTo>
                    <a:close/>
                  </a:path>
                </a:pathLst>
              </a:custGeom>
              <a:solidFill>
                <a:srgbClr val="635623"/>
              </a:solidFill>
              <a:ln w="9525">
                <a:noFill/>
                <a:round/>
                <a:headEnd/>
                <a:tailEnd/>
              </a:ln>
            </p:spPr>
            <p:txBody>
              <a:bodyPr rot="10800000" vert="eaVert"/>
              <a:lstStyle/>
              <a:p>
                <a:endParaRPr lang="en-US" sz="2400"/>
              </a:p>
            </p:txBody>
          </p:sp>
          <p:sp>
            <p:nvSpPr>
              <p:cNvPr id="189" name="Freeform 241"/>
              <p:cNvSpPr>
                <a:spLocks noChangeAspect="1"/>
              </p:cNvSpPr>
              <p:nvPr/>
            </p:nvSpPr>
            <p:spPr bwMode="auto">
              <a:xfrm>
                <a:off x="4857" y="2084"/>
                <a:ext cx="40" cy="41"/>
              </a:xfrm>
              <a:custGeom>
                <a:avLst/>
                <a:gdLst>
                  <a:gd name="T0" fmla="*/ 3 w 79"/>
                  <a:gd name="T1" fmla="*/ 0 h 83"/>
                  <a:gd name="T2" fmla="*/ 3 w 79"/>
                  <a:gd name="T3" fmla="*/ 0 h 83"/>
                  <a:gd name="T4" fmla="*/ 4 w 79"/>
                  <a:gd name="T5" fmla="*/ 0 h 83"/>
                  <a:gd name="T6" fmla="*/ 4 w 79"/>
                  <a:gd name="T7" fmla="*/ 0 h 83"/>
                  <a:gd name="T8" fmla="*/ 5 w 79"/>
                  <a:gd name="T9" fmla="*/ 0 h 83"/>
                  <a:gd name="T10" fmla="*/ 5 w 79"/>
                  <a:gd name="T11" fmla="*/ 1 h 83"/>
                  <a:gd name="T12" fmla="*/ 5 w 79"/>
                  <a:gd name="T13" fmla="*/ 1 h 83"/>
                  <a:gd name="T14" fmla="*/ 5 w 79"/>
                  <a:gd name="T15" fmla="*/ 2 h 83"/>
                  <a:gd name="T16" fmla="*/ 5 w 79"/>
                  <a:gd name="T17" fmla="*/ 2 h 83"/>
                  <a:gd name="T18" fmla="*/ 5 w 79"/>
                  <a:gd name="T19" fmla="*/ 3 h 83"/>
                  <a:gd name="T20" fmla="*/ 5 w 79"/>
                  <a:gd name="T21" fmla="*/ 3 h 83"/>
                  <a:gd name="T22" fmla="*/ 5 w 79"/>
                  <a:gd name="T23" fmla="*/ 4 h 83"/>
                  <a:gd name="T24" fmla="*/ 5 w 79"/>
                  <a:gd name="T25" fmla="*/ 4 h 83"/>
                  <a:gd name="T26" fmla="*/ 4 w 79"/>
                  <a:gd name="T27" fmla="*/ 4 h 83"/>
                  <a:gd name="T28" fmla="*/ 4 w 79"/>
                  <a:gd name="T29" fmla="*/ 5 h 83"/>
                  <a:gd name="T30" fmla="*/ 3 w 79"/>
                  <a:gd name="T31" fmla="*/ 5 h 83"/>
                  <a:gd name="T32" fmla="*/ 3 w 79"/>
                  <a:gd name="T33" fmla="*/ 5 h 83"/>
                  <a:gd name="T34" fmla="*/ 2 w 79"/>
                  <a:gd name="T35" fmla="*/ 5 h 83"/>
                  <a:gd name="T36" fmla="*/ 2 w 79"/>
                  <a:gd name="T37" fmla="*/ 5 h 83"/>
                  <a:gd name="T38" fmla="*/ 2 w 79"/>
                  <a:gd name="T39" fmla="*/ 4 h 83"/>
                  <a:gd name="T40" fmla="*/ 1 w 79"/>
                  <a:gd name="T41" fmla="*/ 4 h 83"/>
                  <a:gd name="T42" fmla="*/ 1 w 79"/>
                  <a:gd name="T43" fmla="*/ 4 h 83"/>
                  <a:gd name="T44" fmla="*/ 1 w 79"/>
                  <a:gd name="T45" fmla="*/ 3 h 83"/>
                  <a:gd name="T46" fmla="*/ 1 w 79"/>
                  <a:gd name="T47" fmla="*/ 3 h 83"/>
                  <a:gd name="T48" fmla="*/ 0 w 79"/>
                  <a:gd name="T49" fmla="*/ 2 h 83"/>
                  <a:gd name="T50" fmla="*/ 1 w 79"/>
                  <a:gd name="T51" fmla="*/ 2 h 83"/>
                  <a:gd name="T52" fmla="*/ 1 w 79"/>
                  <a:gd name="T53" fmla="*/ 1 h 83"/>
                  <a:gd name="T54" fmla="*/ 1 w 79"/>
                  <a:gd name="T55" fmla="*/ 1 h 83"/>
                  <a:gd name="T56" fmla="*/ 1 w 79"/>
                  <a:gd name="T57" fmla="*/ 0 h 83"/>
                  <a:gd name="T58" fmla="*/ 2 w 79"/>
                  <a:gd name="T59" fmla="*/ 0 h 83"/>
                  <a:gd name="T60" fmla="*/ 2 w 79"/>
                  <a:gd name="T61" fmla="*/ 0 h 83"/>
                  <a:gd name="T62" fmla="*/ 2 w 79"/>
                  <a:gd name="T63" fmla="*/ 0 h 83"/>
                  <a:gd name="T64" fmla="*/ 3 w 79"/>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83"/>
                  <a:gd name="T101" fmla="*/ 79 w 79"/>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83">
                    <a:moveTo>
                      <a:pt x="40" y="0"/>
                    </a:moveTo>
                    <a:lnTo>
                      <a:pt x="48" y="1"/>
                    </a:lnTo>
                    <a:lnTo>
                      <a:pt x="55" y="3"/>
                    </a:lnTo>
                    <a:lnTo>
                      <a:pt x="62" y="7"/>
                    </a:lnTo>
                    <a:lnTo>
                      <a:pt x="68" y="12"/>
                    </a:lnTo>
                    <a:lnTo>
                      <a:pt x="72" y="18"/>
                    </a:lnTo>
                    <a:lnTo>
                      <a:pt x="76" y="25"/>
                    </a:lnTo>
                    <a:lnTo>
                      <a:pt x="78" y="33"/>
                    </a:lnTo>
                    <a:lnTo>
                      <a:pt x="79" y="42"/>
                    </a:lnTo>
                    <a:lnTo>
                      <a:pt x="78" y="50"/>
                    </a:lnTo>
                    <a:lnTo>
                      <a:pt x="76" y="58"/>
                    </a:lnTo>
                    <a:lnTo>
                      <a:pt x="72" y="65"/>
                    </a:lnTo>
                    <a:lnTo>
                      <a:pt x="68" y="70"/>
                    </a:lnTo>
                    <a:lnTo>
                      <a:pt x="62" y="76"/>
                    </a:lnTo>
                    <a:lnTo>
                      <a:pt x="55" y="80"/>
                    </a:lnTo>
                    <a:lnTo>
                      <a:pt x="48" y="82"/>
                    </a:lnTo>
                    <a:lnTo>
                      <a:pt x="40" y="83"/>
                    </a:lnTo>
                    <a:lnTo>
                      <a:pt x="32" y="82"/>
                    </a:lnTo>
                    <a:lnTo>
                      <a:pt x="24" y="80"/>
                    </a:lnTo>
                    <a:lnTo>
                      <a:pt x="17" y="76"/>
                    </a:lnTo>
                    <a:lnTo>
                      <a:pt x="11" y="70"/>
                    </a:lnTo>
                    <a:lnTo>
                      <a:pt x="7" y="65"/>
                    </a:lnTo>
                    <a:lnTo>
                      <a:pt x="3" y="58"/>
                    </a:lnTo>
                    <a:lnTo>
                      <a:pt x="1" y="50"/>
                    </a:lnTo>
                    <a:lnTo>
                      <a:pt x="0" y="42"/>
                    </a:lnTo>
                    <a:lnTo>
                      <a:pt x="1" y="33"/>
                    </a:lnTo>
                    <a:lnTo>
                      <a:pt x="3" y="25"/>
                    </a:lnTo>
                    <a:lnTo>
                      <a:pt x="7" y="18"/>
                    </a:lnTo>
                    <a:lnTo>
                      <a:pt x="11" y="12"/>
                    </a:lnTo>
                    <a:lnTo>
                      <a:pt x="17" y="7"/>
                    </a:lnTo>
                    <a:lnTo>
                      <a:pt x="24" y="3"/>
                    </a:lnTo>
                    <a:lnTo>
                      <a:pt x="32" y="1"/>
                    </a:lnTo>
                    <a:lnTo>
                      <a:pt x="40" y="0"/>
                    </a:lnTo>
                    <a:close/>
                  </a:path>
                </a:pathLst>
              </a:custGeom>
              <a:solidFill>
                <a:srgbClr val="775B1C"/>
              </a:solidFill>
              <a:ln w="9525">
                <a:noFill/>
                <a:round/>
                <a:headEnd/>
                <a:tailEnd/>
              </a:ln>
            </p:spPr>
            <p:txBody>
              <a:bodyPr rot="10800000" vert="eaVert"/>
              <a:lstStyle/>
              <a:p>
                <a:endParaRPr lang="en-US" sz="2400"/>
              </a:p>
            </p:txBody>
          </p:sp>
          <p:sp>
            <p:nvSpPr>
              <p:cNvPr id="190" name="Freeform 242"/>
              <p:cNvSpPr>
                <a:spLocks noChangeAspect="1"/>
              </p:cNvSpPr>
              <p:nvPr/>
            </p:nvSpPr>
            <p:spPr bwMode="auto">
              <a:xfrm>
                <a:off x="4858" y="2085"/>
                <a:ext cx="38" cy="39"/>
              </a:xfrm>
              <a:custGeom>
                <a:avLst/>
                <a:gdLst>
                  <a:gd name="T0" fmla="*/ 3 w 75"/>
                  <a:gd name="T1" fmla="*/ 0 h 78"/>
                  <a:gd name="T2" fmla="*/ 3 w 75"/>
                  <a:gd name="T3" fmla="*/ 1 h 78"/>
                  <a:gd name="T4" fmla="*/ 4 w 75"/>
                  <a:gd name="T5" fmla="*/ 1 h 78"/>
                  <a:gd name="T6" fmla="*/ 4 w 75"/>
                  <a:gd name="T7" fmla="*/ 1 h 78"/>
                  <a:gd name="T8" fmla="*/ 4 w 75"/>
                  <a:gd name="T9" fmla="*/ 1 h 78"/>
                  <a:gd name="T10" fmla="*/ 5 w 75"/>
                  <a:gd name="T11" fmla="*/ 1 h 78"/>
                  <a:gd name="T12" fmla="*/ 5 w 75"/>
                  <a:gd name="T13" fmla="*/ 1 h 78"/>
                  <a:gd name="T14" fmla="*/ 5 w 75"/>
                  <a:gd name="T15" fmla="*/ 2 h 78"/>
                  <a:gd name="T16" fmla="*/ 5 w 75"/>
                  <a:gd name="T17" fmla="*/ 2 h 78"/>
                  <a:gd name="T18" fmla="*/ 5 w 75"/>
                  <a:gd name="T19" fmla="*/ 3 h 78"/>
                  <a:gd name="T20" fmla="*/ 5 w 75"/>
                  <a:gd name="T21" fmla="*/ 3 h 78"/>
                  <a:gd name="T22" fmla="*/ 5 w 75"/>
                  <a:gd name="T23" fmla="*/ 4 h 78"/>
                  <a:gd name="T24" fmla="*/ 4 w 75"/>
                  <a:gd name="T25" fmla="*/ 5 h 78"/>
                  <a:gd name="T26" fmla="*/ 4 w 75"/>
                  <a:gd name="T27" fmla="*/ 5 h 78"/>
                  <a:gd name="T28" fmla="*/ 4 w 75"/>
                  <a:gd name="T29" fmla="*/ 5 h 78"/>
                  <a:gd name="T30" fmla="*/ 3 w 75"/>
                  <a:gd name="T31" fmla="*/ 5 h 78"/>
                  <a:gd name="T32" fmla="*/ 3 w 75"/>
                  <a:gd name="T33" fmla="*/ 5 h 78"/>
                  <a:gd name="T34" fmla="*/ 2 w 75"/>
                  <a:gd name="T35" fmla="*/ 5 h 78"/>
                  <a:gd name="T36" fmla="*/ 2 w 75"/>
                  <a:gd name="T37" fmla="*/ 5 h 78"/>
                  <a:gd name="T38" fmla="*/ 2 w 75"/>
                  <a:gd name="T39" fmla="*/ 5 h 78"/>
                  <a:gd name="T40" fmla="*/ 1 w 75"/>
                  <a:gd name="T41" fmla="*/ 5 h 78"/>
                  <a:gd name="T42" fmla="*/ 1 w 75"/>
                  <a:gd name="T43" fmla="*/ 4 h 78"/>
                  <a:gd name="T44" fmla="*/ 1 w 75"/>
                  <a:gd name="T45" fmla="*/ 3 h 78"/>
                  <a:gd name="T46" fmla="*/ 1 w 75"/>
                  <a:gd name="T47" fmla="*/ 3 h 78"/>
                  <a:gd name="T48" fmla="*/ 0 w 75"/>
                  <a:gd name="T49" fmla="*/ 2 h 78"/>
                  <a:gd name="T50" fmla="*/ 1 w 75"/>
                  <a:gd name="T51" fmla="*/ 2 h 78"/>
                  <a:gd name="T52" fmla="*/ 1 w 75"/>
                  <a:gd name="T53" fmla="*/ 1 h 78"/>
                  <a:gd name="T54" fmla="*/ 1 w 75"/>
                  <a:gd name="T55" fmla="*/ 1 h 78"/>
                  <a:gd name="T56" fmla="*/ 1 w 75"/>
                  <a:gd name="T57" fmla="*/ 1 h 78"/>
                  <a:gd name="T58" fmla="*/ 2 w 75"/>
                  <a:gd name="T59" fmla="*/ 1 h 78"/>
                  <a:gd name="T60" fmla="*/ 2 w 75"/>
                  <a:gd name="T61" fmla="*/ 1 h 78"/>
                  <a:gd name="T62" fmla="*/ 2 w 75"/>
                  <a:gd name="T63" fmla="*/ 1 h 78"/>
                  <a:gd name="T64" fmla="*/ 3 w 75"/>
                  <a:gd name="T65" fmla="*/ 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8"/>
                  <a:gd name="T101" fmla="*/ 75 w 75"/>
                  <a:gd name="T102" fmla="*/ 78 h 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8">
                    <a:moveTo>
                      <a:pt x="38" y="0"/>
                    </a:moveTo>
                    <a:lnTo>
                      <a:pt x="45" y="1"/>
                    </a:lnTo>
                    <a:lnTo>
                      <a:pt x="52" y="4"/>
                    </a:lnTo>
                    <a:lnTo>
                      <a:pt x="59" y="7"/>
                    </a:lnTo>
                    <a:lnTo>
                      <a:pt x="63" y="12"/>
                    </a:lnTo>
                    <a:lnTo>
                      <a:pt x="68" y="18"/>
                    </a:lnTo>
                    <a:lnTo>
                      <a:pt x="71" y="23"/>
                    </a:lnTo>
                    <a:lnTo>
                      <a:pt x="74" y="30"/>
                    </a:lnTo>
                    <a:lnTo>
                      <a:pt x="75" y="38"/>
                    </a:lnTo>
                    <a:lnTo>
                      <a:pt x="74" y="46"/>
                    </a:lnTo>
                    <a:lnTo>
                      <a:pt x="71" y="53"/>
                    </a:lnTo>
                    <a:lnTo>
                      <a:pt x="68" y="60"/>
                    </a:lnTo>
                    <a:lnTo>
                      <a:pt x="63" y="66"/>
                    </a:lnTo>
                    <a:lnTo>
                      <a:pt x="59" y="71"/>
                    </a:lnTo>
                    <a:lnTo>
                      <a:pt x="52" y="74"/>
                    </a:lnTo>
                    <a:lnTo>
                      <a:pt x="45" y="76"/>
                    </a:lnTo>
                    <a:lnTo>
                      <a:pt x="38" y="78"/>
                    </a:lnTo>
                    <a:lnTo>
                      <a:pt x="30" y="76"/>
                    </a:lnTo>
                    <a:lnTo>
                      <a:pt x="23" y="74"/>
                    </a:lnTo>
                    <a:lnTo>
                      <a:pt x="17" y="71"/>
                    </a:lnTo>
                    <a:lnTo>
                      <a:pt x="11" y="66"/>
                    </a:lnTo>
                    <a:lnTo>
                      <a:pt x="7" y="60"/>
                    </a:lnTo>
                    <a:lnTo>
                      <a:pt x="3" y="53"/>
                    </a:lnTo>
                    <a:lnTo>
                      <a:pt x="1" y="46"/>
                    </a:lnTo>
                    <a:lnTo>
                      <a:pt x="0" y="38"/>
                    </a:lnTo>
                    <a:lnTo>
                      <a:pt x="1" y="30"/>
                    </a:lnTo>
                    <a:lnTo>
                      <a:pt x="3" y="23"/>
                    </a:lnTo>
                    <a:lnTo>
                      <a:pt x="7" y="18"/>
                    </a:lnTo>
                    <a:lnTo>
                      <a:pt x="11" y="12"/>
                    </a:lnTo>
                    <a:lnTo>
                      <a:pt x="17" y="7"/>
                    </a:lnTo>
                    <a:lnTo>
                      <a:pt x="23" y="4"/>
                    </a:lnTo>
                    <a:lnTo>
                      <a:pt x="30" y="1"/>
                    </a:lnTo>
                    <a:lnTo>
                      <a:pt x="38" y="0"/>
                    </a:lnTo>
                    <a:close/>
                  </a:path>
                </a:pathLst>
              </a:custGeom>
              <a:solidFill>
                <a:srgbClr val="8C6014"/>
              </a:solidFill>
              <a:ln w="9525">
                <a:noFill/>
                <a:round/>
                <a:headEnd/>
                <a:tailEnd/>
              </a:ln>
            </p:spPr>
            <p:txBody>
              <a:bodyPr rot="10800000" vert="eaVert"/>
              <a:lstStyle/>
              <a:p>
                <a:endParaRPr lang="en-US" sz="2400"/>
              </a:p>
            </p:txBody>
          </p:sp>
          <p:sp>
            <p:nvSpPr>
              <p:cNvPr id="191" name="Freeform 243"/>
              <p:cNvSpPr>
                <a:spLocks noChangeAspect="1"/>
              </p:cNvSpPr>
              <p:nvPr/>
            </p:nvSpPr>
            <p:spPr bwMode="auto">
              <a:xfrm>
                <a:off x="4860" y="2086"/>
                <a:ext cx="34" cy="35"/>
              </a:xfrm>
              <a:custGeom>
                <a:avLst/>
                <a:gdLst>
                  <a:gd name="T0" fmla="*/ 2 w 69"/>
                  <a:gd name="T1" fmla="*/ 0 h 72"/>
                  <a:gd name="T2" fmla="*/ 3 w 69"/>
                  <a:gd name="T3" fmla="*/ 0 h 72"/>
                  <a:gd name="T4" fmla="*/ 3 w 69"/>
                  <a:gd name="T5" fmla="*/ 0 h 72"/>
                  <a:gd name="T6" fmla="*/ 4 w 69"/>
                  <a:gd name="T7" fmla="*/ 1 h 72"/>
                  <a:gd name="T8" fmla="*/ 4 w 69"/>
                  <a:gd name="T9" fmla="*/ 2 h 72"/>
                  <a:gd name="T10" fmla="*/ 4 w 69"/>
                  <a:gd name="T11" fmla="*/ 3 h 72"/>
                  <a:gd name="T12" fmla="*/ 3 w 69"/>
                  <a:gd name="T13" fmla="*/ 3 h 72"/>
                  <a:gd name="T14" fmla="*/ 3 w 69"/>
                  <a:gd name="T15" fmla="*/ 4 h 72"/>
                  <a:gd name="T16" fmla="*/ 2 w 69"/>
                  <a:gd name="T17" fmla="*/ 4 h 72"/>
                  <a:gd name="T18" fmla="*/ 1 w 69"/>
                  <a:gd name="T19" fmla="*/ 4 h 72"/>
                  <a:gd name="T20" fmla="*/ 1 w 69"/>
                  <a:gd name="T21" fmla="*/ 4 h 72"/>
                  <a:gd name="T22" fmla="*/ 1 w 69"/>
                  <a:gd name="T23" fmla="*/ 4 h 72"/>
                  <a:gd name="T24" fmla="*/ 0 w 69"/>
                  <a:gd name="T25" fmla="*/ 3 h 72"/>
                  <a:gd name="T26" fmla="*/ 0 w 69"/>
                  <a:gd name="T27" fmla="*/ 3 h 72"/>
                  <a:gd name="T28" fmla="*/ 0 w 69"/>
                  <a:gd name="T29" fmla="*/ 3 h 72"/>
                  <a:gd name="T30" fmla="*/ 0 w 69"/>
                  <a:gd name="T31" fmla="*/ 2 h 72"/>
                  <a:gd name="T32" fmla="*/ 0 w 69"/>
                  <a:gd name="T33" fmla="*/ 2 h 72"/>
                  <a:gd name="T34" fmla="*/ 0 w 69"/>
                  <a:gd name="T35" fmla="*/ 1 h 72"/>
                  <a:gd name="T36" fmla="*/ 0 w 69"/>
                  <a:gd name="T37" fmla="*/ 1 h 72"/>
                  <a:gd name="T38" fmla="*/ 0 w 69"/>
                  <a:gd name="T39" fmla="*/ 1 h 72"/>
                  <a:gd name="T40" fmla="*/ 0 w 69"/>
                  <a:gd name="T41" fmla="*/ 0 h 72"/>
                  <a:gd name="T42" fmla="*/ 1 w 69"/>
                  <a:gd name="T43" fmla="*/ 0 h 72"/>
                  <a:gd name="T44" fmla="*/ 1 w 69"/>
                  <a:gd name="T45" fmla="*/ 0 h 72"/>
                  <a:gd name="T46" fmla="*/ 1 w 69"/>
                  <a:gd name="T47" fmla="*/ 0 h 72"/>
                  <a:gd name="T48" fmla="*/ 2 w 69"/>
                  <a:gd name="T49" fmla="*/ 0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72"/>
                  <a:gd name="T77" fmla="*/ 69 w 69"/>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72">
                    <a:moveTo>
                      <a:pt x="36" y="0"/>
                    </a:moveTo>
                    <a:lnTo>
                      <a:pt x="49" y="3"/>
                    </a:lnTo>
                    <a:lnTo>
                      <a:pt x="60" y="11"/>
                    </a:lnTo>
                    <a:lnTo>
                      <a:pt x="67" y="22"/>
                    </a:lnTo>
                    <a:lnTo>
                      <a:pt x="69" y="36"/>
                    </a:lnTo>
                    <a:lnTo>
                      <a:pt x="67" y="50"/>
                    </a:lnTo>
                    <a:lnTo>
                      <a:pt x="60" y="62"/>
                    </a:lnTo>
                    <a:lnTo>
                      <a:pt x="49" y="70"/>
                    </a:lnTo>
                    <a:lnTo>
                      <a:pt x="36" y="72"/>
                    </a:lnTo>
                    <a:lnTo>
                      <a:pt x="29" y="71"/>
                    </a:lnTo>
                    <a:lnTo>
                      <a:pt x="22" y="70"/>
                    </a:lnTo>
                    <a:lnTo>
                      <a:pt x="16" y="66"/>
                    </a:lnTo>
                    <a:lnTo>
                      <a:pt x="11" y="62"/>
                    </a:lnTo>
                    <a:lnTo>
                      <a:pt x="6" y="56"/>
                    </a:lnTo>
                    <a:lnTo>
                      <a:pt x="3" y="50"/>
                    </a:lnTo>
                    <a:lnTo>
                      <a:pt x="1" y="43"/>
                    </a:lnTo>
                    <a:lnTo>
                      <a:pt x="0" y="36"/>
                    </a:lnTo>
                    <a:lnTo>
                      <a:pt x="1" y="29"/>
                    </a:lnTo>
                    <a:lnTo>
                      <a:pt x="3" y="22"/>
                    </a:lnTo>
                    <a:lnTo>
                      <a:pt x="6" y="17"/>
                    </a:lnTo>
                    <a:lnTo>
                      <a:pt x="11" y="11"/>
                    </a:lnTo>
                    <a:lnTo>
                      <a:pt x="16" y="6"/>
                    </a:lnTo>
                    <a:lnTo>
                      <a:pt x="22" y="3"/>
                    </a:lnTo>
                    <a:lnTo>
                      <a:pt x="29" y="2"/>
                    </a:lnTo>
                    <a:lnTo>
                      <a:pt x="36" y="0"/>
                    </a:lnTo>
                    <a:close/>
                  </a:path>
                </a:pathLst>
              </a:custGeom>
              <a:solidFill>
                <a:srgbClr val="A3660C"/>
              </a:solidFill>
              <a:ln w="9525">
                <a:noFill/>
                <a:round/>
                <a:headEnd/>
                <a:tailEnd/>
              </a:ln>
            </p:spPr>
            <p:txBody>
              <a:bodyPr rot="10800000" vert="eaVert"/>
              <a:lstStyle/>
              <a:p>
                <a:endParaRPr lang="en-US" sz="2400"/>
              </a:p>
            </p:txBody>
          </p:sp>
          <p:sp>
            <p:nvSpPr>
              <p:cNvPr id="192" name="Freeform 244"/>
              <p:cNvSpPr>
                <a:spLocks noChangeAspect="1"/>
              </p:cNvSpPr>
              <p:nvPr/>
            </p:nvSpPr>
            <p:spPr bwMode="auto">
              <a:xfrm>
                <a:off x="4861" y="2086"/>
                <a:ext cx="32" cy="34"/>
              </a:xfrm>
              <a:custGeom>
                <a:avLst/>
                <a:gdLst>
                  <a:gd name="T0" fmla="*/ 2 w 63"/>
                  <a:gd name="T1" fmla="*/ 0 h 66"/>
                  <a:gd name="T2" fmla="*/ 3 w 63"/>
                  <a:gd name="T3" fmla="*/ 1 h 66"/>
                  <a:gd name="T4" fmla="*/ 4 w 63"/>
                  <a:gd name="T5" fmla="*/ 1 h 66"/>
                  <a:gd name="T6" fmla="*/ 4 w 63"/>
                  <a:gd name="T7" fmla="*/ 2 h 66"/>
                  <a:gd name="T8" fmla="*/ 4 w 63"/>
                  <a:gd name="T9" fmla="*/ 3 h 66"/>
                  <a:gd name="T10" fmla="*/ 4 w 63"/>
                  <a:gd name="T11" fmla="*/ 3 h 66"/>
                  <a:gd name="T12" fmla="*/ 4 w 63"/>
                  <a:gd name="T13" fmla="*/ 4 h 66"/>
                  <a:gd name="T14" fmla="*/ 3 w 63"/>
                  <a:gd name="T15" fmla="*/ 5 h 66"/>
                  <a:gd name="T16" fmla="*/ 2 w 63"/>
                  <a:gd name="T17" fmla="*/ 5 h 66"/>
                  <a:gd name="T18" fmla="*/ 2 w 63"/>
                  <a:gd name="T19" fmla="*/ 5 h 66"/>
                  <a:gd name="T20" fmla="*/ 1 w 63"/>
                  <a:gd name="T21" fmla="*/ 4 h 66"/>
                  <a:gd name="T22" fmla="*/ 1 w 63"/>
                  <a:gd name="T23" fmla="*/ 3 h 66"/>
                  <a:gd name="T24" fmla="*/ 0 w 63"/>
                  <a:gd name="T25" fmla="*/ 3 h 66"/>
                  <a:gd name="T26" fmla="*/ 1 w 63"/>
                  <a:gd name="T27" fmla="*/ 2 h 66"/>
                  <a:gd name="T28" fmla="*/ 1 w 63"/>
                  <a:gd name="T29" fmla="*/ 1 h 66"/>
                  <a:gd name="T30" fmla="*/ 2 w 63"/>
                  <a:gd name="T31" fmla="*/ 1 h 66"/>
                  <a:gd name="T32" fmla="*/ 2 w 63"/>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66"/>
                  <a:gd name="T53" fmla="*/ 63 w 63"/>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66">
                    <a:moveTo>
                      <a:pt x="32" y="0"/>
                    </a:moveTo>
                    <a:lnTo>
                      <a:pt x="45" y="2"/>
                    </a:lnTo>
                    <a:lnTo>
                      <a:pt x="54" y="9"/>
                    </a:lnTo>
                    <a:lnTo>
                      <a:pt x="61" y="20"/>
                    </a:lnTo>
                    <a:lnTo>
                      <a:pt x="63" y="33"/>
                    </a:lnTo>
                    <a:lnTo>
                      <a:pt x="61" y="46"/>
                    </a:lnTo>
                    <a:lnTo>
                      <a:pt x="54" y="56"/>
                    </a:lnTo>
                    <a:lnTo>
                      <a:pt x="45" y="64"/>
                    </a:lnTo>
                    <a:lnTo>
                      <a:pt x="32" y="66"/>
                    </a:lnTo>
                    <a:lnTo>
                      <a:pt x="19" y="64"/>
                    </a:lnTo>
                    <a:lnTo>
                      <a:pt x="9" y="56"/>
                    </a:lnTo>
                    <a:lnTo>
                      <a:pt x="2" y="46"/>
                    </a:lnTo>
                    <a:lnTo>
                      <a:pt x="0" y="33"/>
                    </a:lnTo>
                    <a:lnTo>
                      <a:pt x="2" y="20"/>
                    </a:lnTo>
                    <a:lnTo>
                      <a:pt x="9" y="9"/>
                    </a:lnTo>
                    <a:lnTo>
                      <a:pt x="19" y="2"/>
                    </a:lnTo>
                    <a:lnTo>
                      <a:pt x="32" y="0"/>
                    </a:lnTo>
                    <a:close/>
                  </a:path>
                </a:pathLst>
              </a:custGeom>
              <a:solidFill>
                <a:srgbClr val="B76B05"/>
              </a:solidFill>
              <a:ln w="9525">
                <a:noFill/>
                <a:round/>
                <a:headEnd/>
                <a:tailEnd/>
              </a:ln>
            </p:spPr>
            <p:txBody>
              <a:bodyPr rot="10800000" vert="eaVert"/>
              <a:lstStyle/>
              <a:p>
                <a:endParaRPr lang="en-US" sz="2400"/>
              </a:p>
            </p:txBody>
          </p:sp>
          <p:sp>
            <p:nvSpPr>
              <p:cNvPr id="193" name="Freeform 245"/>
              <p:cNvSpPr>
                <a:spLocks noChangeAspect="1"/>
              </p:cNvSpPr>
              <p:nvPr/>
            </p:nvSpPr>
            <p:spPr bwMode="auto">
              <a:xfrm>
                <a:off x="4998" y="2158"/>
                <a:ext cx="71" cy="75"/>
              </a:xfrm>
              <a:custGeom>
                <a:avLst/>
                <a:gdLst>
                  <a:gd name="T0" fmla="*/ 4 w 142"/>
                  <a:gd name="T1" fmla="*/ 0 h 150"/>
                  <a:gd name="T2" fmla="*/ 5 w 142"/>
                  <a:gd name="T3" fmla="*/ 1 h 150"/>
                  <a:gd name="T4" fmla="*/ 6 w 142"/>
                  <a:gd name="T5" fmla="*/ 1 h 150"/>
                  <a:gd name="T6" fmla="*/ 7 w 142"/>
                  <a:gd name="T7" fmla="*/ 1 h 150"/>
                  <a:gd name="T8" fmla="*/ 8 w 142"/>
                  <a:gd name="T9" fmla="*/ 1 h 150"/>
                  <a:gd name="T10" fmla="*/ 9 w 142"/>
                  <a:gd name="T11" fmla="*/ 2 h 150"/>
                  <a:gd name="T12" fmla="*/ 9 w 142"/>
                  <a:gd name="T13" fmla="*/ 3 h 150"/>
                  <a:gd name="T14" fmla="*/ 9 w 142"/>
                  <a:gd name="T15" fmla="*/ 4 h 150"/>
                  <a:gd name="T16" fmla="*/ 9 w 142"/>
                  <a:gd name="T17" fmla="*/ 5 h 150"/>
                  <a:gd name="T18" fmla="*/ 9 w 142"/>
                  <a:gd name="T19" fmla="*/ 6 h 150"/>
                  <a:gd name="T20" fmla="*/ 9 w 142"/>
                  <a:gd name="T21" fmla="*/ 6 h 150"/>
                  <a:gd name="T22" fmla="*/ 9 w 142"/>
                  <a:gd name="T23" fmla="*/ 7 h 150"/>
                  <a:gd name="T24" fmla="*/ 8 w 142"/>
                  <a:gd name="T25" fmla="*/ 8 h 150"/>
                  <a:gd name="T26" fmla="*/ 7 w 142"/>
                  <a:gd name="T27" fmla="*/ 9 h 150"/>
                  <a:gd name="T28" fmla="*/ 6 w 142"/>
                  <a:gd name="T29" fmla="*/ 9 h 150"/>
                  <a:gd name="T30" fmla="*/ 5 w 142"/>
                  <a:gd name="T31" fmla="*/ 9 h 150"/>
                  <a:gd name="T32" fmla="*/ 4 w 142"/>
                  <a:gd name="T33" fmla="*/ 9 h 150"/>
                  <a:gd name="T34" fmla="*/ 4 w 142"/>
                  <a:gd name="T35" fmla="*/ 9 h 150"/>
                  <a:gd name="T36" fmla="*/ 3 w 142"/>
                  <a:gd name="T37" fmla="*/ 9 h 150"/>
                  <a:gd name="T38" fmla="*/ 2 w 142"/>
                  <a:gd name="T39" fmla="*/ 9 h 150"/>
                  <a:gd name="T40" fmla="*/ 1 w 142"/>
                  <a:gd name="T41" fmla="*/ 8 h 150"/>
                  <a:gd name="T42" fmla="*/ 1 w 142"/>
                  <a:gd name="T43" fmla="*/ 7 h 150"/>
                  <a:gd name="T44" fmla="*/ 1 w 142"/>
                  <a:gd name="T45" fmla="*/ 6 h 150"/>
                  <a:gd name="T46" fmla="*/ 1 w 142"/>
                  <a:gd name="T47" fmla="*/ 6 h 150"/>
                  <a:gd name="T48" fmla="*/ 0 w 142"/>
                  <a:gd name="T49" fmla="*/ 5 h 150"/>
                  <a:gd name="T50" fmla="*/ 1 w 142"/>
                  <a:gd name="T51" fmla="*/ 4 h 150"/>
                  <a:gd name="T52" fmla="*/ 1 w 142"/>
                  <a:gd name="T53" fmla="*/ 3 h 150"/>
                  <a:gd name="T54" fmla="*/ 1 w 142"/>
                  <a:gd name="T55" fmla="*/ 2 h 150"/>
                  <a:gd name="T56" fmla="*/ 1 w 142"/>
                  <a:gd name="T57" fmla="*/ 1 h 150"/>
                  <a:gd name="T58" fmla="*/ 2 w 142"/>
                  <a:gd name="T59" fmla="*/ 1 h 150"/>
                  <a:gd name="T60" fmla="*/ 3 w 142"/>
                  <a:gd name="T61" fmla="*/ 1 h 150"/>
                  <a:gd name="T62" fmla="*/ 4 w 142"/>
                  <a:gd name="T63" fmla="*/ 1 h 150"/>
                  <a:gd name="T64" fmla="*/ 4 w 142"/>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2"/>
                  <a:gd name="T100" fmla="*/ 0 h 150"/>
                  <a:gd name="T101" fmla="*/ 142 w 142"/>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2" h="150">
                    <a:moveTo>
                      <a:pt x="71" y="0"/>
                    </a:moveTo>
                    <a:lnTo>
                      <a:pt x="85" y="2"/>
                    </a:lnTo>
                    <a:lnTo>
                      <a:pt x="99" y="6"/>
                    </a:lnTo>
                    <a:lnTo>
                      <a:pt x="111" y="13"/>
                    </a:lnTo>
                    <a:lnTo>
                      <a:pt x="122" y="22"/>
                    </a:lnTo>
                    <a:lnTo>
                      <a:pt x="130" y="34"/>
                    </a:lnTo>
                    <a:lnTo>
                      <a:pt x="137" y="47"/>
                    </a:lnTo>
                    <a:lnTo>
                      <a:pt x="141" y="60"/>
                    </a:lnTo>
                    <a:lnTo>
                      <a:pt x="142" y="75"/>
                    </a:lnTo>
                    <a:lnTo>
                      <a:pt x="141" y="90"/>
                    </a:lnTo>
                    <a:lnTo>
                      <a:pt x="137" y="104"/>
                    </a:lnTo>
                    <a:lnTo>
                      <a:pt x="130" y="117"/>
                    </a:lnTo>
                    <a:lnTo>
                      <a:pt x="122" y="128"/>
                    </a:lnTo>
                    <a:lnTo>
                      <a:pt x="111" y="138"/>
                    </a:lnTo>
                    <a:lnTo>
                      <a:pt x="99" y="144"/>
                    </a:lnTo>
                    <a:lnTo>
                      <a:pt x="85" y="149"/>
                    </a:lnTo>
                    <a:lnTo>
                      <a:pt x="71" y="150"/>
                    </a:lnTo>
                    <a:lnTo>
                      <a:pt x="57" y="149"/>
                    </a:lnTo>
                    <a:lnTo>
                      <a:pt x="43" y="144"/>
                    </a:lnTo>
                    <a:lnTo>
                      <a:pt x="31" y="138"/>
                    </a:lnTo>
                    <a:lnTo>
                      <a:pt x="20" y="128"/>
                    </a:lnTo>
                    <a:lnTo>
                      <a:pt x="12" y="117"/>
                    </a:lnTo>
                    <a:lnTo>
                      <a:pt x="5" y="104"/>
                    </a:lnTo>
                    <a:lnTo>
                      <a:pt x="1" y="90"/>
                    </a:lnTo>
                    <a:lnTo>
                      <a:pt x="0" y="75"/>
                    </a:lnTo>
                    <a:lnTo>
                      <a:pt x="1" y="60"/>
                    </a:lnTo>
                    <a:lnTo>
                      <a:pt x="5" y="47"/>
                    </a:lnTo>
                    <a:lnTo>
                      <a:pt x="12" y="34"/>
                    </a:lnTo>
                    <a:lnTo>
                      <a:pt x="20" y="22"/>
                    </a:lnTo>
                    <a:lnTo>
                      <a:pt x="31" y="13"/>
                    </a:lnTo>
                    <a:lnTo>
                      <a:pt x="43" y="6"/>
                    </a:lnTo>
                    <a:lnTo>
                      <a:pt x="57" y="2"/>
                    </a:lnTo>
                    <a:lnTo>
                      <a:pt x="71" y="0"/>
                    </a:lnTo>
                    <a:close/>
                  </a:path>
                </a:pathLst>
              </a:custGeom>
              <a:solidFill>
                <a:srgbClr val="00335B"/>
              </a:solidFill>
              <a:ln w="9525">
                <a:noFill/>
                <a:round/>
                <a:headEnd/>
                <a:tailEnd/>
              </a:ln>
            </p:spPr>
            <p:txBody>
              <a:bodyPr rot="10800000" vert="eaVert"/>
              <a:lstStyle/>
              <a:p>
                <a:endParaRPr lang="en-US" sz="2400"/>
              </a:p>
            </p:txBody>
          </p:sp>
          <p:sp>
            <p:nvSpPr>
              <p:cNvPr id="194" name="Freeform 246"/>
              <p:cNvSpPr>
                <a:spLocks noChangeAspect="1"/>
              </p:cNvSpPr>
              <p:nvPr/>
            </p:nvSpPr>
            <p:spPr bwMode="auto">
              <a:xfrm>
                <a:off x="5000" y="2159"/>
                <a:ext cx="69" cy="71"/>
              </a:xfrm>
              <a:custGeom>
                <a:avLst/>
                <a:gdLst>
                  <a:gd name="T0" fmla="*/ 4 w 138"/>
                  <a:gd name="T1" fmla="*/ 0 h 143"/>
                  <a:gd name="T2" fmla="*/ 5 w 138"/>
                  <a:gd name="T3" fmla="*/ 0 h 143"/>
                  <a:gd name="T4" fmla="*/ 6 w 138"/>
                  <a:gd name="T5" fmla="*/ 0 h 143"/>
                  <a:gd name="T6" fmla="*/ 7 w 138"/>
                  <a:gd name="T7" fmla="*/ 0 h 143"/>
                  <a:gd name="T8" fmla="*/ 7 w 138"/>
                  <a:gd name="T9" fmla="*/ 1 h 143"/>
                  <a:gd name="T10" fmla="*/ 8 w 138"/>
                  <a:gd name="T11" fmla="*/ 1 h 143"/>
                  <a:gd name="T12" fmla="*/ 9 w 138"/>
                  <a:gd name="T13" fmla="*/ 2 h 143"/>
                  <a:gd name="T14" fmla="*/ 9 w 138"/>
                  <a:gd name="T15" fmla="*/ 3 h 143"/>
                  <a:gd name="T16" fmla="*/ 9 w 138"/>
                  <a:gd name="T17" fmla="*/ 4 h 143"/>
                  <a:gd name="T18" fmla="*/ 9 w 138"/>
                  <a:gd name="T19" fmla="*/ 5 h 143"/>
                  <a:gd name="T20" fmla="*/ 9 w 138"/>
                  <a:gd name="T21" fmla="*/ 6 h 143"/>
                  <a:gd name="T22" fmla="*/ 8 w 138"/>
                  <a:gd name="T23" fmla="*/ 7 h 143"/>
                  <a:gd name="T24" fmla="*/ 7 w 138"/>
                  <a:gd name="T25" fmla="*/ 7 h 143"/>
                  <a:gd name="T26" fmla="*/ 7 w 138"/>
                  <a:gd name="T27" fmla="*/ 8 h 143"/>
                  <a:gd name="T28" fmla="*/ 6 w 138"/>
                  <a:gd name="T29" fmla="*/ 8 h 143"/>
                  <a:gd name="T30" fmla="*/ 5 w 138"/>
                  <a:gd name="T31" fmla="*/ 8 h 143"/>
                  <a:gd name="T32" fmla="*/ 4 w 138"/>
                  <a:gd name="T33" fmla="*/ 8 h 143"/>
                  <a:gd name="T34" fmla="*/ 3 w 138"/>
                  <a:gd name="T35" fmla="*/ 8 h 143"/>
                  <a:gd name="T36" fmla="*/ 3 w 138"/>
                  <a:gd name="T37" fmla="*/ 8 h 143"/>
                  <a:gd name="T38" fmla="*/ 2 w 138"/>
                  <a:gd name="T39" fmla="*/ 8 h 143"/>
                  <a:gd name="T40" fmla="*/ 1 w 138"/>
                  <a:gd name="T41" fmla="*/ 7 h 143"/>
                  <a:gd name="T42" fmla="*/ 1 w 138"/>
                  <a:gd name="T43" fmla="*/ 7 h 143"/>
                  <a:gd name="T44" fmla="*/ 1 w 138"/>
                  <a:gd name="T45" fmla="*/ 6 h 143"/>
                  <a:gd name="T46" fmla="*/ 1 w 138"/>
                  <a:gd name="T47" fmla="*/ 5 h 143"/>
                  <a:gd name="T48" fmla="*/ 0 w 138"/>
                  <a:gd name="T49" fmla="*/ 4 h 143"/>
                  <a:gd name="T50" fmla="*/ 1 w 138"/>
                  <a:gd name="T51" fmla="*/ 3 h 143"/>
                  <a:gd name="T52" fmla="*/ 1 w 138"/>
                  <a:gd name="T53" fmla="*/ 2 h 143"/>
                  <a:gd name="T54" fmla="*/ 1 w 138"/>
                  <a:gd name="T55" fmla="*/ 1 h 143"/>
                  <a:gd name="T56" fmla="*/ 1 w 138"/>
                  <a:gd name="T57" fmla="*/ 1 h 143"/>
                  <a:gd name="T58" fmla="*/ 2 w 138"/>
                  <a:gd name="T59" fmla="*/ 0 h 143"/>
                  <a:gd name="T60" fmla="*/ 3 w 138"/>
                  <a:gd name="T61" fmla="*/ 0 h 143"/>
                  <a:gd name="T62" fmla="*/ 3 w 138"/>
                  <a:gd name="T63" fmla="*/ 0 h 143"/>
                  <a:gd name="T64" fmla="*/ 4 w 138"/>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143"/>
                  <a:gd name="T101" fmla="*/ 138 w 138"/>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143">
                    <a:moveTo>
                      <a:pt x="68" y="0"/>
                    </a:moveTo>
                    <a:lnTo>
                      <a:pt x="82" y="1"/>
                    </a:lnTo>
                    <a:lnTo>
                      <a:pt x="95" y="6"/>
                    </a:lnTo>
                    <a:lnTo>
                      <a:pt x="107" y="12"/>
                    </a:lnTo>
                    <a:lnTo>
                      <a:pt x="118" y="21"/>
                    </a:lnTo>
                    <a:lnTo>
                      <a:pt x="126" y="31"/>
                    </a:lnTo>
                    <a:lnTo>
                      <a:pt x="133" y="44"/>
                    </a:lnTo>
                    <a:lnTo>
                      <a:pt x="137" y="57"/>
                    </a:lnTo>
                    <a:lnTo>
                      <a:pt x="138" y="71"/>
                    </a:lnTo>
                    <a:lnTo>
                      <a:pt x="137" y="85"/>
                    </a:lnTo>
                    <a:lnTo>
                      <a:pt x="133" y="99"/>
                    </a:lnTo>
                    <a:lnTo>
                      <a:pt x="126" y="112"/>
                    </a:lnTo>
                    <a:lnTo>
                      <a:pt x="118" y="122"/>
                    </a:lnTo>
                    <a:lnTo>
                      <a:pt x="107" y="130"/>
                    </a:lnTo>
                    <a:lnTo>
                      <a:pt x="95" y="137"/>
                    </a:lnTo>
                    <a:lnTo>
                      <a:pt x="82" y="141"/>
                    </a:lnTo>
                    <a:lnTo>
                      <a:pt x="68" y="143"/>
                    </a:lnTo>
                    <a:lnTo>
                      <a:pt x="54" y="141"/>
                    </a:lnTo>
                    <a:lnTo>
                      <a:pt x="42" y="137"/>
                    </a:lnTo>
                    <a:lnTo>
                      <a:pt x="30" y="130"/>
                    </a:lnTo>
                    <a:lnTo>
                      <a:pt x="20" y="122"/>
                    </a:lnTo>
                    <a:lnTo>
                      <a:pt x="12" y="112"/>
                    </a:lnTo>
                    <a:lnTo>
                      <a:pt x="6" y="99"/>
                    </a:lnTo>
                    <a:lnTo>
                      <a:pt x="1" y="85"/>
                    </a:lnTo>
                    <a:lnTo>
                      <a:pt x="0" y="71"/>
                    </a:lnTo>
                    <a:lnTo>
                      <a:pt x="1" y="57"/>
                    </a:lnTo>
                    <a:lnTo>
                      <a:pt x="6" y="44"/>
                    </a:lnTo>
                    <a:lnTo>
                      <a:pt x="12" y="31"/>
                    </a:lnTo>
                    <a:lnTo>
                      <a:pt x="20" y="21"/>
                    </a:lnTo>
                    <a:lnTo>
                      <a:pt x="30" y="12"/>
                    </a:lnTo>
                    <a:lnTo>
                      <a:pt x="42" y="6"/>
                    </a:lnTo>
                    <a:lnTo>
                      <a:pt x="54" y="1"/>
                    </a:lnTo>
                    <a:lnTo>
                      <a:pt x="68" y="0"/>
                    </a:lnTo>
                    <a:close/>
                  </a:path>
                </a:pathLst>
              </a:custGeom>
              <a:solidFill>
                <a:srgbClr val="003854"/>
              </a:solidFill>
              <a:ln w="9525">
                <a:noFill/>
                <a:round/>
                <a:headEnd/>
                <a:tailEnd/>
              </a:ln>
            </p:spPr>
            <p:txBody>
              <a:bodyPr rot="10800000" vert="eaVert"/>
              <a:lstStyle/>
              <a:p>
                <a:endParaRPr lang="en-US" sz="2400"/>
              </a:p>
            </p:txBody>
          </p:sp>
          <p:sp>
            <p:nvSpPr>
              <p:cNvPr id="195" name="Freeform 247"/>
              <p:cNvSpPr>
                <a:spLocks noChangeAspect="1"/>
              </p:cNvSpPr>
              <p:nvPr/>
            </p:nvSpPr>
            <p:spPr bwMode="auto">
              <a:xfrm>
                <a:off x="5001" y="2160"/>
                <a:ext cx="65" cy="68"/>
              </a:xfrm>
              <a:custGeom>
                <a:avLst/>
                <a:gdLst>
                  <a:gd name="T0" fmla="*/ 4 w 132"/>
                  <a:gd name="T1" fmla="*/ 0 h 136"/>
                  <a:gd name="T2" fmla="*/ 4 w 132"/>
                  <a:gd name="T3" fmla="*/ 1 h 136"/>
                  <a:gd name="T4" fmla="*/ 5 w 132"/>
                  <a:gd name="T5" fmla="*/ 1 h 136"/>
                  <a:gd name="T6" fmla="*/ 6 w 132"/>
                  <a:gd name="T7" fmla="*/ 1 h 136"/>
                  <a:gd name="T8" fmla="*/ 6 w 132"/>
                  <a:gd name="T9" fmla="*/ 1 h 136"/>
                  <a:gd name="T10" fmla="*/ 7 w 132"/>
                  <a:gd name="T11" fmla="*/ 2 h 136"/>
                  <a:gd name="T12" fmla="*/ 7 w 132"/>
                  <a:gd name="T13" fmla="*/ 3 h 136"/>
                  <a:gd name="T14" fmla="*/ 8 w 132"/>
                  <a:gd name="T15" fmla="*/ 3 h 136"/>
                  <a:gd name="T16" fmla="*/ 8 w 132"/>
                  <a:gd name="T17" fmla="*/ 4 h 136"/>
                  <a:gd name="T18" fmla="*/ 8 w 132"/>
                  <a:gd name="T19" fmla="*/ 5 h 136"/>
                  <a:gd name="T20" fmla="*/ 7 w 132"/>
                  <a:gd name="T21" fmla="*/ 6 h 136"/>
                  <a:gd name="T22" fmla="*/ 7 w 132"/>
                  <a:gd name="T23" fmla="*/ 7 h 136"/>
                  <a:gd name="T24" fmla="*/ 6 w 132"/>
                  <a:gd name="T25" fmla="*/ 7 h 136"/>
                  <a:gd name="T26" fmla="*/ 6 w 132"/>
                  <a:gd name="T27" fmla="*/ 8 h 136"/>
                  <a:gd name="T28" fmla="*/ 5 w 132"/>
                  <a:gd name="T29" fmla="*/ 9 h 136"/>
                  <a:gd name="T30" fmla="*/ 4 w 132"/>
                  <a:gd name="T31" fmla="*/ 9 h 136"/>
                  <a:gd name="T32" fmla="*/ 4 w 132"/>
                  <a:gd name="T33" fmla="*/ 9 h 136"/>
                  <a:gd name="T34" fmla="*/ 3 w 132"/>
                  <a:gd name="T35" fmla="*/ 9 h 136"/>
                  <a:gd name="T36" fmla="*/ 2 w 132"/>
                  <a:gd name="T37" fmla="*/ 9 h 136"/>
                  <a:gd name="T38" fmla="*/ 1 w 132"/>
                  <a:gd name="T39" fmla="*/ 8 h 136"/>
                  <a:gd name="T40" fmla="*/ 1 w 132"/>
                  <a:gd name="T41" fmla="*/ 7 h 136"/>
                  <a:gd name="T42" fmla="*/ 0 w 132"/>
                  <a:gd name="T43" fmla="*/ 7 h 136"/>
                  <a:gd name="T44" fmla="*/ 0 w 132"/>
                  <a:gd name="T45" fmla="*/ 6 h 136"/>
                  <a:gd name="T46" fmla="*/ 0 w 132"/>
                  <a:gd name="T47" fmla="*/ 5 h 136"/>
                  <a:gd name="T48" fmla="*/ 0 w 132"/>
                  <a:gd name="T49" fmla="*/ 4 h 136"/>
                  <a:gd name="T50" fmla="*/ 0 w 132"/>
                  <a:gd name="T51" fmla="*/ 3 h 136"/>
                  <a:gd name="T52" fmla="*/ 0 w 132"/>
                  <a:gd name="T53" fmla="*/ 3 h 136"/>
                  <a:gd name="T54" fmla="*/ 0 w 132"/>
                  <a:gd name="T55" fmla="*/ 2 h 136"/>
                  <a:gd name="T56" fmla="*/ 1 w 132"/>
                  <a:gd name="T57" fmla="*/ 1 h 136"/>
                  <a:gd name="T58" fmla="*/ 1 w 132"/>
                  <a:gd name="T59" fmla="*/ 1 h 136"/>
                  <a:gd name="T60" fmla="*/ 2 w 132"/>
                  <a:gd name="T61" fmla="*/ 1 h 136"/>
                  <a:gd name="T62" fmla="*/ 3 w 132"/>
                  <a:gd name="T63" fmla="*/ 1 h 136"/>
                  <a:gd name="T64" fmla="*/ 4 w 132"/>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36"/>
                  <a:gd name="T101" fmla="*/ 132 w 132"/>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36">
                    <a:moveTo>
                      <a:pt x="66" y="0"/>
                    </a:moveTo>
                    <a:lnTo>
                      <a:pt x="79" y="1"/>
                    </a:lnTo>
                    <a:lnTo>
                      <a:pt x="91" y="6"/>
                    </a:lnTo>
                    <a:lnTo>
                      <a:pt x="103" y="12"/>
                    </a:lnTo>
                    <a:lnTo>
                      <a:pt x="112" y="20"/>
                    </a:lnTo>
                    <a:lnTo>
                      <a:pt x="120" y="30"/>
                    </a:lnTo>
                    <a:lnTo>
                      <a:pt x="126" y="42"/>
                    </a:lnTo>
                    <a:lnTo>
                      <a:pt x="131" y="54"/>
                    </a:lnTo>
                    <a:lnTo>
                      <a:pt x="132" y="68"/>
                    </a:lnTo>
                    <a:lnTo>
                      <a:pt x="131" y="82"/>
                    </a:lnTo>
                    <a:lnTo>
                      <a:pt x="126" y="95"/>
                    </a:lnTo>
                    <a:lnTo>
                      <a:pt x="120" y="106"/>
                    </a:lnTo>
                    <a:lnTo>
                      <a:pt x="112" y="115"/>
                    </a:lnTo>
                    <a:lnTo>
                      <a:pt x="103" y="125"/>
                    </a:lnTo>
                    <a:lnTo>
                      <a:pt x="91" y="130"/>
                    </a:lnTo>
                    <a:lnTo>
                      <a:pt x="79" y="135"/>
                    </a:lnTo>
                    <a:lnTo>
                      <a:pt x="66" y="136"/>
                    </a:lnTo>
                    <a:lnTo>
                      <a:pt x="53" y="135"/>
                    </a:lnTo>
                    <a:lnTo>
                      <a:pt x="41" y="130"/>
                    </a:lnTo>
                    <a:lnTo>
                      <a:pt x="29" y="125"/>
                    </a:lnTo>
                    <a:lnTo>
                      <a:pt x="20" y="115"/>
                    </a:lnTo>
                    <a:lnTo>
                      <a:pt x="12" y="106"/>
                    </a:lnTo>
                    <a:lnTo>
                      <a:pt x="6" y="95"/>
                    </a:lnTo>
                    <a:lnTo>
                      <a:pt x="2" y="82"/>
                    </a:lnTo>
                    <a:lnTo>
                      <a:pt x="0" y="68"/>
                    </a:lnTo>
                    <a:lnTo>
                      <a:pt x="2" y="54"/>
                    </a:lnTo>
                    <a:lnTo>
                      <a:pt x="6" y="42"/>
                    </a:lnTo>
                    <a:lnTo>
                      <a:pt x="12" y="30"/>
                    </a:lnTo>
                    <a:lnTo>
                      <a:pt x="20" y="20"/>
                    </a:lnTo>
                    <a:lnTo>
                      <a:pt x="29" y="12"/>
                    </a:lnTo>
                    <a:lnTo>
                      <a:pt x="41" y="6"/>
                    </a:lnTo>
                    <a:lnTo>
                      <a:pt x="53" y="1"/>
                    </a:lnTo>
                    <a:lnTo>
                      <a:pt x="66" y="0"/>
                    </a:lnTo>
                    <a:close/>
                  </a:path>
                </a:pathLst>
              </a:custGeom>
              <a:solidFill>
                <a:srgbClr val="003D4C"/>
              </a:solidFill>
              <a:ln w="9525">
                <a:noFill/>
                <a:round/>
                <a:headEnd/>
                <a:tailEnd/>
              </a:ln>
            </p:spPr>
            <p:txBody>
              <a:bodyPr rot="10800000" vert="eaVert"/>
              <a:lstStyle/>
              <a:p>
                <a:endParaRPr lang="en-US" sz="2400"/>
              </a:p>
            </p:txBody>
          </p:sp>
          <p:sp>
            <p:nvSpPr>
              <p:cNvPr id="196" name="Freeform 248"/>
              <p:cNvSpPr>
                <a:spLocks noChangeAspect="1"/>
              </p:cNvSpPr>
              <p:nvPr/>
            </p:nvSpPr>
            <p:spPr bwMode="auto">
              <a:xfrm>
                <a:off x="5002" y="2161"/>
                <a:ext cx="63" cy="65"/>
              </a:xfrm>
              <a:custGeom>
                <a:avLst/>
                <a:gdLst>
                  <a:gd name="T0" fmla="*/ 4 w 124"/>
                  <a:gd name="T1" fmla="*/ 0 h 130"/>
                  <a:gd name="T2" fmla="*/ 5 w 124"/>
                  <a:gd name="T3" fmla="*/ 1 h 130"/>
                  <a:gd name="T4" fmla="*/ 6 w 124"/>
                  <a:gd name="T5" fmla="*/ 1 h 130"/>
                  <a:gd name="T6" fmla="*/ 7 w 124"/>
                  <a:gd name="T7" fmla="*/ 1 h 130"/>
                  <a:gd name="T8" fmla="*/ 7 w 124"/>
                  <a:gd name="T9" fmla="*/ 1 h 130"/>
                  <a:gd name="T10" fmla="*/ 8 w 124"/>
                  <a:gd name="T11" fmla="*/ 2 h 130"/>
                  <a:gd name="T12" fmla="*/ 8 w 124"/>
                  <a:gd name="T13" fmla="*/ 3 h 130"/>
                  <a:gd name="T14" fmla="*/ 8 w 124"/>
                  <a:gd name="T15" fmla="*/ 3 h 130"/>
                  <a:gd name="T16" fmla="*/ 8 w 124"/>
                  <a:gd name="T17" fmla="*/ 4 h 130"/>
                  <a:gd name="T18" fmla="*/ 8 w 124"/>
                  <a:gd name="T19" fmla="*/ 5 h 130"/>
                  <a:gd name="T20" fmla="*/ 8 w 124"/>
                  <a:gd name="T21" fmla="*/ 6 h 130"/>
                  <a:gd name="T22" fmla="*/ 8 w 124"/>
                  <a:gd name="T23" fmla="*/ 6 h 130"/>
                  <a:gd name="T24" fmla="*/ 7 w 124"/>
                  <a:gd name="T25" fmla="*/ 7 h 130"/>
                  <a:gd name="T26" fmla="*/ 7 w 124"/>
                  <a:gd name="T27" fmla="*/ 7 h 130"/>
                  <a:gd name="T28" fmla="*/ 6 w 124"/>
                  <a:gd name="T29" fmla="*/ 8 h 130"/>
                  <a:gd name="T30" fmla="*/ 5 w 124"/>
                  <a:gd name="T31" fmla="*/ 8 h 130"/>
                  <a:gd name="T32" fmla="*/ 4 w 124"/>
                  <a:gd name="T33" fmla="*/ 8 h 130"/>
                  <a:gd name="T34" fmla="*/ 4 w 124"/>
                  <a:gd name="T35" fmla="*/ 8 h 130"/>
                  <a:gd name="T36" fmla="*/ 3 w 124"/>
                  <a:gd name="T37" fmla="*/ 8 h 130"/>
                  <a:gd name="T38" fmla="*/ 2 w 124"/>
                  <a:gd name="T39" fmla="*/ 7 h 130"/>
                  <a:gd name="T40" fmla="*/ 2 w 124"/>
                  <a:gd name="T41" fmla="*/ 7 h 130"/>
                  <a:gd name="T42" fmla="*/ 1 w 124"/>
                  <a:gd name="T43" fmla="*/ 6 h 130"/>
                  <a:gd name="T44" fmla="*/ 1 w 124"/>
                  <a:gd name="T45" fmla="*/ 6 h 130"/>
                  <a:gd name="T46" fmla="*/ 1 w 124"/>
                  <a:gd name="T47" fmla="*/ 5 h 130"/>
                  <a:gd name="T48" fmla="*/ 0 w 124"/>
                  <a:gd name="T49" fmla="*/ 4 h 130"/>
                  <a:gd name="T50" fmla="*/ 1 w 124"/>
                  <a:gd name="T51" fmla="*/ 3 h 130"/>
                  <a:gd name="T52" fmla="*/ 1 w 124"/>
                  <a:gd name="T53" fmla="*/ 3 h 130"/>
                  <a:gd name="T54" fmla="*/ 1 w 124"/>
                  <a:gd name="T55" fmla="*/ 2 h 130"/>
                  <a:gd name="T56" fmla="*/ 2 w 124"/>
                  <a:gd name="T57" fmla="*/ 1 h 130"/>
                  <a:gd name="T58" fmla="*/ 2 w 124"/>
                  <a:gd name="T59" fmla="*/ 1 h 130"/>
                  <a:gd name="T60" fmla="*/ 3 w 124"/>
                  <a:gd name="T61" fmla="*/ 1 h 130"/>
                  <a:gd name="T62" fmla="*/ 4 w 124"/>
                  <a:gd name="T63" fmla="*/ 1 h 130"/>
                  <a:gd name="T64" fmla="*/ 4 w 124"/>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30"/>
                  <a:gd name="T101" fmla="*/ 124 w 124"/>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30">
                    <a:moveTo>
                      <a:pt x="62" y="0"/>
                    </a:moveTo>
                    <a:lnTo>
                      <a:pt x="75" y="1"/>
                    </a:lnTo>
                    <a:lnTo>
                      <a:pt x="86" y="6"/>
                    </a:lnTo>
                    <a:lnTo>
                      <a:pt x="97" y="12"/>
                    </a:lnTo>
                    <a:lnTo>
                      <a:pt x="106" y="20"/>
                    </a:lnTo>
                    <a:lnTo>
                      <a:pt x="114" y="29"/>
                    </a:lnTo>
                    <a:lnTo>
                      <a:pt x="120" y="41"/>
                    </a:lnTo>
                    <a:lnTo>
                      <a:pt x="123" y="53"/>
                    </a:lnTo>
                    <a:lnTo>
                      <a:pt x="124" y="66"/>
                    </a:lnTo>
                    <a:lnTo>
                      <a:pt x="123" y="79"/>
                    </a:lnTo>
                    <a:lnTo>
                      <a:pt x="120" y="91"/>
                    </a:lnTo>
                    <a:lnTo>
                      <a:pt x="114" y="102"/>
                    </a:lnTo>
                    <a:lnTo>
                      <a:pt x="106" y="112"/>
                    </a:lnTo>
                    <a:lnTo>
                      <a:pt x="97" y="119"/>
                    </a:lnTo>
                    <a:lnTo>
                      <a:pt x="86" y="126"/>
                    </a:lnTo>
                    <a:lnTo>
                      <a:pt x="75" y="129"/>
                    </a:lnTo>
                    <a:lnTo>
                      <a:pt x="62" y="130"/>
                    </a:lnTo>
                    <a:lnTo>
                      <a:pt x="49" y="129"/>
                    </a:lnTo>
                    <a:lnTo>
                      <a:pt x="38" y="126"/>
                    </a:lnTo>
                    <a:lnTo>
                      <a:pt x="27" y="119"/>
                    </a:lnTo>
                    <a:lnTo>
                      <a:pt x="18" y="112"/>
                    </a:lnTo>
                    <a:lnTo>
                      <a:pt x="10" y="102"/>
                    </a:lnTo>
                    <a:lnTo>
                      <a:pt x="4" y="91"/>
                    </a:lnTo>
                    <a:lnTo>
                      <a:pt x="1" y="79"/>
                    </a:lnTo>
                    <a:lnTo>
                      <a:pt x="0" y="66"/>
                    </a:lnTo>
                    <a:lnTo>
                      <a:pt x="1" y="53"/>
                    </a:lnTo>
                    <a:lnTo>
                      <a:pt x="4" y="41"/>
                    </a:lnTo>
                    <a:lnTo>
                      <a:pt x="10" y="29"/>
                    </a:lnTo>
                    <a:lnTo>
                      <a:pt x="18" y="20"/>
                    </a:lnTo>
                    <a:lnTo>
                      <a:pt x="27" y="12"/>
                    </a:lnTo>
                    <a:lnTo>
                      <a:pt x="38" y="6"/>
                    </a:lnTo>
                    <a:lnTo>
                      <a:pt x="49" y="1"/>
                    </a:lnTo>
                    <a:lnTo>
                      <a:pt x="62" y="0"/>
                    </a:lnTo>
                    <a:close/>
                  </a:path>
                </a:pathLst>
              </a:custGeom>
              <a:solidFill>
                <a:srgbClr val="0C4244"/>
              </a:solidFill>
              <a:ln w="9525">
                <a:noFill/>
                <a:round/>
                <a:headEnd/>
                <a:tailEnd/>
              </a:ln>
            </p:spPr>
            <p:txBody>
              <a:bodyPr rot="10800000" vert="eaVert"/>
              <a:lstStyle/>
              <a:p>
                <a:endParaRPr lang="en-US" sz="2400"/>
              </a:p>
            </p:txBody>
          </p:sp>
          <p:sp>
            <p:nvSpPr>
              <p:cNvPr id="197" name="Freeform 249"/>
              <p:cNvSpPr>
                <a:spLocks noChangeAspect="1"/>
              </p:cNvSpPr>
              <p:nvPr/>
            </p:nvSpPr>
            <p:spPr bwMode="auto">
              <a:xfrm>
                <a:off x="5004" y="2162"/>
                <a:ext cx="59" cy="61"/>
              </a:xfrm>
              <a:custGeom>
                <a:avLst/>
                <a:gdLst>
                  <a:gd name="T0" fmla="*/ 3 w 119"/>
                  <a:gd name="T1" fmla="*/ 0 h 123"/>
                  <a:gd name="T2" fmla="*/ 4 w 119"/>
                  <a:gd name="T3" fmla="*/ 0 h 123"/>
                  <a:gd name="T4" fmla="*/ 5 w 119"/>
                  <a:gd name="T5" fmla="*/ 0 h 123"/>
                  <a:gd name="T6" fmla="*/ 5 w 119"/>
                  <a:gd name="T7" fmla="*/ 0 h 123"/>
                  <a:gd name="T8" fmla="*/ 6 w 119"/>
                  <a:gd name="T9" fmla="*/ 1 h 123"/>
                  <a:gd name="T10" fmla="*/ 6 w 119"/>
                  <a:gd name="T11" fmla="*/ 1 h 123"/>
                  <a:gd name="T12" fmla="*/ 7 w 119"/>
                  <a:gd name="T13" fmla="*/ 2 h 123"/>
                  <a:gd name="T14" fmla="*/ 7 w 119"/>
                  <a:gd name="T15" fmla="*/ 3 h 123"/>
                  <a:gd name="T16" fmla="*/ 7 w 119"/>
                  <a:gd name="T17" fmla="*/ 3 h 123"/>
                  <a:gd name="T18" fmla="*/ 7 w 119"/>
                  <a:gd name="T19" fmla="*/ 4 h 123"/>
                  <a:gd name="T20" fmla="*/ 7 w 119"/>
                  <a:gd name="T21" fmla="*/ 5 h 123"/>
                  <a:gd name="T22" fmla="*/ 6 w 119"/>
                  <a:gd name="T23" fmla="*/ 6 h 123"/>
                  <a:gd name="T24" fmla="*/ 6 w 119"/>
                  <a:gd name="T25" fmla="*/ 6 h 123"/>
                  <a:gd name="T26" fmla="*/ 5 w 119"/>
                  <a:gd name="T27" fmla="*/ 7 h 123"/>
                  <a:gd name="T28" fmla="*/ 5 w 119"/>
                  <a:gd name="T29" fmla="*/ 7 h 123"/>
                  <a:gd name="T30" fmla="*/ 4 w 119"/>
                  <a:gd name="T31" fmla="*/ 7 h 123"/>
                  <a:gd name="T32" fmla="*/ 3 w 119"/>
                  <a:gd name="T33" fmla="*/ 7 h 123"/>
                  <a:gd name="T34" fmla="*/ 3 w 119"/>
                  <a:gd name="T35" fmla="*/ 7 h 123"/>
                  <a:gd name="T36" fmla="*/ 2 w 119"/>
                  <a:gd name="T37" fmla="*/ 7 h 123"/>
                  <a:gd name="T38" fmla="*/ 1 w 119"/>
                  <a:gd name="T39" fmla="*/ 7 h 123"/>
                  <a:gd name="T40" fmla="*/ 1 w 119"/>
                  <a:gd name="T41" fmla="*/ 6 h 123"/>
                  <a:gd name="T42" fmla="*/ 0 w 119"/>
                  <a:gd name="T43" fmla="*/ 6 h 123"/>
                  <a:gd name="T44" fmla="*/ 0 w 119"/>
                  <a:gd name="T45" fmla="*/ 5 h 123"/>
                  <a:gd name="T46" fmla="*/ 0 w 119"/>
                  <a:gd name="T47" fmla="*/ 4 h 123"/>
                  <a:gd name="T48" fmla="*/ 0 w 119"/>
                  <a:gd name="T49" fmla="*/ 3 h 123"/>
                  <a:gd name="T50" fmla="*/ 0 w 119"/>
                  <a:gd name="T51" fmla="*/ 3 h 123"/>
                  <a:gd name="T52" fmla="*/ 0 w 119"/>
                  <a:gd name="T53" fmla="*/ 2 h 123"/>
                  <a:gd name="T54" fmla="*/ 0 w 119"/>
                  <a:gd name="T55" fmla="*/ 1 h 123"/>
                  <a:gd name="T56" fmla="*/ 1 w 119"/>
                  <a:gd name="T57" fmla="*/ 1 h 123"/>
                  <a:gd name="T58" fmla="*/ 1 w 119"/>
                  <a:gd name="T59" fmla="*/ 0 h 123"/>
                  <a:gd name="T60" fmla="*/ 2 w 119"/>
                  <a:gd name="T61" fmla="*/ 0 h 123"/>
                  <a:gd name="T62" fmla="*/ 3 w 119"/>
                  <a:gd name="T63" fmla="*/ 0 h 123"/>
                  <a:gd name="T64" fmla="*/ 3 w 119"/>
                  <a:gd name="T65" fmla="*/ 0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3"/>
                  <a:gd name="T101" fmla="*/ 119 w 119"/>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3">
                    <a:moveTo>
                      <a:pt x="59" y="0"/>
                    </a:moveTo>
                    <a:lnTo>
                      <a:pt x="71" y="1"/>
                    </a:lnTo>
                    <a:lnTo>
                      <a:pt x="82" y="4"/>
                    </a:lnTo>
                    <a:lnTo>
                      <a:pt x="92" y="10"/>
                    </a:lnTo>
                    <a:lnTo>
                      <a:pt x="102" y="18"/>
                    </a:lnTo>
                    <a:lnTo>
                      <a:pt x="109" y="27"/>
                    </a:lnTo>
                    <a:lnTo>
                      <a:pt x="114" y="38"/>
                    </a:lnTo>
                    <a:lnTo>
                      <a:pt x="118" y="49"/>
                    </a:lnTo>
                    <a:lnTo>
                      <a:pt x="119" y="62"/>
                    </a:lnTo>
                    <a:lnTo>
                      <a:pt x="118" y="74"/>
                    </a:lnTo>
                    <a:lnTo>
                      <a:pt x="114" y="86"/>
                    </a:lnTo>
                    <a:lnTo>
                      <a:pt x="109" y="96"/>
                    </a:lnTo>
                    <a:lnTo>
                      <a:pt x="102" y="104"/>
                    </a:lnTo>
                    <a:lnTo>
                      <a:pt x="92" y="112"/>
                    </a:lnTo>
                    <a:lnTo>
                      <a:pt x="82" y="118"/>
                    </a:lnTo>
                    <a:lnTo>
                      <a:pt x="71" y="122"/>
                    </a:lnTo>
                    <a:lnTo>
                      <a:pt x="59" y="123"/>
                    </a:lnTo>
                    <a:lnTo>
                      <a:pt x="48" y="122"/>
                    </a:lnTo>
                    <a:lnTo>
                      <a:pt x="36" y="118"/>
                    </a:lnTo>
                    <a:lnTo>
                      <a:pt x="27" y="112"/>
                    </a:lnTo>
                    <a:lnTo>
                      <a:pt x="18" y="104"/>
                    </a:lnTo>
                    <a:lnTo>
                      <a:pt x="11" y="96"/>
                    </a:lnTo>
                    <a:lnTo>
                      <a:pt x="5" y="86"/>
                    </a:lnTo>
                    <a:lnTo>
                      <a:pt x="1" y="74"/>
                    </a:lnTo>
                    <a:lnTo>
                      <a:pt x="0" y="62"/>
                    </a:lnTo>
                    <a:lnTo>
                      <a:pt x="1" y="49"/>
                    </a:lnTo>
                    <a:lnTo>
                      <a:pt x="5" y="38"/>
                    </a:lnTo>
                    <a:lnTo>
                      <a:pt x="11" y="27"/>
                    </a:lnTo>
                    <a:lnTo>
                      <a:pt x="18" y="18"/>
                    </a:lnTo>
                    <a:lnTo>
                      <a:pt x="27" y="10"/>
                    </a:lnTo>
                    <a:lnTo>
                      <a:pt x="36" y="4"/>
                    </a:lnTo>
                    <a:lnTo>
                      <a:pt x="48" y="1"/>
                    </a:lnTo>
                    <a:lnTo>
                      <a:pt x="59" y="0"/>
                    </a:lnTo>
                    <a:close/>
                  </a:path>
                </a:pathLst>
              </a:custGeom>
              <a:solidFill>
                <a:srgbClr val="21473D"/>
              </a:solidFill>
              <a:ln w="9525">
                <a:noFill/>
                <a:round/>
                <a:headEnd/>
                <a:tailEnd/>
              </a:ln>
            </p:spPr>
            <p:txBody>
              <a:bodyPr rot="10800000" vert="eaVert"/>
              <a:lstStyle/>
              <a:p>
                <a:endParaRPr lang="en-US" sz="2400"/>
              </a:p>
            </p:txBody>
          </p:sp>
          <p:sp>
            <p:nvSpPr>
              <p:cNvPr id="198" name="Freeform 250"/>
              <p:cNvSpPr>
                <a:spLocks noChangeAspect="1"/>
              </p:cNvSpPr>
              <p:nvPr/>
            </p:nvSpPr>
            <p:spPr bwMode="auto">
              <a:xfrm>
                <a:off x="5005" y="2163"/>
                <a:ext cx="57" cy="59"/>
              </a:xfrm>
              <a:custGeom>
                <a:avLst/>
                <a:gdLst>
                  <a:gd name="T0" fmla="*/ 4 w 112"/>
                  <a:gd name="T1" fmla="*/ 0 h 117"/>
                  <a:gd name="T2" fmla="*/ 5 w 112"/>
                  <a:gd name="T3" fmla="*/ 1 h 117"/>
                  <a:gd name="T4" fmla="*/ 5 w 112"/>
                  <a:gd name="T5" fmla="*/ 1 h 117"/>
                  <a:gd name="T6" fmla="*/ 6 w 112"/>
                  <a:gd name="T7" fmla="*/ 1 h 117"/>
                  <a:gd name="T8" fmla="*/ 7 w 112"/>
                  <a:gd name="T9" fmla="*/ 2 h 117"/>
                  <a:gd name="T10" fmla="*/ 7 w 112"/>
                  <a:gd name="T11" fmla="*/ 2 h 117"/>
                  <a:gd name="T12" fmla="*/ 7 w 112"/>
                  <a:gd name="T13" fmla="*/ 3 h 117"/>
                  <a:gd name="T14" fmla="*/ 8 w 112"/>
                  <a:gd name="T15" fmla="*/ 3 h 117"/>
                  <a:gd name="T16" fmla="*/ 8 w 112"/>
                  <a:gd name="T17" fmla="*/ 4 h 117"/>
                  <a:gd name="T18" fmla="*/ 8 w 112"/>
                  <a:gd name="T19" fmla="*/ 5 h 117"/>
                  <a:gd name="T20" fmla="*/ 7 w 112"/>
                  <a:gd name="T21" fmla="*/ 6 h 117"/>
                  <a:gd name="T22" fmla="*/ 7 w 112"/>
                  <a:gd name="T23" fmla="*/ 6 h 117"/>
                  <a:gd name="T24" fmla="*/ 7 w 112"/>
                  <a:gd name="T25" fmla="*/ 7 h 117"/>
                  <a:gd name="T26" fmla="*/ 6 w 112"/>
                  <a:gd name="T27" fmla="*/ 7 h 117"/>
                  <a:gd name="T28" fmla="*/ 5 w 112"/>
                  <a:gd name="T29" fmla="*/ 8 h 117"/>
                  <a:gd name="T30" fmla="*/ 5 w 112"/>
                  <a:gd name="T31" fmla="*/ 8 h 117"/>
                  <a:gd name="T32" fmla="*/ 4 w 112"/>
                  <a:gd name="T33" fmla="*/ 8 h 117"/>
                  <a:gd name="T34" fmla="*/ 3 w 112"/>
                  <a:gd name="T35" fmla="*/ 8 h 117"/>
                  <a:gd name="T36" fmla="*/ 3 w 112"/>
                  <a:gd name="T37" fmla="*/ 8 h 117"/>
                  <a:gd name="T38" fmla="*/ 2 w 112"/>
                  <a:gd name="T39" fmla="*/ 7 h 117"/>
                  <a:gd name="T40" fmla="*/ 1 w 112"/>
                  <a:gd name="T41" fmla="*/ 7 h 117"/>
                  <a:gd name="T42" fmla="*/ 1 w 112"/>
                  <a:gd name="T43" fmla="*/ 6 h 117"/>
                  <a:gd name="T44" fmla="*/ 1 w 112"/>
                  <a:gd name="T45" fmla="*/ 6 h 117"/>
                  <a:gd name="T46" fmla="*/ 1 w 112"/>
                  <a:gd name="T47" fmla="*/ 5 h 117"/>
                  <a:gd name="T48" fmla="*/ 0 w 112"/>
                  <a:gd name="T49" fmla="*/ 4 h 117"/>
                  <a:gd name="T50" fmla="*/ 1 w 112"/>
                  <a:gd name="T51" fmla="*/ 3 h 117"/>
                  <a:gd name="T52" fmla="*/ 1 w 112"/>
                  <a:gd name="T53" fmla="*/ 3 h 117"/>
                  <a:gd name="T54" fmla="*/ 1 w 112"/>
                  <a:gd name="T55" fmla="*/ 2 h 117"/>
                  <a:gd name="T56" fmla="*/ 1 w 112"/>
                  <a:gd name="T57" fmla="*/ 2 h 117"/>
                  <a:gd name="T58" fmla="*/ 2 w 112"/>
                  <a:gd name="T59" fmla="*/ 1 h 117"/>
                  <a:gd name="T60" fmla="*/ 3 w 112"/>
                  <a:gd name="T61" fmla="*/ 1 h 117"/>
                  <a:gd name="T62" fmla="*/ 3 w 112"/>
                  <a:gd name="T63" fmla="*/ 1 h 117"/>
                  <a:gd name="T64" fmla="*/ 4 w 112"/>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2"/>
                  <a:gd name="T100" fmla="*/ 0 h 117"/>
                  <a:gd name="T101" fmla="*/ 112 w 112"/>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2" h="117">
                    <a:moveTo>
                      <a:pt x="56" y="0"/>
                    </a:moveTo>
                    <a:lnTo>
                      <a:pt x="68" y="1"/>
                    </a:lnTo>
                    <a:lnTo>
                      <a:pt x="78" y="4"/>
                    </a:lnTo>
                    <a:lnTo>
                      <a:pt x="87" y="10"/>
                    </a:lnTo>
                    <a:lnTo>
                      <a:pt x="96" y="17"/>
                    </a:lnTo>
                    <a:lnTo>
                      <a:pt x="103" y="26"/>
                    </a:lnTo>
                    <a:lnTo>
                      <a:pt x="108" y="36"/>
                    </a:lnTo>
                    <a:lnTo>
                      <a:pt x="111" y="47"/>
                    </a:lnTo>
                    <a:lnTo>
                      <a:pt x="112" y="59"/>
                    </a:lnTo>
                    <a:lnTo>
                      <a:pt x="111" y="70"/>
                    </a:lnTo>
                    <a:lnTo>
                      <a:pt x="108" y="82"/>
                    </a:lnTo>
                    <a:lnTo>
                      <a:pt x="103" y="91"/>
                    </a:lnTo>
                    <a:lnTo>
                      <a:pt x="96" y="100"/>
                    </a:lnTo>
                    <a:lnTo>
                      <a:pt x="87" y="107"/>
                    </a:lnTo>
                    <a:lnTo>
                      <a:pt x="78" y="113"/>
                    </a:lnTo>
                    <a:lnTo>
                      <a:pt x="68" y="116"/>
                    </a:lnTo>
                    <a:lnTo>
                      <a:pt x="56" y="117"/>
                    </a:lnTo>
                    <a:lnTo>
                      <a:pt x="45" y="116"/>
                    </a:lnTo>
                    <a:lnTo>
                      <a:pt x="34" y="113"/>
                    </a:lnTo>
                    <a:lnTo>
                      <a:pt x="25" y="107"/>
                    </a:lnTo>
                    <a:lnTo>
                      <a:pt x="16" y="100"/>
                    </a:lnTo>
                    <a:lnTo>
                      <a:pt x="9" y="91"/>
                    </a:lnTo>
                    <a:lnTo>
                      <a:pt x="4" y="82"/>
                    </a:lnTo>
                    <a:lnTo>
                      <a:pt x="1" y="70"/>
                    </a:lnTo>
                    <a:lnTo>
                      <a:pt x="0" y="59"/>
                    </a:lnTo>
                    <a:lnTo>
                      <a:pt x="1" y="47"/>
                    </a:lnTo>
                    <a:lnTo>
                      <a:pt x="4" y="36"/>
                    </a:lnTo>
                    <a:lnTo>
                      <a:pt x="9" y="26"/>
                    </a:lnTo>
                    <a:lnTo>
                      <a:pt x="16" y="17"/>
                    </a:lnTo>
                    <a:lnTo>
                      <a:pt x="25" y="10"/>
                    </a:lnTo>
                    <a:lnTo>
                      <a:pt x="34" y="4"/>
                    </a:lnTo>
                    <a:lnTo>
                      <a:pt x="45" y="1"/>
                    </a:lnTo>
                    <a:lnTo>
                      <a:pt x="56" y="0"/>
                    </a:lnTo>
                    <a:close/>
                  </a:path>
                </a:pathLst>
              </a:custGeom>
              <a:solidFill>
                <a:srgbClr val="384C35"/>
              </a:solidFill>
              <a:ln w="9525">
                <a:noFill/>
                <a:round/>
                <a:headEnd/>
                <a:tailEnd/>
              </a:ln>
            </p:spPr>
            <p:txBody>
              <a:bodyPr rot="10800000" vert="eaVert"/>
              <a:lstStyle/>
              <a:p>
                <a:endParaRPr lang="en-US" sz="2400"/>
              </a:p>
            </p:txBody>
          </p:sp>
          <p:sp>
            <p:nvSpPr>
              <p:cNvPr id="199" name="Freeform 251"/>
              <p:cNvSpPr>
                <a:spLocks noChangeAspect="1"/>
              </p:cNvSpPr>
              <p:nvPr/>
            </p:nvSpPr>
            <p:spPr bwMode="auto">
              <a:xfrm>
                <a:off x="5007" y="2164"/>
                <a:ext cx="53" cy="55"/>
              </a:xfrm>
              <a:custGeom>
                <a:avLst/>
                <a:gdLst>
                  <a:gd name="T0" fmla="*/ 3 w 106"/>
                  <a:gd name="T1" fmla="*/ 0 h 112"/>
                  <a:gd name="T2" fmla="*/ 4 w 106"/>
                  <a:gd name="T3" fmla="*/ 0 h 112"/>
                  <a:gd name="T4" fmla="*/ 5 w 106"/>
                  <a:gd name="T5" fmla="*/ 0 h 112"/>
                  <a:gd name="T6" fmla="*/ 6 w 106"/>
                  <a:gd name="T7" fmla="*/ 0 h 112"/>
                  <a:gd name="T8" fmla="*/ 6 w 106"/>
                  <a:gd name="T9" fmla="*/ 1 h 112"/>
                  <a:gd name="T10" fmla="*/ 7 w 106"/>
                  <a:gd name="T11" fmla="*/ 1 h 112"/>
                  <a:gd name="T12" fmla="*/ 7 w 106"/>
                  <a:gd name="T13" fmla="*/ 2 h 112"/>
                  <a:gd name="T14" fmla="*/ 7 w 106"/>
                  <a:gd name="T15" fmla="*/ 2 h 112"/>
                  <a:gd name="T16" fmla="*/ 7 w 106"/>
                  <a:gd name="T17" fmla="*/ 3 h 112"/>
                  <a:gd name="T18" fmla="*/ 7 w 106"/>
                  <a:gd name="T19" fmla="*/ 4 h 112"/>
                  <a:gd name="T20" fmla="*/ 7 w 106"/>
                  <a:gd name="T21" fmla="*/ 4 h 112"/>
                  <a:gd name="T22" fmla="*/ 7 w 106"/>
                  <a:gd name="T23" fmla="*/ 5 h 112"/>
                  <a:gd name="T24" fmla="*/ 6 w 106"/>
                  <a:gd name="T25" fmla="*/ 5 h 112"/>
                  <a:gd name="T26" fmla="*/ 6 w 106"/>
                  <a:gd name="T27" fmla="*/ 6 h 112"/>
                  <a:gd name="T28" fmla="*/ 5 w 106"/>
                  <a:gd name="T29" fmla="*/ 6 h 112"/>
                  <a:gd name="T30" fmla="*/ 4 w 106"/>
                  <a:gd name="T31" fmla="*/ 6 h 112"/>
                  <a:gd name="T32" fmla="*/ 3 w 106"/>
                  <a:gd name="T33" fmla="*/ 6 h 112"/>
                  <a:gd name="T34" fmla="*/ 3 w 106"/>
                  <a:gd name="T35" fmla="*/ 6 h 112"/>
                  <a:gd name="T36" fmla="*/ 2 w 106"/>
                  <a:gd name="T37" fmla="*/ 6 h 112"/>
                  <a:gd name="T38" fmla="*/ 2 w 106"/>
                  <a:gd name="T39" fmla="*/ 6 h 112"/>
                  <a:gd name="T40" fmla="*/ 1 w 106"/>
                  <a:gd name="T41" fmla="*/ 5 h 112"/>
                  <a:gd name="T42" fmla="*/ 1 w 106"/>
                  <a:gd name="T43" fmla="*/ 5 h 112"/>
                  <a:gd name="T44" fmla="*/ 1 w 106"/>
                  <a:gd name="T45" fmla="*/ 4 h 112"/>
                  <a:gd name="T46" fmla="*/ 1 w 106"/>
                  <a:gd name="T47" fmla="*/ 4 h 112"/>
                  <a:gd name="T48" fmla="*/ 0 w 106"/>
                  <a:gd name="T49" fmla="*/ 3 h 112"/>
                  <a:gd name="T50" fmla="*/ 1 w 106"/>
                  <a:gd name="T51" fmla="*/ 2 h 112"/>
                  <a:gd name="T52" fmla="*/ 1 w 106"/>
                  <a:gd name="T53" fmla="*/ 2 h 112"/>
                  <a:gd name="T54" fmla="*/ 1 w 106"/>
                  <a:gd name="T55" fmla="*/ 1 h 112"/>
                  <a:gd name="T56" fmla="*/ 1 w 106"/>
                  <a:gd name="T57" fmla="*/ 1 h 112"/>
                  <a:gd name="T58" fmla="*/ 2 w 106"/>
                  <a:gd name="T59" fmla="*/ 0 h 112"/>
                  <a:gd name="T60" fmla="*/ 2 w 106"/>
                  <a:gd name="T61" fmla="*/ 0 h 112"/>
                  <a:gd name="T62" fmla="*/ 3 w 106"/>
                  <a:gd name="T63" fmla="*/ 0 h 112"/>
                  <a:gd name="T64" fmla="*/ 3 w 106"/>
                  <a:gd name="T65" fmla="*/ 0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12"/>
                  <a:gd name="T101" fmla="*/ 106 w 106"/>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12">
                    <a:moveTo>
                      <a:pt x="53" y="0"/>
                    </a:moveTo>
                    <a:lnTo>
                      <a:pt x="63" y="1"/>
                    </a:lnTo>
                    <a:lnTo>
                      <a:pt x="74" y="5"/>
                    </a:lnTo>
                    <a:lnTo>
                      <a:pt x="83" y="9"/>
                    </a:lnTo>
                    <a:lnTo>
                      <a:pt x="91" y="16"/>
                    </a:lnTo>
                    <a:lnTo>
                      <a:pt x="97" y="25"/>
                    </a:lnTo>
                    <a:lnTo>
                      <a:pt x="101" y="35"/>
                    </a:lnTo>
                    <a:lnTo>
                      <a:pt x="105" y="45"/>
                    </a:lnTo>
                    <a:lnTo>
                      <a:pt x="106" y="56"/>
                    </a:lnTo>
                    <a:lnTo>
                      <a:pt x="105" y="68"/>
                    </a:lnTo>
                    <a:lnTo>
                      <a:pt x="101" y="77"/>
                    </a:lnTo>
                    <a:lnTo>
                      <a:pt x="97" y="88"/>
                    </a:lnTo>
                    <a:lnTo>
                      <a:pt x="91" y="96"/>
                    </a:lnTo>
                    <a:lnTo>
                      <a:pt x="83" y="103"/>
                    </a:lnTo>
                    <a:lnTo>
                      <a:pt x="74" y="107"/>
                    </a:lnTo>
                    <a:lnTo>
                      <a:pt x="63" y="111"/>
                    </a:lnTo>
                    <a:lnTo>
                      <a:pt x="53" y="112"/>
                    </a:lnTo>
                    <a:lnTo>
                      <a:pt x="43" y="111"/>
                    </a:lnTo>
                    <a:lnTo>
                      <a:pt x="32" y="107"/>
                    </a:lnTo>
                    <a:lnTo>
                      <a:pt x="23" y="103"/>
                    </a:lnTo>
                    <a:lnTo>
                      <a:pt x="16" y="96"/>
                    </a:lnTo>
                    <a:lnTo>
                      <a:pt x="9" y="88"/>
                    </a:lnTo>
                    <a:lnTo>
                      <a:pt x="5" y="77"/>
                    </a:lnTo>
                    <a:lnTo>
                      <a:pt x="1" y="68"/>
                    </a:lnTo>
                    <a:lnTo>
                      <a:pt x="0" y="56"/>
                    </a:lnTo>
                    <a:lnTo>
                      <a:pt x="1" y="45"/>
                    </a:lnTo>
                    <a:lnTo>
                      <a:pt x="5" y="35"/>
                    </a:lnTo>
                    <a:lnTo>
                      <a:pt x="9" y="25"/>
                    </a:lnTo>
                    <a:lnTo>
                      <a:pt x="16" y="16"/>
                    </a:lnTo>
                    <a:lnTo>
                      <a:pt x="23" y="9"/>
                    </a:lnTo>
                    <a:lnTo>
                      <a:pt x="32" y="5"/>
                    </a:lnTo>
                    <a:lnTo>
                      <a:pt x="43" y="1"/>
                    </a:lnTo>
                    <a:lnTo>
                      <a:pt x="53" y="0"/>
                    </a:lnTo>
                    <a:close/>
                  </a:path>
                </a:pathLst>
              </a:custGeom>
              <a:solidFill>
                <a:srgbClr val="4C512B"/>
              </a:solidFill>
              <a:ln w="9525">
                <a:noFill/>
                <a:round/>
                <a:headEnd/>
                <a:tailEnd/>
              </a:ln>
            </p:spPr>
            <p:txBody>
              <a:bodyPr rot="10800000" vert="eaVert"/>
              <a:lstStyle/>
              <a:p>
                <a:endParaRPr lang="en-US" sz="2400"/>
              </a:p>
            </p:txBody>
          </p:sp>
          <p:sp>
            <p:nvSpPr>
              <p:cNvPr id="200" name="Freeform 252"/>
              <p:cNvSpPr>
                <a:spLocks noChangeAspect="1"/>
              </p:cNvSpPr>
              <p:nvPr/>
            </p:nvSpPr>
            <p:spPr bwMode="auto">
              <a:xfrm>
                <a:off x="5008" y="2165"/>
                <a:ext cx="51" cy="52"/>
              </a:xfrm>
              <a:custGeom>
                <a:avLst/>
                <a:gdLst>
                  <a:gd name="T0" fmla="*/ 3 w 102"/>
                  <a:gd name="T1" fmla="*/ 0 h 105"/>
                  <a:gd name="T2" fmla="*/ 4 w 102"/>
                  <a:gd name="T3" fmla="*/ 0 h 105"/>
                  <a:gd name="T4" fmla="*/ 5 w 102"/>
                  <a:gd name="T5" fmla="*/ 0 h 105"/>
                  <a:gd name="T6" fmla="*/ 5 w 102"/>
                  <a:gd name="T7" fmla="*/ 0 h 105"/>
                  <a:gd name="T8" fmla="*/ 6 w 102"/>
                  <a:gd name="T9" fmla="*/ 1 h 105"/>
                  <a:gd name="T10" fmla="*/ 6 w 102"/>
                  <a:gd name="T11" fmla="*/ 1 h 105"/>
                  <a:gd name="T12" fmla="*/ 6 w 102"/>
                  <a:gd name="T13" fmla="*/ 2 h 105"/>
                  <a:gd name="T14" fmla="*/ 6 w 102"/>
                  <a:gd name="T15" fmla="*/ 2 h 105"/>
                  <a:gd name="T16" fmla="*/ 6 w 102"/>
                  <a:gd name="T17" fmla="*/ 3 h 105"/>
                  <a:gd name="T18" fmla="*/ 6 w 102"/>
                  <a:gd name="T19" fmla="*/ 4 h 105"/>
                  <a:gd name="T20" fmla="*/ 6 w 102"/>
                  <a:gd name="T21" fmla="*/ 4 h 105"/>
                  <a:gd name="T22" fmla="*/ 6 w 102"/>
                  <a:gd name="T23" fmla="*/ 5 h 105"/>
                  <a:gd name="T24" fmla="*/ 6 w 102"/>
                  <a:gd name="T25" fmla="*/ 5 h 105"/>
                  <a:gd name="T26" fmla="*/ 5 w 102"/>
                  <a:gd name="T27" fmla="*/ 6 h 105"/>
                  <a:gd name="T28" fmla="*/ 5 w 102"/>
                  <a:gd name="T29" fmla="*/ 6 h 105"/>
                  <a:gd name="T30" fmla="*/ 4 w 102"/>
                  <a:gd name="T31" fmla="*/ 6 h 105"/>
                  <a:gd name="T32" fmla="*/ 3 w 102"/>
                  <a:gd name="T33" fmla="*/ 6 h 105"/>
                  <a:gd name="T34" fmla="*/ 3 w 102"/>
                  <a:gd name="T35" fmla="*/ 6 h 105"/>
                  <a:gd name="T36" fmla="*/ 2 w 102"/>
                  <a:gd name="T37" fmla="*/ 6 h 105"/>
                  <a:gd name="T38" fmla="*/ 2 w 102"/>
                  <a:gd name="T39" fmla="*/ 6 h 105"/>
                  <a:gd name="T40" fmla="*/ 1 w 102"/>
                  <a:gd name="T41" fmla="*/ 5 h 105"/>
                  <a:gd name="T42" fmla="*/ 1 w 102"/>
                  <a:gd name="T43" fmla="*/ 5 h 105"/>
                  <a:gd name="T44" fmla="*/ 1 w 102"/>
                  <a:gd name="T45" fmla="*/ 4 h 105"/>
                  <a:gd name="T46" fmla="*/ 1 w 102"/>
                  <a:gd name="T47" fmla="*/ 4 h 105"/>
                  <a:gd name="T48" fmla="*/ 0 w 102"/>
                  <a:gd name="T49" fmla="*/ 3 h 105"/>
                  <a:gd name="T50" fmla="*/ 1 w 102"/>
                  <a:gd name="T51" fmla="*/ 2 h 105"/>
                  <a:gd name="T52" fmla="*/ 1 w 102"/>
                  <a:gd name="T53" fmla="*/ 2 h 105"/>
                  <a:gd name="T54" fmla="*/ 1 w 102"/>
                  <a:gd name="T55" fmla="*/ 1 h 105"/>
                  <a:gd name="T56" fmla="*/ 1 w 102"/>
                  <a:gd name="T57" fmla="*/ 1 h 105"/>
                  <a:gd name="T58" fmla="*/ 2 w 102"/>
                  <a:gd name="T59" fmla="*/ 0 h 105"/>
                  <a:gd name="T60" fmla="*/ 2 w 102"/>
                  <a:gd name="T61" fmla="*/ 0 h 105"/>
                  <a:gd name="T62" fmla="*/ 3 w 102"/>
                  <a:gd name="T63" fmla="*/ 0 h 105"/>
                  <a:gd name="T64" fmla="*/ 3 w 102"/>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
                  <a:gd name="T100" fmla="*/ 0 h 105"/>
                  <a:gd name="T101" fmla="*/ 102 w 102"/>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 h="105">
                    <a:moveTo>
                      <a:pt x="51" y="0"/>
                    </a:moveTo>
                    <a:lnTo>
                      <a:pt x="61" y="1"/>
                    </a:lnTo>
                    <a:lnTo>
                      <a:pt x="71" y="5"/>
                    </a:lnTo>
                    <a:lnTo>
                      <a:pt x="79" y="10"/>
                    </a:lnTo>
                    <a:lnTo>
                      <a:pt x="87" y="16"/>
                    </a:lnTo>
                    <a:lnTo>
                      <a:pt x="92" y="23"/>
                    </a:lnTo>
                    <a:lnTo>
                      <a:pt x="98" y="33"/>
                    </a:lnTo>
                    <a:lnTo>
                      <a:pt x="101" y="43"/>
                    </a:lnTo>
                    <a:lnTo>
                      <a:pt x="102" y="53"/>
                    </a:lnTo>
                    <a:lnTo>
                      <a:pt x="101" y="64"/>
                    </a:lnTo>
                    <a:lnTo>
                      <a:pt x="98" y="74"/>
                    </a:lnTo>
                    <a:lnTo>
                      <a:pt x="92" y="82"/>
                    </a:lnTo>
                    <a:lnTo>
                      <a:pt x="87" y="90"/>
                    </a:lnTo>
                    <a:lnTo>
                      <a:pt x="79" y="96"/>
                    </a:lnTo>
                    <a:lnTo>
                      <a:pt x="71" y="101"/>
                    </a:lnTo>
                    <a:lnTo>
                      <a:pt x="61" y="104"/>
                    </a:lnTo>
                    <a:lnTo>
                      <a:pt x="51" y="105"/>
                    </a:lnTo>
                    <a:lnTo>
                      <a:pt x="41" y="104"/>
                    </a:lnTo>
                    <a:lnTo>
                      <a:pt x="31" y="101"/>
                    </a:lnTo>
                    <a:lnTo>
                      <a:pt x="23" y="96"/>
                    </a:lnTo>
                    <a:lnTo>
                      <a:pt x="15" y="90"/>
                    </a:lnTo>
                    <a:lnTo>
                      <a:pt x="10" y="82"/>
                    </a:lnTo>
                    <a:lnTo>
                      <a:pt x="5" y="74"/>
                    </a:lnTo>
                    <a:lnTo>
                      <a:pt x="2" y="64"/>
                    </a:lnTo>
                    <a:lnTo>
                      <a:pt x="0" y="53"/>
                    </a:lnTo>
                    <a:lnTo>
                      <a:pt x="2" y="43"/>
                    </a:lnTo>
                    <a:lnTo>
                      <a:pt x="5" y="33"/>
                    </a:lnTo>
                    <a:lnTo>
                      <a:pt x="10" y="23"/>
                    </a:lnTo>
                    <a:lnTo>
                      <a:pt x="15" y="16"/>
                    </a:lnTo>
                    <a:lnTo>
                      <a:pt x="23" y="10"/>
                    </a:lnTo>
                    <a:lnTo>
                      <a:pt x="31" y="5"/>
                    </a:lnTo>
                    <a:lnTo>
                      <a:pt x="41" y="1"/>
                    </a:lnTo>
                    <a:lnTo>
                      <a:pt x="51" y="0"/>
                    </a:lnTo>
                    <a:close/>
                  </a:path>
                </a:pathLst>
              </a:custGeom>
              <a:solidFill>
                <a:srgbClr val="635623"/>
              </a:solidFill>
              <a:ln w="9525">
                <a:noFill/>
                <a:round/>
                <a:headEnd/>
                <a:tailEnd/>
              </a:ln>
            </p:spPr>
            <p:txBody>
              <a:bodyPr rot="10800000" vert="eaVert"/>
              <a:lstStyle/>
              <a:p>
                <a:endParaRPr lang="en-US" sz="2400"/>
              </a:p>
            </p:txBody>
          </p:sp>
          <p:sp>
            <p:nvSpPr>
              <p:cNvPr id="201" name="Freeform 253"/>
              <p:cNvSpPr>
                <a:spLocks noChangeAspect="1"/>
              </p:cNvSpPr>
              <p:nvPr/>
            </p:nvSpPr>
            <p:spPr bwMode="auto">
              <a:xfrm>
                <a:off x="5010" y="2166"/>
                <a:ext cx="47" cy="49"/>
              </a:xfrm>
              <a:custGeom>
                <a:avLst/>
                <a:gdLst>
                  <a:gd name="T0" fmla="*/ 3 w 94"/>
                  <a:gd name="T1" fmla="*/ 0 h 98"/>
                  <a:gd name="T2" fmla="*/ 3 w 94"/>
                  <a:gd name="T3" fmla="*/ 1 h 98"/>
                  <a:gd name="T4" fmla="*/ 5 w 94"/>
                  <a:gd name="T5" fmla="*/ 1 h 98"/>
                  <a:gd name="T6" fmla="*/ 5 w 94"/>
                  <a:gd name="T7" fmla="*/ 1 h 98"/>
                  <a:gd name="T8" fmla="*/ 5 w 94"/>
                  <a:gd name="T9" fmla="*/ 1 h 98"/>
                  <a:gd name="T10" fmla="*/ 6 w 94"/>
                  <a:gd name="T11" fmla="*/ 2 h 98"/>
                  <a:gd name="T12" fmla="*/ 6 w 94"/>
                  <a:gd name="T13" fmla="*/ 2 h 98"/>
                  <a:gd name="T14" fmla="*/ 6 w 94"/>
                  <a:gd name="T15" fmla="*/ 3 h 98"/>
                  <a:gd name="T16" fmla="*/ 6 w 94"/>
                  <a:gd name="T17" fmla="*/ 3 h 98"/>
                  <a:gd name="T18" fmla="*/ 6 w 94"/>
                  <a:gd name="T19" fmla="*/ 4 h 98"/>
                  <a:gd name="T20" fmla="*/ 6 w 94"/>
                  <a:gd name="T21" fmla="*/ 5 h 98"/>
                  <a:gd name="T22" fmla="*/ 6 w 94"/>
                  <a:gd name="T23" fmla="*/ 5 h 98"/>
                  <a:gd name="T24" fmla="*/ 5 w 94"/>
                  <a:gd name="T25" fmla="*/ 6 h 98"/>
                  <a:gd name="T26" fmla="*/ 5 w 94"/>
                  <a:gd name="T27" fmla="*/ 6 h 98"/>
                  <a:gd name="T28" fmla="*/ 5 w 94"/>
                  <a:gd name="T29" fmla="*/ 6 h 98"/>
                  <a:gd name="T30" fmla="*/ 3 w 94"/>
                  <a:gd name="T31" fmla="*/ 6 h 98"/>
                  <a:gd name="T32" fmla="*/ 3 w 94"/>
                  <a:gd name="T33" fmla="*/ 6 h 98"/>
                  <a:gd name="T34" fmla="*/ 3 w 94"/>
                  <a:gd name="T35" fmla="*/ 6 h 98"/>
                  <a:gd name="T36" fmla="*/ 2 w 94"/>
                  <a:gd name="T37" fmla="*/ 6 h 98"/>
                  <a:gd name="T38" fmla="*/ 1 w 94"/>
                  <a:gd name="T39" fmla="*/ 6 h 98"/>
                  <a:gd name="T40" fmla="*/ 1 w 94"/>
                  <a:gd name="T41" fmla="*/ 6 h 98"/>
                  <a:gd name="T42" fmla="*/ 1 w 94"/>
                  <a:gd name="T43" fmla="*/ 5 h 98"/>
                  <a:gd name="T44" fmla="*/ 1 w 94"/>
                  <a:gd name="T45" fmla="*/ 5 h 98"/>
                  <a:gd name="T46" fmla="*/ 1 w 94"/>
                  <a:gd name="T47" fmla="*/ 4 h 98"/>
                  <a:gd name="T48" fmla="*/ 0 w 94"/>
                  <a:gd name="T49" fmla="*/ 3 h 98"/>
                  <a:gd name="T50" fmla="*/ 1 w 94"/>
                  <a:gd name="T51" fmla="*/ 3 h 98"/>
                  <a:gd name="T52" fmla="*/ 1 w 94"/>
                  <a:gd name="T53" fmla="*/ 2 h 98"/>
                  <a:gd name="T54" fmla="*/ 1 w 94"/>
                  <a:gd name="T55" fmla="*/ 2 h 98"/>
                  <a:gd name="T56" fmla="*/ 1 w 94"/>
                  <a:gd name="T57" fmla="*/ 1 h 98"/>
                  <a:gd name="T58" fmla="*/ 1 w 94"/>
                  <a:gd name="T59" fmla="*/ 1 h 98"/>
                  <a:gd name="T60" fmla="*/ 2 w 94"/>
                  <a:gd name="T61" fmla="*/ 1 h 98"/>
                  <a:gd name="T62" fmla="*/ 3 w 94"/>
                  <a:gd name="T63" fmla="*/ 1 h 98"/>
                  <a:gd name="T64" fmla="*/ 3 w 94"/>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8"/>
                  <a:gd name="T101" fmla="*/ 94 w 94"/>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8">
                    <a:moveTo>
                      <a:pt x="47" y="0"/>
                    </a:moveTo>
                    <a:lnTo>
                      <a:pt x="56" y="1"/>
                    </a:lnTo>
                    <a:lnTo>
                      <a:pt x="65" y="3"/>
                    </a:lnTo>
                    <a:lnTo>
                      <a:pt x="74" y="8"/>
                    </a:lnTo>
                    <a:lnTo>
                      <a:pt x="80" y="13"/>
                    </a:lnTo>
                    <a:lnTo>
                      <a:pt x="86" y="22"/>
                    </a:lnTo>
                    <a:lnTo>
                      <a:pt x="91" y="30"/>
                    </a:lnTo>
                    <a:lnTo>
                      <a:pt x="93" y="39"/>
                    </a:lnTo>
                    <a:lnTo>
                      <a:pt x="94" y="48"/>
                    </a:lnTo>
                    <a:lnTo>
                      <a:pt x="93" y="58"/>
                    </a:lnTo>
                    <a:lnTo>
                      <a:pt x="91" y="68"/>
                    </a:lnTo>
                    <a:lnTo>
                      <a:pt x="86" y="76"/>
                    </a:lnTo>
                    <a:lnTo>
                      <a:pt x="80" y="83"/>
                    </a:lnTo>
                    <a:lnTo>
                      <a:pt x="74" y="89"/>
                    </a:lnTo>
                    <a:lnTo>
                      <a:pt x="65" y="94"/>
                    </a:lnTo>
                    <a:lnTo>
                      <a:pt x="56" y="96"/>
                    </a:lnTo>
                    <a:lnTo>
                      <a:pt x="47" y="98"/>
                    </a:lnTo>
                    <a:lnTo>
                      <a:pt x="38" y="96"/>
                    </a:lnTo>
                    <a:lnTo>
                      <a:pt x="29" y="94"/>
                    </a:lnTo>
                    <a:lnTo>
                      <a:pt x="21" y="89"/>
                    </a:lnTo>
                    <a:lnTo>
                      <a:pt x="14" y="83"/>
                    </a:lnTo>
                    <a:lnTo>
                      <a:pt x="8" y="76"/>
                    </a:lnTo>
                    <a:lnTo>
                      <a:pt x="3" y="68"/>
                    </a:lnTo>
                    <a:lnTo>
                      <a:pt x="1" y="58"/>
                    </a:lnTo>
                    <a:lnTo>
                      <a:pt x="0" y="48"/>
                    </a:lnTo>
                    <a:lnTo>
                      <a:pt x="1" y="39"/>
                    </a:lnTo>
                    <a:lnTo>
                      <a:pt x="3" y="30"/>
                    </a:lnTo>
                    <a:lnTo>
                      <a:pt x="8" y="22"/>
                    </a:lnTo>
                    <a:lnTo>
                      <a:pt x="14" y="13"/>
                    </a:lnTo>
                    <a:lnTo>
                      <a:pt x="21" y="8"/>
                    </a:lnTo>
                    <a:lnTo>
                      <a:pt x="29" y="3"/>
                    </a:lnTo>
                    <a:lnTo>
                      <a:pt x="38" y="1"/>
                    </a:lnTo>
                    <a:lnTo>
                      <a:pt x="47" y="0"/>
                    </a:lnTo>
                    <a:close/>
                  </a:path>
                </a:pathLst>
              </a:custGeom>
              <a:solidFill>
                <a:srgbClr val="775B1C"/>
              </a:solidFill>
              <a:ln w="9525">
                <a:noFill/>
                <a:round/>
                <a:headEnd/>
                <a:tailEnd/>
              </a:ln>
            </p:spPr>
            <p:txBody>
              <a:bodyPr rot="10800000" vert="eaVert"/>
              <a:lstStyle/>
              <a:p>
                <a:endParaRPr lang="en-US" sz="2400"/>
              </a:p>
            </p:txBody>
          </p:sp>
          <p:sp>
            <p:nvSpPr>
              <p:cNvPr id="202" name="Freeform 254"/>
              <p:cNvSpPr>
                <a:spLocks noChangeAspect="1"/>
              </p:cNvSpPr>
              <p:nvPr/>
            </p:nvSpPr>
            <p:spPr bwMode="auto">
              <a:xfrm>
                <a:off x="5012" y="2167"/>
                <a:ext cx="43" cy="45"/>
              </a:xfrm>
              <a:custGeom>
                <a:avLst/>
                <a:gdLst>
                  <a:gd name="T0" fmla="*/ 2 w 88"/>
                  <a:gd name="T1" fmla="*/ 0 h 91"/>
                  <a:gd name="T2" fmla="*/ 3 w 88"/>
                  <a:gd name="T3" fmla="*/ 0 h 91"/>
                  <a:gd name="T4" fmla="*/ 3 w 88"/>
                  <a:gd name="T5" fmla="*/ 0 h 91"/>
                  <a:gd name="T6" fmla="*/ 4 w 88"/>
                  <a:gd name="T7" fmla="*/ 0 h 91"/>
                  <a:gd name="T8" fmla="*/ 4 w 88"/>
                  <a:gd name="T9" fmla="*/ 0 h 91"/>
                  <a:gd name="T10" fmla="*/ 5 w 88"/>
                  <a:gd name="T11" fmla="*/ 1 h 91"/>
                  <a:gd name="T12" fmla="*/ 5 w 88"/>
                  <a:gd name="T13" fmla="*/ 1 h 91"/>
                  <a:gd name="T14" fmla="*/ 5 w 88"/>
                  <a:gd name="T15" fmla="*/ 2 h 91"/>
                  <a:gd name="T16" fmla="*/ 5 w 88"/>
                  <a:gd name="T17" fmla="*/ 2 h 91"/>
                  <a:gd name="T18" fmla="*/ 5 w 88"/>
                  <a:gd name="T19" fmla="*/ 3 h 91"/>
                  <a:gd name="T20" fmla="*/ 5 w 88"/>
                  <a:gd name="T21" fmla="*/ 3 h 91"/>
                  <a:gd name="T22" fmla="*/ 5 w 88"/>
                  <a:gd name="T23" fmla="*/ 4 h 91"/>
                  <a:gd name="T24" fmla="*/ 4 w 88"/>
                  <a:gd name="T25" fmla="*/ 4 h 91"/>
                  <a:gd name="T26" fmla="*/ 4 w 88"/>
                  <a:gd name="T27" fmla="*/ 5 h 91"/>
                  <a:gd name="T28" fmla="*/ 3 w 88"/>
                  <a:gd name="T29" fmla="*/ 5 h 91"/>
                  <a:gd name="T30" fmla="*/ 3 w 88"/>
                  <a:gd name="T31" fmla="*/ 5 h 91"/>
                  <a:gd name="T32" fmla="*/ 2 w 88"/>
                  <a:gd name="T33" fmla="*/ 5 h 91"/>
                  <a:gd name="T34" fmla="*/ 2 w 88"/>
                  <a:gd name="T35" fmla="*/ 5 h 91"/>
                  <a:gd name="T36" fmla="*/ 1 w 88"/>
                  <a:gd name="T37" fmla="*/ 5 h 91"/>
                  <a:gd name="T38" fmla="*/ 1 w 88"/>
                  <a:gd name="T39" fmla="*/ 5 h 91"/>
                  <a:gd name="T40" fmla="*/ 0 w 88"/>
                  <a:gd name="T41" fmla="*/ 4 h 91"/>
                  <a:gd name="T42" fmla="*/ 0 w 88"/>
                  <a:gd name="T43" fmla="*/ 4 h 91"/>
                  <a:gd name="T44" fmla="*/ 0 w 88"/>
                  <a:gd name="T45" fmla="*/ 3 h 91"/>
                  <a:gd name="T46" fmla="*/ 0 w 88"/>
                  <a:gd name="T47" fmla="*/ 3 h 91"/>
                  <a:gd name="T48" fmla="*/ 0 w 88"/>
                  <a:gd name="T49" fmla="*/ 2 h 91"/>
                  <a:gd name="T50" fmla="*/ 0 w 88"/>
                  <a:gd name="T51" fmla="*/ 2 h 91"/>
                  <a:gd name="T52" fmla="*/ 0 w 88"/>
                  <a:gd name="T53" fmla="*/ 1 h 91"/>
                  <a:gd name="T54" fmla="*/ 0 w 88"/>
                  <a:gd name="T55" fmla="*/ 1 h 91"/>
                  <a:gd name="T56" fmla="*/ 0 w 88"/>
                  <a:gd name="T57" fmla="*/ 0 h 91"/>
                  <a:gd name="T58" fmla="*/ 1 w 88"/>
                  <a:gd name="T59" fmla="*/ 0 h 91"/>
                  <a:gd name="T60" fmla="*/ 1 w 88"/>
                  <a:gd name="T61" fmla="*/ 0 h 91"/>
                  <a:gd name="T62" fmla="*/ 2 w 88"/>
                  <a:gd name="T63" fmla="*/ 0 h 91"/>
                  <a:gd name="T64" fmla="*/ 2 w 88"/>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1"/>
                  <a:gd name="T101" fmla="*/ 88 w 88"/>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1">
                    <a:moveTo>
                      <a:pt x="44" y="0"/>
                    </a:moveTo>
                    <a:lnTo>
                      <a:pt x="53" y="1"/>
                    </a:lnTo>
                    <a:lnTo>
                      <a:pt x="61" y="3"/>
                    </a:lnTo>
                    <a:lnTo>
                      <a:pt x="68" y="8"/>
                    </a:lnTo>
                    <a:lnTo>
                      <a:pt x="75" y="13"/>
                    </a:lnTo>
                    <a:lnTo>
                      <a:pt x="81" y="20"/>
                    </a:lnTo>
                    <a:lnTo>
                      <a:pt x="84" y="28"/>
                    </a:lnTo>
                    <a:lnTo>
                      <a:pt x="87" y="36"/>
                    </a:lnTo>
                    <a:lnTo>
                      <a:pt x="88" y="45"/>
                    </a:lnTo>
                    <a:lnTo>
                      <a:pt x="87" y="54"/>
                    </a:lnTo>
                    <a:lnTo>
                      <a:pt x="84" y="63"/>
                    </a:lnTo>
                    <a:lnTo>
                      <a:pt x="81" y="70"/>
                    </a:lnTo>
                    <a:lnTo>
                      <a:pt x="75" y="77"/>
                    </a:lnTo>
                    <a:lnTo>
                      <a:pt x="68" y="83"/>
                    </a:lnTo>
                    <a:lnTo>
                      <a:pt x="61" y="87"/>
                    </a:lnTo>
                    <a:lnTo>
                      <a:pt x="53" y="90"/>
                    </a:lnTo>
                    <a:lnTo>
                      <a:pt x="44" y="91"/>
                    </a:lnTo>
                    <a:lnTo>
                      <a:pt x="35" y="90"/>
                    </a:lnTo>
                    <a:lnTo>
                      <a:pt x="27" y="87"/>
                    </a:lnTo>
                    <a:lnTo>
                      <a:pt x="20" y="83"/>
                    </a:lnTo>
                    <a:lnTo>
                      <a:pt x="13" y="77"/>
                    </a:lnTo>
                    <a:lnTo>
                      <a:pt x="7" y="70"/>
                    </a:lnTo>
                    <a:lnTo>
                      <a:pt x="4" y="63"/>
                    </a:lnTo>
                    <a:lnTo>
                      <a:pt x="1" y="54"/>
                    </a:lnTo>
                    <a:lnTo>
                      <a:pt x="0" y="45"/>
                    </a:lnTo>
                    <a:lnTo>
                      <a:pt x="1" y="36"/>
                    </a:lnTo>
                    <a:lnTo>
                      <a:pt x="4" y="28"/>
                    </a:lnTo>
                    <a:lnTo>
                      <a:pt x="7" y="20"/>
                    </a:lnTo>
                    <a:lnTo>
                      <a:pt x="13" y="13"/>
                    </a:lnTo>
                    <a:lnTo>
                      <a:pt x="20" y="8"/>
                    </a:lnTo>
                    <a:lnTo>
                      <a:pt x="27" y="3"/>
                    </a:lnTo>
                    <a:lnTo>
                      <a:pt x="35" y="1"/>
                    </a:lnTo>
                    <a:lnTo>
                      <a:pt x="44" y="0"/>
                    </a:lnTo>
                    <a:close/>
                  </a:path>
                </a:pathLst>
              </a:custGeom>
              <a:solidFill>
                <a:srgbClr val="8C6014"/>
              </a:solidFill>
              <a:ln w="9525">
                <a:noFill/>
                <a:round/>
                <a:headEnd/>
                <a:tailEnd/>
              </a:ln>
            </p:spPr>
            <p:txBody>
              <a:bodyPr rot="10800000" vert="eaVert"/>
              <a:lstStyle/>
              <a:p>
                <a:endParaRPr lang="en-US" sz="2400"/>
              </a:p>
            </p:txBody>
          </p:sp>
          <p:sp>
            <p:nvSpPr>
              <p:cNvPr id="203" name="Freeform 255"/>
              <p:cNvSpPr>
                <a:spLocks noChangeAspect="1"/>
              </p:cNvSpPr>
              <p:nvPr/>
            </p:nvSpPr>
            <p:spPr bwMode="auto">
              <a:xfrm>
                <a:off x="5013" y="2168"/>
                <a:ext cx="41" cy="43"/>
              </a:xfrm>
              <a:custGeom>
                <a:avLst/>
                <a:gdLst>
                  <a:gd name="T0" fmla="*/ 3 w 82"/>
                  <a:gd name="T1" fmla="*/ 0 h 86"/>
                  <a:gd name="T2" fmla="*/ 3 w 82"/>
                  <a:gd name="T3" fmla="*/ 1 h 86"/>
                  <a:gd name="T4" fmla="*/ 4 w 82"/>
                  <a:gd name="T5" fmla="*/ 1 h 86"/>
                  <a:gd name="T6" fmla="*/ 4 w 82"/>
                  <a:gd name="T7" fmla="*/ 1 h 86"/>
                  <a:gd name="T8" fmla="*/ 5 w 82"/>
                  <a:gd name="T9" fmla="*/ 1 h 86"/>
                  <a:gd name="T10" fmla="*/ 5 w 82"/>
                  <a:gd name="T11" fmla="*/ 1 h 86"/>
                  <a:gd name="T12" fmla="*/ 5 w 82"/>
                  <a:gd name="T13" fmla="*/ 2 h 86"/>
                  <a:gd name="T14" fmla="*/ 5 w 82"/>
                  <a:gd name="T15" fmla="*/ 3 h 86"/>
                  <a:gd name="T16" fmla="*/ 5 w 82"/>
                  <a:gd name="T17" fmla="*/ 3 h 86"/>
                  <a:gd name="T18" fmla="*/ 5 w 82"/>
                  <a:gd name="T19" fmla="*/ 3 h 86"/>
                  <a:gd name="T20" fmla="*/ 5 w 82"/>
                  <a:gd name="T21" fmla="*/ 4 h 86"/>
                  <a:gd name="T22" fmla="*/ 5 w 82"/>
                  <a:gd name="T23" fmla="*/ 5 h 86"/>
                  <a:gd name="T24" fmla="*/ 5 w 82"/>
                  <a:gd name="T25" fmla="*/ 5 h 86"/>
                  <a:gd name="T26" fmla="*/ 4 w 82"/>
                  <a:gd name="T27" fmla="*/ 5 h 86"/>
                  <a:gd name="T28" fmla="*/ 4 w 82"/>
                  <a:gd name="T29" fmla="*/ 5 h 86"/>
                  <a:gd name="T30" fmla="*/ 3 w 82"/>
                  <a:gd name="T31" fmla="*/ 5 h 86"/>
                  <a:gd name="T32" fmla="*/ 3 w 82"/>
                  <a:gd name="T33" fmla="*/ 5 h 86"/>
                  <a:gd name="T34" fmla="*/ 3 w 82"/>
                  <a:gd name="T35" fmla="*/ 5 h 86"/>
                  <a:gd name="T36" fmla="*/ 2 w 82"/>
                  <a:gd name="T37" fmla="*/ 5 h 86"/>
                  <a:gd name="T38" fmla="*/ 1 w 82"/>
                  <a:gd name="T39" fmla="*/ 5 h 86"/>
                  <a:gd name="T40" fmla="*/ 1 w 82"/>
                  <a:gd name="T41" fmla="*/ 5 h 86"/>
                  <a:gd name="T42" fmla="*/ 1 w 82"/>
                  <a:gd name="T43" fmla="*/ 5 h 86"/>
                  <a:gd name="T44" fmla="*/ 1 w 82"/>
                  <a:gd name="T45" fmla="*/ 4 h 86"/>
                  <a:gd name="T46" fmla="*/ 1 w 82"/>
                  <a:gd name="T47" fmla="*/ 3 h 86"/>
                  <a:gd name="T48" fmla="*/ 0 w 82"/>
                  <a:gd name="T49" fmla="*/ 3 h 86"/>
                  <a:gd name="T50" fmla="*/ 1 w 82"/>
                  <a:gd name="T51" fmla="*/ 3 h 86"/>
                  <a:gd name="T52" fmla="*/ 1 w 82"/>
                  <a:gd name="T53" fmla="*/ 2 h 86"/>
                  <a:gd name="T54" fmla="*/ 1 w 82"/>
                  <a:gd name="T55" fmla="*/ 1 h 86"/>
                  <a:gd name="T56" fmla="*/ 1 w 82"/>
                  <a:gd name="T57" fmla="*/ 1 h 86"/>
                  <a:gd name="T58" fmla="*/ 1 w 82"/>
                  <a:gd name="T59" fmla="*/ 1 h 86"/>
                  <a:gd name="T60" fmla="*/ 2 w 82"/>
                  <a:gd name="T61" fmla="*/ 1 h 86"/>
                  <a:gd name="T62" fmla="*/ 3 w 82"/>
                  <a:gd name="T63" fmla="*/ 1 h 86"/>
                  <a:gd name="T64" fmla="*/ 3 w 82"/>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6"/>
                  <a:gd name="T101" fmla="*/ 82 w 82"/>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6">
                    <a:moveTo>
                      <a:pt x="41" y="0"/>
                    </a:moveTo>
                    <a:lnTo>
                      <a:pt x="49" y="1"/>
                    </a:lnTo>
                    <a:lnTo>
                      <a:pt x="57" y="4"/>
                    </a:lnTo>
                    <a:lnTo>
                      <a:pt x="64" y="7"/>
                    </a:lnTo>
                    <a:lnTo>
                      <a:pt x="71" y="13"/>
                    </a:lnTo>
                    <a:lnTo>
                      <a:pt x="76" y="20"/>
                    </a:lnTo>
                    <a:lnTo>
                      <a:pt x="79" y="27"/>
                    </a:lnTo>
                    <a:lnTo>
                      <a:pt x="81" y="35"/>
                    </a:lnTo>
                    <a:lnTo>
                      <a:pt x="82" y="43"/>
                    </a:lnTo>
                    <a:lnTo>
                      <a:pt x="81" y="52"/>
                    </a:lnTo>
                    <a:lnTo>
                      <a:pt x="79" y="60"/>
                    </a:lnTo>
                    <a:lnTo>
                      <a:pt x="76" y="67"/>
                    </a:lnTo>
                    <a:lnTo>
                      <a:pt x="71" y="74"/>
                    </a:lnTo>
                    <a:lnTo>
                      <a:pt x="64" y="80"/>
                    </a:lnTo>
                    <a:lnTo>
                      <a:pt x="57" y="83"/>
                    </a:lnTo>
                    <a:lnTo>
                      <a:pt x="49" y="85"/>
                    </a:lnTo>
                    <a:lnTo>
                      <a:pt x="41" y="86"/>
                    </a:lnTo>
                    <a:lnTo>
                      <a:pt x="33" y="85"/>
                    </a:lnTo>
                    <a:lnTo>
                      <a:pt x="25" y="83"/>
                    </a:lnTo>
                    <a:lnTo>
                      <a:pt x="18" y="80"/>
                    </a:lnTo>
                    <a:lnTo>
                      <a:pt x="12" y="74"/>
                    </a:lnTo>
                    <a:lnTo>
                      <a:pt x="6" y="67"/>
                    </a:lnTo>
                    <a:lnTo>
                      <a:pt x="3" y="60"/>
                    </a:lnTo>
                    <a:lnTo>
                      <a:pt x="1" y="52"/>
                    </a:lnTo>
                    <a:lnTo>
                      <a:pt x="0" y="43"/>
                    </a:lnTo>
                    <a:lnTo>
                      <a:pt x="1" y="35"/>
                    </a:lnTo>
                    <a:lnTo>
                      <a:pt x="3" y="27"/>
                    </a:lnTo>
                    <a:lnTo>
                      <a:pt x="6" y="20"/>
                    </a:lnTo>
                    <a:lnTo>
                      <a:pt x="12" y="13"/>
                    </a:lnTo>
                    <a:lnTo>
                      <a:pt x="18" y="7"/>
                    </a:lnTo>
                    <a:lnTo>
                      <a:pt x="25" y="4"/>
                    </a:lnTo>
                    <a:lnTo>
                      <a:pt x="33" y="1"/>
                    </a:lnTo>
                    <a:lnTo>
                      <a:pt x="41" y="0"/>
                    </a:lnTo>
                    <a:close/>
                  </a:path>
                </a:pathLst>
              </a:custGeom>
              <a:solidFill>
                <a:srgbClr val="A3660C"/>
              </a:solidFill>
              <a:ln w="9525">
                <a:noFill/>
                <a:round/>
                <a:headEnd/>
                <a:tailEnd/>
              </a:ln>
            </p:spPr>
            <p:txBody>
              <a:bodyPr rot="10800000" vert="eaVert"/>
              <a:lstStyle/>
              <a:p>
                <a:endParaRPr lang="en-US" sz="2400"/>
              </a:p>
            </p:txBody>
          </p:sp>
          <p:sp>
            <p:nvSpPr>
              <p:cNvPr id="204" name="Freeform 256"/>
              <p:cNvSpPr>
                <a:spLocks noChangeAspect="1"/>
              </p:cNvSpPr>
              <p:nvPr/>
            </p:nvSpPr>
            <p:spPr bwMode="auto">
              <a:xfrm>
                <a:off x="5015" y="2169"/>
                <a:ext cx="38" cy="39"/>
              </a:xfrm>
              <a:custGeom>
                <a:avLst/>
                <a:gdLst>
                  <a:gd name="T0" fmla="*/ 2 w 76"/>
                  <a:gd name="T1" fmla="*/ 0 h 80"/>
                  <a:gd name="T2" fmla="*/ 3 w 76"/>
                  <a:gd name="T3" fmla="*/ 0 h 80"/>
                  <a:gd name="T4" fmla="*/ 3 w 76"/>
                  <a:gd name="T5" fmla="*/ 0 h 80"/>
                  <a:gd name="T6" fmla="*/ 4 w 76"/>
                  <a:gd name="T7" fmla="*/ 0 h 80"/>
                  <a:gd name="T8" fmla="*/ 5 w 76"/>
                  <a:gd name="T9" fmla="*/ 0 h 80"/>
                  <a:gd name="T10" fmla="*/ 5 w 76"/>
                  <a:gd name="T11" fmla="*/ 1 h 80"/>
                  <a:gd name="T12" fmla="*/ 5 w 76"/>
                  <a:gd name="T13" fmla="*/ 1 h 80"/>
                  <a:gd name="T14" fmla="*/ 5 w 76"/>
                  <a:gd name="T15" fmla="*/ 1 h 80"/>
                  <a:gd name="T16" fmla="*/ 5 w 76"/>
                  <a:gd name="T17" fmla="*/ 2 h 80"/>
                  <a:gd name="T18" fmla="*/ 5 w 76"/>
                  <a:gd name="T19" fmla="*/ 2 h 80"/>
                  <a:gd name="T20" fmla="*/ 5 w 76"/>
                  <a:gd name="T21" fmla="*/ 3 h 80"/>
                  <a:gd name="T22" fmla="*/ 5 w 76"/>
                  <a:gd name="T23" fmla="*/ 3 h 80"/>
                  <a:gd name="T24" fmla="*/ 5 w 76"/>
                  <a:gd name="T25" fmla="*/ 4 h 80"/>
                  <a:gd name="T26" fmla="*/ 4 w 76"/>
                  <a:gd name="T27" fmla="*/ 4 h 80"/>
                  <a:gd name="T28" fmla="*/ 3 w 76"/>
                  <a:gd name="T29" fmla="*/ 4 h 80"/>
                  <a:gd name="T30" fmla="*/ 3 w 76"/>
                  <a:gd name="T31" fmla="*/ 4 h 80"/>
                  <a:gd name="T32" fmla="*/ 2 w 76"/>
                  <a:gd name="T33" fmla="*/ 4 h 80"/>
                  <a:gd name="T34" fmla="*/ 2 w 76"/>
                  <a:gd name="T35" fmla="*/ 4 h 80"/>
                  <a:gd name="T36" fmla="*/ 1 w 76"/>
                  <a:gd name="T37" fmla="*/ 4 h 80"/>
                  <a:gd name="T38" fmla="*/ 1 w 76"/>
                  <a:gd name="T39" fmla="*/ 4 h 80"/>
                  <a:gd name="T40" fmla="*/ 1 w 76"/>
                  <a:gd name="T41" fmla="*/ 4 h 80"/>
                  <a:gd name="T42" fmla="*/ 1 w 76"/>
                  <a:gd name="T43" fmla="*/ 3 h 80"/>
                  <a:gd name="T44" fmla="*/ 1 w 76"/>
                  <a:gd name="T45" fmla="*/ 3 h 80"/>
                  <a:gd name="T46" fmla="*/ 1 w 76"/>
                  <a:gd name="T47" fmla="*/ 2 h 80"/>
                  <a:gd name="T48" fmla="*/ 0 w 76"/>
                  <a:gd name="T49" fmla="*/ 2 h 80"/>
                  <a:gd name="T50" fmla="*/ 1 w 76"/>
                  <a:gd name="T51" fmla="*/ 1 h 80"/>
                  <a:gd name="T52" fmla="*/ 1 w 76"/>
                  <a:gd name="T53" fmla="*/ 1 h 80"/>
                  <a:gd name="T54" fmla="*/ 1 w 76"/>
                  <a:gd name="T55" fmla="*/ 1 h 80"/>
                  <a:gd name="T56" fmla="*/ 1 w 76"/>
                  <a:gd name="T57" fmla="*/ 0 h 80"/>
                  <a:gd name="T58" fmla="*/ 1 w 76"/>
                  <a:gd name="T59" fmla="*/ 0 h 80"/>
                  <a:gd name="T60" fmla="*/ 1 w 76"/>
                  <a:gd name="T61" fmla="*/ 0 h 80"/>
                  <a:gd name="T62" fmla="*/ 2 w 76"/>
                  <a:gd name="T63" fmla="*/ 0 h 80"/>
                  <a:gd name="T64" fmla="*/ 2 w 76"/>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80"/>
                  <a:gd name="T101" fmla="*/ 76 w 76"/>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80">
                    <a:moveTo>
                      <a:pt x="38" y="0"/>
                    </a:moveTo>
                    <a:lnTo>
                      <a:pt x="46" y="2"/>
                    </a:lnTo>
                    <a:lnTo>
                      <a:pt x="53" y="4"/>
                    </a:lnTo>
                    <a:lnTo>
                      <a:pt x="59" y="7"/>
                    </a:lnTo>
                    <a:lnTo>
                      <a:pt x="65" y="12"/>
                    </a:lnTo>
                    <a:lnTo>
                      <a:pt x="69" y="18"/>
                    </a:lnTo>
                    <a:lnTo>
                      <a:pt x="73" y="25"/>
                    </a:lnTo>
                    <a:lnTo>
                      <a:pt x="75" y="31"/>
                    </a:lnTo>
                    <a:lnTo>
                      <a:pt x="76" y="40"/>
                    </a:lnTo>
                    <a:lnTo>
                      <a:pt x="75" y="48"/>
                    </a:lnTo>
                    <a:lnTo>
                      <a:pt x="73" y="55"/>
                    </a:lnTo>
                    <a:lnTo>
                      <a:pt x="69" y="61"/>
                    </a:lnTo>
                    <a:lnTo>
                      <a:pt x="65" y="68"/>
                    </a:lnTo>
                    <a:lnTo>
                      <a:pt x="59" y="73"/>
                    </a:lnTo>
                    <a:lnTo>
                      <a:pt x="53" y="76"/>
                    </a:lnTo>
                    <a:lnTo>
                      <a:pt x="46" y="79"/>
                    </a:lnTo>
                    <a:lnTo>
                      <a:pt x="38" y="80"/>
                    </a:lnTo>
                    <a:lnTo>
                      <a:pt x="30" y="79"/>
                    </a:lnTo>
                    <a:lnTo>
                      <a:pt x="23" y="76"/>
                    </a:lnTo>
                    <a:lnTo>
                      <a:pt x="17" y="73"/>
                    </a:lnTo>
                    <a:lnTo>
                      <a:pt x="12" y="68"/>
                    </a:lnTo>
                    <a:lnTo>
                      <a:pt x="7" y="61"/>
                    </a:lnTo>
                    <a:lnTo>
                      <a:pt x="3" y="55"/>
                    </a:lnTo>
                    <a:lnTo>
                      <a:pt x="1" y="48"/>
                    </a:lnTo>
                    <a:lnTo>
                      <a:pt x="0" y="40"/>
                    </a:lnTo>
                    <a:lnTo>
                      <a:pt x="1" y="31"/>
                    </a:lnTo>
                    <a:lnTo>
                      <a:pt x="3" y="25"/>
                    </a:lnTo>
                    <a:lnTo>
                      <a:pt x="7" y="18"/>
                    </a:lnTo>
                    <a:lnTo>
                      <a:pt x="12" y="12"/>
                    </a:lnTo>
                    <a:lnTo>
                      <a:pt x="17" y="7"/>
                    </a:lnTo>
                    <a:lnTo>
                      <a:pt x="23" y="4"/>
                    </a:lnTo>
                    <a:lnTo>
                      <a:pt x="30" y="2"/>
                    </a:lnTo>
                    <a:lnTo>
                      <a:pt x="38" y="0"/>
                    </a:lnTo>
                    <a:close/>
                  </a:path>
                </a:pathLst>
              </a:custGeom>
              <a:solidFill>
                <a:srgbClr val="B76B05"/>
              </a:solidFill>
              <a:ln w="9525">
                <a:noFill/>
                <a:round/>
                <a:headEnd/>
                <a:tailEnd/>
              </a:ln>
            </p:spPr>
            <p:txBody>
              <a:bodyPr rot="10800000" vert="eaVert"/>
              <a:lstStyle/>
              <a:p>
                <a:endParaRPr lang="en-US" sz="2400"/>
              </a:p>
            </p:txBody>
          </p:sp>
          <p:sp>
            <p:nvSpPr>
              <p:cNvPr id="205" name="Freeform 257"/>
              <p:cNvSpPr>
                <a:spLocks noChangeAspect="1"/>
              </p:cNvSpPr>
              <p:nvPr/>
            </p:nvSpPr>
            <p:spPr bwMode="auto">
              <a:xfrm>
                <a:off x="4813" y="2152"/>
                <a:ext cx="71" cy="75"/>
              </a:xfrm>
              <a:custGeom>
                <a:avLst/>
                <a:gdLst>
                  <a:gd name="T0" fmla="*/ 4 w 143"/>
                  <a:gd name="T1" fmla="*/ 0 h 150"/>
                  <a:gd name="T2" fmla="*/ 5 w 143"/>
                  <a:gd name="T3" fmla="*/ 1 h 150"/>
                  <a:gd name="T4" fmla="*/ 6 w 143"/>
                  <a:gd name="T5" fmla="*/ 1 h 150"/>
                  <a:gd name="T6" fmla="*/ 7 w 143"/>
                  <a:gd name="T7" fmla="*/ 1 h 150"/>
                  <a:gd name="T8" fmla="*/ 7 w 143"/>
                  <a:gd name="T9" fmla="*/ 1 h 150"/>
                  <a:gd name="T10" fmla="*/ 8 w 143"/>
                  <a:gd name="T11" fmla="*/ 2 h 150"/>
                  <a:gd name="T12" fmla="*/ 8 w 143"/>
                  <a:gd name="T13" fmla="*/ 3 h 150"/>
                  <a:gd name="T14" fmla="*/ 8 w 143"/>
                  <a:gd name="T15" fmla="*/ 4 h 150"/>
                  <a:gd name="T16" fmla="*/ 8 w 143"/>
                  <a:gd name="T17" fmla="*/ 5 h 150"/>
                  <a:gd name="T18" fmla="*/ 8 w 143"/>
                  <a:gd name="T19" fmla="*/ 6 h 150"/>
                  <a:gd name="T20" fmla="*/ 8 w 143"/>
                  <a:gd name="T21" fmla="*/ 6 h 150"/>
                  <a:gd name="T22" fmla="*/ 8 w 143"/>
                  <a:gd name="T23" fmla="*/ 7 h 150"/>
                  <a:gd name="T24" fmla="*/ 7 w 143"/>
                  <a:gd name="T25" fmla="*/ 8 h 150"/>
                  <a:gd name="T26" fmla="*/ 7 w 143"/>
                  <a:gd name="T27" fmla="*/ 9 h 150"/>
                  <a:gd name="T28" fmla="*/ 6 w 143"/>
                  <a:gd name="T29" fmla="*/ 9 h 150"/>
                  <a:gd name="T30" fmla="*/ 5 w 143"/>
                  <a:gd name="T31" fmla="*/ 9 h 150"/>
                  <a:gd name="T32" fmla="*/ 4 w 143"/>
                  <a:gd name="T33" fmla="*/ 9 h 150"/>
                  <a:gd name="T34" fmla="*/ 3 w 143"/>
                  <a:gd name="T35" fmla="*/ 9 h 150"/>
                  <a:gd name="T36" fmla="*/ 2 w 143"/>
                  <a:gd name="T37" fmla="*/ 9 h 150"/>
                  <a:gd name="T38" fmla="*/ 1 w 143"/>
                  <a:gd name="T39" fmla="*/ 9 h 150"/>
                  <a:gd name="T40" fmla="*/ 1 w 143"/>
                  <a:gd name="T41" fmla="*/ 8 h 150"/>
                  <a:gd name="T42" fmla="*/ 0 w 143"/>
                  <a:gd name="T43" fmla="*/ 7 h 150"/>
                  <a:gd name="T44" fmla="*/ 0 w 143"/>
                  <a:gd name="T45" fmla="*/ 6 h 150"/>
                  <a:gd name="T46" fmla="*/ 0 w 143"/>
                  <a:gd name="T47" fmla="*/ 6 h 150"/>
                  <a:gd name="T48" fmla="*/ 0 w 143"/>
                  <a:gd name="T49" fmla="*/ 5 h 150"/>
                  <a:gd name="T50" fmla="*/ 0 w 143"/>
                  <a:gd name="T51" fmla="*/ 4 h 150"/>
                  <a:gd name="T52" fmla="*/ 0 w 143"/>
                  <a:gd name="T53" fmla="*/ 3 h 150"/>
                  <a:gd name="T54" fmla="*/ 0 w 143"/>
                  <a:gd name="T55" fmla="*/ 2 h 150"/>
                  <a:gd name="T56" fmla="*/ 1 w 143"/>
                  <a:gd name="T57" fmla="*/ 1 h 150"/>
                  <a:gd name="T58" fmla="*/ 1 w 143"/>
                  <a:gd name="T59" fmla="*/ 1 h 150"/>
                  <a:gd name="T60" fmla="*/ 2 w 143"/>
                  <a:gd name="T61" fmla="*/ 1 h 150"/>
                  <a:gd name="T62" fmla="*/ 3 w 143"/>
                  <a:gd name="T63" fmla="*/ 1 h 150"/>
                  <a:gd name="T64" fmla="*/ 4 w 143"/>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3"/>
                  <a:gd name="T100" fmla="*/ 0 h 150"/>
                  <a:gd name="T101" fmla="*/ 143 w 143"/>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3" h="150">
                    <a:moveTo>
                      <a:pt x="71" y="0"/>
                    </a:moveTo>
                    <a:lnTo>
                      <a:pt x="85" y="1"/>
                    </a:lnTo>
                    <a:lnTo>
                      <a:pt x="99" y="6"/>
                    </a:lnTo>
                    <a:lnTo>
                      <a:pt x="112" y="13"/>
                    </a:lnTo>
                    <a:lnTo>
                      <a:pt x="122" y="22"/>
                    </a:lnTo>
                    <a:lnTo>
                      <a:pt x="130" y="33"/>
                    </a:lnTo>
                    <a:lnTo>
                      <a:pt x="137" y="46"/>
                    </a:lnTo>
                    <a:lnTo>
                      <a:pt x="142" y="60"/>
                    </a:lnTo>
                    <a:lnTo>
                      <a:pt x="143" y="75"/>
                    </a:lnTo>
                    <a:lnTo>
                      <a:pt x="142" y="90"/>
                    </a:lnTo>
                    <a:lnTo>
                      <a:pt x="137" y="104"/>
                    </a:lnTo>
                    <a:lnTo>
                      <a:pt x="130" y="116"/>
                    </a:lnTo>
                    <a:lnTo>
                      <a:pt x="122" y="128"/>
                    </a:lnTo>
                    <a:lnTo>
                      <a:pt x="112" y="137"/>
                    </a:lnTo>
                    <a:lnTo>
                      <a:pt x="99" y="144"/>
                    </a:lnTo>
                    <a:lnTo>
                      <a:pt x="85" y="149"/>
                    </a:lnTo>
                    <a:lnTo>
                      <a:pt x="71" y="150"/>
                    </a:lnTo>
                    <a:lnTo>
                      <a:pt x="58" y="149"/>
                    </a:lnTo>
                    <a:lnTo>
                      <a:pt x="44" y="144"/>
                    </a:lnTo>
                    <a:lnTo>
                      <a:pt x="31" y="137"/>
                    </a:lnTo>
                    <a:lnTo>
                      <a:pt x="21" y="128"/>
                    </a:lnTo>
                    <a:lnTo>
                      <a:pt x="13" y="116"/>
                    </a:lnTo>
                    <a:lnTo>
                      <a:pt x="6" y="104"/>
                    </a:lnTo>
                    <a:lnTo>
                      <a:pt x="1" y="90"/>
                    </a:lnTo>
                    <a:lnTo>
                      <a:pt x="0" y="75"/>
                    </a:lnTo>
                    <a:lnTo>
                      <a:pt x="1" y="60"/>
                    </a:lnTo>
                    <a:lnTo>
                      <a:pt x="6" y="46"/>
                    </a:lnTo>
                    <a:lnTo>
                      <a:pt x="13" y="33"/>
                    </a:lnTo>
                    <a:lnTo>
                      <a:pt x="21" y="22"/>
                    </a:lnTo>
                    <a:lnTo>
                      <a:pt x="31" y="13"/>
                    </a:lnTo>
                    <a:lnTo>
                      <a:pt x="44" y="6"/>
                    </a:lnTo>
                    <a:lnTo>
                      <a:pt x="58" y="1"/>
                    </a:lnTo>
                    <a:lnTo>
                      <a:pt x="71" y="0"/>
                    </a:lnTo>
                    <a:close/>
                  </a:path>
                </a:pathLst>
              </a:custGeom>
              <a:solidFill>
                <a:srgbClr val="00335B"/>
              </a:solidFill>
              <a:ln w="9525">
                <a:noFill/>
                <a:round/>
                <a:headEnd/>
                <a:tailEnd/>
              </a:ln>
            </p:spPr>
            <p:txBody>
              <a:bodyPr rot="10800000" vert="eaVert"/>
              <a:lstStyle/>
              <a:p>
                <a:endParaRPr lang="en-US" sz="2400"/>
              </a:p>
            </p:txBody>
          </p:sp>
          <p:sp>
            <p:nvSpPr>
              <p:cNvPr id="206" name="Freeform 258"/>
              <p:cNvSpPr>
                <a:spLocks noChangeAspect="1"/>
              </p:cNvSpPr>
              <p:nvPr/>
            </p:nvSpPr>
            <p:spPr bwMode="auto">
              <a:xfrm>
                <a:off x="4815" y="2153"/>
                <a:ext cx="68" cy="72"/>
              </a:xfrm>
              <a:custGeom>
                <a:avLst/>
                <a:gdLst>
                  <a:gd name="T0" fmla="*/ 4 w 136"/>
                  <a:gd name="T1" fmla="*/ 0 h 143"/>
                  <a:gd name="T2" fmla="*/ 5 w 136"/>
                  <a:gd name="T3" fmla="*/ 1 h 143"/>
                  <a:gd name="T4" fmla="*/ 6 w 136"/>
                  <a:gd name="T5" fmla="*/ 1 h 143"/>
                  <a:gd name="T6" fmla="*/ 7 w 136"/>
                  <a:gd name="T7" fmla="*/ 1 h 143"/>
                  <a:gd name="T8" fmla="*/ 7 w 136"/>
                  <a:gd name="T9" fmla="*/ 2 h 143"/>
                  <a:gd name="T10" fmla="*/ 8 w 136"/>
                  <a:gd name="T11" fmla="*/ 2 h 143"/>
                  <a:gd name="T12" fmla="*/ 9 w 136"/>
                  <a:gd name="T13" fmla="*/ 3 h 143"/>
                  <a:gd name="T14" fmla="*/ 9 w 136"/>
                  <a:gd name="T15" fmla="*/ 4 h 143"/>
                  <a:gd name="T16" fmla="*/ 9 w 136"/>
                  <a:gd name="T17" fmla="*/ 5 h 143"/>
                  <a:gd name="T18" fmla="*/ 9 w 136"/>
                  <a:gd name="T19" fmla="*/ 6 h 143"/>
                  <a:gd name="T20" fmla="*/ 9 w 136"/>
                  <a:gd name="T21" fmla="*/ 7 h 143"/>
                  <a:gd name="T22" fmla="*/ 8 w 136"/>
                  <a:gd name="T23" fmla="*/ 7 h 143"/>
                  <a:gd name="T24" fmla="*/ 7 w 136"/>
                  <a:gd name="T25" fmla="*/ 8 h 143"/>
                  <a:gd name="T26" fmla="*/ 7 w 136"/>
                  <a:gd name="T27" fmla="*/ 9 h 143"/>
                  <a:gd name="T28" fmla="*/ 6 w 136"/>
                  <a:gd name="T29" fmla="*/ 9 h 143"/>
                  <a:gd name="T30" fmla="*/ 5 w 136"/>
                  <a:gd name="T31" fmla="*/ 9 h 143"/>
                  <a:gd name="T32" fmla="*/ 4 w 136"/>
                  <a:gd name="T33" fmla="*/ 9 h 143"/>
                  <a:gd name="T34" fmla="*/ 3 w 136"/>
                  <a:gd name="T35" fmla="*/ 9 h 143"/>
                  <a:gd name="T36" fmla="*/ 3 w 136"/>
                  <a:gd name="T37" fmla="*/ 9 h 143"/>
                  <a:gd name="T38" fmla="*/ 2 w 136"/>
                  <a:gd name="T39" fmla="*/ 9 h 143"/>
                  <a:gd name="T40" fmla="*/ 1 w 136"/>
                  <a:gd name="T41" fmla="*/ 8 h 143"/>
                  <a:gd name="T42" fmla="*/ 1 w 136"/>
                  <a:gd name="T43" fmla="*/ 7 h 143"/>
                  <a:gd name="T44" fmla="*/ 1 w 136"/>
                  <a:gd name="T45" fmla="*/ 7 h 143"/>
                  <a:gd name="T46" fmla="*/ 1 w 136"/>
                  <a:gd name="T47" fmla="*/ 6 h 143"/>
                  <a:gd name="T48" fmla="*/ 0 w 136"/>
                  <a:gd name="T49" fmla="*/ 5 h 143"/>
                  <a:gd name="T50" fmla="*/ 1 w 136"/>
                  <a:gd name="T51" fmla="*/ 4 h 143"/>
                  <a:gd name="T52" fmla="*/ 1 w 136"/>
                  <a:gd name="T53" fmla="*/ 3 h 143"/>
                  <a:gd name="T54" fmla="*/ 1 w 136"/>
                  <a:gd name="T55" fmla="*/ 2 h 143"/>
                  <a:gd name="T56" fmla="*/ 1 w 136"/>
                  <a:gd name="T57" fmla="*/ 2 h 143"/>
                  <a:gd name="T58" fmla="*/ 2 w 136"/>
                  <a:gd name="T59" fmla="*/ 1 h 143"/>
                  <a:gd name="T60" fmla="*/ 3 w 136"/>
                  <a:gd name="T61" fmla="*/ 1 h 143"/>
                  <a:gd name="T62" fmla="*/ 3 w 136"/>
                  <a:gd name="T63" fmla="*/ 1 h 143"/>
                  <a:gd name="T64" fmla="*/ 4 w 136"/>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6"/>
                  <a:gd name="T100" fmla="*/ 0 h 143"/>
                  <a:gd name="T101" fmla="*/ 136 w 136"/>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6" h="143">
                    <a:moveTo>
                      <a:pt x="68" y="0"/>
                    </a:moveTo>
                    <a:lnTo>
                      <a:pt x="82" y="1"/>
                    </a:lnTo>
                    <a:lnTo>
                      <a:pt x="95" y="6"/>
                    </a:lnTo>
                    <a:lnTo>
                      <a:pt x="106" y="13"/>
                    </a:lnTo>
                    <a:lnTo>
                      <a:pt x="117" y="21"/>
                    </a:lnTo>
                    <a:lnTo>
                      <a:pt x="125" y="31"/>
                    </a:lnTo>
                    <a:lnTo>
                      <a:pt x="131" y="44"/>
                    </a:lnTo>
                    <a:lnTo>
                      <a:pt x="135" y="58"/>
                    </a:lnTo>
                    <a:lnTo>
                      <a:pt x="136" y="72"/>
                    </a:lnTo>
                    <a:lnTo>
                      <a:pt x="135" y="86"/>
                    </a:lnTo>
                    <a:lnTo>
                      <a:pt x="131" y="99"/>
                    </a:lnTo>
                    <a:lnTo>
                      <a:pt x="125" y="112"/>
                    </a:lnTo>
                    <a:lnTo>
                      <a:pt x="117" y="122"/>
                    </a:lnTo>
                    <a:lnTo>
                      <a:pt x="106" y="130"/>
                    </a:lnTo>
                    <a:lnTo>
                      <a:pt x="95" y="137"/>
                    </a:lnTo>
                    <a:lnTo>
                      <a:pt x="82" y="142"/>
                    </a:lnTo>
                    <a:lnTo>
                      <a:pt x="68" y="143"/>
                    </a:lnTo>
                    <a:lnTo>
                      <a:pt x="55" y="142"/>
                    </a:lnTo>
                    <a:lnTo>
                      <a:pt x="42" y="137"/>
                    </a:lnTo>
                    <a:lnTo>
                      <a:pt x="30" y="130"/>
                    </a:lnTo>
                    <a:lnTo>
                      <a:pt x="20" y="122"/>
                    </a:lnTo>
                    <a:lnTo>
                      <a:pt x="12" y="112"/>
                    </a:lnTo>
                    <a:lnTo>
                      <a:pt x="6" y="99"/>
                    </a:lnTo>
                    <a:lnTo>
                      <a:pt x="2" y="86"/>
                    </a:lnTo>
                    <a:lnTo>
                      <a:pt x="0" y="72"/>
                    </a:lnTo>
                    <a:lnTo>
                      <a:pt x="2" y="58"/>
                    </a:lnTo>
                    <a:lnTo>
                      <a:pt x="6" y="44"/>
                    </a:lnTo>
                    <a:lnTo>
                      <a:pt x="12" y="31"/>
                    </a:lnTo>
                    <a:lnTo>
                      <a:pt x="20" y="21"/>
                    </a:lnTo>
                    <a:lnTo>
                      <a:pt x="30" y="13"/>
                    </a:lnTo>
                    <a:lnTo>
                      <a:pt x="42" y="6"/>
                    </a:lnTo>
                    <a:lnTo>
                      <a:pt x="55" y="1"/>
                    </a:lnTo>
                    <a:lnTo>
                      <a:pt x="68" y="0"/>
                    </a:lnTo>
                    <a:close/>
                  </a:path>
                </a:pathLst>
              </a:custGeom>
              <a:solidFill>
                <a:srgbClr val="003854"/>
              </a:solidFill>
              <a:ln w="9525">
                <a:noFill/>
                <a:round/>
                <a:headEnd/>
                <a:tailEnd/>
              </a:ln>
            </p:spPr>
            <p:txBody>
              <a:bodyPr rot="10800000" vert="eaVert"/>
              <a:lstStyle/>
              <a:p>
                <a:endParaRPr lang="en-US" sz="2400"/>
              </a:p>
            </p:txBody>
          </p:sp>
          <p:sp>
            <p:nvSpPr>
              <p:cNvPr id="207" name="Freeform 259"/>
              <p:cNvSpPr>
                <a:spLocks noChangeAspect="1"/>
              </p:cNvSpPr>
              <p:nvPr/>
            </p:nvSpPr>
            <p:spPr bwMode="auto">
              <a:xfrm>
                <a:off x="4816" y="2154"/>
                <a:ext cx="66" cy="68"/>
              </a:xfrm>
              <a:custGeom>
                <a:avLst/>
                <a:gdLst>
                  <a:gd name="T0" fmla="*/ 5 w 131"/>
                  <a:gd name="T1" fmla="*/ 0 h 136"/>
                  <a:gd name="T2" fmla="*/ 5 w 131"/>
                  <a:gd name="T3" fmla="*/ 1 h 136"/>
                  <a:gd name="T4" fmla="*/ 6 w 131"/>
                  <a:gd name="T5" fmla="*/ 1 h 136"/>
                  <a:gd name="T6" fmla="*/ 7 w 131"/>
                  <a:gd name="T7" fmla="*/ 1 h 136"/>
                  <a:gd name="T8" fmla="*/ 7 w 131"/>
                  <a:gd name="T9" fmla="*/ 1 h 136"/>
                  <a:gd name="T10" fmla="*/ 8 w 131"/>
                  <a:gd name="T11" fmla="*/ 2 h 136"/>
                  <a:gd name="T12" fmla="*/ 8 w 131"/>
                  <a:gd name="T13" fmla="*/ 3 h 136"/>
                  <a:gd name="T14" fmla="*/ 9 w 131"/>
                  <a:gd name="T15" fmla="*/ 3 h 136"/>
                  <a:gd name="T16" fmla="*/ 9 w 131"/>
                  <a:gd name="T17" fmla="*/ 4 h 136"/>
                  <a:gd name="T18" fmla="*/ 9 w 131"/>
                  <a:gd name="T19" fmla="*/ 5 h 136"/>
                  <a:gd name="T20" fmla="*/ 8 w 131"/>
                  <a:gd name="T21" fmla="*/ 6 h 136"/>
                  <a:gd name="T22" fmla="*/ 8 w 131"/>
                  <a:gd name="T23" fmla="*/ 7 h 136"/>
                  <a:gd name="T24" fmla="*/ 7 w 131"/>
                  <a:gd name="T25" fmla="*/ 7 h 136"/>
                  <a:gd name="T26" fmla="*/ 7 w 131"/>
                  <a:gd name="T27" fmla="*/ 8 h 136"/>
                  <a:gd name="T28" fmla="*/ 6 w 131"/>
                  <a:gd name="T29" fmla="*/ 9 h 136"/>
                  <a:gd name="T30" fmla="*/ 5 w 131"/>
                  <a:gd name="T31" fmla="*/ 9 h 136"/>
                  <a:gd name="T32" fmla="*/ 5 w 131"/>
                  <a:gd name="T33" fmla="*/ 9 h 136"/>
                  <a:gd name="T34" fmla="*/ 4 w 131"/>
                  <a:gd name="T35" fmla="*/ 9 h 136"/>
                  <a:gd name="T36" fmla="*/ 3 w 131"/>
                  <a:gd name="T37" fmla="*/ 9 h 136"/>
                  <a:gd name="T38" fmla="*/ 2 w 131"/>
                  <a:gd name="T39" fmla="*/ 8 h 136"/>
                  <a:gd name="T40" fmla="*/ 2 w 131"/>
                  <a:gd name="T41" fmla="*/ 7 h 136"/>
                  <a:gd name="T42" fmla="*/ 1 w 131"/>
                  <a:gd name="T43" fmla="*/ 7 h 136"/>
                  <a:gd name="T44" fmla="*/ 1 w 131"/>
                  <a:gd name="T45" fmla="*/ 6 h 136"/>
                  <a:gd name="T46" fmla="*/ 1 w 131"/>
                  <a:gd name="T47" fmla="*/ 5 h 136"/>
                  <a:gd name="T48" fmla="*/ 0 w 131"/>
                  <a:gd name="T49" fmla="*/ 4 h 136"/>
                  <a:gd name="T50" fmla="*/ 1 w 131"/>
                  <a:gd name="T51" fmla="*/ 3 h 136"/>
                  <a:gd name="T52" fmla="*/ 1 w 131"/>
                  <a:gd name="T53" fmla="*/ 3 h 136"/>
                  <a:gd name="T54" fmla="*/ 1 w 131"/>
                  <a:gd name="T55" fmla="*/ 2 h 136"/>
                  <a:gd name="T56" fmla="*/ 2 w 131"/>
                  <a:gd name="T57" fmla="*/ 1 h 136"/>
                  <a:gd name="T58" fmla="*/ 2 w 131"/>
                  <a:gd name="T59" fmla="*/ 1 h 136"/>
                  <a:gd name="T60" fmla="*/ 3 w 131"/>
                  <a:gd name="T61" fmla="*/ 1 h 136"/>
                  <a:gd name="T62" fmla="*/ 4 w 131"/>
                  <a:gd name="T63" fmla="*/ 1 h 136"/>
                  <a:gd name="T64" fmla="*/ 5 w 131"/>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36"/>
                  <a:gd name="T101" fmla="*/ 131 w 131"/>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36">
                    <a:moveTo>
                      <a:pt x="65" y="0"/>
                    </a:moveTo>
                    <a:lnTo>
                      <a:pt x="78" y="1"/>
                    </a:lnTo>
                    <a:lnTo>
                      <a:pt x="91" y="5"/>
                    </a:lnTo>
                    <a:lnTo>
                      <a:pt x="102" y="11"/>
                    </a:lnTo>
                    <a:lnTo>
                      <a:pt x="111" y="19"/>
                    </a:lnTo>
                    <a:lnTo>
                      <a:pt x="120" y="30"/>
                    </a:lnTo>
                    <a:lnTo>
                      <a:pt x="125" y="41"/>
                    </a:lnTo>
                    <a:lnTo>
                      <a:pt x="130" y="54"/>
                    </a:lnTo>
                    <a:lnTo>
                      <a:pt x="131" y="68"/>
                    </a:lnTo>
                    <a:lnTo>
                      <a:pt x="130" y="81"/>
                    </a:lnTo>
                    <a:lnTo>
                      <a:pt x="125" y="94"/>
                    </a:lnTo>
                    <a:lnTo>
                      <a:pt x="120" y="106"/>
                    </a:lnTo>
                    <a:lnTo>
                      <a:pt x="111" y="115"/>
                    </a:lnTo>
                    <a:lnTo>
                      <a:pt x="102" y="124"/>
                    </a:lnTo>
                    <a:lnTo>
                      <a:pt x="91" y="130"/>
                    </a:lnTo>
                    <a:lnTo>
                      <a:pt x="78" y="134"/>
                    </a:lnTo>
                    <a:lnTo>
                      <a:pt x="65" y="136"/>
                    </a:lnTo>
                    <a:lnTo>
                      <a:pt x="53" y="134"/>
                    </a:lnTo>
                    <a:lnTo>
                      <a:pt x="40" y="130"/>
                    </a:lnTo>
                    <a:lnTo>
                      <a:pt x="29" y="124"/>
                    </a:lnTo>
                    <a:lnTo>
                      <a:pt x="19" y="115"/>
                    </a:lnTo>
                    <a:lnTo>
                      <a:pt x="11" y="106"/>
                    </a:lnTo>
                    <a:lnTo>
                      <a:pt x="6" y="94"/>
                    </a:lnTo>
                    <a:lnTo>
                      <a:pt x="1" y="81"/>
                    </a:lnTo>
                    <a:lnTo>
                      <a:pt x="0" y="68"/>
                    </a:lnTo>
                    <a:lnTo>
                      <a:pt x="1" y="54"/>
                    </a:lnTo>
                    <a:lnTo>
                      <a:pt x="6" y="41"/>
                    </a:lnTo>
                    <a:lnTo>
                      <a:pt x="11" y="30"/>
                    </a:lnTo>
                    <a:lnTo>
                      <a:pt x="19" y="19"/>
                    </a:lnTo>
                    <a:lnTo>
                      <a:pt x="29" y="11"/>
                    </a:lnTo>
                    <a:lnTo>
                      <a:pt x="40" y="5"/>
                    </a:lnTo>
                    <a:lnTo>
                      <a:pt x="53" y="1"/>
                    </a:lnTo>
                    <a:lnTo>
                      <a:pt x="65" y="0"/>
                    </a:lnTo>
                    <a:close/>
                  </a:path>
                </a:pathLst>
              </a:custGeom>
              <a:solidFill>
                <a:srgbClr val="003D4C"/>
              </a:solidFill>
              <a:ln w="9525">
                <a:noFill/>
                <a:round/>
                <a:headEnd/>
                <a:tailEnd/>
              </a:ln>
            </p:spPr>
            <p:txBody>
              <a:bodyPr rot="10800000" vert="eaVert"/>
              <a:lstStyle/>
              <a:p>
                <a:endParaRPr lang="en-US" sz="2400"/>
              </a:p>
            </p:txBody>
          </p:sp>
          <p:sp>
            <p:nvSpPr>
              <p:cNvPr id="208" name="Freeform 260"/>
              <p:cNvSpPr>
                <a:spLocks noChangeAspect="1"/>
              </p:cNvSpPr>
              <p:nvPr/>
            </p:nvSpPr>
            <p:spPr bwMode="auto">
              <a:xfrm>
                <a:off x="4818" y="2155"/>
                <a:ext cx="62" cy="65"/>
              </a:xfrm>
              <a:custGeom>
                <a:avLst/>
                <a:gdLst>
                  <a:gd name="T0" fmla="*/ 3 w 125"/>
                  <a:gd name="T1" fmla="*/ 0 h 130"/>
                  <a:gd name="T2" fmla="*/ 4 w 125"/>
                  <a:gd name="T3" fmla="*/ 1 h 130"/>
                  <a:gd name="T4" fmla="*/ 5 w 125"/>
                  <a:gd name="T5" fmla="*/ 1 h 130"/>
                  <a:gd name="T6" fmla="*/ 6 w 125"/>
                  <a:gd name="T7" fmla="*/ 1 h 130"/>
                  <a:gd name="T8" fmla="*/ 6 w 125"/>
                  <a:gd name="T9" fmla="*/ 1 h 130"/>
                  <a:gd name="T10" fmla="*/ 7 w 125"/>
                  <a:gd name="T11" fmla="*/ 2 h 130"/>
                  <a:gd name="T12" fmla="*/ 7 w 125"/>
                  <a:gd name="T13" fmla="*/ 2 h 130"/>
                  <a:gd name="T14" fmla="*/ 7 w 125"/>
                  <a:gd name="T15" fmla="*/ 3 h 130"/>
                  <a:gd name="T16" fmla="*/ 7 w 125"/>
                  <a:gd name="T17" fmla="*/ 4 h 130"/>
                  <a:gd name="T18" fmla="*/ 7 w 125"/>
                  <a:gd name="T19" fmla="*/ 5 h 130"/>
                  <a:gd name="T20" fmla="*/ 7 w 125"/>
                  <a:gd name="T21" fmla="*/ 6 h 130"/>
                  <a:gd name="T22" fmla="*/ 7 w 125"/>
                  <a:gd name="T23" fmla="*/ 6 h 130"/>
                  <a:gd name="T24" fmla="*/ 6 w 125"/>
                  <a:gd name="T25" fmla="*/ 7 h 130"/>
                  <a:gd name="T26" fmla="*/ 6 w 125"/>
                  <a:gd name="T27" fmla="*/ 7 h 130"/>
                  <a:gd name="T28" fmla="*/ 5 w 125"/>
                  <a:gd name="T29" fmla="*/ 8 h 130"/>
                  <a:gd name="T30" fmla="*/ 4 w 125"/>
                  <a:gd name="T31" fmla="*/ 8 h 130"/>
                  <a:gd name="T32" fmla="*/ 3 w 125"/>
                  <a:gd name="T33" fmla="*/ 8 h 130"/>
                  <a:gd name="T34" fmla="*/ 3 w 125"/>
                  <a:gd name="T35" fmla="*/ 8 h 130"/>
                  <a:gd name="T36" fmla="*/ 2 w 125"/>
                  <a:gd name="T37" fmla="*/ 8 h 130"/>
                  <a:gd name="T38" fmla="*/ 1 w 125"/>
                  <a:gd name="T39" fmla="*/ 7 h 130"/>
                  <a:gd name="T40" fmla="*/ 1 w 125"/>
                  <a:gd name="T41" fmla="*/ 7 h 130"/>
                  <a:gd name="T42" fmla="*/ 0 w 125"/>
                  <a:gd name="T43" fmla="*/ 6 h 130"/>
                  <a:gd name="T44" fmla="*/ 0 w 125"/>
                  <a:gd name="T45" fmla="*/ 6 h 130"/>
                  <a:gd name="T46" fmla="*/ 0 w 125"/>
                  <a:gd name="T47" fmla="*/ 5 h 130"/>
                  <a:gd name="T48" fmla="*/ 0 w 125"/>
                  <a:gd name="T49" fmla="*/ 4 h 130"/>
                  <a:gd name="T50" fmla="*/ 0 w 125"/>
                  <a:gd name="T51" fmla="*/ 3 h 130"/>
                  <a:gd name="T52" fmla="*/ 0 w 125"/>
                  <a:gd name="T53" fmla="*/ 2 h 130"/>
                  <a:gd name="T54" fmla="*/ 0 w 125"/>
                  <a:gd name="T55" fmla="*/ 2 h 130"/>
                  <a:gd name="T56" fmla="*/ 1 w 125"/>
                  <a:gd name="T57" fmla="*/ 1 h 130"/>
                  <a:gd name="T58" fmla="*/ 1 w 125"/>
                  <a:gd name="T59" fmla="*/ 1 h 130"/>
                  <a:gd name="T60" fmla="*/ 2 w 125"/>
                  <a:gd name="T61" fmla="*/ 1 h 130"/>
                  <a:gd name="T62" fmla="*/ 3 w 125"/>
                  <a:gd name="T63" fmla="*/ 1 h 130"/>
                  <a:gd name="T64" fmla="*/ 3 w 125"/>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0"/>
                  <a:gd name="T101" fmla="*/ 125 w 125"/>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0">
                    <a:moveTo>
                      <a:pt x="62" y="0"/>
                    </a:moveTo>
                    <a:lnTo>
                      <a:pt x="75" y="1"/>
                    </a:lnTo>
                    <a:lnTo>
                      <a:pt x="87" y="5"/>
                    </a:lnTo>
                    <a:lnTo>
                      <a:pt x="97" y="11"/>
                    </a:lnTo>
                    <a:lnTo>
                      <a:pt x="106" y="19"/>
                    </a:lnTo>
                    <a:lnTo>
                      <a:pt x="114" y="29"/>
                    </a:lnTo>
                    <a:lnTo>
                      <a:pt x="120" y="40"/>
                    </a:lnTo>
                    <a:lnTo>
                      <a:pt x="123" y="53"/>
                    </a:lnTo>
                    <a:lnTo>
                      <a:pt x="125" y="65"/>
                    </a:lnTo>
                    <a:lnTo>
                      <a:pt x="123" y="78"/>
                    </a:lnTo>
                    <a:lnTo>
                      <a:pt x="120" y="91"/>
                    </a:lnTo>
                    <a:lnTo>
                      <a:pt x="114" y="101"/>
                    </a:lnTo>
                    <a:lnTo>
                      <a:pt x="106" y="111"/>
                    </a:lnTo>
                    <a:lnTo>
                      <a:pt x="97" y="118"/>
                    </a:lnTo>
                    <a:lnTo>
                      <a:pt x="87" y="125"/>
                    </a:lnTo>
                    <a:lnTo>
                      <a:pt x="75" y="129"/>
                    </a:lnTo>
                    <a:lnTo>
                      <a:pt x="62" y="130"/>
                    </a:lnTo>
                    <a:lnTo>
                      <a:pt x="50" y="129"/>
                    </a:lnTo>
                    <a:lnTo>
                      <a:pt x="38" y="125"/>
                    </a:lnTo>
                    <a:lnTo>
                      <a:pt x="28" y="118"/>
                    </a:lnTo>
                    <a:lnTo>
                      <a:pt x="19" y="111"/>
                    </a:lnTo>
                    <a:lnTo>
                      <a:pt x="11" y="101"/>
                    </a:lnTo>
                    <a:lnTo>
                      <a:pt x="5" y="91"/>
                    </a:lnTo>
                    <a:lnTo>
                      <a:pt x="1" y="78"/>
                    </a:lnTo>
                    <a:lnTo>
                      <a:pt x="0" y="65"/>
                    </a:lnTo>
                    <a:lnTo>
                      <a:pt x="1" y="53"/>
                    </a:lnTo>
                    <a:lnTo>
                      <a:pt x="5" y="40"/>
                    </a:lnTo>
                    <a:lnTo>
                      <a:pt x="11" y="29"/>
                    </a:lnTo>
                    <a:lnTo>
                      <a:pt x="19" y="19"/>
                    </a:lnTo>
                    <a:lnTo>
                      <a:pt x="28" y="11"/>
                    </a:lnTo>
                    <a:lnTo>
                      <a:pt x="38" y="5"/>
                    </a:lnTo>
                    <a:lnTo>
                      <a:pt x="50" y="1"/>
                    </a:lnTo>
                    <a:lnTo>
                      <a:pt x="62" y="0"/>
                    </a:lnTo>
                    <a:close/>
                  </a:path>
                </a:pathLst>
              </a:custGeom>
              <a:solidFill>
                <a:srgbClr val="0C4244"/>
              </a:solidFill>
              <a:ln w="9525">
                <a:noFill/>
                <a:round/>
                <a:headEnd/>
                <a:tailEnd/>
              </a:ln>
            </p:spPr>
            <p:txBody>
              <a:bodyPr rot="10800000" vert="eaVert"/>
              <a:lstStyle/>
              <a:p>
                <a:endParaRPr lang="en-US" sz="2400"/>
              </a:p>
            </p:txBody>
          </p:sp>
          <p:sp>
            <p:nvSpPr>
              <p:cNvPr id="209" name="Freeform 261"/>
              <p:cNvSpPr>
                <a:spLocks noChangeAspect="1"/>
              </p:cNvSpPr>
              <p:nvPr/>
            </p:nvSpPr>
            <p:spPr bwMode="auto">
              <a:xfrm>
                <a:off x="4819" y="2156"/>
                <a:ext cx="60" cy="62"/>
              </a:xfrm>
              <a:custGeom>
                <a:avLst/>
                <a:gdLst>
                  <a:gd name="T0" fmla="*/ 4 w 118"/>
                  <a:gd name="T1" fmla="*/ 0 h 123"/>
                  <a:gd name="T2" fmla="*/ 5 w 118"/>
                  <a:gd name="T3" fmla="*/ 1 h 123"/>
                  <a:gd name="T4" fmla="*/ 6 w 118"/>
                  <a:gd name="T5" fmla="*/ 1 h 123"/>
                  <a:gd name="T6" fmla="*/ 6 w 118"/>
                  <a:gd name="T7" fmla="*/ 1 h 123"/>
                  <a:gd name="T8" fmla="*/ 7 w 118"/>
                  <a:gd name="T9" fmla="*/ 2 h 123"/>
                  <a:gd name="T10" fmla="*/ 7 w 118"/>
                  <a:gd name="T11" fmla="*/ 2 h 123"/>
                  <a:gd name="T12" fmla="*/ 8 w 118"/>
                  <a:gd name="T13" fmla="*/ 3 h 123"/>
                  <a:gd name="T14" fmla="*/ 8 w 118"/>
                  <a:gd name="T15" fmla="*/ 4 h 123"/>
                  <a:gd name="T16" fmla="*/ 8 w 118"/>
                  <a:gd name="T17" fmla="*/ 4 h 123"/>
                  <a:gd name="T18" fmla="*/ 8 w 118"/>
                  <a:gd name="T19" fmla="*/ 5 h 123"/>
                  <a:gd name="T20" fmla="*/ 8 w 118"/>
                  <a:gd name="T21" fmla="*/ 6 h 123"/>
                  <a:gd name="T22" fmla="*/ 7 w 118"/>
                  <a:gd name="T23" fmla="*/ 7 h 123"/>
                  <a:gd name="T24" fmla="*/ 7 w 118"/>
                  <a:gd name="T25" fmla="*/ 7 h 123"/>
                  <a:gd name="T26" fmla="*/ 6 w 118"/>
                  <a:gd name="T27" fmla="*/ 8 h 123"/>
                  <a:gd name="T28" fmla="*/ 6 w 118"/>
                  <a:gd name="T29" fmla="*/ 8 h 123"/>
                  <a:gd name="T30" fmla="*/ 5 w 118"/>
                  <a:gd name="T31" fmla="*/ 8 h 123"/>
                  <a:gd name="T32" fmla="*/ 4 w 118"/>
                  <a:gd name="T33" fmla="*/ 8 h 123"/>
                  <a:gd name="T34" fmla="*/ 3 w 118"/>
                  <a:gd name="T35" fmla="*/ 8 h 123"/>
                  <a:gd name="T36" fmla="*/ 3 w 118"/>
                  <a:gd name="T37" fmla="*/ 8 h 123"/>
                  <a:gd name="T38" fmla="*/ 2 w 118"/>
                  <a:gd name="T39" fmla="*/ 8 h 123"/>
                  <a:gd name="T40" fmla="*/ 2 w 118"/>
                  <a:gd name="T41" fmla="*/ 7 h 123"/>
                  <a:gd name="T42" fmla="*/ 1 w 118"/>
                  <a:gd name="T43" fmla="*/ 7 h 123"/>
                  <a:gd name="T44" fmla="*/ 1 w 118"/>
                  <a:gd name="T45" fmla="*/ 6 h 123"/>
                  <a:gd name="T46" fmla="*/ 1 w 118"/>
                  <a:gd name="T47" fmla="*/ 5 h 123"/>
                  <a:gd name="T48" fmla="*/ 0 w 118"/>
                  <a:gd name="T49" fmla="*/ 4 h 123"/>
                  <a:gd name="T50" fmla="*/ 1 w 118"/>
                  <a:gd name="T51" fmla="*/ 4 h 123"/>
                  <a:gd name="T52" fmla="*/ 1 w 118"/>
                  <a:gd name="T53" fmla="*/ 3 h 123"/>
                  <a:gd name="T54" fmla="*/ 1 w 118"/>
                  <a:gd name="T55" fmla="*/ 2 h 123"/>
                  <a:gd name="T56" fmla="*/ 2 w 118"/>
                  <a:gd name="T57" fmla="*/ 2 h 123"/>
                  <a:gd name="T58" fmla="*/ 2 w 118"/>
                  <a:gd name="T59" fmla="*/ 1 h 123"/>
                  <a:gd name="T60" fmla="*/ 3 w 118"/>
                  <a:gd name="T61" fmla="*/ 1 h 123"/>
                  <a:gd name="T62" fmla="*/ 3 w 118"/>
                  <a:gd name="T63" fmla="*/ 1 h 123"/>
                  <a:gd name="T64" fmla="*/ 4 w 118"/>
                  <a:gd name="T65" fmla="*/ 0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23"/>
                  <a:gd name="T101" fmla="*/ 118 w 118"/>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23">
                    <a:moveTo>
                      <a:pt x="58" y="0"/>
                    </a:moveTo>
                    <a:lnTo>
                      <a:pt x="70" y="1"/>
                    </a:lnTo>
                    <a:lnTo>
                      <a:pt x="81" y="5"/>
                    </a:lnTo>
                    <a:lnTo>
                      <a:pt x="92" y="10"/>
                    </a:lnTo>
                    <a:lnTo>
                      <a:pt x="101" y="18"/>
                    </a:lnTo>
                    <a:lnTo>
                      <a:pt x="108" y="28"/>
                    </a:lnTo>
                    <a:lnTo>
                      <a:pt x="114" y="38"/>
                    </a:lnTo>
                    <a:lnTo>
                      <a:pt x="117" y="50"/>
                    </a:lnTo>
                    <a:lnTo>
                      <a:pt x="118" y="62"/>
                    </a:lnTo>
                    <a:lnTo>
                      <a:pt x="117" y="75"/>
                    </a:lnTo>
                    <a:lnTo>
                      <a:pt x="114" y="86"/>
                    </a:lnTo>
                    <a:lnTo>
                      <a:pt x="108" y="97"/>
                    </a:lnTo>
                    <a:lnTo>
                      <a:pt x="101" y="105"/>
                    </a:lnTo>
                    <a:lnTo>
                      <a:pt x="92" y="113"/>
                    </a:lnTo>
                    <a:lnTo>
                      <a:pt x="81" y="119"/>
                    </a:lnTo>
                    <a:lnTo>
                      <a:pt x="70" y="122"/>
                    </a:lnTo>
                    <a:lnTo>
                      <a:pt x="58" y="123"/>
                    </a:lnTo>
                    <a:lnTo>
                      <a:pt x="47" y="122"/>
                    </a:lnTo>
                    <a:lnTo>
                      <a:pt x="35" y="119"/>
                    </a:lnTo>
                    <a:lnTo>
                      <a:pt x="26" y="113"/>
                    </a:lnTo>
                    <a:lnTo>
                      <a:pt x="17" y="105"/>
                    </a:lnTo>
                    <a:lnTo>
                      <a:pt x="10" y="97"/>
                    </a:lnTo>
                    <a:lnTo>
                      <a:pt x="4" y="86"/>
                    </a:lnTo>
                    <a:lnTo>
                      <a:pt x="1" y="75"/>
                    </a:lnTo>
                    <a:lnTo>
                      <a:pt x="0" y="62"/>
                    </a:lnTo>
                    <a:lnTo>
                      <a:pt x="1" y="50"/>
                    </a:lnTo>
                    <a:lnTo>
                      <a:pt x="4" y="38"/>
                    </a:lnTo>
                    <a:lnTo>
                      <a:pt x="10" y="28"/>
                    </a:lnTo>
                    <a:lnTo>
                      <a:pt x="17" y="18"/>
                    </a:lnTo>
                    <a:lnTo>
                      <a:pt x="26" y="10"/>
                    </a:lnTo>
                    <a:lnTo>
                      <a:pt x="35" y="5"/>
                    </a:lnTo>
                    <a:lnTo>
                      <a:pt x="47" y="1"/>
                    </a:lnTo>
                    <a:lnTo>
                      <a:pt x="58" y="0"/>
                    </a:lnTo>
                    <a:close/>
                  </a:path>
                </a:pathLst>
              </a:custGeom>
              <a:solidFill>
                <a:srgbClr val="21473D"/>
              </a:solidFill>
              <a:ln w="9525">
                <a:noFill/>
                <a:round/>
                <a:headEnd/>
                <a:tailEnd/>
              </a:ln>
            </p:spPr>
            <p:txBody>
              <a:bodyPr rot="10800000" vert="eaVert"/>
              <a:lstStyle/>
              <a:p>
                <a:endParaRPr lang="en-US" sz="2400"/>
              </a:p>
            </p:txBody>
          </p:sp>
          <p:sp>
            <p:nvSpPr>
              <p:cNvPr id="210" name="Freeform 262"/>
              <p:cNvSpPr>
                <a:spLocks noChangeAspect="1"/>
              </p:cNvSpPr>
              <p:nvPr/>
            </p:nvSpPr>
            <p:spPr bwMode="auto">
              <a:xfrm>
                <a:off x="4820" y="2157"/>
                <a:ext cx="57" cy="59"/>
              </a:xfrm>
              <a:custGeom>
                <a:avLst/>
                <a:gdLst>
                  <a:gd name="T0" fmla="*/ 4 w 114"/>
                  <a:gd name="T1" fmla="*/ 0 h 118"/>
                  <a:gd name="T2" fmla="*/ 5 w 114"/>
                  <a:gd name="T3" fmla="*/ 1 h 118"/>
                  <a:gd name="T4" fmla="*/ 5 w 114"/>
                  <a:gd name="T5" fmla="*/ 1 h 118"/>
                  <a:gd name="T6" fmla="*/ 6 w 114"/>
                  <a:gd name="T7" fmla="*/ 1 h 118"/>
                  <a:gd name="T8" fmla="*/ 7 w 114"/>
                  <a:gd name="T9" fmla="*/ 2 h 118"/>
                  <a:gd name="T10" fmla="*/ 7 w 114"/>
                  <a:gd name="T11" fmla="*/ 2 h 118"/>
                  <a:gd name="T12" fmla="*/ 7 w 114"/>
                  <a:gd name="T13" fmla="*/ 3 h 118"/>
                  <a:gd name="T14" fmla="*/ 7 w 114"/>
                  <a:gd name="T15" fmla="*/ 3 h 118"/>
                  <a:gd name="T16" fmla="*/ 7 w 114"/>
                  <a:gd name="T17" fmla="*/ 4 h 118"/>
                  <a:gd name="T18" fmla="*/ 7 w 114"/>
                  <a:gd name="T19" fmla="*/ 5 h 118"/>
                  <a:gd name="T20" fmla="*/ 7 w 114"/>
                  <a:gd name="T21" fmla="*/ 6 h 118"/>
                  <a:gd name="T22" fmla="*/ 7 w 114"/>
                  <a:gd name="T23" fmla="*/ 6 h 118"/>
                  <a:gd name="T24" fmla="*/ 7 w 114"/>
                  <a:gd name="T25" fmla="*/ 7 h 118"/>
                  <a:gd name="T26" fmla="*/ 6 w 114"/>
                  <a:gd name="T27" fmla="*/ 7 h 118"/>
                  <a:gd name="T28" fmla="*/ 5 w 114"/>
                  <a:gd name="T29" fmla="*/ 7 h 118"/>
                  <a:gd name="T30" fmla="*/ 5 w 114"/>
                  <a:gd name="T31" fmla="*/ 7 h 118"/>
                  <a:gd name="T32" fmla="*/ 4 w 114"/>
                  <a:gd name="T33" fmla="*/ 7 h 118"/>
                  <a:gd name="T34" fmla="*/ 3 w 114"/>
                  <a:gd name="T35" fmla="*/ 7 h 118"/>
                  <a:gd name="T36" fmla="*/ 3 w 114"/>
                  <a:gd name="T37" fmla="*/ 7 h 118"/>
                  <a:gd name="T38" fmla="*/ 2 w 114"/>
                  <a:gd name="T39" fmla="*/ 7 h 118"/>
                  <a:gd name="T40" fmla="*/ 1 w 114"/>
                  <a:gd name="T41" fmla="*/ 7 h 118"/>
                  <a:gd name="T42" fmla="*/ 1 w 114"/>
                  <a:gd name="T43" fmla="*/ 6 h 118"/>
                  <a:gd name="T44" fmla="*/ 1 w 114"/>
                  <a:gd name="T45" fmla="*/ 6 h 118"/>
                  <a:gd name="T46" fmla="*/ 1 w 114"/>
                  <a:gd name="T47" fmla="*/ 5 h 118"/>
                  <a:gd name="T48" fmla="*/ 0 w 114"/>
                  <a:gd name="T49" fmla="*/ 4 h 118"/>
                  <a:gd name="T50" fmla="*/ 1 w 114"/>
                  <a:gd name="T51" fmla="*/ 3 h 118"/>
                  <a:gd name="T52" fmla="*/ 1 w 114"/>
                  <a:gd name="T53" fmla="*/ 3 h 118"/>
                  <a:gd name="T54" fmla="*/ 1 w 114"/>
                  <a:gd name="T55" fmla="*/ 2 h 118"/>
                  <a:gd name="T56" fmla="*/ 1 w 114"/>
                  <a:gd name="T57" fmla="*/ 2 h 118"/>
                  <a:gd name="T58" fmla="*/ 2 w 114"/>
                  <a:gd name="T59" fmla="*/ 1 h 118"/>
                  <a:gd name="T60" fmla="*/ 3 w 114"/>
                  <a:gd name="T61" fmla="*/ 1 h 118"/>
                  <a:gd name="T62" fmla="*/ 3 w 114"/>
                  <a:gd name="T63" fmla="*/ 1 h 118"/>
                  <a:gd name="T64" fmla="*/ 4 w 114"/>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8"/>
                  <a:gd name="T101" fmla="*/ 114 w 114"/>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8">
                    <a:moveTo>
                      <a:pt x="56" y="0"/>
                    </a:moveTo>
                    <a:lnTo>
                      <a:pt x="68" y="1"/>
                    </a:lnTo>
                    <a:lnTo>
                      <a:pt x="78" y="5"/>
                    </a:lnTo>
                    <a:lnTo>
                      <a:pt x="89" y="11"/>
                    </a:lnTo>
                    <a:lnTo>
                      <a:pt x="97" y="18"/>
                    </a:lnTo>
                    <a:lnTo>
                      <a:pt x="104" y="27"/>
                    </a:lnTo>
                    <a:lnTo>
                      <a:pt x="109" y="36"/>
                    </a:lnTo>
                    <a:lnTo>
                      <a:pt x="113" y="48"/>
                    </a:lnTo>
                    <a:lnTo>
                      <a:pt x="114" y="59"/>
                    </a:lnTo>
                    <a:lnTo>
                      <a:pt x="113" y="71"/>
                    </a:lnTo>
                    <a:lnTo>
                      <a:pt x="109" y="82"/>
                    </a:lnTo>
                    <a:lnTo>
                      <a:pt x="104" y="91"/>
                    </a:lnTo>
                    <a:lnTo>
                      <a:pt x="97" y="101"/>
                    </a:lnTo>
                    <a:lnTo>
                      <a:pt x="89" y="107"/>
                    </a:lnTo>
                    <a:lnTo>
                      <a:pt x="78" y="113"/>
                    </a:lnTo>
                    <a:lnTo>
                      <a:pt x="68" y="117"/>
                    </a:lnTo>
                    <a:lnTo>
                      <a:pt x="56" y="118"/>
                    </a:lnTo>
                    <a:lnTo>
                      <a:pt x="45" y="117"/>
                    </a:lnTo>
                    <a:lnTo>
                      <a:pt x="35" y="113"/>
                    </a:lnTo>
                    <a:lnTo>
                      <a:pt x="25" y="107"/>
                    </a:lnTo>
                    <a:lnTo>
                      <a:pt x="16" y="101"/>
                    </a:lnTo>
                    <a:lnTo>
                      <a:pt x="9" y="91"/>
                    </a:lnTo>
                    <a:lnTo>
                      <a:pt x="5" y="82"/>
                    </a:lnTo>
                    <a:lnTo>
                      <a:pt x="1" y="71"/>
                    </a:lnTo>
                    <a:lnTo>
                      <a:pt x="0" y="59"/>
                    </a:lnTo>
                    <a:lnTo>
                      <a:pt x="1" y="48"/>
                    </a:lnTo>
                    <a:lnTo>
                      <a:pt x="5" y="36"/>
                    </a:lnTo>
                    <a:lnTo>
                      <a:pt x="9" y="27"/>
                    </a:lnTo>
                    <a:lnTo>
                      <a:pt x="16" y="18"/>
                    </a:lnTo>
                    <a:lnTo>
                      <a:pt x="25" y="11"/>
                    </a:lnTo>
                    <a:lnTo>
                      <a:pt x="35" y="5"/>
                    </a:lnTo>
                    <a:lnTo>
                      <a:pt x="45" y="1"/>
                    </a:lnTo>
                    <a:lnTo>
                      <a:pt x="56" y="0"/>
                    </a:lnTo>
                    <a:close/>
                  </a:path>
                </a:pathLst>
              </a:custGeom>
              <a:solidFill>
                <a:srgbClr val="384C35"/>
              </a:solidFill>
              <a:ln w="9525">
                <a:noFill/>
                <a:round/>
                <a:headEnd/>
                <a:tailEnd/>
              </a:ln>
            </p:spPr>
            <p:txBody>
              <a:bodyPr rot="10800000" vert="eaVert"/>
              <a:lstStyle/>
              <a:p>
                <a:endParaRPr lang="en-US" sz="2400"/>
              </a:p>
            </p:txBody>
          </p:sp>
          <p:sp>
            <p:nvSpPr>
              <p:cNvPr id="211" name="Freeform 263"/>
              <p:cNvSpPr>
                <a:spLocks noChangeAspect="1"/>
              </p:cNvSpPr>
              <p:nvPr/>
            </p:nvSpPr>
            <p:spPr bwMode="auto">
              <a:xfrm>
                <a:off x="4822" y="2158"/>
                <a:ext cx="53" cy="56"/>
              </a:xfrm>
              <a:custGeom>
                <a:avLst/>
                <a:gdLst>
                  <a:gd name="T0" fmla="*/ 3 w 106"/>
                  <a:gd name="T1" fmla="*/ 0 h 110"/>
                  <a:gd name="T2" fmla="*/ 4 w 106"/>
                  <a:gd name="T3" fmla="*/ 1 h 110"/>
                  <a:gd name="T4" fmla="*/ 5 w 106"/>
                  <a:gd name="T5" fmla="*/ 1 h 110"/>
                  <a:gd name="T6" fmla="*/ 6 w 106"/>
                  <a:gd name="T7" fmla="*/ 1 h 110"/>
                  <a:gd name="T8" fmla="*/ 6 w 106"/>
                  <a:gd name="T9" fmla="*/ 1 h 110"/>
                  <a:gd name="T10" fmla="*/ 7 w 106"/>
                  <a:gd name="T11" fmla="*/ 2 h 110"/>
                  <a:gd name="T12" fmla="*/ 7 w 106"/>
                  <a:gd name="T13" fmla="*/ 3 h 110"/>
                  <a:gd name="T14" fmla="*/ 7 w 106"/>
                  <a:gd name="T15" fmla="*/ 3 h 110"/>
                  <a:gd name="T16" fmla="*/ 7 w 106"/>
                  <a:gd name="T17" fmla="*/ 4 h 110"/>
                  <a:gd name="T18" fmla="*/ 7 w 106"/>
                  <a:gd name="T19" fmla="*/ 5 h 110"/>
                  <a:gd name="T20" fmla="*/ 7 w 106"/>
                  <a:gd name="T21" fmla="*/ 5 h 110"/>
                  <a:gd name="T22" fmla="*/ 7 w 106"/>
                  <a:gd name="T23" fmla="*/ 6 h 110"/>
                  <a:gd name="T24" fmla="*/ 6 w 106"/>
                  <a:gd name="T25" fmla="*/ 6 h 110"/>
                  <a:gd name="T26" fmla="*/ 6 w 106"/>
                  <a:gd name="T27" fmla="*/ 7 h 110"/>
                  <a:gd name="T28" fmla="*/ 5 w 106"/>
                  <a:gd name="T29" fmla="*/ 7 h 110"/>
                  <a:gd name="T30" fmla="*/ 4 w 106"/>
                  <a:gd name="T31" fmla="*/ 7 h 110"/>
                  <a:gd name="T32" fmla="*/ 3 w 106"/>
                  <a:gd name="T33" fmla="*/ 8 h 110"/>
                  <a:gd name="T34" fmla="*/ 3 w 106"/>
                  <a:gd name="T35" fmla="*/ 7 h 110"/>
                  <a:gd name="T36" fmla="*/ 3 w 106"/>
                  <a:gd name="T37" fmla="*/ 7 h 110"/>
                  <a:gd name="T38" fmla="*/ 2 w 106"/>
                  <a:gd name="T39" fmla="*/ 7 h 110"/>
                  <a:gd name="T40" fmla="*/ 2 w 106"/>
                  <a:gd name="T41" fmla="*/ 6 h 110"/>
                  <a:gd name="T42" fmla="*/ 1 w 106"/>
                  <a:gd name="T43" fmla="*/ 6 h 110"/>
                  <a:gd name="T44" fmla="*/ 1 w 106"/>
                  <a:gd name="T45" fmla="*/ 5 h 110"/>
                  <a:gd name="T46" fmla="*/ 1 w 106"/>
                  <a:gd name="T47" fmla="*/ 5 h 110"/>
                  <a:gd name="T48" fmla="*/ 0 w 106"/>
                  <a:gd name="T49" fmla="*/ 4 h 110"/>
                  <a:gd name="T50" fmla="*/ 1 w 106"/>
                  <a:gd name="T51" fmla="*/ 3 h 110"/>
                  <a:gd name="T52" fmla="*/ 1 w 106"/>
                  <a:gd name="T53" fmla="*/ 3 h 110"/>
                  <a:gd name="T54" fmla="*/ 1 w 106"/>
                  <a:gd name="T55" fmla="*/ 2 h 110"/>
                  <a:gd name="T56" fmla="*/ 2 w 106"/>
                  <a:gd name="T57" fmla="*/ 1 h 110"/>
                  <a:gd name="T58" fmla="*/ 2 w 106"/>
                  <a:gd name="T59" fmla="*/ 1 h 110"/>
                  <a:gd name="T60" fmla="*/ 3 w 106"/>
                  <a:gd name="T61" fmla="*/ 1 h 110"/>
                  <a:gd name="T62" fmla="*/ 3 w 106"/>
                  <a:gd name="T63" fmla="*/ 1 h 110"/>
                  <a:gd name="T64" fmla="*/ 3 w 106"/>
                  <a:gd name="T65" fmla="*/ 0 h 1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10"/>
                  <a:gd name="T101" fmla="*/ 106 w 106"/>
                  <a:gd name="T102" fmla="*/ 110 h 1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10">
                    <a:moveTo>
                      <a:pt x="53" y="0"/>
                    </a:moveTo>
                    <a:lnTo>
                      <a:pt x="64" y="1"/>
                    </a:lnTo>
                    <a:lnTo>
                      <a:pt x="74" y="4"/>
                    </a:lnTo>
                    <a:lnTo>
                      <a:pt x="83" y="9"/>
                    </a:lnTo>
                    <a:lnTo>
                      <a:pt x="90" y="16"/>
                    </a:lnTo>
                    <a:lnTo>
                      <a:pt x="97" y="24"/>
                    </a:lnTo>
                    <a:lnTo>
                      <a:pt x="102" y="33"/>
                    </a:lnTo>
                    <a:lnTo>
                      <a:pt x="105" y="43"/>
                    </a:lnTo>
                    <a:lnTo>
                      <a:pt x="106" y="55"/>
                    </a:lnTo>
                    <a:lnTo>
                      <a:pt x="105" y="66"/>
                    </a:lnTo>
                    <a:lnTo>
                      <a:pt x="102" y="76"/>
                    </a:lnTo>
                    <a:lnTo>
                      <a:pt x="97" y="86"/>
                    </a:lnTo>
                    <a:lnTo>
                      <a:pt x="90" y="94"/>
                    </a:lnTo>
                    <a:lnTo>
                      <a:pt x="83" y="101"/>
                    </a:lnTo>
                    <a:lnTo>
                      <a:pt x="74" y="106"/>
                    </a:lnTo>
                    <a:lnTo>
                      <a:pt x="64" y="109"/>
                    </a:lnTo>
                    <a:lnTo>
                      <a:pt x="53" y="110"/>
                    </a:lnTo>
                    <a:lnTo>
                      <a:pt x="43" y="109"/>
                    </a:lnTo>
                    <a:lnTo>
                      <a:pt x="33" y="106"/>
                    </a:lnTo>
                    <a:lnTo>
                      <a:pt x="23" y="101"/>
                    </a:lnTo>
                    <a:lnTo>
                      <a:pt x="17" y="94"/>
                    </a:lnTo>
                    <a:lnTo>
                      <a:pt x="10" y="86"/>
                    </a:lnTo>
                    <a:lnTo>
                      <a:pt x="5" y="76"/>
                    </a:lnTo>
                    <a:lnTo>
                      <a:pt x="2" y="66"/>
                    </a:lnTo>
                    <a:lnTo>
                      <a:pt x="0" y="55"/>
                    </a:lnTo>
                    <a:lnTo>
                      <a:pt x="2" y="43"/>
                    </a:lnTo>
                    <a:lnTo>
                      <a:pt x="5" y="33"/>
                    </a:lnTo>
                    <a:lnTo>
                      <a:pt x="10" y="24"/>
                    </a:lnTo>
                    <a:lnTo>
                      <a:pt x="17" y="16"/>
                    </a:lnTo>
                    <a:lnTo>
                      <a:pt x="23" y="9"/>
                    </a:lnTo>
                    <a:lnTo>
                      <a:pt x="33" y="4"/>
                    </a:lnTo>
                    <a:lnTo>
                      <a:pt x="43" y="1"/>
                    </a:lnTo>
                    <a:lnTo>
                      <a:pt x="53" y="0"/>
                    </a:lnTo>
                    <a:close/>
                  </a:path>
                </a:pathLst>
              </a:custGeom>
              <a:solidFill>
                <a:srgbClr val="4C512B"/>
              </a:solidFill>
              <a:ln w="9525">
                <a:noFill/>
                <a:round/>
                <a:headEnd/>
                <a:tailEnd/>
              </a:ln>
            </p:spPr>
            <p:txBody>
              <a:bodyPr rot="10800000" vert="eaVert"/>
              <a:lstStyle/>
              <a:p>
                <a:endParaRPr lang="en-US" sz="2400"/>
              </a:p>
            </p:txBody>
          </p:sp>
          <p:sp>
            <p:nvSpPr>
              <p:cNvPr id="212" name="Freeform 264"/>
              <p:cNvSpPr>
                <a:spLocks noChangeAspect="1"/>
              </p:cNvSpPr>
              <p:nvPr/>
            </p:nvSpPr>
            <p:spPr bwMode="auto">
              <a:xfrm>
                <a:off x="4823" y="2159"/>
                <a:ext cx="51" cy="52"/>
              </a:xfrm>
              <a:custGeom>
                <a:avLst/>
                <a:gdLst>
                  <a:gd name="T0" fmla="*/ 4 w 101"/>
                  <a:gd name="T1" fmla="*/ 0 h 105"/>
                  <a:gd name="T2" fmla="*/ 4 w 101"/>
                  <a:gd name="T3" fmla="*/ 0 h 105"/>
                  <a:gd name="T4" fmla="*/ 5 w 101"/>
                  <a:gd name="T5" fmla="*/ 0 h 105"/>
                  <a:gd name="T6" fmla="*/ 5 w 101"/>
                  <a:gd name="T7" fmla="*/ 0 h 105"/>
                  <a:gd name="T8" fmla="*/ 6 w 101"/>
                  <a:gd name="T9" fmla="*/ 1 h 105"/>
                  <a:gd name="T10" fmla="*/ 6 w 101"/>
                  <a:gd name="T11" fmla="*/ 1 h 105"/>
                  <a:gd name="T12" fmla="*/ 7 w 101"/>
                  <a:gd name="T13" fmla="*/ 2 h 105"/>
                  <a:gd name="T14" fmla="*/ 7 w 101"/>
                  <a:gd name="T15" fmla="*/ 2 h 105"/>
                  <a:gd name="T16" fmla="*/ 7 w 101"/>
                  <a:gd name="T17" fmla="*/ 3 h 105"/>
                  <a:gd name="T18" fmla="*/ 7 w 101"/>
                  <a:gd name="T19" fmla="*/ 3 h 105"/>
                  <a:gd name="T20" fmla="*/ 7 w 101"/>
                  <a:gd name="T21" fmla="*/ 4 h 105"/>
                  <a:gd name="T22" fmla="*/ 6 w 101"/>
                  <a:gd name="T23" fmla="*/ 5 h 105"/>
                  <a:gd name="T24" fmla="*/ 6 w 101"/>
                  <a:gd name="T25" fmla="*/ 5 h 105"/>
                  <a:gd name="T26" fmla="*/ 5 w 101"/>
                  <a:gd name="T27" fmla="*/ 5 h 105"/>
                  <a:gd name="T28" fmla="*/ 5 w 101"/>
                  <a:gd name="T29" fmla="*/ 6 h 105"/>
                  <a:gd name="T30" fmla="*/ 4 w 101"/>
                  <a:gd name="T31" fmla="*/ 6 h 105"/>
                  <a:gd name="T32" fmla="*/ 4 w 101"/>
                  <a:gd name="T33" fmla="*/ 6 h 105"/>
                  <a:gd name="T34" fmla="*/ 3 w 101"/>
                  <a:gd name="T35" fmla="*/ 6 h 105"/>
                  <a:gd name="T36" fmla="*/ 2 w 101"/>
                  <a:gd name="T37" fmla="*/ 6 h 105"/>
                  <a:gd name="T38" fmla="*/ 2 w 101"/>
                  <a:gd name="T39" fmla="*/ 5 h 105"/>
                  <a:gd name="T40" fmla="*/ 1 w 101"/>
                  <a:gd name="T41" fmla="*/ 5 h 105"/>
                  <a:gd name="T42" fmla="*/ 1 w 101"/>
                  <a:gd name="T43" fmla="*/ 5 h 105"/>
                  <a:gd name="T44" fmla="*/ 1 w 101"/>
                  <a:gd name="T45" fmla="*/ 4 h 105"/>
                  <a:gd name="T46" fmla="*/ 1 w 101"/>
                  <a:gd name="T47" fmla="*/ 3 h 105"/>
                  <a:gd name="T48" fmla="*/ 0 w 101"/>
                  <a:gd name="T49" fmla="*/ 3 h 105"/>
                  <a:gd name="T50" fmla="*/ 1 w 101"/>
                  <a:gd name="T51" fmla="*/ 2 h 105"/>
                  <a:gd name="T52" fmla="*/ 1 w 101"/>
                  <a:gd name="T53" fmla="*/ 2 h 105"/>
                  <a:gd name="T54" fmla="*/ 1 w 101"/>
                  <a:gd name="T55" fmla="*/ 1 h 105"/>
                  <a:gd name="T56" fmla="*/ 1 w 101"/>
                  <a:gd name="T57" fmla="*/ 1 h 105"/>
                  <a:gd name="T58" fmla="*/ 2 w 101"/>
                  <a:gd name="T59" fmla="*/ 0 h 105"/>
                  <a:gd name="T60" fmla="*/ 2 w 101"/>
                  <a:gd name="T61" fmla="*/ 0 h 105"/>
                  <a:gd name="T62" fmla="*/ 3 w 101"/>
                  <a:gd name="T63" fmla="*/ 0 h 105"/>
                  <a:gd name="T64" fmla="*/ 4 w 101"/>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5"/>
                  <a:gd name="T101" fmla="*/ 101 w 101"/>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5">
                    <a:moveTo>
                      <a:pt x="50" y="0"/>
                    </a:moveTo>
                    <a:lnTo>
                      <a:pt x="61" y="1"/>
                    </a:lnTo>
                    <a:lnTo>
                      <a:pt x="70" y="4"/>
                    </a:lnTo>
                    <a:lnTo>
                      <a:pt x="78" y="9"/>
                    </a:lnTo>
                    <a:lnTo>
                      <a:pt x="86" y="16"/>
                    </a:lnTo>
                    <a:lnTo>
                      <a:pt x="92" y="23"/>
                    </a:lnTo>
                    <a:lnTo>
                      <a:pt x="98" y="32"/>
                    </a:lnTo>
                    <a:lnTo>
                      <a:pt x="100" y="42"/>
                    </a:lnTo>
                    <a:lnTo>
                      <a:pt x="101" y="53"/>
                    </a:lnTo>
                    <a:lnTo>
                      <a:pt x="100" y="63"/>
                    </a:lnTo>
                    <a:lnTo>
                      <a:pt x="98" y="74"/>
                    </a:lnTo>
                    <a:lnTo>
                      <a:pt x="92" y="82"/>
                    </a:lnTo>
                    <a:lnTo>
                      <a:pt x="86" y="90"/>
                    </a:lnTo>
                    <a:lnTo>
                      <a:pt x="78" y="95"/>
                    </a:lnTo>
                    <a:lnTo>
                      <a:pt x="70" y="100"/>
                    </a:lnTo>
                    <a:lnTo>
                      <a:pt x="61" y="103"/>
                    </a:lnTo>
                    <a:lnTo>
                      <a:pt x="50" y="105"/>
                    </a:lnTo>
                    <a:lnTo>
                      <a:pt x="40" y="103"/>
                    </a:lnTo>
                    <a:lnTo>
                      <a:pt x="31" y="100"/>
                    </a:lnTo>
                    <a:lnTo>
                      <a:pt x="23" y="95"/>
                    </a:lnTo>
                    <a:lnTo>
                      <a:pt x="15" y="90"/>
                    </a:lnTo>
                    <a:lnTo>
                      <a:pt x="9" y="82"/>
                    </a:lnTo>
                    <a:lnTo>
                      <a:pt x="4" y="74"/>
                    </a:lnTo>
                    <a:lnTo>
                      <a:pt x="1" y="63"/>
                    </a:lnTo>
                    <a:lnTo>
                      <a:pt x="0" y="53"/>
                    </a:lnTo>
                    <a:lnTo>
                      <a:pt x="1" y="42"/>
                    </a:lnTo>
                    <a:lnTo>
                      <a:pt x="4" y="32"/>
                    </a:lnTo>
                    <a:lnTo>
                      <a:pt x="9" y="23"/>
                    </a:lnTo>
                    <a:lnTo>
                      <a:pt x="15" y="16"/>
                    </a:lnTo>
                    <a:lnTo>
                      <a:pt x="23" y="9"/>
                    </a:lnTo>
                    <a:lnTo>
                      <a:pt x="31" y="4"/>
                    </a:lnTo>
                    <a:lnTo>
                      <a:pt x="40" y="1"/>
                    </a:lnTo>
                    <a:lnTo>
                      <a:pt x="50" y="0"/>
                    </a:lnTo>
                    <a:close/>
                  </a:path>
                </a:pathLst>
              </a:custGeom>
              <a:solidFill>
                <a:srgbClr val="635623"/>
              </a:solidFill>
              <a:ln w="9525">
                <a:noFill/>
                <a:round/>
                <a:headEnd/>
                <a:tailEnd/>
              </a:ln>
            </p:spPr>
            <p:txBody>
              <a:bodyPr rot="10800000" vert="eaVert"/>
              <a:lstStyle/>
              <a:p>
                <a:endParaRPr lang="en-US" sz="2400"/>
              </a:p>
            </p:txBody>
          </p:sp>
          <p:sp>
            <p:nvSpPr>
              <p:cNvPr id="213" name="Freeform 265"/>
              <p:cNvSpPr>
                <a:spLocks noChangeAspect="1"/>
              </p:cNvSpPr>
              <p:nvPr/>
            </p:nvSpPr>
            <p:spPr bwMode="auto">
              <a:xfrm>
                <a:off x="4825" y="2160"/>
                <a:ext cx="47" cy="49"/>
              </a:xfrm>
              <a:custGeom>
                <a:avLst/>
                <a:gdLst>
                  <a:gd name="T0" fmla="*/ 2 w 95"/>
                  <a:gd name="T1" fmla="*/ 0 h 98"/>
                  <a:gd name="T2" fmla="*/ 3 w 95"/>
                  <a:gd name="T3" fmla="*/ 1 h 98"/>
                  <a:gd name="T4" fmla="*/ 4 w 95"/>
                  <a:gd name="T5" fmla="*/ 1 h 98"/>
                  <a:gd name="T6" fmla="*/ 4 w 95"/>
                  <a:gd name="T7" fmla="*/ 1 h 98"/>
                  <a:gd name="T8" fmla="*/ 5 w 95"/>
                  <a:gd name="T9" fmla="*/ 1 h 98"/>
                  <a:gd name="T10" fmla="*/ 5 w 95"/>
                  <a:gd name="T11" fmla="*/ 2 h 98"/>
                  <a:gd name="T12" fmla="*/ 5 w 95"/>
                  <a:gd name="T13" fmla="*/ 2 h 98"/>
                  <a:gd name="T14" fmla="*/ 5 w 95"/>
                  <a:gd name="T15" fmla="*/ 3 h 98"/>
                  <a:gd name="T16" fmla="*/ 5 w 95"/>
                  <a:gd name="T17" fmla="*/ 3 h 98"/>
                  <a:gd name="T18" fmla="*/ 5 w 95"/>
                  <a:gd name="T19" fmla="*/ 4 h 98"/>
                  <a:gd name="T20" fmla="*/ 5 w 95"/>
                  <a:gd name="T21" fmla="*/ 5 h 98"/>
                  <a:gd name="T22" fmla="*/ 5 w 95"/>
                  <a:gd name="T23" fmla="*/ 5 h 98"/>
                  <a:gd name="T24" fmla="*/ 5 w 95"/>
                  <a:gd name="T25" fmla="*/ 6 h 98"/>
                  <a:gd name="T26" fmla="*/ 4 w 95"/>
                  <a:gd name="T27" fmla="*/ 6 h 98"/>
                  <a:gd name="T28" fmla="*/ 4 w 95"/>
                  <a:gd name="T29" fmla="*/ 6 h 98"/>
                  <a:gd name="T30" fmla="*/ 3 w 95"/>
                  <a:gd name="T31" fmla="*/ 6 h 98"/>
                  <a:gd name="T32" fmla="*/ 2 w 95"/>
                  <a:gd name="T33" fmla="*/ 6 h 98"/>
                  <a:gd name="T34" fmla="*/ 2 w 95"/>
                  <a:gd name="T35" fmla="*/ 6 h 98"/>
                  <a:gd name="T36" fmla="*/ 1 w 95"/>
                  <a:gd name="T37" fmla="*/ 6 h 98"/>
                  <a:gd name="T38" fmla="*/ 1 w 95"/>
                  <a:gd name="T39" fmla="*/ 6 h 98"/>
                  <a:gd name="T40" fmla="*/ 0 w 95"/>
                  <a:gd name="T41" fmla="*/ 6 h 98"/>
                  <a:gd name="T42" fmla="*/ 0 w 95"/>
                  <a:gd name="T43" fmla="*/ 5 h 98"/>
                  <a:gd name="T44" fmla="*/ 0 w 95"/>
                  <a:gd name="T45" fmla="*/ 5 h 98"/>
                  <a:gd name="T46" fmla="*/ 0 w 95"/>
                  <a:gd name="T47" fmla="*/ 4 h 98"/>
                  <a:gd name="T48" fmla="*/ 0 w 95"/>
                  <a:gd name="T49" fmla="*/ 3 h 98"/>
                  <a:gd name="T50" fmla="*/ 0 w 95"/>
                  <a:gd name="T51" fmla="*/ 3 h 98"/>
                  <a:gd name="T52" fmla="*/ 0 w 95"/>
                  <a:gd name="T53" fmla="*/ 2 h 98"/>
                  <a:gd name="T54" fmla="*/ 0 w 95"/>
                  <a:gd name="T55" fmla="*/ 2 h 98"/>
                  <a:gd name="T56" fmla="*/ 0 w 95"/>
                  <a:gd name="T57" fmla="*/ 1 h 98"/>
                  <a:gd name="T58" fmla="*/ 1 w 95"/>
                  <a:gd name="T59" fmla="*/ 1 h 98"/>
                  <a:gd name="T60" fmla="*/ 1 w 95"/>
                  <a:gd name="T61" fmla="*/ 1 h 98"/>
                  <a:gd name="T62" fmla="*/ 2 w 95"/>
                  <a:gd name="T63" fmla="*/ 1 h 98"/>
                  <a:gd name="T64" fmla="*/ 2 w 95"/>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8"/>
                  <a:gd name="T101" fmla="*/ 95 w 95"/>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8">
                    <a:moveTo>
                      <a:pt x="47" y="0"/>
                    </a:moveTo>
                    <a:lnTo>
                      <a:pt x="57" y="1"/>
                    </a:lnTo>
                    <a:lnTo>
                      <a:pt x="66" y="4"/>
                    </a:lnTo>
                    <a:lnTo>
                      <a:pt x="74" y="8"/>
                    </a:lnTo>
                    <a:lnTo>
                      <a:pt x="81" y="14"/>
                    </a:lnTo>
                    <a:lnTo>
                      <a:pt x="87" y="22"/>
                    </a:lnTo>
                    <a:lnTo>
                      <a:pt x="91" y="30"/>
                    </a:lnTo>
                    <a:lnTo>
                      <a:pt x="93" y="39"/>
                    </a:lnTo>
                    <a:lnTo>
                      <a:pt x="95" y="50"/>
                    </a:lnTo>
                    <a:lnTo>
                      <a:pt x="93" y="59"/>
                    </a:lnTo>
                    <a:lnTo>
                      <a:pt x="91" y="68"/>
                    </a:lnTo>
                    <a:lnTo>
                      <a:pt x="87" y="76"/>
                    </a:lnTo>
                    <a:lnTo>
                      <a:pt x="81" y="84"/>
                    </a:lnTo>
                    <a:lnTo>
                      <a:pt x="74" y="90"/>
                    </a:lnTo>
                    <a:lnTo>
                      <a:pt x="66" y="95"/>
                    </a:lnTo>
                    <a:lnTo>
                      <a:pt x="57" y="97"/>
                    </a:lnTo>
                    <a:lnTo>
                      <a:pt x="47" y="98"/>
                    </a:lnTo>
                    <a:lnTo>
                      <a:pt x="38" y="97"/>
                    </a:lnTo>
                    <a:lnTo>
                      <a:pt x="29" y="95"/>
                    </a:lnTo>
                    <a:lnTo>
                      <a:pt x="21" y="90"/>
                    </a:lnTo>
                    <a:lnTo>
                      <a:pt x="14" y="84"/>
                    </a:lnTo>
                    <a:lnTo>
                      <a:pt x="8" y="76"/>
                    </a:lnTo>
                    <a:lnTo>
                      <a:pt x="4" y="68"/>
                    </a:lnTo>
                    <a:lnTo>
                      <a:pt x="1" y="59"/>
                    </a:lnTo>
                    <a:lnTo>
                      <a:pt x="0" y="50"/>
                    </a:lnTo>
                    <a:lnTo>
                      <a:pt x="1" y="39"/>
                    </a:lnTo>
                    <a:lnTo>
                      <a:pt x="4" y="30"/>
                    </a:lnTo>
                    <a:lnTo>
                      <a:pt x="8" y="22"/>
                    </a:lnTo>
                    <a:lnTo>
                      <a:pt x="14" y="14"/>
                    </a:lnTo>
                    <a:lnTo>
                      <a:pt x="21" y="8"/>
                    </a:lnTo>
                    <a:lnTo>
                      <a:pt x="29" y="4"/>
                    </a:lnTo>
                    <a:lnTo>
                      <a:pt x="38" y="1"/>
                    </a:lnTo>
                    <a:lnTo>
                      <a:pt x="47" y="0"/>
                    </a:lnTo>
                    <a:close/>
                  </a:path>
                </a:pathLst>
              </a:custGeom>
              <a:solidFill>
                <a:srgbClr val="775B1C"/>
              </a:solidFill>
              <a:ln w="9525">
                <a:noFill/>
                <a:round/>
                <a:headEnd/>
                <a:tailEnd/>
              </a:ln>
            </p:spPr>
            <p:txBody>
              <a:bodyPr rot="10800000" vert="eaVert"/>
              <a:lstStyle/>
              <a:p>
                <a:endParaRPr lang="en-US" sz="2400"/>
              </a:p>
            </p:txBody>
          </p:sp>
          <p:sp>
            <p:nvSpPr>
              <p:cNvPr id="214" name="Freeform 266"/>
              <p:cNvSpPr>
                <a:spLocks noChangeAspect="1"/>
              </p:cNvSpPr>
              <p:nvPr/>
            </p:nvSpPr>
            <p:spPr bwMode="auto">
              <a:xfrm>
                <a:off x="4827" y="2161"/>
                <a:ext cx="44" cy="46"/>
              </a:xfrm>
              <a:custGeom>
                <a:avLst/>
                <a:gdLst>
                  <a:gd name="T0" fmla="*/ 3 w 87"/>
                  <a:gd name="T1" fmla="*/ 0 h 91"/>
                  <a:gd name="T2" fmla="*/ 4 w 87"/>
                  <a:gd name="T3" fmla="*/ 1 h 91"/>
                  <a:gd name="T4" fmla="*/ 4 w 87"/>
                  <a:gd name="T5" fmla="*/ 1 h 91"/>
                  <a:gd name="T6" fmla="*/ 5 w 87"/>
                  <a:gd name="T7" fmla="*/ 1 h 91"/>
                  <a:gd name="T8" fmla="*/ 5 w 87"/>
                  <a:gd name="T9" fmla="*/ 1 h 91"/>
                  <a:gd name="T10" fmla="*/ 5 w 87"/>
                  <a:gd name="T11" fmla="*/ 2 h 91"/>
                  <a:gd name="T12" fmla="*/ 6 w 87"/>
                  <a:gd name="T13" fmla="*/ 2 h 91"/>
                  <a:gd name="T14" fmla="*/ 6 w 87"/>
                  <a:gd name="T15" fmla="*/ 3 h 91"/>
                  <a:gd name="T16" fmla="*/ 6 w 87"/>
                  <a:gd name="T17" fmla="*/ 3 h 91"/>
                  <a:gd name="T18" fmla="*/ 6 w 87"/>
                  <a:gd name="T19" fmla="*/ 4 h 91"/>
                  <a:gd name="T20" fmla="*/ 6 w 87"/>
                  <a:gd name="T21" fmla="*/ 4 h 91"/>
                  <a:gd name="T22" fmla="*/ 5 w 87"/>
                  <a:gd name="T23" fmla="*/ 5 h 91"/>
                  <a:gd name="T24" fmla="*/ 5 w 87"/>
                  <a:gd name="T25" fmla="*/ 5 h 91"/>
                  <a:gd name="T26" fmla="*/ 5 w 87"/>
                  <a:gd name="T27" fmla="*/ 6 h 91"/>
                  <a:gd name="T28" fmla="*/ 4 w 87"/>
                  <a:gd name="T29" fmla="*/ 6 h 91"/>
                  <a:gd name="T30" fmla="*/ 4 w 87"/>
                  <a:gd name="T31" fmla="*/ 6 h 91"/>
                  <a:gd name="T32" fmla="*/ 3 w 87"/>
                  <a:gd name="T33" fmla="*/ 6 h 91"/>
                  <a:gd name="T34" fmla="*/ 3 w 87"/>
                  <a:gd name="T35" fmla="*/ 6 h 91"/>
                  <a:gd name="T36" fmla="*/ 2 w 87"/>
                  <a:gd name="T37" fmla="*/ 6 h 91"/>
                  <a:gd name="T38" fmla="*/ 2 w 87"/>
                  <a:gd name="T39" fmla="*/ 6 h 91"/>
                  <a:gd name="T40" fmla="*/ 1 w 87"/>
                  <a:gd name="T41" fmla="*/ 5 h 91"/>
                  <a:gd name="T42" fmla="*/ 1 w 87"/>
                  <a:gd name="T43" fmla="*/ 5 h 91"/>
                  <a:gd name="T44" fmla="*/ 1 w 87"/>
                  <a:gd name="T45" fmla="*/ 4 h 91"/>
                  <a:gd name="T46" fmla="*/ 1 w 87"/>
                  <a:gd name="T47" fmla="*/ 4 h 91"/>
                  <a:gd name="T48" fmla="*/ 0 w 87"/>
                  <a:gd name="T49" fmla="*/ 3 h 91"/>
                  <a:gd name="T50" fmla="*/ 1 w 87"/>
                  <a:gd name="T51" fmla="*/ 3 h 91"/>
                  <a:gd name="T52" fmla="*/ 1 w 87"/>
                  <a:gd name="T53" fmla="*/ 2 h 91"/>
                  <a:gd name="T54" fmla="*/ 1 w 87"/>
                  <a:gd name="T55" fmla="*/ 2 h 91"/>
                  <a:gd name="T56" fmla="*/ 1 w 87"/>
                  <a:gd name="T57" fmla="*/ 1 h 91"/>
                  <a:gd name="T58" fmla="*/ 2 w 87"/>
                  <a:gd name="T59" fmla="*/ 1 h 91"/>
                  <a:gd name="T60" fmla="*/ 2 w 87"/>
                  <a:gd name="T61" fmla="*/ 1 h 91"/>
                  <a:gd name="T62" fmla="*/ 3 w 87"/>
                  <a:gd name="T63" fmla="*/ 1 h 91"/>
                  <a:gd name="T64" fmla="*/ 3 w 87"/>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91"/>
                  <a:gd name="T101" fmla="*/ 87 w 87"/>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91">
                    <a:moveTo>
                      <a:pt x="43" y="0"/>
                    </a:moveTo>
                    <a:lnTo>
                      <a:pt x="53" y="2"/>
                    </a:lnTo>
                    <a:lnTo>
                      <a:pt x="61" y="4"/>
                    </a:lnTo>
                    <a:lnTo>
                      <a:pt x="68" y="8"/>
                    </a:lnTo>
                    <a:lnTo>
                      <a:pt x="74" y="13"/>
                    </a:lnTo>
                    <a:lnTo>
                      <a:pt x="80" y="20"/>
                    </a:lnTo>
                    <a:lnTo>
                      <a:pt x="84" y="28"/>
                    </a:lnTo>
                    <a:lnTo>
                      <a:pt x="86" y="36"/>
                    </a:lnTo>
                    <a:lnTo>
                      <a:pt x="87" y="45"/>
                    </a:lnTo>
                    <a:lnTo>
                      <a:pt x="86" y="55"/>
                    </a:lnTo>
                    <a:lnTo>
                      <a:pt x="84" y="64"/>
                    </a:lnTo>
                    <a:lnTo>
                      <a:pt x="80" y="71"/>
                    </a:lnTo>
                    <a:lnTo>
                      <a:pt x="74" y="78"/>
                    </a:lnTo>
                    <a:lnTo>
                      <a:pt x="68" y="83"/>
                    </a:lnTo>
                    <a:lnTo>
                      <a:pt x="61" y="88"/>
                    </a:lnTo>
                    <a:lnTo>
                      <a:pt x="53" y="90"/>
                    </a:lnTo>
                    <a:lnTo>
                      <a:pt x="43" y="91"/>
                    </a:lnTo>
                    <a:lnTo>
                      <a:pt x="34" y="90"/>
                    </a:lnTo>
                    <a:lnTo>
                      <a:pt x="26" y="88"/>
                    </a:lnTo>
                    <a:lnTo>
                      <a:pt x="19" y="83"/>
                    </a:lnTo>
                    <a:lnTo>
                      <a:pt x="12" y="78"/>
                    </a:lnTo>
                    <a:lnTo>
                      <a:pt x="7" y="71"/>
                    </a:lnTo>
                    <a:lnTo>
                      <a:pt x="3" y="64"/>
                    </a:lnTo>
                    <a:lnTo>
                      <a:pt x="1" y="55"/>
                    </a:lnTo>
                    <a:lnTo>
                      <a:pt x="0" y="45"/>
                    </a:lnTo>
                    <a:lnTo>
                      <a:pt x="1" y="36"/>
                    </a:lnTo>
                    <a:lnTo>
                      <a:pt x="3" y="28"/>
                    </a:lnTo>
                    <a:lnTo>
                      <a:pt x="7" y="20"/>
                    </a:lnTo>
                    <a:lnTo>
                      <a:pt x="12" y="13"/>
                    </a:lnTo>
                    <a:lnTo>
                      <a:pt x="19" y="8"/>
                    </a:lnTo>
                    <a:lnTo>
                      <a:pt x="26" y="4"/>
                    </a:lnTo>
                    <a:lnTo>
                      <a:pt x="34" y="2"/>
                    </a:lnTo>
                    <a:lnTo>
                      <a:pt x="43" y="0"/>
                    </a:lnTo>
                    <a:close/>
                  </a:path>
                </a:pathLst>
              </a:custGeom>
              <a:solidFill>
                <a:srgbClr val="8C6014"/>
              </a:solidFill>
              <a:ln w="9525">
                <a:noFill/>
                <a:round/>
                <a:headEnd/>
                <a:tailEnd/>
              </a:ln>
            </p:spPr>
            <p:txBody>
              <a:bodyPr rot="10800000" vert="eaVert"/>
              <a:lstStyle/>
              <a:p>
                <a:endParaRPr lang="en-US" sz="2400"/>
              </a:p>
            </p:txBody>
          </p:sp>
          <p:sp>
            <p:nvSpPr>
              <p:cNvPr id="215" name="Freeform 267"/>
              <p:cNvSpPr>
                <a:spLocks noChangeAspect="1"/>
              </p:cNvSpPr>
              <p:nvPr/>
            </p:nvSpPr>
            <p:spPr bwMode="auto">
              <a:xfrm>
                <a:off x="4828" y="2162"/>
                <a:ext cx="41" cy="43"/>
              </a:xfrm>
              <a:custGeom>
                <a:avLst/>
                <a:gdLst>
                  <a:gd name="T0" fmla="*/ 2 w 83"/>
                  <a:gd name="T1" fmla="*/ 0 h 86"/>
                  <a:gd name="T2" fmla="*/ 3 w 83"/>
                  <a:gd name="T3" fmla="*/ 1 h 86"/>
                  <a:gd name="T4" fmla="*/ 3 w 83"/>
                  <a:gd name="T5" fmla="*/ 1 h 86"/>
                  <a:gd name="T6" fmla="*/ 4 w 83"/>
                  <a:gd name="T7" fmla="*/ 1 h 86"/>
                  <a:gd name="T8" fmla="*/ 4 w 83"/>
                  <a:gd name="T9" fmla="*/ 1 h 86"/>
                  <a:gd name="T10" fmla="*/ 4 w 83"/>
                  <a:gd name="T11" fmla="*/ 1 h 86"/>
                  <a:gd name="T12" fmla="*/ 4 w 83"/>
                  <a:gd name="T13" fmla="*/ 2 h 86"/>
                  <a:gd name="T14" fmla="*/ 5 w 83"/>
                  <a:gd name="T15" fmla="*/ 3 h 86"/>
                  <a:gd name="T16" fmla="*/ 5 w 83"/>
                  <a:gd name="T17" fmla="*/ 3 h 86"/>
                  <a:gd name="T18" fmla="*/ 5 w 83"/>
                  <a:gd name="T19" fmla="*/ 3 h 86"/>
                  <a:gd name="T20" fmla="*/ 4 w 83"/>
                  <a:gd name="T21" fmla="*/ 4 h 86"/>
                  <a:gd name="T22" fmla="*/ 4 w 83"/>
                  <a:gd name="T23" fmla="*/ 5 h 86"/>
                  <a:gd name="T24" fmla="*/ 4 w 83"/>
                  <a:gd name="T25" fmla="*/ 5 h 86"/>
                  <a:gd name="T26" fmla="*/ 4 w 83"/>
                  <a:gd name="T27" fmla="*/ 5 h 86"/>
                  <a:gd name="T28" fmla="*/ 3 w 83"/>
                  <a:gd name="T29" fmla="*/ 5 h 86"/>
                  <a:gd name="T30" fmla="*/ 3 w 83"/>
                  <a:gd name="T31" fmla="*/ 5 h 86"/>
                  <a:gd name="T32" fmla="*/ 2 w 83"/>
                  <a:gd name="T33" fmla="*/ 5 h 86"/>
                  <a:gd name="T34" fmla="*/ 2 w 83"/>
                  <a:gd name="T35" fmla="*/ 5 h 86"/>
                  <a:gd name="T36" fmla="*/ 1 w 83"/>
                  <a:gd name="T37" fmla="*/ 5 h 86"/>
                  <a:gd name="T38" fmla="*/ 1 w 83"/>
                  <a:gd name="T39" fmla="*/ 5 h 86"/>
                  <a:gd name="T40" fmla="*/ 0 w 83"/>
                  <a:gd name="T41" fmla="*/ 5 h 86"/>
                  <a:gd name="T42" fmla="*/ 0 w 83"/>
                  <a:gd name="T43" fmla="*/ 5 h 86"/>
                  <a:gd name="T44" fmla="*/ 0 w 83"/>
                  <a:gd name="T45" fmla="*/ 4 h 86"/>
                  <a:gd name="T46" fmla="*/ 0 w 83"/>
                  <a:gd name="T47" fmla="*/ 3 h 86"/>
                  <a:gd name="T48" fmla="*/ 0 w 83"/>
                  <a:gd name="T49" fmla="*/ 3 h 86"/>
                  <a:gd name="T50" fmla="*/ 0 w 83"/>
                  <a:gd name="T51" fmla="*/ 3 h 86"/>
                  <a:gd name="T52" fmla="*/ 0 w 83"/>
                  <a:gd name="T53" fmla="*/ 2 h 86"/>
                  <a:gd name="T54" fmla="*/ 0 w 83"/>
                  <a:gd name="T55" fmla="*/ 1 h 86"/>
                  <a:gd name="T56" fmla="*/ 0 w 83"/>
                  <a:gd name="T57" fmla="*/ 1 h 86"/>
                  <a:gd name="T58" fmla="*/ 1 w 83"/>
                  <a:gd name="T59" fmla="*/ 1 h 86"/>
                  <a:gd name="T60" fmla="*/ 1 w 83"/>
                  <a:gd name="T61" fmla="*/ 1 h 86"/>
                  <a:gd name="T62" fmla="*/ 2 w 83"/>
                  <a:gd name="T63" fmla="*/ 1 h 86"/>
                  <a:gd name="T64" fmla="*/ 2 w 83"/>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86"/>
                  <a:gd name="T101" fmla="*/ 83 w 83"/>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86">
                    <a:moveTo>
                      <a:pt x="41" y="0"/>
                    </a:moveTo>
                    <a:lnTo>
                      <a:pt x="49" y="1"/>
                    </a:lnTo>
                    <a:lnTo>
                      <a:pt x="58" y="3"/>
                    </a:lnTo>
                    <a:lnTo>
                      <a:pt x="64" y="6"/>
                    </a:lnTo>
                    <a:lnTo>
                      <a:pt x="71" y="12"/>
                    </a:lnTo>
                    <a:lnTo>
                      <a:pt x="76" y="19"/>
                    </a:lnTo>
                    <a:lnTo>
                      <a:pt x="79" y="26"/>
                    </a:lnTo>
                    <a:lnTo>
                      <a:pt x="82" y="34"/>
                    </a:lnTo>
                    <a:lnTo>
                      <a:pt x="83" y="42"/>
                    </a:lnTo>
                    <a:lnTo>
                      <a:pt x="82" y="51"/>
                    </a:lnTo>
                    <a:lnTo>
                      <a:pt x="79" y="59"/>
                    </a:lnTo>
                    <a:lnTo>
                      <a:pt x="76" y="66"/>
                    </a:lnTo>
                    <a:lnTo>
                      <a:pt x="71" y="73"/>
                    </a:lnTo>
                    <a:lnTo>
                      <a:pt x="64" y="79"/>
                    </a:lnTo>
                    <a:lnTo>
                      <a:pt x="58" y="82"/>
                    </a:lnTo>
                    <a:lnTo>
                      <a:pt x="49" y="85"/>
                    </a:lnTo>
                    <a:lnTo>
                      <a:pt x="41" y="86"/>
                    </a:lnTo>
                    <a:lnTo>
                      <a:pt x="33" y="85"/>
                    </a:lnTo>
                    <a:lnTo>
                      <a:pt x="25" y="82"/>
                    </a:lnTo>
                    <a:lnTo>
                      <a:pt x="18" y="79"/>
                    </a:lnTo>
                    <a:lnTo>
                      <a:pt x="13" y="73"/>
                    </a:lnTo>
                    <a:lnTo>
                      <a:pt x="7" y="66"/>
                    </a:lnTo>
                    <a:lnTo>
                      <a:pt x="3" y="59"/>
                    </a:lnTo>
                    <a:lnTo>
                      <a:pt x="1" y="51"/>
                    </a:lnTo>
                    <a:lnTo>
                      <a:pt x="0" y="42"/>
                    </a:lnTo>
                    <a:lnTo>
                      <a:pt x="1" y="34"/>
                    </a:lnTo>
                    <a:lnTo>
                      <a:pt x="3" y="26"/>
                    </a:lnTo>
                    <a:lnTo>
                      <a:pt x="7" y="19"/>
                    </a:lnTo>
                    <a:lnTo>
                      <a:pt x="13" y="12"/>
                    </a:lnTo>
                    <a:lnTo>
                      <a:pt x="18" y="6"/>
                    </a:lnTo>
                    <a:lnTo>
                      <a:pt x="25" y="3"/>
                    </a:lnTo>
                    <a:lnTo>
                      <a:pt x="33" y="1"/>
                    </a:lnTo>
                    <a:lnTo>
                      <a:pt x="41" y="0"/>
                    </a:lnTo>
                    <a:close/>
                  </a:path>
                </a:pathLst>
              </a:custGeom>
              <a:solidFill>
                <a:srgbClr val="A3660C"/>
              </a:solidFill>
              <a:ln w="9525">
                <a:noFill/>
                <a:round/>
                <a:headEnd/>
                <a:tailEnd/>
              </a:ln>
            </p:spPr>
            <p:txBody>
              <a:bodyPr rot="10800000" vert="eaVert"/>
              <a:lstStyle/>
              <a:p>
                <a:endParaRPr lang="en-US" sz="2400"/>
              </a:p>
            </p:txBody>
          </p:sp>
          <p:sp>
            <p:nvSpPr>
              <p:cNvPr id="216" name="Freeform 268"/>
              <p:cNvSpPr>
                <a:spLocks noChangeAspect="1"/>
              </p:cNvSpPr>
              <p:nvPr/>
            </p:nvSpPr>
            <p:spPr bwMode="auto">
              <a:xfrm>
                <a:off x="4830" y="2163"/>
                <a:ext cx="38" cy="40"/>
              </a:xfrm>
              <a:custGeom>
                <a:avLst/>
                <a:gdLst>
                  <a:gd name="T0" fmla="*/ 2 w 76"/>
                  <a:gd name="T1" fmla="*/ 0 h 79"/>
                  <a:gd name="T2" fmla="*/ 3 w 76"/>
                  <a:gd name="T3" fmla="*/ 1 h 79"/>
                  <a:gd name="T4" fmla="*/ 3 w 76"/>
                  <a:gd name="T5" fmla="*/ 1 h 79"/>
                  <a:gd name="T6" fmla="*/ 4 w 76"/>
                  <a:gd name="T7" fmla="*/ 1 h 79"/>
                  <a:gd name="T8" fmla="*/ 5 w 76"/>
                  <a:gd name="T9" fmla="*/ 1 h 79"/>
                  <a:gd name="T10" fmla="*/ 5 w 76"/>
                  <a:gd name="T11" fmla="*/ 2 h 79"/>
                  <a:gd name="T12" fmla="*/ 5 w 76"/>
                  <a:gd name="T13" fmla="*/ 2 h 79"/>
                  <a:gd name="T14" fmla="*/ 5 w 76"/>
                  <a:gd name="T15" fmla="*/ 2 h 79"/>
                  <a:gd name="T16" fmla="*/ 5 w 76"/>
                  <a:gd name="T17" fmla="*/ 3 h 79"/>
                  <a:gd name="T18" fmla="*/ 5 w 76"/>
                  <a:gd name="T19" fmla="*/ 3 h 79"/>
                  <a:gd name="T20" fmla="*/ 5 w 76"/>
                  <a:gd name="T21" fmla="*/ 4 h 79"/>
                  <a:gd name="T22" fmla="*/ 5 w 76"/>
                  <a:gd name="T23" fmla="*/ 4 h 79"/>
                  <a:gd name="T24" fmla="*/ 5 w 76"/>
                  <a:gd name="T25" fmla="*/ 5 h 79"/>
                  <a:gd name="T26" fmla="*/ 4 w 76"/>
                  <a:gd name="T27" fmla="*/ 5 h 79"/>
                  <a:gd name="T28" fmla="*/ 3 w 76"/>
                  <a:gd name="T29" fmla="*/ 5 h 79"/>
                  <a:gd name="T30" fmla="*/ 3 w 76"/>
                  <a:gd name="T31" fmla="*/ 5 h 79"/>
                  <a:gd name="T32" fmla="*/ 2 w 76"/>
                  <a:gd name="T33" fmla="*/ 5 h 79"/>
                  <a:gd name="T34" fmla="*/ 2 w 76"/>
                  <a:gd name="T35" fmla="*/ 5 h 79"/>
                  <a:gd name="T36" fmla="*/ 1 w 76"/>
                  <a:gd name="T37" fmla="*/ 5 h 79"/>
                  <a:gd name="T38" fmla="*/ 1 w 76"/>
                  <a:gd name="T39" fmla="*/ 5 h 79"/>
                  <a:gd name="T40" fmla="*/ 1 w 76"/>
                  <a:gd name="T41" fmla="*/ 5 h 79"/>
                  <a:gd name="T42" fmla="*/ 1 w 76"/>
                  <a:gd name="T43" fmla="*/ 4 h 79"/>
                  <a:gd name="T44" fmla="*/ 1 w 76"/>
                  <a:gd name="T45" fmla="*/ 4 h 79"/>
                  <a:gd name="T46" fmla="*/ 1 w 76"/>
                  <a:gd name="T47" fmla="*/ 3 h 79"/>
                  <a:gd name="T48" fmla="*/ 0 w 76"/>
                  <a:gd name="T49" fmla="*/ 3 h 79"/>
                  <a:gd name="T50" fmla="*/ 1 w 76"/>
                  <a:gd name="T51" fmla="*/ 2 h 79"/>
                  <a:gd name="T52" fmla="*/ 1 w 76"/>
                  <a:gd name="T53" fmla="*/ 2 h 79"/>
                  <a:gd name="T54" fmla="*/ 1 w 76"/>
                  <a:gd name="T55" fmla="*/ 2 h 79"/>
                  <a:gd name="T56" fmla="*/ 1 w 76"/>
                  <a:gd name="T57" fmla="*/ 1 h 79"/>
                  <a:gd name="T58" fmla="*/ 1 w 76"/>
                  <a:gd name="T59" fmla="*/ 1 h 79"/>
                  <a:gd name="T60" fmla="*/ 1 w 76"/>
                  <a:gd name="T61" fmla="*/ 1 h 79"/>
                  <a:gd name="T62" fmla="*/ 2 w 76"/>
                  <a:gd name="T63" fmla="*/ 1 h 79"/>
                  <a:gd name="T64" fmla="*/ 2 w 76"/>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9"/>
                  <a:gd name="T101" fmla="*/ 76 w 76"/>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9">
                    <a:moveTo>
                      <a:pt x="38" y="0"/>
                    </a:moveTo>
                    <a:lnTo>
                      <a:pt x="46" y="1"/>
                    </a:lnTo>
                    <a:lnTo>
                      <a:pt x="53" y="3"/>
                    </a:lnTo>
                    <a:lnTo>
                      <a:pt x="59" y="7"/>
                    </a:lnTo>
                    <a:lnTo>
                      <a:pt x="65" y="11"/>
                    </a:lnTo>
                    <a:lnTo>
                      <a:pt x="69" y="17"/>
                    </a:lnTo>
                    <a:lnTo>
                      <a:pt x="73" y="24"/>
                    </a:lnTo>
                    <a:lnTo>
                      <a:pt x="75" y="31"/>
                    </a:lnTo>
                    <a:lnTo>
                      <a:pt x="76" y="39"/>
                    </a:lnTo>
                    <a:lnTo>
                      <a:pt x="75" y="47"/>
                    </a:lnTo>
                    <a:lnTo>
                      <a:pt x="73" y="54"/>
                    </a:lnTo>
                    <a:lnTo>
                      <a:pt x="69" y="61"/>
                    </a:lnTo>
                    <a:lnTo>
                      <a:pt x="65" y="68"/>
                    </a:lnTo>
                    <a:lnTo>
                      <a:pt x="59" y="72"/>
                    </a:lnTo>
                    <a:lnTo>
                      <a:pt x="53" y="76"/>
                    </a:lnTo>
                    <a:lnTo>
                      <a:pt x="46" y="78"/>
                    </a:lnTo>
                    <a:lnTo>
                      <a:pt x="38" y="79"/>
                    </a:lnTo>
                    <a:lnTo>
                      <a:pt x="30" y="78"/>
                    </a:lnTo>
                    <a:lnTo>
                      <a:pt x="23" y="76"/>
                    </a:lnTo>
                    <a:lnTo>
                      <a:pt x="18" y="72"/>
                    </a:lnTo>
                    <a:lnTo>
                      <a:pt x="12" y="68"/>
                    </a:lnTo>
                    <a:lnTo>
                      <a:pt x="7" y="61"/>
                    </a:lnTo>
                    <a:lnTo>
                      <a:pt x="4" y="54"/>
                    </a:lnTo>
                    <a:lnTo>
                      <a:pt x="2" y="47"/>
                    </a:lnTo>
                    <a:lnTo>
                      <a:pt x="0" y="39"/>
                    </a:lnTo>
                    <a:lnTo>
                      <a:pt x="2" y="31"/>
                    </a:lnTo>
                    <a:lnTo>
                      <a:pt x="4" y="24"/>
                    </a:lnTo>
                    <a:lnTo>
                      <a:pt x="7" y="17"/>
                    </a:lnTo>
                    <a:lnTo>
                      <a:pt x="12" y="11"/>
                    </a:lnTo>
                    <a:lnTo>
                      <a:pt x="18" y="7"/>
                    </a:lnTo>
                    <a:lnTo>
                      <a:pt x="23" y="3"/>
                    </a:lnTo>
                    <a:lnTo>
                      <a:pt x="30" y="1"/>
                    </a:lnTo>
                    <a:lnTo>
                      <a:pt x="38" y="0"/>
                    </a:lnTo>
                    <a:close/>
                  </a:path>
                </a:pathLst>
              </a:custGeom>
              <a:solidFill>
                <a:srgbClr val="B76B05"/>
              </a:solidFill>
              <a:ln w="9525">
                <a:noFill/>
                <a:round/>
                <a:headEnd/>
                <a:tailEnd/>
              </a:ln>
            </p:spPr>
            <p:txBody>
              <a:bodyPr rot="10800000" vert="eaVert"/>
              <a:lstStyle/>
              <a:p>
                <a:endParaRPr lang="en-US" sz="2400"/>
              </a:p>
            </p:txBody>
          </p:sp>
          <p:sp>
            <p:nvSpPr>
              <p:cNvPr id="217" name="Freeform 269"/>
              <p:cNvSpPr>
                <a:spLocks noChangeAspect="1"/>
              </p:cNvSpPr>
              <p:nvPr/>
            </p:nvSpPr>
            <p:spPr bwMode="auto">
              <a:xfrm>
                <a:off x="4838" y="2236"/>
                <a:ext cx="63" cy="65"/>
              </a:xfrm>
              <a:custGeom>
                <a:avLst/>
                <a:gdLst>
                  <a:gd name="T0" fmla="*/ 4 w 125"/>
                  <a:gd name="T1" fmla="*/ 0 h 130"/>
                  <a:gd name="T2" fmla="*/ 5 w 125"/>
                  <a:gd name="T3" fmla="*/ 1 h 130"/>
                  <a:gd name="T4" fmla="*/ 6 w 125"/>
                  <a:gd name="T5" fmla="*/ 1 h 130"/>
                  <a:gd name="T6" fmla="*/ 7 w 125"/>
                  <a:gd name="T7" fmla="*/ 1 h 130"/>
                  <a:gd name="T8" fmla="*/ 7 w 125"/>
                  <a:gd name="T9" fmla="*/ 1 h 130"/>
                  <a:gd name="T10" fmla="*/ 8 w 125"/>
                  <a:gd name="T11" fmla="*/ 2 h 130"/>
                  <a:gd name="T12" fmla="*/ 8 w 125"/>
                  <a:gd name="T13" fmla="*/ 2 h 130"/>
                  <a:gd name="T14" fmla="*/ 8 w 125"/>
                  <a:gd name="T15" fmla="*/ 3 h 130"/>
                  <a:gd name="T16" fmla="*/ 8 w 125"/>
                  <a:gd name="T17" fmla="*/ 4 h 130"/>
                  <a:gd name="T18" fmla="*/ 8 w 125"/>
                  <a:gd name="T19" fmla="*/ 5 h 130"/>
                  <a:gd name="T20" fmla="*/ 8 w 125"/>
                  <a:gd name="T21" fmla="*/ 6 h 130"/>
                  <a:gd name="T22" fmla="*/ 8 w 125"/>
                  <a:gd name="T23" fmla="*/ 6 h 130"/>
                  <a:gd name="T24" fmla="*/ 7 w 125"/>
                  <a:gd name="T25" fmla="*/ 7 h 130"/>
                  <a:gd name="T26" fmla="*/ 7 w 125"/>
                  <a:gd name="T27" fmla="*/ 7 h 130"/>
                  <a:gd name="T28" fmla="*/ 6 w 125"/>
                  <a:gd name="T29" fmla="*/ 8 h 130"/>
                  <a:gd name="T30" fmla="*/ 5 w 125"/>
                  <a:gd name="T31" fmla="*/ 8 h 130"/>
                  <a:gd name="T32" fmla="*/ 4 w 125"/>
                  <a:gd name="T33" fmla="*/ 8 h 130"/>
                  <a:gd name="T34" fmla="*/ 4 w 125"/>
                  <a:gd name="T35" fmla="*/ 8 h 130"/>
                  <a:gd name="T36" fmla="*/ 3 w 125"/>
                  <a:gd name="T37" fmla="*/ 8 h 130"/>
                  <a:gd name="T38" fmla="*/ 2 w 125"/>
                  <a:gd name="T39" fmla="*/ 7 h 130"/>
                  <a:gd name="T40" fmla="*/ 2 w 125"/>
                  <a:gd name="T41" fmla="*/ 7 h 130"/>
                  <a:gd name="T42" fmla="*/ 1 w 125"/>
                  <a:gd name="T43" fmla="*/ 6 h 130"/>
                  <a:gd name="T44" fmla="*/ 1 w 125"/>
                  <a:gd name="T45" fmla="*/ 6 h 130"/>
                  <a:gd name="T46" fmla="*/ 1 w 125"/>
                  <a:gd name="T47" fmla="*/ 5 h 130"/>
                  <a:gd name="T48" fmla="*/ 0 w 125"/>
                  <a:gd name="T49" fmla="*/ 4 h 130"/>
                  <a:gd name="T50" fmla="*/ 1 w 125"/>
                  <a:gd name="T51" fmla="*/ 3 h 130"/>
                  <a:gd name="T52" fmla="*/ 1 w 125"/>
                  <a:gd name="T53" fmla="*/ 2 h 130"/>
                  <a:gd name="T54" fmla="*/ 1 w 125"/>
                  <a:gd name="T55" fmla="*/ 2 h 130"/>
                  <a:gd name="T56" fmla="*/ 2 w 125"/>
                  <a:gd name="T57" fmla="*/ 1 h 130"/>
                  <a:gd name="T58" fmla="*/ 2 w 125"/>
                  <a:gd name="T59" fmla="*/ 1 h 130"/>
                  <a:gd name="T60" fmla="*/ 3 w 125"/>
                  <a:gd name="T61" fmla="*/ 1 h 130"/>
                  <a:gd name="T62" fmla="*/ 4 w 125"/>
                  <a:gd name="T63" fmla="*/ 1 h 130"/>
                  <a:gd name="T64" fmla="*/ 4 w 125"/>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0"/>
                  <a:gd name="T101" fmla="*/ 125 w 125"/>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0">
                    <a:moveTo>
                      <a:pt x="63" y="0"/>
                    </a:moveTo>
                    <a:lnTo>
                      <a:pt x="76" y="1"/>
                    </a:lnTo>
                    <a:lnTo>
                      <a:pt x="87" y="5"/>
                    </a:lnTo>
                    <a:lnTo>
                      <a:pt x="98" y="12"/>
                    </a:lnTo>
                    <a:lnTo>
                      <a:pt x="107" y="18"/>
                    </a:lnTo>
                    <a:lnTo>
                      <a:pt x="115" y="29"/>
                    </a:lnTo>
                    <a:lnTo>
                      <a:pt x="121" y="40"/>
                    </a:lnTo>
                    <a:lnTo>
                      <a:pt x="124" y="52"/>
                    </a:lnTo>
                    <a:lnTo>
                      <a:pt x="125" y="66"/>
                    </a:lnTo>
                    <a:lnTo>
                      <a:pt x="124" y="78"/>
                    </a:lnTo>
                    <a:lnTo>
                      <a:pt x="121" y="91"/>
                    </a:lnTo>
                    <a:lnTo>
                      <a:pt x="115" y="101"/>
                    </a:lnTo>
                    <a:lnTo>
                      <a:pt x="107" y="112"/>
                    </a:lnTo>
                    <a:lnTo>
                      <a:pt x="98" y="119"/>
                    </a:lnTo>
                    <a:lnTo>
                      <a:pt x="87" y="126"/>
                    </a:lnTo>
                    <a:lnTo>
                      <a:pt x="76" y="129"/>
                    </a:lnTo>
                    <a:lnTo>
                      <a:pt x="63" y="130"/>
                    </a:lnTo>
                    <a:lnTo>
                      <a:pt x="50" y="129"/>
                    </a:lnTo>
                    <a:lnTo>
                      <a:pt x="39" y="126"/>
                    </a:lnTo>
                    <a:lnTo>
                      <a:pt x="27" y="119"/>
                    </a:lnTo>
                    <a:lnTo>
                      <a:pt x="18" y="112"/>
                    </a:lnTo>
                    <a:lnTo>
                      <a:pt x="10" y="101"/>
                    </a:lnTo>
                    <a:lnTo>
                      <a:pt x="4" y="91"/>
                    </a:lnTo>
                    <a:lnTo>
                      <a:pt x="1" y="78"/>
                    </a:lnTo>
                    <a:lnTo>
                      <a:pt x="0" y="66"/>
                    </a:lnTo>
                    <a:lnTo>
                      <a:pt x="1" y="52"/>
                    </a:lnTo>
                    <a:lnTo>
                      <a:pt x="4" y="40"/>
                    </a:lnTo>
                    <a:lnTo>
                      <a:pt x="10" y="29"/>
                    </a:lnTo>
                    <a:lnTo>
                      <a:pt x="18" y="18"/>
                    </a:lnTo>
                    <a:lnTo>
                      <a:pt x="27" y="12"/>
                    </a:lnTo>
                    <a:lnTo>
                      <a:pt x="39" y="5"/>
                    </a:lnTo>
                    <a:lnTo>
                      <a:pt x="50" y="1"/>
                    </a:lnTo>
                    <a:lnTo>
                      <a:pt x="63" y="0"/>
                    </a:lnTo>
                    <a:close/>
                  </a:path>
                </a:pathLst>
              </a:custGeom>
              <a:solidFill>
                <a:srgbClr val="00335B"/>
              </a:solidFill>
              <a:ln w="9525">
                <a:noFill/>
                <a:round/>
                <a:headEnd/>
                <a:tailEnd/>
              </a:ln>
            </p:spPr>
            <p:txBody>
              <a:bodyPr rot="10800000" vert="eaVert"/>
              <a:lstStyle/>
              <a:p>
                <a:endParaRPr lang="en-US" sz="2400"/>
              </a:p>
            </p:txBody>
          </p:sp>
          <p:sp>
            <p:nvSpPr>
              <p:cNvPr id="218" name="Freeform 270"/>
              <p:cNvSpPr>
                <a:spLocks noChangeAspect="1"/>
              </p:cNvSpPr>
              <p:nvPr/>
            </p:nvSpPr>
            <p:spPr bwMode="auto">
              <a:xfrm>
                <a:off x="4841" y="2236"/>
                <a:ext cx="59" cy="63"/>
              </a:xfrm>
              <a:custGeom>
                <a:avLst/>
                <a:gdLst>
                  <a:gd name="T0" fmla="*/ 3 w 119"/>
                  <a:gd name="T1" fmla="*/ 0 h 126"/>
                  <a:gd name="T2" fmla="*/ 4 w 119"/>
                  <a:gd name="T3" fmla="*/ 1 h 126"/>
                  <a:gd name="T4" fmla="*/ 5 w 119"/>
                  <a:gd name="T5" fmla="*/ 1 h 126"/>
                  <a:gd name="T6" fmla="*/ 5 w 119"/>
                  <a:gd name="T7" fmla="*/ 1 h 126"/>
                  <a:gd name="T8" fmla="*/ 6 w 119"/>
                  <a:gd name="T9" fmla="*/ 2 h 126"/>
                  <a:gd name="T10" fmla="*/ 6 w 119"/>
                  <a:gd name="T11" fmla="*/ 2 h 126"/>
                  <a:gd name="T12" fmla="*/ 7 w 119"/>
                  <a:gd name="T13" fmla="*/ 3 h 126"/>
                  <a:gd name="T14" fmla="*/ 7 w 119"/>
                  <a:gd name="T15" fmla="*/ 4 h 126"/>
                  <a:gd name="T16" fmla="*/ 7 w 119"/>
                  <a:gd name="T17" fmla="*/ 4 h 126"/>
                  <a:gd name="T18" fmla="*/ 7 w 119"/>
                  <a:gd name="T19" fmla="*/ 5 h 126"/>
                  <a:gd name="T20" fmla="*/ 7 w 119"/>
                  <a:gd name="T21" fmla="*/ 6 h 126"/>
                  <a:gd name="T22" fmla="*/ 6 w 119"/>
                  <a:gd name="T23" fmla="*/ 7 h 126"/>
                  <a:gd name="T24" fmla="*/ 6 w 119"/>
                  <a:gd name="T25" fmla="*/ 7 h 126"/>
                  <a:gd name="T26" fmla="*/ 5 w 119"/>
                  <a:gd name="T27" fmla="*/ 8 h 126"/>
                  <a:gd name="T28" fmla="*/ 5 w 119"/>
                  <a:gd name="T29" fmla="*/ 8 h 126"/>
                  <a:gd name="T30" fmla="*/ 4 w 119"/>
                  <a:gd name="T31" fmla="*/ 8 h 126"/>
                  <a:gd name="T32" fmla="*/ 3 w 119"/>
                  <a:gd name="T33" fmla="*/ 8 h 126"/>
                  <a:gd name="T34" fmla="*/ 2 w 119"/>
                  <a:gd name="T35" fmla="*/ 8 h 126"/>
                  <a:gd name="T36" fmla="*/ 2 w 119"/>
                  <a:gd name="T37" fmla="*/ 8 h 126"/>
                  <a:gd name="T38" fmla="*/ 1 w 119"/>
                  <a:gd name="T39" fmla="*/ 8 h 126"/>
                  <a:gd name="T40" fmla="*/ 1 w 119"/>
                  <a:gd name="T41" fmla="*/ 7 h 126"/>
                  <a:gd name="T42" fmla="*/ 0 w 119"/>
                  <a:gd name="T43" fmla="*/ 7 h 126"/>
                  <a:gd name="T44" fmla="*/ 0 w 119"/>
                  <a:gd name="T45" fmla="*/ 6 h 126"/>
                  <a:gd name="T46" fmla="*/ 0 w 119"/>
                  <a:gd name="T47" fmla="*/ 5 h 126"/>
                  <a:gd name="T48" fmla="*/ 0 w 119"/>
                  <a:gd name="T49" fmla="*/ 4 h 126"/>
                  <a:gd name="T50" fmla="*/ 0 w 119"/>
                  <a:gd name="T51" fmla="*/ 4 h 126"/>
                  <a:gd name="T52" fmla="*/ 0 w 119"/>
                  <a:gd name="T53" fmla="*/ 3 h 126"/>
                  <a:gd name="T54" fmla="*/ 0 w 119"/>
                  <a:gd name="T55" fmla="*/ 2 h 126"/>
                  <a:gd name="T56" fmla="*/ 1 w 119"/>
                  <a:gd name="T57" fmla="*/ 2 h 126"/>
                  <a:gd name="T58" fmla="*/ 1 w 119"/>
                  <a:gd name="T59" fmla="*/ 1 h 126"/>
                  <a:gd name="T60" fmla="*/ 2 w 119"/>
                  <a:gd name="T61" fmla="*/ 1 h 126"/>
                  <a:gd name="T62" fmla="*/ 2 w 119"/>
                  <a:gd name="T63" fmla="*/ 1 h 126"/>
                  <a:gd name="T64" fmla="*/ 3 w 119"/>
                  <a:gd name="T65" fmla="*/ 0 h 1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6"/>
                  <a:gd name="T101" fmla="*/ 119 w 119"/>
                  <a:gd name="T102" fmla="*/ 126 h 1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6">
                    <a:moveTo>
                      <a:pt x="59" y="0"/>
                    </a:moveTo>
                    <a:lnTo>
                      <a:pt x="71" y="1"/>
                    </a:lnTo>
                    <a:lnTo>
                      <a:pt x="82" y="5"/>
                    </a:lnTo>
                    <a:lnTo>
                      <a:pt x="92" y="11"/>
                    </a:lnTo>
                    <a:lnTo>
                      <a:pt x="102" y="19"/>
                    </a:lnTo>
                    <a:lnTo>
                      <a:pt x="109" y="28"/>
                    </a:lnTo>
                    <a:lnTo>
                      <a:pt x="114" y="39"/>
                    </a:lnTo>
                    <a:lnTo>
                      <a:pt x="118" y="51"/>
                    </a:lnTo>
                    <a:lnTo>
                      <a:pt x="119" y="64"/>
                    </a:lnTo>
                    <a:lnTo>
                      <a:pt x="118" y="76"/>
                    </a:lnTo>
                    <a:lnTo>
                      <a:pt x="114" y="88"/>
                    </a:lnTo>
                    <a:lnTo>
                      <a:pt x="109" y="98"/>
                    </a:lnTo>
                    <a:lnTo>
                      <a:pt x="102" y="107"/>
                    </a:lnTo>
                    <a:lnTo>
                      <a:pt x="92" y="115"/>
                    </a:lnTo>
                    <a:lnTo>
                      <a:pt x="82" y="121"/>
                    </a:lnTo>
                    <a:lnTo>
                      <a:pt x="71" y="125"/>
                    </a:lnTo>
                    <a:lnTo>
                      <a:pt x="59" y="126"/>
                    </a:lnTo>
                    <a:lnTo>
                      <a:pt x="46" y="125"/>
                    </a:lnTo>
                    <a:lnTo>
                      <a:pt x="36" y="121"/>
                    </a:lnTo>
                    <a:lnTo>
                      <a:pt x="26" y="115"/>
                    </a:lnTo>
                    <a:lnTo>
                      <a:pt x="18" y="107"/>
                    </a:lnTo>
                    <a:lnTo>
                      <a:pt x="9" y="98"/>
                    </a:lnTo>
                    <a:lnTo>
                      <a:pt x="5" y="88"/>
                    </a:lnTo>
                    <a:lnTo>
                      <a:pt x="1" y="76"/>
                    </a:lnTo>
                    <a:lnTo>
                      <a:pt x="0" y="64"/>
                    </a:lnTo>
                    <a:lnTo>
                      <a:pt x="1" y="51"/>
                    </a:lnTo>
                    <a:lnTo>
                      <a:pt x="5" y="39"/>
                    </a:lnTo>
                    <a:lnTo>
                      <a:pt x="9" y="28"/>
                    </a:lnTo>
                    <a:lnTo>
                      <a:pt x="18" y="19"/>
                    </a:lnTo>
                    <a:lnTo>
                      <a:pt x="26" y="11"/>
                    </a:lnTo>
                    <a:lnTo>
                      <a:pt x="36" y="5"/>
                    </a:lnTo>
                    <a:lnTo>
                      <a:pt x="46" y="1"/>
                    </a:lnTo>
                    <a:lnTo>
                      <a:pt x="59" y="0"/>
                    </a:lnTo>
                    <a:close/>
                  </a:path>
                </a:pathLst>
              </a:custGeom>
              <a:solidFill>
                <a:srgbClr val="003854"/>
              </a:solidFill>
              <a:ln w="9525">
                <a:noFill/>
                <a:round/>
                <a:headEnd/>
                <a:tailEnd/>
              </a:ln>
            </p:spPr>
            <p:txBody>
              <a:bodyPr rot="10800000" vert="eaVert"/>
              <a:lstStyle/>
              <a:p>
                <a:endParaRPr lang="en-US" sz="2400"/>
              </a:p>
            </p:txBody>
          </p:sp>
          <p:sp>
            <p:nvSpPr>
              <p:cNvPr id="219" name="Freeform 271"/>
              <p:cNvSpPr>
                <a:spLocks noChangeAspect="1"/>
              </p:cNvSpPr>
              <p:nvPr/>
            </p:nvSpPr>
            <p:spPr bwMode="auto">
              <a:xfrm>
                <a:off x="4841" y="2237"/>
                <a:ext cx="57" cy="60"/>
              </a:xfrm>
              <a:custGeom>
                <a:avLst/>
                <a:gdLst>
                  <a:gd name="T0" fmla="*/ 4 w 114"/>
                  <a:gd name="T1" fmla="*/ 0 h 119"/>
                  <a:gd name="T2" fmla="*/ 5 w 114"/>
                  <a:gd name="T3" fmla="*/ 1 h 119"/>
                  <a:gd name="T4" fmla="*/ 5 w 114"/>
                  <a:gd name="T5" fmla="*/ 1 h 119"/>
                  <a:gd name="T6" fmla="*/ 6 w 114"/>
                  <a:gd name="T7" fmla="*/ 1 h 119"/>
                  <a:gd name="T8" fmla="*/ 7 w 114"/>
                  <a:gd name="T9" fmla="*/ 2 h 119"/>
                  <a:gd name="T10" fmla="*/ 7 w 114"/>
                  <a:gd name="T11" fmla="*/ 2 h 119"/>
                  <a:gd name="T12" fmla="*/ 7 w 114"/>
                  <a:gd name="T13" fmla="*/ 3 h 119"/>
                  <a:gd name="T14" fmla="*/ 7 w 114"/>
                  <a:gd name="T15" fmla="*/ 3 h 119"/>
                  <a:gd name="T16" fmla="*/ 7 w 114"/>
                  <a:gd name="T17" fmla="*/ 4 h 119"/>
                  <a:gd name="T18" fmla="*/ 7 w 114"/>
                  <a:gd name="T19" fmla="*/ 5 h 119"/>
                  <a:gd name="T20" fmla="*/ 7 w 114"/>
                  <a:gd name="T21" fmla="*/ 6 h 119"/>
                  <a:gd name="T22" fmla="*/ 7 w 114"/>
                  <a:gd name="T23" fmla="*/ 6 h 119"/>
                  <a:gd name="T24" fmla="*/ 7 w 114"/>
                  <a:gd name="T25" fmla="*/ 7 h 119"/>
                  <a:gd name="T26" fmla="*/ 6 w 114"/>
                  <a:gd name="T27" fmla="*/ 7 h 119"/>
                  <a:gd name="T28" fmla="*/ 5 w 114"/>
                  <a:gd name="T29" fmla="*/ 8 h 119"/>
                  <a:gd name="T30" fmla="*/ 5 w 114"/>
                  <a:gd name="T31" fmla="*/ 8 h 119"/>
                  <a:gd name="T32" fmla="*/ 4 w 114"/>
                  <a:gd name="T33" fmla="*/ 8 h 119"/>
                  <a:gd name="T34" fmla="*/ 3 w 114"/>
                  <a:gd name="T35" fmla="*/ 8 h 119"/>
                  <a:gd name="T36" fmla="*/ 3 w 114"/>
                  <a:gd name="T37" fmla="*/ 8 h 119"/>
                  <a:gd name="T38" fmla="*/ 2 w 114"/>
                  <a:gd name="T39" fmla="*/ 7 h 119"/>
                  <a:gd name="T40" fmla="*/ 2 w 114"/>
                  <a:gd name="T41" fmla="*/ 7 h 119"/>
                  <a:gd name="T42" fmla="*/ 1 w 114"/>
                  <a:gd name="T43" fmla="*/ 6 h 119"/>
                  <a:gd name="T44" fmla="*/ 1 w 114"/>
                  <a:gd name="T45" fmla="*/ 6 h 119"/>
                  <a:gd name="T46" fmla="*/ 1 w 114"/>
                  <a:gd name="T47" fmla="*/ 5 h 119"/>
                  <a:gd name="T48" fmla="*/ 0 w 114"/>
                  <a:gd name="T49" fmla="*/ 4 h 119"/>
                  <a:gd name="T50" fmla="*/ 1 w 114"/>
                  <a:gd name="T51" fmla="*/ 3 h 119"/>
                  <a:gd name="T52" fmla="*/ 1 w 114"/>
                  <a:gd name="T53" fmla="*/ 3 h 119"/>
                  <a:gd name="T54" fmla="*/ 1 w 114"/>
                  <a:gd name="T55" fmla="*/ 2 h 119"/>
                  <a:gd name="T56" fmla="*/ 2 w 114"/>
                  <a:gd name="T57" fmla="*/ 2 h 119"/>
                  <a:gd name="T58" fmla="*/ 2 w 114"/>
                  <a:gd name="T59" fmla="*/ 1 h 119"/>
                  <a:gd name="T60" fmla="*/ 3 w 114"/>
                  <a:gd name="T61" fmla="*/ 1 h 119"/>
                  <a:gd name="T62" fmla="*/ 3 w 114"/>
                  <a:gd name="T63" fmla="*/ 1 h 119"/>
                  <a:gd name="T64" fmla="*/ 4 w 114"/>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9"/>
                  <a:gd name="T101" fmla="*/ 114 w 114"/>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9">
                    <a:moveTo>
                      <a:pt x="58" y="0"/>
                    </a:moveTo>
                    <a:lnTo>
                      <a:pt x="70" y="2"/>
                    </a:lnTo>
                    <a:lnTo>
                      <a:pt x="80" y="5"/>
                    </a:lnTo>
                    <a:lnTo>
                      <a:pt x="89" y="11"/>
                    </a:lnTo>
                    <a:lnTo>
                      <a:pt x="98" y="18"/>
                    </a:lnTo>
                    <a:lnTo>
                      <a:pt x="105" y="27"/>
                    </a:lnTo>
                    <a:lnTo>
                      <a:pt x="110" y="37"/>
                    </a:lnTo>
                    <a:lnTo>
                      <a:pt x="113" y="48"/>
                    </a:lnTo>
                    <a:lnTo>
                      <a:pt x="114" y="60"/>
                    </a:lnTo>
                    <a:lnTo>
                      <a:pt x="113" y="72"/>
                    </a:lnTo>
                    <a:lnTo>
                      <a:pt x="110" y="83"/>
                    </a:lnTo>
                    <a:lnTo>
                      <a:pt x="105" y="93"/>
                    </a:lnTo>
                    <a:lnTo>
                      <a:pt x="98" y="102"/>
                    </a:lnTo>
                    <a:lnTo>
                      <a:pt x="89" y="109"/>
                    </a:lnTo>
                    <a:lnTo>
                      <a:pt x="80" y="115"/>
                    </a:lnTo>
                    <a:lnTo>
                      <a:pt x="70" y="118"/>
                    </a:lnTo>
                    <a:lnTo>
                      <a:pt x="58" y="119"/>
                    </a:lnTo>
                    <a:lnTo>
                      <a:pt x="46" y="118"/>
                    </a:lnTo>
                    <a:lnTo>
                      <a:pt x="35" y="115"/>
                    </a:lnTo>
                    <a:lnTo>
                      <a:pt x="26" y="109"/>
                    </a:lnTo>
                    <a:lnTo>
                      <a:pt x="18" y="102"/>
                    </a:lnTo>
                    <a:lnTo>
                      <a:pt x="10" y="93"/>
                    </a:lnTo>
                    <a:lnTo>
                      <a:pt x="5" y="83"/>
                    </a:lnTo>
                    <a:lnTo>
                      <a:pt x="2" y="72"/>
                    </a:lnTo>
                    <a:lnTo>
                      <a:pt x="0" y="60"/>
                    </a:lnTo>
                    <a:lnTo>
                      <a:pt x="2" y="48"/>
                    </a:lnTo>
                    <a:lnTo>
                      <a:pt x="5" y="37"/>
                    </a:lnTo>
                    <a:lnTo>
                      <a:pt x="10" y="27"/>
                    </a:lnTo>
                    <a:lnTo>
                      <a:pt x="18" y="18"/>
                    </a:lnTo>
                    <a:lnTo>
                      <a:pt x="26" y="11"/>
                    </a:lnTo>
                    <a:lnTo>
                      <a:pt x="35" y="5"/>
                    </a:lnTo>
                    <a:lnTo>
                      <a:pt x="46" y="2"/>
                    </a:lnTo>
                    <a:lnTo>
                      <a:pt x="58" y="0"/>
                    </a:lnTo>
                    <a:close/>
                  </a:path>
                </a:pathLst>
              </a:custGeom>
              <a:solidFill>
                <a:srgbClr val="003D4C"/>
              </a:solidFill>
              <a:ln w="9525">
                <a:noFill/>
                <a:round/>
                <a:headEnd/>
                <a:tailEnd/>
              </a:ln>
            </p:spPr>
            <p:txBody>
              <a:bodyPr rot="10800000" vert="eaVert"/>
              <a:lstStyle/>
              <a:p>
                <a:endParaRPr lang="en-US" sz="2400"/>
              </a:p>
            </p:txBody>
          </p:sp>
          <p:sp>
            <p:nvSpPr>
              <p:cNvPr id="220" name="Freeform 272"/>
              <p:cNvSpPr>
                <a:spLocks noChangeAspect="1"/>
              </p:cNvSpPr>
              <p:nvPr/>
            </p:nvSpPr>
            <p:spPr bwMode="auto">
              <a:xfrm>
                <a:off x="4842" y="2238"/>
                <a:ext cx="55" cy="57"/>
              </a:xfrm>
              <a:custGeom>
                <a:avLst/>
                <a:gdLst>
                  <a:gd name="T0" fmla="*/ 4 w 109"/>
                  <a:gd name="T1" fmla="*/ 0 h 114"/>
                  <a:gd name="T2" fmla="*/ 5 w 109"/>
                  <a:gd name="T3" fmla="*/ 1 h 114"/>
                  <a:gd name="T4" fmla="*/ 5 w 109"/>
                  <a:gd name="T5" fmla="*/ 1 h 114"/>
                  <a:gd name="T6" fmla="*/ 6 w 109"/>
                  <a:gd name="T7" fmla="*/ 1 h 114"/>
                  <a:gd name="T8" fmla="*/ 6 w 109"/>
                  <a:gd name="T9" fmla="*/ 2 h 114"/>
                  <a:gd name="T10" fmla="*/ 7 w 109"/>
                  <a:gd name="T11" fmla="*/ 2 h 114"/>
                  <a:gd name="T12" fmla="*/ 7 w 109"/>
                  <a:gd name="T13" fmla="*/ 3 h 114"/>
                  <a:gd name="T14" fmla="*/ 7 w 109"/>
                  <a:gd name="T15" fmla="*/ 3 h 114"/>
                  <a:gd name="T16" fmla="*/ 7 w 109"/>
                  <a:gd name="T17" fmla="*/ 4 h 114"/>
                  <a:gd name="T18" fmla="*/ 7 w 109"/>
                  <a:gd name="T19" fmla="*/ 5 h 114"/>
                  <a:gd name="T20" fmla="*/ 7 w 109"/>
                  <a:gd name="T21" fmla="*/ 5 h 114"/>
                  <a:gd name="T22" fmla="*/ 7 w 109"/>
                  <a:gd name="T23" fmla="*/ 6 h 114"/>
                  <a:gd name="T24" fmla="*/ 6 w 109"/>
                  <a:gd name="T25" fmla="*/ 7 h 114"/>
                  <a:gd name="T26" fmla="*/ 6 w 109"/>
                  <a:gd name="T27" fmla="*/ 7 h 114"/>
                  <a:gd name="T28" fmla="*/ 5 w 109"/>
                  <a:gd name="T29" fmla="*/ 7 h 114"/>
                  <a:gd name="T30" fmla="*/ 5 w 109"/>
                  <a:gd name="T31" fmla="*/ 7 h 114"/>
                  <a:gd name="T32" fmla="*/ 4 w 109"/>
                  <a:gd name="T33" fmla="*/ 7 h 114"/>
                  <a:gd name="T34" fmla="*/ 3 w 109"/>
                  <a:gd name="T35" fmla="*/ 7 h 114"/>
                  <a:gd name="T36" fmla="*/ 3 w 109"/>
                  <a:gd name="T37" fmla="*/ 7 h 114"/>
                  <a:gd name="T38" fmla="*/ 2 w 109"/>
                  <a:gd name="T39" fmla="*/ 7 h 114"/>
                  <a:gd name="T40" fmla="*/ 1 w 109"/>
                  <a:gd name="T41" fmla="*/ 7 h 114"/>
                  <a:gd name="T42" fmla="*/ 1 w 109"/>
                  <a:gd name="T43" fmla="*/ 6 h 114"/>
                  <a:gd name="T44" fmla="*/ 1 w 109"/>
                  <a:gd name="T45" fmla="*/ 5 h 114"/>
                  <a:gd name="T46" fmla="*/ 1 w 109"/>
                  <a:gd name="T47" fmla="*/ 5 h 114"/>
                  <a:gd name="T48" fmla="*/ 0 w 109"/>
                  <a:gd name="T49" fmla="*/ 4 h 114"/>
                  <a:gd name="T50" fmla="*/ 1 w 109"/>
                  <a:gd name="T51" fmla="*/ 3 h 114"/>
                  <a:gd name="T52" fmla="*/ 1 w 109"/>
                  <a:gd name="T53" fmla="*/ 3 h 114"/>
                  <a:gd name="T54" fmla="*/ 1 w 109"/>
                  <a:gd name="T55" fmla="*/ 2 h 114"/>
                  <a:gd name="T56" fmla="*/ 1 w 109"/>
                  <a:gd name="T57" fmla="*/ 2 h 114"/>
                  <a:gd name="T58" fmla="*/ 2 w 109"/>
                  <a:gd name="T59" fmla="*/ 1 h 114"/>
                  <a:gd name="T60" fmla="*/ 3 w 109"/>
                  <a:gd name="T61" fmla="*/ 1 h 114"/>
                  <a:gd name="T62" fmla="*/ 3 w 109"/>
                  <a:gd name="T63" fmla="*/ 1 h 114"/>
                  <a:gd name="T64" fmla="*/ 4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5" y="0"/>
                    </a:moveTo>
                    <a:lnTo>
                      <a:pt x="65" y="1"/>
                    </a:lnTo>
                    <a:lnTo>
                      <a:pt x="76" y="4"/>
                    </a:lnTo>
                    <a:lnTo>
                      <a:pt x="85" y="10"/>
                    </a:lnTo>
                    <a:lnTo>
                      <a:pt x="93" y="17"/>
                    </a:lnTo>
                    <a:lnTo>
                      <a:pt x="100" y="25"/>
                    </a:lnTo>
                    <a:lnTo>
                      <a:pt x="105" y="35"/>
                    </a:lnTo>
                    <a:lnTo>
                      <a:pt x="108" y="46"/>
                    </a:lnTo>
                    <a:lnTo>
                      <a:pt x="109" y="57"/>
                    </a:lnTo>
                    <a:lnTo>
                      <a:pt x="108" y="69"/>
                    </a:lnTo>
                    <a:lnTo>
                      <a:pt x="105" y="79"/>
                    </a:lnTo>
                    <a:lnTo>
                      <a:pt x="100" y="88"/>
                    </a:lnTo>
                    <a:lnTo>
                      <a:pt x="93" y="98"/>
                    </a:lnTo>
                    <a:lnTo>
                      <a:pt x="85" y="104"/>
                    </a:lnTo>
                    <a:lnTo>
                      <a:pt x="76" y="109"/>
                    </a:lnTo>
                    <a:lnTo>
                      <a:pt x="65" y="113"/>
                    </a:lnTo>
                    <a:lnTo>
                      <a:pt x="55" y="114"/>
                    </a:lnTo>
                    <a:lnTo>
                      <a:pt x="43" y="113"/>
                    </a:lnTo>
                    <a:lnTo>
                      <a:pt x="34" y="109"/>
                    </a:lnTo>
                    <a:lnTo>
                      <a:pt x="24" y="104"/>
                    </a:lnTo>
                    <a:lnTo>
                      <a:pt x="16" y="98"/>
                    </a:lnTo>
                    <a:lnTo>
                      <a:pt x="9" y="88"/>
                    </a:lnTo>
                    <a:lnTo>
                      <a:pt x="4" y="79"/>
                    </a:lnTo>
                    <a:lnTo>
                      <a:pt x="1" y="69"/>
                    </a:lnTo>
                    <a:lnTo>
                      <a:pt x="0" y="57"/>
                    </a:lnTo>
                    <a:lnTo>
                      <a:pt x="1" y="46"/>
                    </a:lnTo>
                    <a:lnTo>
                      <a:pt x="4" y="35"/>
                    </a:lnTo>
                    <a:lnTo>
                      <a:pt x="9" y="25"/>
                    </a:lnTo>
                    <a:lnTo>
                      <a:pt x="16" y="17"/>
                    </a:lnTo>
                    <a:lnTo>
                      <a:pt x="24" y="10"/>
                    </a:lnTo>
                    <a:lnTo>
                      <a:pt x="34" y="4"/>
                    </a:lnTo>
                    <a:lnTo>
                      <a:pt x="43" y="1"/>
                    </a:lnTo>
                    <a:lnTo>
                      <a:pt x="55" y="0"/>
                    </a:lnTo>
                    <a:close/>
                  </a:path>
                </a:pathLst>
              </a:custGeom>
              <a:solidFill>
                <a:srgbClr val="0C4244"/>
              </a:solidFill>
              <a:ln w="9525">
                <a:noFill/>
                <a:round/>
                <a:headEnd/>
                <a:tailEnd/>
              </a:ln>
            </p:spPr>
            <p:txBody>
              <a:bodyPr rot="10800000" vert="eaVert"/>
              <a:lstStyle/>
              <a:p>
                <a:endParaRPr lang="en-US" sz="2400"/>
              </a:p>
            </p:txBody>
          </p:sp>
          <p:sp>
            <p:nvSpPr>
              <p:cNvPr id="221" name="Freeform 273"/>
              <p:cNvSpPr>
                <a:spLocks noChangeAspect="1"/>
              </p:cNvSpPr>
              <p:nvPr/>
            </p:nvSpPr>
            <p:spPr bwMode="auto">
              <a:xfrm>
                <a:off x="4844" y="2239"/>
                <a:ext cx="52" cy="54"/>
              </a:xfrm>
              <a:custGeom>
                <a:avLst/>
                <a:gdLst>
                  <a:gd name="T0" fmla="*/ 3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3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3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2" y="0"/>
                    </a:moveTo>
                    <a:lnTo>
                      <a:pt x="62" y="1"/>
                    </a:lnTo>
                    <a:lnTo>
                      <a:pt x="73" y="5"/>
                    </a:lnTo>
                    <a:lnTo>
                      <a:pt x="81" y="9"/>
                    </a:lnTo>
                    <a:lnTo>
                      <a:pt x="89" y="16"/>
                    </a:lnTo>
                    <a:lnTo>
                      <a:pt x="95" y="24"/>
                    </a:lnTo>
                    <a:lnTo>
                      <a:pt x="99" y="33"/>
                    </a:lnTo>
                    <a:lnTo>
                      <a:pt x="103" y="44"/>
                    </a:lnTo>
                    <a:lnTo>
                      <a:pt x="104" y="54"/>
                    </a:lnTo>
                    <a:lnTo>
                      <a:pt x="103" y="64"/>
                    </a:lnTo>
                    <a:lnTo>
                      <a:pt x="99" y="75"/>
                    </a:lnTo>
                    <a:lnTo>
                      <a:pt x="95" y="84"/>
                    </a:lnTo>
                    <a:lnTo>
                      <a:pt x="89" y="92"/>
                    </a:lnTo>
                    <a:lnTo>
                      <a:pt x="81" y="99"/>
                    </a:lnTo>
                    <a:lnTo>
                      <a:pt x="73" y="104"/>
                    </a:lnTo>
                    <a:lnTo>
                      <a:pt x="62" y="107"/>
                    </a:lnTo>
                    <a:lnTo>
                      <a:pt x="52" y="108"/>
                    </a:lnTo>
                    <a:lnTo>
                      <a:pt x="42" y="107"/>
                    </a:lnTo>
                    <a:lnTo>
                      <a:pt x="31" y="104"/>
                    </a:lnTo>
                    <a:lnTo>
                      <a:pt x="23" y="99"/>
                    </a:lnTo>
                    <a:lnTo>
                      <a:pt x="15" y="92"/>
                    </a:lnTo>
                    <a:lnTo>
                      <a:pt x="9" y="84"/>
                    </a:lnTo>
                    <a:lnTo>
                      <a:pt x="5" y="75"/>
                    </a:lnTo>
                    <a:lnTo>
                      <a:pt x="1" y="64"/>
                    </a:lnTo>
                    <a:lnTo>
                      <a:pt x="0" y="54"/>
                    </a:lnTo>
                    <a:lnTo>
                      <a:pt x="1" y="44"/>
                    </a:lnTo>
                    <a:lnTo>
                      <a:pt x="5" y="33"/>
                    </a:lnTo>
                    <a:lnTo>
                      <a:pt x="9" y="24"/>
                    </a:lnTo>
                    <a:lnTo>
                      <a:pt x="15" y="16"/>
                    </a:lnTo>
                    <a:lnTo>
                      <a:pt x="23" y="9"/>
                    </a:lnTo>
                    <a:lnTo>
                      <a:pt x="31" y="5"/>
                    </a:lnTo>
                    <a:lnTo>
                      <a:pt x="42" y="1"/>
                    </a:lnTo>
                    <a:lnTo>
                      <a:pt x="52" y="0"/>
                    </a:lnTo>
                    <a:close/>
                  </a:path>
                </a:pathLst>
              </a:custGeom>
              <a:solidFill>
                <a:srgbClr val="21473D"/>
              </a:solidFill>
              <a:ln w="9525">
                <a:noFill/>
                <a:round/>
                <a:headEnd/>
                <a:tailEnd/>
              </a:ln>
            </p:spPr>
            <p:txBody>
              <a:bodyPr rot="10800000" vert="eaVert"/>
              <a:lstStyle/>
              <a:p>
                <a:endParaRPr lang="en-US" sz="2400"/>
              </a:p>
            </p:txBody>
          </p:sp>
          <p:sp>
            <p:nvSpPr>
              <p:cNvPr id="222" name="Freeform 274"/>
              <p:cNvSpPr>
                <a:spLocks noChangeAspect="1"/>
              </p:cNvSpPr>
              <p:nvPr/>
            </p:nvSpPr>
            <p:spPr bwMode="auto">
              <a:xfrm>
                <a:off x="4845" y="2240"/>
                <a:ext cx="49" cy="51"/>
              </a:xfrm>
              <a:custGeom>
                <a:avLst/>
                <a:gdLst>
                  <a:gd name="T0" fmla="*/ 3 w 98"/>
                  <a:gd name="T1" fmla="*/ 0 h 103"/>
                  <a:gd name="T2" fmla="*/ 4 w 98"/>
                  <a:gd name="T3" fmla="*/ 0 h 103"/>
                  <a:gd name="T4" fmla="*/ 5 w 98"/>
                  <a:gd name="T5" fmla="*/ 0 h 103"/>
                  <a:gd name="T6" fmla="*/ 5 w 98"/>
                  <a:gd name="T7" fmla="*/ 0 h 103"/>
                  <a:gd name="T8" fmla="*/ 6 w 98"/>
                  <a:gd name="T9" fmla="*/ 0 h 103"/>
                  <a:gd name="T10" fmla="*/ 6 w 98"/>
                  <a:gd name="T11" fmla="*/ 1 h 103"/>
                  <a:gd name="T12" fmla="*/ 6 w 98"/>
                  <a:gd name="T13" fmla="*/ 1 h 103"/>
                  <a:gd name="T14" fmla="*/ 6 w 98"/>
                  <a:gd name="T15" fmla="*/ 2 h 103"/>
                  <a:gd name="T16" fmla="*/ 6 w 98"/>
                  <a:gd name="T17" fmla="*/ 3 h 103"/>
                  <a:gd name="T18" fmla="*/ 6 w 98"/>
                  <a:gd name="T19" fmla="*/ 3 h 103"/>
                  <a:gd name="T20" fmla="*/ 6 w 98"/>
                  <a:gd name="T21" fmla="*/ 4 h 103"/>
                  <a:gd name="T22" fmla="*/ 6 w 98"/>
                  <a:gd name="T23" fmla="*/ 5 h 103"/>
                  <a:gd name="T24" fmla="*/ 6 w 98"/>
                  <a:gd name="T25" fmla="*/ 5 h 103"/>
                  <a:gd name="T26" fmla="*/ 5 w 98"/>
                  <a:gd name="T27" fmla="*/ 5 h 103"/>
                  <a:gd name="T28" fmla="*/ 5 w 98"/>
                  <a:gd name="T29" fmla="*/ 6 h 103"/>
                  <a:gd name="T30" fmla="*/ 4 w 98"/>
                  <a:gd name="T31" fmla="*/ 6 h 103"/>
                  <a:gd name="T32" fmla="*/ 3 w 98"/>
                  <a:gd name="T33" fmla="*/ 6 h 103"/>
                  <a:gd name="T34" fmla="*/ 3 w 98"/>
                  <a:gd name="T35" fmla="*/ 6 h 103"/>
                  <a:gd name="T36" fmla="*/ 2 w 98"/>
                  <a:gd name="T37" fmla="*/ 6 h 103"/>
                  <a:gd name="T38" fmla="*/ 2 w 98"/>
                  <a:gd name="T39" fmla="*/ 5 h 103"/>
                  <a:gd name="T40" fmla="*/ 1 w 98"/>
                  <a:gd name="T41" fmla="*/ 5 h 103"/>
                  <a:gd name="T42" fmla="*/ 1 w 98"/>
                  <a:gd name="T43" fmla="*/ 5 h 103"/>
                  <a:gd name="T44" fmla="*/ 1 w 98"/>
                  <a:gd name="T45" fmla="*/ 4 h 103"/>
                  <a:gd name="T46" fmla="*/ 1 w 98"/>
                  <a:gd name="T47" fmla="*/ 3 h 103"/>
                  <a:gd name="T48" fmla="*/ 0 w 98"/>
                  <a:gd name="T49" fmla="*/ 3 h 103"/>
                  <a:gd name="T50" fmla="*/ 1 w 98"/>
                  <a:gd name="T51" fmla="*/ 2 h 103"/>
                  <a:gd name="T52" fmla="*/ 1 w 98"/>
                  <a:gd name="T53" fmla="*/ 1 h 103"/>
                  <a:gd name="T54" fmla="*/ 1 w 98"/>
                  <a:gd name="T55" fmla="*/ 1 h 103"/>
                  <a:gd name="T56" fmla="*/ 1 w 98"/>
                  <a:gd name="T57" fmla="*/ 0 h 103"/>
                  <a:gd name="T58" fmla="*/ 2 w 98"/>
                  <a:gd name="T59" fmla="*/ 0 h 103"/>
                  <a:gd name="T60" fmla="*/ 2 w 98"/>
                  <a:gd name="T61" fmla="*/ 0 h 103"/>
                  <a:gd name="T62" fmla="*/ 3 w 98"/>
                  <a:gd name="T63" fmla="*/ 0 h 103"/>
                  <a:gd name="T64" fmla="*/ 3 w 98"/>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3"/>
                  <a:gd name="T101" fmla="*/ 98 w 98"/>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3">
                    <a:moveTo>
                      <a:pt x="50" y="0"/>
                    </a:moveTo>
                    <a:lnTo>
                      <a:pt x="59" y="1"/>
                    </a:lnTo>
                    <a:lnTo>
                      <a:pt x="68" y="5"/>
                    </a:lnTo>
                    <a:lnTo>
                      <a:pt x="76" y="9"/>
                    </a:lnTo>
                    <a:lnTo>
                      <a:pt x="85" y="15"/>
                    </a:lnTo>
                    <a:lnTo>
                      <a:pt x="90" y="23"/>
                    </a:lnTo>
                    <a:lnTo>
                      <a:pt x="95" y="31"/>
                    </a:lnTo>
                    <a:lnTo>
                      <a:pt x="97" y="42"/>
                    </a:lnTo>
                    <a:lnTo>
                      <a:pt x="98" y="52"/>
                    </a:lnTo>
                    <a:lnTo>
                      <a:pt x="97" y="62"/>
                    </a:lnTo>
                    <a:lnTo>
                      <a:pt x="95" y="71"/>
                    </a:lnTo>
                    <a:lnTo>
                      <a:pt x="90" y="80"/>
                    </a:lnTo>
                    <a:lnTo>
                      <a:pt x="85" y="88"/>
                    </a:lnTo>
                    <a:lnTo>
                      <a:pt x="76" y="93"/>
                    </a:lnTo>
                    <a:lnTo>
                      <a:pt x="68" y="98"/>
                    </a:lnTo>
                    <a:lnTo>
                      <a:pt x="59" y="101"/>
                    </a:lnTo>
                    <a:lnTo>
                      <a:pt x="50" y="103"/>
                    </a:lnTo>
                    <a:lnTo>
                      <a:pt x="40" y="101"/>
                    </a:lnTo>
                    <a:lnTo>
                      <a:pt x="30" y="98"/>
                    </a:lnTo>
                    <a:lnTo>
                      <a:pt x="22" y="93"/>
                    </a:lnTo>
                    <a:lnTo>
                      <a:pt x="15" y="88"/>
                    </a:lnTo>
                    <a:lnTo>
                      <a:pt x="9" y="80"/>
                    </a:lnTo>
                    <a:lnTo>
                      <a:pt x="4" y="71"/>
                    </a:lnTo>
                    <a:lnTo>
                      <a:pt x="2" y="62"/>
                    </a:lnTo>
                    <a:lnTo>
                      <a:pt x="0" y="52"/>
                    </a:lnTo>
                    <a:lnTo>
                      <a:pt x="2" y="42"/>
                    </a:lnTo>
                    <a:lnTo>
                      <a:pt x="4" y="31"/>
                    </a:lnTo>
                    <a:lnTo>
                      <a:pt x="9" y="23"/>
                    </a:lnTo>
                    <a:lnTo>
                      <a:pt x="15" y="15"/>
                    </a:lnTo>
                    <a:lnTo>
                      <a:pt x="22" y="9"/>
                    </a:lnTo>
                    <a:lnTo>
                      <a:pt x="30" y="5"/>
                    </a:lnTo>
                    <a:lnTo>
                      <a:pt x="40" y="1"/>
                    </a:lnTo>
                    <a:lnTo>
                      <a:pt x="50" y="0"/>
                    </a:lnTo>
                    <a:close/>
                  </a:path>
                </a:pathLst>
              </a:custGeom>
              <a:solidFill>
                <a:srgbClr val="384C35"/>
              </a:solidFill>
              <a:ln w="9525">
                <a:noFill/>
                <a:round/>
                <a:headEnd/>
                <a:tailEnd/>
              </a:ln>
            </p:spPr>
            <p:txBody>
              <a:bodyPr rot="10800000" vert="eaVert"/>
              <a:lstStyle/>
              <a:p>
                <a:endParaRPr lang="en-US" sz="2400"/>
              </a:p>
            </p:txBody>
          </p:sp>
          <p:sp>
            <p:nvSpPr>
              <p:cNvPr id="223" name="Freeform 275"/>
              <p:cNvSpPr>
                <a:spLocks noChangeAspect="1"/>
              </p:cNvSpPr>
              <p:nvPr/>
            </p:nvSpPr>
            <p:spPr bwMode="auto">
              <a:xfrm>
                <a:off x="4846" y="2241"/>
                <a:ext cx="47" cy="48"/>
              </a:xfrm>
              <a:custGeom>
                <a:avLst/>
                <a:gdLst>
                  <a:gd name="T0" fmla="*/ 3 w 93"/>
                  <a:gd name="T1" fmla="*/ 0 h 97"/>
                  <a:gd name="T2" fmla="*/ 4 w 93"/>
                  <a:gd name="T3" fmla="*/ 0 h 97"/>
                  <a:gd name="T4" fmla="*/ 5 w 93"/>
                  <a:gd name="T5" fmla="*/ 0 h 97"/>
                  <a:gd name="T6" fmla="*/ 5 w 93"/>
                  <a:gd name="T7" fmla="*/ 0 h 97"/>
                  <a:gd name="T8" fmla="*/ 5 w 93"/>
                  <a:gd name="T9" fmla="*/ 0 h 97"/>
                  <a:gd name="T10" fmla="*/ 6 w 93"/>
                  <a:gd name="T11" fmla="*/ 1 h 97"/>
                  <a:gd name="T12" fmla="*/ 6 w 93"/>
                  <a:gd name="T13" fmla="*/ 1 h 97"/>
                  <a:gd name="T14" fmla="*/ 6 w 93"/>
                  <a:gd name="T15" fmla="*/ 2 h 97"/>
                  <a:gd name="T16" fmla="*/ 6 w 93"/>
                  <a:gd name="T17" fmla="*/ 3 h 97"/>
                  <a:gd name="T18" fmla="*/ 6 w 93"/>
                  <a:gd name="T19" fmla="*/ 3 h 97"/>
                  <a:gd name="T20" fmla="*/ 6 w 93"/>
                  <a:gd name="T21" fmla="*/ 4 h 97"/>
                  <a:gd name="T22" fmla="*/ 6 w 93"/>
                  <a:gd name="T23" fmla="*/ 4 h 97"/>
                  <a:gd name="T24" fmla="*/ 5 w 93"/>
                  <a:gd name="T25" fmla="*/ 5 h 97"/>
                  <a:gd name="T26" fmla="*/ 5 w 93"/>
                  <a:gd name="T27" fmla="*/ 5 h 97"/>
                  <a:gd name="T28" fmla="*/ 5 w 93"/>
                  <a:gd name="T29" fmla="*/ 5 h 97"/>
                  <a:gd name="T30" fmla="*/ 4 w 93"/>
                  <a:gd name="T31" fmla="*/ 6 h 97"/>
                  <a:gd name="T32" fmla="*/ 3 w 93"/>
                  <a:gd name="T33" fmla="*/ 6 h 97"/>
                  <a:gd name="T34" fmla="*/ 3 w 93"/>
                  <a:gd name="T35" fmla="*/ 6 h 97"/>
                  <a:gd name="T36" fmla="*/ 2 w 93"/>
                  <a:gd name="T37" fmla="*/ 5 h 97"/>
                  <a:gd name="T38" fmla="*/ 2 w 93"/>
                  <a:gd name="T39" fmla="*/ 5 h 97"/>
                  <a:gd name="T40" fmla="*/ 1 w 93"/>
                  <a:gd name="T41" fmla="*/ 5 h 97"/>
                  <a:gd name="T42" fmla="*/ 1 w 93"/>
                  <a:gd name="T43" fmla="*/ 4 h 97"/>
                  <a:gd name="T44" fmla="*/ 1 w 93"/>
                  <a:gd name="T45" fmla="*/ 4 h 97"/>
                  <a:gd name="T46" fmla="*/ 1 w 93"/>
                  <a:gd name="T47" fmla="*/ 3 h 97"/>
                  <a:gd name="T48" fmla="*/ 0 w 93"/>
                  <a:gd name="T49" fmla="*/ 3 h 97"/>
                  <a:gd name="T50" fmla="*/ 1 w 93"/>
                  <a:gd name="T51" fmla="*/ 2 h 97"/>
                  <a:gd name="T52" fmla="*/ 1 w 93"/>
                  <a:gd name="T53" fmla="*/ 1 h 97"/>
                  <a:gd name="T54" fmla="*/ 1 w 93"/>
                  <a:gd name="T55" fmla="*/ 1 h 97"/>
                  <a:gd name="T56" fmla="*/ 1 w 93"/>
                  <a:gd name="T57" fmla="*/ 0 h 97"/>
                  <a:gd name="T58" fmla="*/ 2 w 93"/>
                  <a:gd name="T59" fmla="*/ 0 h 97"/>
                  <a:gd name="T60" fmla="*/ 2 w 93"/>
                  <a:gd name="T61" fmla="*/ 0 h 97"/>
                  <a:gd name="T62" fmla="*/ 3 w 93"/>
                  <a:gd name="T63" fmla="*/ 0 h 97"/>
                  <a:gd name="T64" fmla="*/ 3 w 93"/>
                  <a:gd name="T65" fmla="*/ 0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7"/>
                  <a:gd name="T101" fmla="*/ 93 w 93"/>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7">
                    <a:moveTo>
                      <a:pt x="47" y="0"/>
                    </a:moveTo>
                    <a:lnTo>
                      <a:pt x="56" y="2"/>
                    </a:lnTo>
                    <a:lnTo>
                      <a:pt x="65" y="4"/>
                    </a:lnTo>
                    <a:lnTo>
                      <a:pt x="72" y="8"/>
                    </a:lnTo>
                    <a:lnTo>
                      <a:pt x="79" y="14"/>
                    </a:lnTo>
                    <a:lnTo>
                      <a:pt x="85" y="22"/>
                    </a:lnTo>
                    <a:lnTo>
                      <a:pt x="90" y="30"/>
                    </a:lnTo>
                    <a:lnTo>
                      <a:pt x="92" y="40"/>
                    </a:lnTo>
                    <a:lnTo>
                      <a:pt x="93" y="49"/>
                    </a:lnTo>
                    <a:lnTo>
                      <a:pt x="92" y="58"/>
                    </a:lnTo>
                    <a:lnTo>
                      <a:pt x="90" y="67"/>
                    </a:lnTo>
                    <a:lnTo>
                      <a:pt x="85" y="75"/>
                    </a:lnTo>
                    <a:lnTo>
                      <a:pt x="79" y="83"/>
                    </a:lnTo>
                    <a:lnTo>
                      <a:pt x="72" y="89"/>
                    </a:lnTo>
                    <a:lnTo>
                      <a:pt x="65" y="94"/>
                    </a:lnTo>
                    <a:lnTo>
                      <a:pt x="56" y="96"/>
                    </a:lnTo>
                    <a:lnTo>
                      <a:pt x="47" y="97"/>
                    </a:lnTo>
                    <a:lnTo>
                      <a:pt x="38" y="96"/>
                    </a:lnTo>
                    <a:lnTo>
                      <a:pt x="29" y="94"/>
                    </a:lnTo>
                    <a:lnTo>
                      <a:pt x="21" y="89"/>
                    </a:lnTo>
                    <a:lnTo>
                      <a:pt x="14" y="83"/>
                    </a:lnTo>
                    <a:lnTo>
                      <a:pt x="8" y="75"/>
                    </a:lnTo>
                    <a:lnTo>
                      <a:pt x="3" y="67"/>
                    </a:lnTo>
                    <a:lnTo>
                      <a:pt x="1" y="58"/>
                    </a:lnTo>
                    <a:lnTo>
                      <a:pt x="0" y="49"/>
                    </a:lnTo>
                    <a:lnTo>
                      <a:pt x="1" y="40"/>
                    </a:lnTo>
                    <a:lnTo>
                      <a:pt x="3" y="30"/>
                    </a:lnTo>
                    <a:lnTo>
                      <a:pt x="8" y="22"/>
                    </a:lnTo>
                    <a:lnTo>
                      <a:pt x="14" y="14"/>
                    </a:lnTo>
                    <a:lnTo>
                      <a:pt x="21" y="8"/>
                    </a:lnTo>
                    <a:lnTo>
                      <a:pt x="29" y="4"/>
                    </a:lnTo>
                    <a:lnTo>
                      <a:pt x="38" y="2"/>
                    </a:lnTo>
                    <a:lnTo>
                      <a:pt x="47" y="0"/>
                    </a:lnTo>
                    <a:close/>
                  </a:path>
                </a:pathLst>
              </a:custGeom>
              <a:solidFill>
                <a:srgbClr val="4C512B"/>
              </a:solidFill>
              <a:ln w="9525">
                <a:noFill/>
                <a:round/>
                <a:headEnd/>
                <a:tailEnd/>
              </a:ln>
            </p:spPr>
            <p:txBody>
              <a:bodyPr rot="10800000" vert="eaVert"/>
              <a:lstStyle/>
              <a:p>
                <a:endParaRPr lang="en-US" sz="2400"/>
              </a:p>
            </p:txBody>
          </p:sp>
          <p:sp>
            <p:nvSpPr>
              <p:cNvPr id="224" name="Freeform 276"/>
              <p:cNvSpPr>
                <a:spLocks noChangeAspect="1"/>
              </p:cNvSpPr>
              <p:nvPr/>
            </p:nvSpPr>
            <p:spPr bwMode="auto">
              <a:xfrm>
                <a:off x="4848" y="2241"/>
                <a:ext cx="44" cy="46"/>
              </a:xfrm>
              <a:custGeom>
                <a:avLst/>
                <a:gdLst>
                  <a:gd name="T0" fmla="*/ 3 w 88"/>
                  <a:gd name="T1" fmla="*/ 0 h 92"/>
                  <a:gd name="T2" fmla="*/ 3 w 88"/>
                  <a:gd name="T3" fmla="*/ 1 h 92"/>
                  <a:gd name="T4" fmla="*/ 4 w 88"/>
                  <a:gd name="T5" fmla="*/ 1 h 92"/>
                  <a:gd name="T6" fmla="*/ 5 w 88"/>
                  <a:gd name="T7" fmla="*/ 1 h 92"/>
                  <a:gd name="T8" fmla="*/ 5 w 88"/>
                  <a:gd name="T9" fmla="*/ 1 h 92"/>
                  <a:gd name="T10" fmla="*/ 6 w 88"/>
                  <a:gd name="T11" fmla="*/ 1 h 92"/>
                  <a:gd name="T12" fmla="*/ 6 w 88"/>
                  <a:gd name="T13" fmla="*/ 2 h 92"/>
                  <a:gd name="T14" fmla="*/ 6 w 88"/>
                  <a:gd name="T15" fmla="*/ 3 h 92"/>
                  <a:gd name="T16" fmla="*/ 6 w 88"/>
                  <a:gd name="T17" fmla="*/ 3 h 92"/>
                  <a:gd name="T18" fmla="*/ 6 w 88"/>
                  <a:gd name="T19" fmla="*/ 3 h 92"/>
                  <a:gd name="T20" fmla="*/ 6 w 88"/>
                  <a:gd name="T21" fmla="*/ 4 h 92"/>
                  <a:gd name="T22" fmla="*/ 6 w 88"/>
                  <a:gd name="T23" fmla="*/ 5 h 92"/>
                  <a:gd name="T24" fmla="*/ 5 w 88"/>
                  <a:gd name="T25" fmla="*/ 5 h 92"/>
                  <a:gd name="T26" fmla="*/ 5 w 88"/>
                  <a:gd name="T27" fmla="*/ 6 h 92"/>
                  <a:gd name="T28" fmla="*/ 4 w 88"/>
                  <a:gd name="T29" fmla="*/ 6 h 92"/>
                  <a:gd name="T30" fmla="*/ 3 w 88"/>
                  <a:gd name="T31" fmla="*/ 6 h 92"/>
                  <a:gd name="T32" fmla="*/ 3 w 88"/>
                  <a:gd name="T33" fmla="*/ 6 h 92"/>
                  <a:gd name="T34" fmla="*/ 3 w 88"/>
                  <a:gd name="T35" fmla="*/ 6 h 92"/>
                  <a:gd name="T36" fmla="*/ 2 w 88"/>
                  <a:gd name="T37" fmla="*/ 6 h 92"/>
                  <a:gd name="T38" fmla="*/ 1 w 88"/>
                  <a:gd name="T39" fmla="*/ 6 h 92"/>
                  <a:gd name="T40" fmla="*/ 1 w 88"/>
                  <a:gd name="T41" fmla="*/ 5 h 92"/>
                  <a:gd name="T42" fmla="*/ 1 w 88"/>
                  <a:gd name="T43" fmla="*/ 5 h 92"/>
                  <a:gd name="T44" fmla="*/ 1 w 88"/>
                  <a:gd name="T45" fmla="*/ 4 h 92"/>
                  <a:gd name="T46" fmla="*/ 1 w 88"/>
                  <a:gd name="T47" fmla="*/ 3 h 92"/>
                  <a:gd name="T48" fmla="*/ 0 w 88"/>
                  <a:gd name="T49" fmla="*/ 3 h 92"/>
                  <a:gd name="T50" fmla="*/ 1 w 88"/>
                  <a:gd name="T51" fmla="*/ 3 h 92"/>
                  <a:gd name="T52" fmla="*/ 1 w 88"/>
                  <a:gd name="T53" fmla="*/ 2 h 92"/>
                  <a:gd name="T54" fmla="*/ 1 w 88"/>
                  <a:gd name="T55" fmla="*/ 1 h 92"/>
                  <a:gd name="T56" fmla="*/ 1 w 88"/>
                  <a:gd name="T57" fmla="*/ 1 h 92"/>
                  <a:gd name="T58" fmla="*/ 1 w 88"/>
                  <a:gd name="T59" fmla="*/ 1 h 92"/>
                  <a:gd name="T60" fmla="*/ 2 w 88"/>
                  <a:gd name="T61" fmla="*/ 1 h 92"/>
                  <a:gd name="T62" fmla="*/ 3 w 88"/>
                  <a:gd name="T63" fmla="*/ 1 h 92"/>
                  <a:gd name="T64" fmla="*/ 3 w 8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2"/>
                  <a:gd name="T101" fmla="*/ 88 w 8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2">
                    <a:moveTo>
                      <a:pt x="44" y="0"/>
                    </a:moveTo>
                    <a:lnTo>
                      <a:pt x="53" y="1"/>
                    </a:lnTo>
                    <a:lnTo>
                      <a:pt x="61" y="3"/>
                    </a:lnTo>
                    <a:lnTo>
                      <a:pt x="68" y="8"/>
                    </a:lnTo>
                    <a:lnTo>
                      <a:pt x="75" y="13"/>
                    </a:lnTo>
                    <a:lnTo>
                      <a:pt x="81" y="20"/>
                    </a:lnTo>
                    <a:lnTo>
                      <a:pt x="84" y="27"/>
                    </a:lnTo>
                    <a:lnTo>
                      <a:pt x="87" y="36"/>
                    </a:lnTo>
                    <a:lnTo>
                      <a:pt x="88" y="46"/>
                    </a:lnTo>
                    <a:lnTo>
                      <a:pt x="87" y="55"/>
                    </a:lnTo>
                    <a:lnTo>
                      <a:pt x="84" y="64"/>
                    </a:lnTo>
                    <a:lnTo>
                      <a:pt x="81" y="71"/>
                    </a:lnTo>
                    <a:lnTo>
                      <a:pt x="75" y="78"/>
                    </a:lnTo>
                    <a:lnTo>
                      <a:pt x="68" y="84"/>
                    </a:lnTo>
                    <a:lnTo>
                      <a:pt x="61" y="88"/>
                    </a:lnTo>
                    <a:lnTo>
                      <a:pt x="53" y="91"/>
                    </a:lnTo>
                    <a:lnTo>
                      <a:pt x="44" y="92"/>
                    </a:lnTo>
                    <a:lnTo>
                      <a:pt x="35" y="91"/>
                    </a:lnTo>
                    <a:lnTo>
                      <a:pt x="27" y="88"/>
                    </a:lnTo>
                    <a:lnTo>
                      <a:pt x="20" y="84"/>
                    </a:lnTo>
                    <a:lnTo>
                      <a:pt x="13" y="78"/>
                    </a:lnTo>
                    <a:lnTo>
                      <a:pt x="7" y="71"/>
                    </a:lnTo>
                    <a:lnTo>
                      <a:pt x="4" y="64"/>
                    </a:lnTo>
                    <a:lnTo>
                      <a:pt x="1" y="55"/>
                    </a:lnTo>
                    <a:lnTo>
                      <a:pt x="0" y="46"/>
                    </a:lnTo>
                    <a:lnTo>
                      <a:pt x="1" y="36"/>
                    </a:lnTo>
                    <a:lnTo>
                      <a:pt x="4" y="27"/>
                    </a:lnTo>
                    <a:lnTo>
                      <a:pt x="7" y="20"/>
                    </a:lnTo>
                    <a:lnTo>
                      <a:pt x="13" y="13"/>
                    </a:lnTo>
                    <a:lnTo>
                      <a:pt x="20" y="8"/>
                    </a:lnTo>
                    <a:lnTo>
                      <a:pt x="27" y="3"/>
                    </a:lnTo>
                    <a:lnTo>
                      <a:pt x="35" y="1"/>
                    </a:lnTo>
                    <a:lnTo>
                      <a:pt x="44" y="0"/>
                    </a:lnTo>
                    <a:close/>
                  </a:path>
                </a:pathLst>
              </a:custGeom>
              <a:solidFill>
                <a:srgbClr val="635623"/>
              </a:solidFill>
              <a:ln w="9525">
                <a:noFill/>
                <a:round/>
                <a:headEnd/>
                <a:tailEnd/>
              </a:ln>
            </p:spPr>
            <p:txBody>
              <a:bodyPr rot="10800000" vert="eaVert"/>
              <a:lstStyle/>
              <a:p>
                <a:endParaRPr lang="en-US" sz="2400"/>
              </a:p>
            </p:txBody>
          </p:sp>
          <p:sp>
            <p:nvSpPr>
              <p:cNvPr id="225" name="Freeform 277"/>
              <p:cNvSpPr>
                <a:spLocks noChangeAspect="1"/>
              </p:cNvSpPr>
              <p:nvPr/>
            </p:nvSpPr>
            <p:spPr bwMode="auto">
              <a:xfrm>
                <a:off x="4849" y="2242"/>
                <a:ext cx="41" cy="43"/>
              </a:xfrm>
              <a:custGeom>
                <a:avLst/>
                <a:gdLst>
                  <a:gd name="T0" fmla="*/ 3 w 81"/>
                  <a:gd name="T1" fmla="*/ 0 h 85"/>
                  <a:gd name="T2" fmla="*/ 4 w 81"/>
                  <a:gd name="T3" fmla="*/ 1 h 85"/>
                  <a:gd name="T4" fmla="*/ 4 w 81"/>
                  <a:gd name="T5" fmla="*/ 1 h 85"/>
                  <a:gd name="T6" fmla="*/ 4 w 81"/>
                  <a:gd name="T7" fmla="*/ 1 h 85"/>
                  <a:gd name="T8" fmla="*/ 5 w 81"/>
                  <a:gd name="T9" fmla="*/ 1 h 85"/>
                  <a:gd name="T10" fmla="*/ 5 w 81"/>
                  <a:gd name="T11" fmla="*/ 2 h 85"/>
                  <a:gd name="T12" fmla="*/ 5 w 81"/>
                  <a:gd name="T13" fmla="*/ 2 h 85"/>
                  <a:gd name="T14" fmla="*/ 5 w 81"/>
                  <a:gd name="T15" fmla="*/ 3 h 85"/>
                  <a:gd name="T16" fmla="*/ 6 w 81"/>
                  <a:gd name="T17" fmla="*/ 3 h 85"/>
                  <a:gd name="T18" fmla="*/ 5 w 81"/>
                  <a:gd name="T19" fmla="*/ 4 h 85"/>
                  <a:gd name="T20" fmla="*/ 5 w 81"/>
                  <a:gd name="T21" fmla="*/ 4 h 85"/>
                  <a:gd name="T22" fmla="*/ 5 w 81"/>
                  <a:gd name="T23" fmla="*/ 5 h 85"/>
                  <a:gd name="T24" fmla="*/ 5 w 81"/>
                  <a:gd name="T25" fmla="*/ 5 h 85"/>
                  <a:gd name="T26" fmla="*/ 4 w 81"/>
                  <a:gd name="T27" fmla="*/ 5 h 85"/>
                  <a:gd name="T28" fmla="*/ 4 w 81"/>
                  <a:gd name="T29" fmla="*/ 6 h 85"/>
                  <a:gd name="T30" fmla="*/ 4 w 81"/>
                  <a:gd name="T31" fmla="*/ 6 h 85"/>
                  <a:gd name="T32" fmla="*/ 3 w 81"/>
                  <a:gd name="T33" fmla="*/ 6 h 85"/>
                  <a:gd name="T34" fmla="*/ 3 w 81"/>
                  <a:gd name="T35" fmla="*/ 6 h 85"/>
                  <a:gd name="T36" fmla="*/ 2 w 81"/>
                  <a:gd name="T37" fmla="*/ 6 h 85"/>
                  <a:gd name="T38" fmla="*/ 2 w 81"/>
                  <a:gd name="T39" fmla="*/ 5 h 85"/>
                  <a:gd name="T40" fmla="*/ 1 w 81"/>
                  <a:gd name="T41" fmla="*/ 5 h 85"/>
                  <a:gd name="T42" fmla="*/ 1 w 81"/>
                  <a:gd name="T43" fmla="*/ 5 h 85"/>
                  <a:gd name="T44" fmla="*/ 1 w 81"/>
                  <a:gd name="T45" fmla="*/ 4 h 85"/>
                  <a:gd name="T46" fmla="*/ 1 w 81"/>
                  <a:gd name="T47" fmla="*/ 4 h 85"/>
                  <a:gd name="T48" fmla="*/ 0 w 81"/>
                  <a:gd name="T49" fmla="*/ 3 h 85"/>
                  <a:gd name="T50" fmla="*/ 1 w 81"/>
                  <a:gd name="T51" fmla="*/ 3 h 85"/>
                  <a:gd name="T52" fmla="*/ 1 w 81"/>
                  <a:gd name="T53" fmla="*/ 2 h 85"/>
                  <a:gd name="T54" fmla="*/ 1 w 81"/>
                  <a:gd name="T55" fmla="*/ 2 h 85"/>
                  <a:gd name="T56" fmla="*/ 1 w 81"/>
                  <a:gd name="T57" fmla="*/ 1 h 85"/>
                  <a:gd name="T58" fmla="*/ 2 w 81"/>
                  <a:gd name="T59" fmla="*/ 1 h 85"/>
                  <a:gd name="T60" fmla="*/ 2 w 81"/>
                  <a:gd name="T61" fmla="*/ 1 h 85"/>
                  <a:gd name="T62" fmla="*/ 3 w 81"/>
                  <a:gd name="T63" fmla="*/ 1 h 85"/>
                  <a:gd name="T64" fmla="*/ 3 w 81"/>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5"/>
                  <a:gd name="T101" fmla="*/ 81 w 81"/>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5">
                    <a:moveTo>
                      <a:pt x="41" y="0"/>
                    </a:moveTo>
                    <a:lnTo>
                      <a:pt x="49" y="1"/>
                    </a:lnTo>
                    <a:lnTo>
                      <a:pt x="56" y="3"/>
                    </a:lnTo>
                    <a:lnTo>
                      <a:pt x="63" y="7"/>
                    </a:lnTo>
                    <a:lnTo>
                      <a:pt x="70" y="13"/>
                    </a:lnTo>
                    <a:lnTo>
                      <a:pt x="74" y="19"/>
                    </a:lnTo>
                    <a:lnTo>
                      <a:pt x="78" y="26"/>
                    </a:lnTo>
                    <a:lnTo>
                      <a:pt x="80" y="34"/>
                    </a:lnTo>
                    <a:lnTo>
                      <a:pt x="81" y="42"/>
                    </a:lnTo>
                    <a:lnTo>
                      <a:pt x="80" y="52"/>
                    </a:lnTo>
                    <a:lnTo>
                      <a:pt x="78" y="60"/>
                    </a:lnTo>
                    <a:lnTo>
                      <a:pt x="74" y="67"/>
                    </a:lnTo>
                    <a:lnTo>
                      <a:pt x="70" y="72"/>
                    </a:lnTo>
                    <a:lnTo>
                      <a:pt x="63" y="78"/>
                    </a:lnTo>
                    <a:lnTo>
                      <a:pt x="56" y="82"/>
                    </a:lnTo>
                    <a:lnTo>
                      <a:pt x="49" y="84"/>
                    </a:lnTo>
                    <a:lnTo>
                      <a:pt x="41" y="85"/>
                    </a:lnTo>
                    <a:lnTo>
                      <a:pt x="33" y="84"/>
                    </a:lnTo>
                    <a:lnTo>
                      <a:pt x="25" y="82"/>
                    </a:lnTo>
                    <a:lnTo>
                      <a:pt x="18" y="78"/>
                    </a:lnTo>
                    <a:lnTo>
                      <a:pt x="12" y="72"/>
                    </a:lnTo>
                    <a:lnTo>
                      <a:pt x="6" y="67"/>
                    </a:lnTo>
                    <a:lnTo>
                      <a:pt x="3" y="60"/>
                    </a:lnTo>
                    <a:lnTo>
                      <a:pt x="1" y="52"/>
                    </a:lnTo>
                    <a:lnTo>
                      <a:pt x="0" y="42"/>
                    </a:lnTo>
                    <a:lnTo>
                      <a:pt x="1" y="34"/>
                    </a:lnTo>
                    <a:lnTo>
                      <a:pt x="3" y="26"/>
                    </a:lnTo>
                    <a:lnTo>
                      <a:pt x="6" y="19"/>
                    </a:lnTo>
                    <a:lnTo>
                      <a:pt x="12" y="13"/>
                    </a:lnTo>
                    <a:lnTo>
                      <a:pt x="18" y="7"/>
                    </a:lnTo>
                    <a:lnTo>
                      <a:pt x="25" y="3"/>
                    </a:lnTo>
                    <a:lnTo>
                      <a:pt x="33" y="1"/>
                    </a:lnTo>
                    <a:lnTo>
                      <a:pt x="41" y="0"/>
                    </a:lnTo>
                    <a:close/>
                  </a:path>
                </a:pathLst>
              </a:custGeom>
              <a:solidFill>
                <a:srgbClr val="775B1C"/>
              </a:solidFill>
              <a:ln w="9525">
                <a:noFill/>
                <a:round/>
                <a:headEnd/>
                <a:tailEnd/>
              </a:ln>
            </p:spPr>
            <p:txBody>
              <a:bodyPr rot="10800000" vert="eaVert"/>
              <a:lstStyle/>
              <a:p>
                <a:endParaRPr lang="en-US" sz="2400"/>
              </a:p>
            </p:txBody>
          </p:sp>
          <p:sp>
            <p:nvSpPr>
              <p:cNvPr id="226" name="Freeform 278"/>
              <p:cNvSpPr>
                <a:spLocks noChangeAspect="1"/>
              </p:cNvSpPr>
              <p:nvPr/>
            </p:nvSpPr>
            <p:spPr bwMode="auto">
              <a:xfrm>
                <a:off x="4850" y="2243"/>
                <a:ext cx="40" cy="40"/>
              </a:xfrm>
              <a:custGeom>
                <a:avLst/>
                <a:gdLst>
                  <a:gd name="T0" fmla="*/ 3 w 78"/>
                  <a:gd name="T1" fmla="*/ 0 h 81"/>
                  <a:gd name="T2" fmla="*/ 3 w 78"/>
                  <a:gd name="T3" fmla="*/ 0 h 81"/>
                  <a:gd name="T4" fmla="*/ 4 w 78"/>
                  <a:gd name="T5" fmla="*/ 0 h 81"/>
                  <a:gd name="T6" fmla="*/ 4 w 78"/>
                  <a:gd name="T7" fmla="*/ 0 h 81"/>
                  <a:gd name="T8" fmla="*/ 5 w 78"/>
                  <a:gd name="T9" fmla="*/ 0 h 81"/>
                  <a:gd name="T10" fmla="*/ 5 w 78"/>
                  <a:gd name="T11" fmla="*/ 1 h 81"/>
                  <a:gd name="T12" fmla="*/ 5 w 78"/>
                  <a:gd name="T13" fmla="*/ 1 h 81"/>
                  <a:gd name="T14" fmla="*/ 5 w 78"/>
                  <a:gd name="T15" fmla="*/ 2 h 81"/>
                  <a:gd name="T16" fmla="*/ 6 w 78"/>
                  <a:gd name="T17" fmla="*/ 2 h 81"/>
                  <a:gd name="T18" fmla="*/ 5 w 78"/>
                  <a:gd name="T19" fmla="*/ 3 h 81"/>
                  <a:gd name="T20" fmla="*/ 5 w 78"/>
                  <a:gd name="T21" fmla="*/ 3 h 81"/>
                  <a:gd name="T22" fmla="*/ 5 w 78"/>
                  <a:gd name="T23" fmla="*/ 3 h 81"/>
                  <a:gd name="T24" fmla="*/ 5 w 78"/>
                  <a:gd name="T25" fmla="*/ 4 h 81"/>
                  <a:gd name="T26" fmla="*/ 4 w 78"/>
                  <a:gd name="T27" fmla="*/ 4 h 81"/>
                  <a:gd name="T28" fmla="*/ 4 w 78"/>
                  <a:gd name="T29" fmla="*/ 4 h 81"/>
                  <a:gd name="T30" fmla="*/ 3 w 78"/>
                  <a:gd name="T31" fmla="*/ 4 h 81"/>
                  <a:gd name="T32" fmla="*/ 3 w 78"/>
                  <a:gd name="T33" fmla="*/ 5 h 81"/>
                  <a:gd name="T34" fmla="*/ 2 w 78"/>
                  <a:gd name="T35" fmla="*/ 4 h 81"/>
                  <a:gd name="T36" fmla="*/ 2 w 78"/>
                  <a:gd name="T37" fmla="*/ 4 h 81"/>
                  <a:gd name="T38" fmla="*/ 2 w 78"/>
                  <a:gd name="T39" fmla="*/ 4 h 81"/>
                  <a:gd name="T40" fmla="*/ 1 w 78"/>
                  <a:gd name="T41" fmla="*/ 4 h 81"/>
                  <a:gd name="T42" fmla="*/ 1 w 78"/>
                  <a:gd name="T43" fmla="*/ 3 h 81"/>
                  <a:gd name="T44" fmla="*/ 1 w 78"/>
                  <a:gd name="T45" fmla="*/ 3 h 81"/>
                  <a:gd name="T46" fmla="*/ 1 w 78"/>
                  <a:gd name="T47" fmla="*/ 3 h 81"/>
                  <a:gd name="T48" fmla="*/ 0 w 78"/>
                  <a:gd name="T49" fmla="*/ 2 h 81"/>
                  <a:gd name="T50" fmla="*/ 1 w 78"/>
                  <a:gd name="T51" fmla="*/ 2 h 81"/>
                  <a:gd name="T52" fmla="*/ 1 w 78"/>
                  <a:gd name="T53" fmla="*/ 1 h 81"/>
                  <a:gd name="T54" fmla="*/ 1 w 78"/>
                  <a:gd name="T55" fmla="*/ 1 h 81"/>
                  <a:gd name="T56" fmla="*/ 1 w 78"/>
                  <a:gd name="T57" fmla="*/ 0 h 81"/>
                  <a:gd name="T58" fmla="*/ 2 w 78"/>
                  <a:gd name="T59" fmla="*/ 0 h 81"/>
                  <a:gd name="T60" fmla="*/ 2 w 78"/>
                  <a:gd name="T61" fmla="*/ 0 h 81"/>
                  <a:gd name="T62" fmla="*/ 2 w 78"/>
                  <a:gd name="T63" fmla="*/ 0 h 81"/>
                  <a:gd name="T64" fmla="*/ 3 w 78"/>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81"/>
                  <a:gd name="T101" fmla="*/ 78 w 78"/>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81">
                    <a:moveTo>
                      <a:pt x="39" y="0"/>
                    </a:moveTo>
                    <a:lnTo>
                      <a:pt x="47" y="1"/>
                    </a:lnTo>
                    <a:lnTo>
                      <a:pt x="54" y="3"/>
                    </a:lnTo>
                    <a:lnTo>
                      <a:pt x="61" y="7"/>
                    </a:lnTo>
                    <a:lnTo>
                      <a:pt x="67" y="12"/>
                    </a:lnTo>
                    <a:lnTo>
                      <a:pt x="71" y="18"/>
                    </a:lnTo>
                    <a:lnTo>
                      <a:pt x="75" y="25"/>
                    </a:lnTo>
                    <a:lnTo>
                      <a:pt x="77" y="32"/>
                    </a:lnTo>
                    <a:lnTo>
                      <a:pt x="78" y="40"/>
                    </a:lnTo>
                    <a:lnTo>
                      <a:pt x="77" y="48"/>
                    </a:lnTo>
                    <a:lnTo>
                      <a:pt x="75" y="55"/>
                    </a:lnTo>
                    <a:lnTo>
                      <a:pt x="71" y="62"/>
                    </a:lnTo>
                    <a:lnTo>
                      <a:pt x="67" y="69"/>
                    </a:lnTo>
                    <a:lnTo>
                      <a:pt x="61" y="74"/>
                    </a:lnTo>
                    <a:lnTo>
                      <a:pt x="54" y="77"/>
                    </a:lnTo>
                    <a:lnTo>
                      <a:pt x="47" y="79"/>
                    </a:lnTo>
                    <a:lnTo>
                      <a:pt x="39" y="81"/>
                    </a:lnTo>
                    <a:lnTo>
                      <a:pt x="31" y="79"/>
                    </a:lnTo>
                    <a:lnTo>
                      <a:pt x="24" y="77"/>
                    </a:lnTo>
                    <a:lnTo>
                      <a:pt x="17" y="74"/>
                    </a:lnTo>
                    <a:lnTo>
                      <a:pt x="11" y="69"/>
                    </a:lnTo>
                    <a:lnTo>
                      <a:pt x="7" y="62"/>
                    </a:lnTo>
                    <a:lnTo>
                      <a:pt x="3" y="55"/>
                    </a:lnTo>
                    <a:lnTo>
                      <a:pt x="1" y="48"/>
                    </a:lnTo>
                    <a:lnTo>
                      <a:pt x="0" y="40"/>
                    </a:lnTo>
                    <a:lnTo>
                      <a:pt x="1" y="32"/>
                    </a:lnTo>
                    <a:lnTo>
                      <a:pt x="3" y="25"/>
                    </a:lnTo>
                    <a:lnTo>
                      <a:pt x="7" y="18"/>
                    </a:lnTo>
                    <a:lnTo>
                      <a:pt x="11" y="12"/>
                    </a:lnTo>
                    <a:lnTo>
                      <a:pt x="17" y="7"/>
                    </a:lnTo>
                    <a:lnTo>
                      <a:pt x="24" y="3"/>
                    </a:lnTo>
                    <a:lnTo>
                      <a:pt x="31" y="1"/>
                    </a:lnTo>
                    <a:lnTo>
                      <a:pt x="39" y="0"/>
                    </a:lnTo>
                    <a:close/>
                  </a:path>
                </a:pathLst>
              </a:custGeom>
              <a:solidFill>
                <a:srgbClr val="8C6014"/>
              </a:solidFill>
              <a:ln w="9525">
                <a:noFill/>
                <a:round/>
                <a:headEnd/>
                <a:tailEnd/>
              </a:ln>
            </p:spPr>
            <p:txBody>
              <a:bodyPr rot="10800000" vert="eaVert"/>
              <a:lstStyle/>
              <a:p>
                <a:endParaRPr lang="en-US" sz="2400"/>
              </a:p>
            </p:txBody>
          </p:sp>
          <p:sp>
            <p:nvSpPr>
              <p:cNvPr id="227" name="Freeform 279"/>
              <p:cNvSpPr>
                <a:spLocks noChangeAspect="1"/>
              </p:cNvSpPr>
              <p:nvPr/>
            </p:nvSpPr>
            <p:spPr bwMode="auto">
              <a:xfrm>
                <a:off x="4852" y="2244"/>
                <a:ext cx="36" cy="38"/>
              </a:xfrm>
              <a:custGeom>
                <a:avLst/>
                <a:gdLst>
                  <a:gd name="T0" fmla="*/ 2 w 73"/>
                  <a:gd name="T1" fmla="*/ 0 h 75"/>
                  <a:gd name="T2" fmla="*/ 2 w 73"/>
                  <a:gd name="T3" fmla="*/ 1 h 75"/>
                  <a:gd name="T4" fmla="*/ 3 w 73"/>
                  <a:gd name="T5" fmla="*/ 1 h 75"/>
                  <a:gd name="T6" fmla="*/ 3 w 73"/>
                  <a:gd name="T7" fmla="*/ 1 h 75"/>
                  <a:gd name="T8" fmla="*/ 3 w 73"/>
                  <a:gd name="T9" fmla="*/ 1 h 75"/>
                  <a:gd name="T10" fmla="*/ 4 w 73"/>
                  <a:gd name="T11" fmla="*/ 1 h 75"/>
                  <a:gd name="T12" fmla="*/ 4 w 73"/>
                  <a:gd name="T13" fmla="*/ 2 h 75"/>
                  <a:gd name="T14" fmla="*/ 4 w 73"/>
                  <a:gd name="T15" fmla="*/ 2 h 75"/>
                  <a:gd name="T16" fmla="*/ 4 w 73"/>
                  <a:gd name="T17" fmla="*/ 3 h 75"/>
                  <a:gd name="T18" fmla="*/ 4 w 73"/>
                  <a:gd name="T19" fmla="*/ 3 h 75"/>
                  <a:gd name="T20" fmla="*/ 4 w 73"/>
                  <a:gd name="T21" fmla="*/ 4 h 75"/>
                  <a:gd name="T22" fmla="*/ 4 w 73"/>
                  <a:gd name="T23" fmla="*/ 4 h 75"/>
                  <a:gd name="T24" fmla="*/ 3 w 73"/>
                  <a:gd name="T25" fmla="*/ 4 h 75"/>
                  <a:gd name="T26" fmla="*/ 3 w 73"/>
                  <a:gd name="T27" fmla="*/ 5 h 75"/>
                  <a:gd name="T28" fmla="*/ 3 w 73"/>
                  <a:gd name="T29" fmla="*/ 5 h 75"/>
                  <a:gd name="T30" fmla="*/ 2 w 73"/>
                  <a:gd name="T31" fmla="*/ 5 h 75"/>
                  <a:gd name="T32" fmla="*/ 2 w 73"/>
                  <a:gd name="T33" fmla="*/ 5 h 75"/>
                  <a:gd name="T34" fmla="*/ 1 w 73"/>
                  <a:gd name="T35" fmla="*/ 5 h 75"/>
                  <a:gd name="T36" fmla="*/ 1 w 73"/>
                  <a:gd name="T37" fmla="*/ 5 h 75"/>
                  <a:gd name="T38" fmla="*/ 1 w 73"/>
                  <a:gd name="T39" fmla="*/ 5 h 75"/>
                  <a:gd name="T40" fmla="*/ 0 w 73"/>
                  <a:gd name="T41" fmla="*/ 4 h 75"/>
                  <a:gd name="T42" fmla="*/ 0 w 73"/>
                  <a:gd name="T43" fmla="*/ 4 h 75"/>
                  <a:gd name="T44" fmla="*/ 0 w 73"/>
                  <a:gd name="T45" fmla="*/ 4 h 75"/>
                  <a:gd name="T46" fmla="*/ 0 w 73"/>
                  <a:gd name="T47" fmla="*/ 3 h 75"/>
                  <a:gd name="T48" fmla="*/ 0 w 73"/>
                  <a:gd name="T49" fmla="*/ 3 h 75"/>
                  <a:gd name="T50" fmla="*/ 0 w 73"/>
                  <a:gd name="T51" fmla="*/ 2 h 75"/>
                  <a:gd name="T52" fmla="*/ 0 w 73"/>
                  <a:gd name="T53" fmla="*/ 2 h 75"/>
                  <a:gd name="T54" fmla="*/ 0 w 73"/>
                  <a:gd name="T55" fmla="*/ 1 h 75"/>
                  <a:gd name="T56" fmla="*/ 0 w 73"/>
                  <a:gd name="T57" fmla="*/ 1 h 75"/>
                  <a:gd name="T58" fmla="*/ 1 w 73"/>
                  <a:gd name="T59" fmla="*/ 1 h 75"/>
                  <a:gd name="T60" fmla="*/ 1 w 73"/>
                  <a:gd name="T61" fmla="*/ 1 h 75"/>
                  <a:gd name="T62" fmla="*/ 1 w 73"/>
                  <a:gd name="T63" fmla="*/ 1 h 75"/>
                  <a:gd name="T64" fmla="*/ 2 w 73"/>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5"/>
                  <a:gd name="T101" fmla="*/ 73 w 73"/>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5">
                    <a:moveTo>
                      <a:pt x="37" y="0"/>
                    </a:moveTo>
                    <a:lnTo>
                      <a:pt x="44" y="1"/>
                    </a:lnTo>
                    <a:lnTo>
                      <a:pt x="51" y="3"/>
                    </a:lnTo>
                    <a:lnTo>
                      <a:pt x="57" y="6"/>
                    </a:lnTo>
                    <a:lnTo>
                      <a:pt x="62" y="11"/>
                    </a:lnTo>
                    <a:lnTo>
                      <a:pt x="67" y="16"/>
                    </a:lnTo>
                    <a:lnTo>
                      <a:pt x="70" y="22"/>
                    </a:lnTo>
                    <a:lnTo>
                      <a:pt x="72" y="29"/>
                    </a:lnTo>
                    <a:lnTo>
                      <a:pt x="73" y="37"/>
                    </a:lnTo>
                    <a:lnTo>
                      <a:pt x="72" y="45"/>
                    </a:lnTo>
                    <a:lnTo>
                      <a:pt x="70" y="52"/>
                    </a:lnTo>
                    <a:lnTo>
                      <a:pt x="67" y="58"/>
                    </a:lnTo>
                    <a:lnTo>
                      <a:pt x="62" y="64"/>
                    </a:lnTo>
                    <a:lnTo>
                      <a:pt x="57" y="68"/>
                    </a:lnTo>
                    <a:lnTo>
                      <a:pt x="51" y="72"/>
                    </a:lnTo>
                    <a:lnTo>
                      <a:pt x="44" y="74"/>
                    </a:lnTo>
                    <a:lnTo>
                      <a:pt x="37" y="75"/>
                    </a:lnTo>
                    <a:lnTo>
                      <a:pt x="29" y="74"/>
                    </a:lnTo>
                    <a:lnTo>
                      <a:pt x="22" y="72"/>
                    </a:lnTo>
                    <a:lnTo>
                      <a:pt x="16" y="68"/>
                    </a:lnTo>
                    <a:lnTo>
                      <a:pt x="11" y="64"/>
                    </a:lnTo>
                    <a:lnTo>
                      <a:pt x="6" y="58"/>
                    </a:lnTo>
                    <a:lnTo>
                      <a:pt x="2" y="52"/>
                    </a:lnTo>
                    <a:lnTo>
                      <a:pt x="1" y="45"/>
                    </a:lnTo>
                    <a:lnTo>
                      <a:pt x="0" y="37"/>
                    </a:lnTo>
                    <a:lnTo>
                      <a:pt x="1" y="29"/>
                    </a:lnTo>
                    <a:lnTo>
                      <a:pt x="2" y="22"/>
                    </a:lnTo>
                    <a:lnTo>
                      <a:pt x="6" y="16"/>
                    </a:lnTo>
                    <a:lnTo>
                      <a:pt x="11" y="11"/>
                    </a:lnTo>
                    <a:lnTo>
                      <a:pt x="16" y="6"/>
                    </a:lnTo>
                    <a:lnTo>
                      <a:pt x="22" y="3"/>
                    </a:lnTo>
                    <a:lnTo>
                      <a:pt x="29" y="1"/>
                    </a:lnTo>
                    <a:lnTo>
                      <a:pt x="37" y="0"/>
                    </a:lnTo>
                    <a:close/>
                  </a:path>
                </a:pathLst>
              </a:custGeom>
              <a:solidFill>
                <a:srgbClr val="A3660C"/>
              </a:solidFill>
              <a:ln w="9525">
                <a:noFill/>
                <a:round/>
                <a:headEnd/>
                <a:tailEnd/>
              </a:ln>
            </p:spPr>
            <p:txBody>
              <a:bodyPr rot="10800000" vert="eaVert"/>
              <a:lstStyle/>
              <a:p>
                <a:endParaRPr lang="en-US" sz="2400"/>
              </a:p>
            </p:txBody>
          </p:sp>
          <p:sp>
            <p:nvSpPr>
              <p:cNvPr id="228" name="Freeform 280"/>
              <p:cNvSpPr>
                <a:spLocks noChangeAspect="1"/>
              </p:cNvSpPr>
              <p:nvPr/>
            </p:nvSpPr>
            <p:spPr bwMode="auto">
              <a:xfrm>
                <a:off x="4853" y="2245"/>
                <a:ext cx="33" cy="34"/>
              </a:xfrm>
              <a:custGeom>
                <a:avLst/>
                <a:gdLst>
                  <a:gd name="T0" fmla="*/ 3 w 65"/>
                  <a:gd name="T1" fmla="*/ 0 h 70"/>
                  <a:gd name="T2" fmla="*/ 3 w 65"/>
                  <a:gd name="T3" fmla="*/ 0 h 70"/>
                  <a:gd name="T4" fmla="*/ 4 w 65"/>
                  <a:gd name="T5" fmla="*/ 0 h 70"/>
                  <a:gd name="T6" fmla="*/ 4 w 65"/>
                  <a:gd name="T7" fmla="*/ 1 h 70"/>
                  <a:gd name="T8" fmla="*/ 5 w 65"/>
                  <a:gd name="T9" fmla="*/ 2 h 70"/>
                  <a:gd name="T10" fmla="*/ 4 w 65"/>
                  <a:gd name="T11" fmla="*/ 3 h 70"/>
                  <a:gd name="T12" fmla="*/ 4 w 65"/>
                  <a:gd name="T13" fmla="*/ 3 h 70"/>
                  <a:gd name="T14" fmla="*/ 3 w 65"/>
                  <a:gd name="T15" fmla="*/ 4 h 70"/>
                  <a:gd name="T16" fmla="*/ 3 w 65"/>
                  <a:gd name="T17" fmla="*/ 4 h 70"/>
                  <a:gd name="T18" fmla="*/ 2 w 65"/>
                  <a:gd name="T19" fmla="*/ 4 h 70"/>
                  <a:gd name="T20" fmla="*/ 1 w 65"/>
                  <a:gd name="T21" fmla="*/ 3 h 70"/>
                  <a:gd name="T22" fmla="*/ 1 w 65"/>
                  <a:gd name="T23" fmla="*/ 3 h 70"/>
                  <a:gd name="T24" fmla="*/ 0 w 65"/>
                  <a:gd name="T25" fmla="*/ 2 h 70"/>
                  <a:gd name="T26" fmla="*/ 1 w 65"/>
                  <a:gd name="T27" fmla="*/ 1 h 70"/>
                  <a:gd name="T28" fmla="*/ 1 w 65"/>
                  <a:gd name="T29" fmla="*/ 0 h 70"/>
                  <a:gd name="T30" fmla="*/ 2 w 65"/>
                  <a:gd name="T31" fmla="*/ 0 h 70"/>
                  <a:gd name="T32" fmla="*/ 3 w 65"/>
                  <a:gd name="T33" fmla="*/ 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
                  <a:gd name="T52" fmla="*/ 0 h 70"/>
                  <a:gd name="T53" fmla="*/ 65 w 65"/>
                  <a:gd name="T54" fmla="*/ 70 h 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 h="70">
                    <a:moveTo>
                      <a:pt x="33" y="0"/>
                    </a:moveTo>
                    <a:lnTo>
                      <a:pt x="46" y="3"/>
                    </a:lnTo>
                    <a:lnTo>
                      <a:pt x="56" y="11"/>
                    </a:lnTo>
                    <a:lnTo>
                      <a:pt x="63" y="22"/>
                    </a:lnTo>
                    <a:lnTo>
                      <a:pt x="65" y="35"/>
                    </a:lnTo>
                    <a:lnTo>
                      <a:pt x="63" y="49"/>
                    </a:lnTo>
                    <a:lnTo>
                      <a:pt x="56" y="59"/>
                    </a:lnTo>
                    <a:lnTo>
                      <a:pt x="46" y="67"/>
                    </a:lnTo>
                    <a:lnTo>
                      <a:pt x="33" y="70"/>
                    </a:lnTo>
                    <a:lnTo>
                      <a:pt x="20" y="67"/>
                    </a:lnTo>
                    <a:lnTo>
                      <a:pt x="10" y="59"/>
                    </a:lnTo>
                    <a:lnTo>
                      <a:pt x="2" y="49"/>
                    </a:lnTo>
                    <a:lnTo>
                      <a:pt x="0" y="35"/>
                    </a:lnTo>
                    <a:lnTo>
                      <a:pt x="2" y="22"/>
                    </a:lnTo>
                    <a:lnTo>
                      <a:pt x="10" y="11"/>
                    </a:lnTo>
                    <a:lnTo>
                      <a:pt x="20" y="3"/>
                    </a:lnTo>
                    <a:lnTo>
                      <a:pt x="33" y="0"/>
                    </a:lnTo>
                    <a:close/>
                  </a:path>
                </a:pathLst>
              </a:custGeom>
              <a:solidFill>
                <a:srgbClr val="B76B05"/>
              </a:solidFill>
              <a:ln w="9525">
                <a:noFill/>
                <a:round/>
                <a:headEnd/>
                <a:tailEnd/>
              </a:ln>
            </p:spPr>
            <p:txBody>
              <a:bodyPr rot="10800000" vert="eaVert"/>
              <a:lstStyle/>
              <a:p>
                <a:endParaRPr lang="en-US" sz="2400"/>
              </a:p>
            </p:txBody>
          </p:sp>
          <p:sp>
            <p:nvSpPr>
              <p:cNvPr id="229" name="Freeform 281"/>
              <p:cNvSpPr>
                <a:spLocks noChangeAspect="1"/>
              </p:cNvSpPr>
              <p:nvPr/>
            </p:nvSpPr>
            <p:spPr bwMode="auto">
              <a:xfrm>
                <a:off x="4981" y="2244"/>
                <a:ext cx="62" cy="65"/>
              </a:xfrm>
              <a:custGeom>
                <a:avLst/>
                <a:gdLst>
                  <a:gd name="T0" fmla="*/ 3 w 126"/>
                  <a:gd name="T1" fmla="*/ 0 h 130"/>
                  <a:gd name="T2" fmla="*/ 4 w 126"/>
                  <a:gd name="T3" fmla="*/ 1 h 130"/>
                  <a:gd name="T4" fmla="*/ 5 w 126"/>
                  <a:gd name="T5" fmla="*/ 1 h 130"/>
                  <a:gd name="T6" fmla="*/ 6 w 126"/>
                  <a:gd name="T7" fmla="*/ 1 h 130"/>
                  <a:gd name="T8" fmla="*/ 6 w 126"/>
                  <a:gd name="T9" fmla="*/ 1 h 130"/>
                  <a:gd name="T10" fmla="*/ 7 w 126"/>
                  <a:gd name="T11" fmla="*/ 2 h 130"/>
                  <a:gd name="T12" fmla="*/ 7 w 126"/>
                  <a:gd name="T13" fmla="*/ 2 h 130"/>
                  <a:gd name="T14" fmla="*/ 7 w 126"/>
                  <a:gd name="T15" fmla="*/ 3 h 130"/>
                  <a:gd name="T16" fmla="*/ 7 w 126"/>
                  <a:gd name="T17" fmla="*/ 4 h 130"/>
                  <a:gd name="T18" fmla="*/ 7 w 126"/>
                  <a:gd name="T19" fmla="*/ 5 h 130"/>
                  <a:gd name="T20" fmla="*/ 7 w 126"/>
                  <a:gd name="T21" fmla="*/ 6 h 130"/>
                  <a:gd name="T22" fmla="*/ 7 w 126"/>
                  <a:gd name="T23" fmla="*/ 6 h 130"/>
                  <a:gd name="T24" fmla="*/ 6 w 126"/>
                  <a:gd name="T25" fmla="*/ 7 h 130"/>
                  <a:gd name="T26" fmla="*/ 6 w 126"/>
                  <a:gd name="T27" fmla="*/ 7 h 130"/>
                  <a:gd name="T28" fmla="*/ 5 w 126"/>
                  <a:gd name="T29" fmla="*/ 8 h 130"/>
                  <a:gd name="T30" fmla="*/ 4 w 126"/>
                  <a:gd name="T31" fmla="*/ 8 h 130"/>
                  <a:gd name="T32" fmla="*/ 3 w 126"/>
                  <a:gd name="T33" fmla="*/ 8 h 130"/>
                  <a:gd name="T34" fmla="*/ 3 w 126"/>
                  <a:gd name="T35" fmla="*/ 8 h 130"/>
                  <a:gd name="T36" fmla="*/ 2 w 126"/>
                  <a:gd name="T37" fmla="*/ 8 h 130"/>
                  <a:gd name="T38" fmla="*/ 1 w 126"/>
                  <a:gd name="T39" fmla="*/ 7 h 130"/>
                  <a:gd name="T40" fmla="*/ 1 w 126"/>
                  <a:gd name="T41" fmla="*/ 7 h 130"/>
                  <a:gd name="T42" fmla="*/ 0 w 126"/>
                  <a:gd name="T43" fmla="*/ 6 h 130"/>
                  <a:gd name="T44" fmla="*/ 0 w 126"/>
                  <a:gd name="T45" fmla="*/ 6 h 130"/>
                  <a:gd name="T46" fmla="*/ 0 w 126"/>
                  <a:gd name="T47" fmla="*/ 5 h 130"/>
                  <a:gd name="T48" fmla="*/ 0 w 126"/>
                  <a:gd name="T49" fmla="*/ 4 h 130"/>
                  <a:gd name="T50" fmla="*/ 0 w 126"/>
                  <a:gd name="T51" fmla="*/ 3 h 130"/>
                  <a:gd name="T52" fmla="*/ 0 w 126"/>
                  <a:gd name="T53" fmla="*/ 2 h 130"/>
                  <a:gd name="T54" fmla="*/ 0 w 126"/>
                  <a:gd name="T55" fmla="*/ 2 h 130"/>
                  <a:gd name="T56" fmla="*/ 1 w 126"/>
                  <a:gd name="T57" fmla="*/ 1 h 130"/>
                  <a:gd name="T58" fmla="*/ 1 w 126"/>
                  <a:gd name="T59" fmla="*/ 1 h 130"/>
                  <a:gd name="T60" fmla="*/ 2 w 126"/>
                  <a:gd name="T61" fmla="*/ 1 h 130"/>
                  <a:gd name="T62" fmla="*/ 3 w 126"/>
                  <a:gd name="T63" fmla="*/ 1 h 130"/>
                  <a:gd name="T64" fmla="*/ 3 w 12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0"/>
                  <a:gd name="T101" fmla="*/ 126 w 12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0">
                    <a:moveTo>
                      <a:pt x="63" y="0"/>
                    </a:moveTo>
                    <a:lnTo>
                      <a:pt x="76" y="1"/>
                    </a:lnTo>
                    <a:lnTo>
                      <a:pt x="88" y="5"/>
                    </a:lnTo>
                    <a:lnTo>
                      <a:pt x="98" y="12"/>
                    </a:lnTo>
                    <a:lnTo>
                      <a:pt x="107" y="19"/>
                    </a:lnTo>
                    <a:lnTo>
                      <a:pt x="115" y="29"/>
                    </a:lnTo>
                    <a:lnTo>
                      <a:pt x="121" y="39"/>
                    </a:lnTo>
                    <a:lnTo>
                      <a:pt x="124" y="52"/>
                    </a:lnTo>
                    <a:lnTo>
                      <a:pt x="126" y="65"/>
                    </a:lnTo>
                    <a:lnTo>
                      <a:pt x="124" y="79"/>
                    </a:lnTo>
                    <a:lnTo>
                      <a:pt x="121" y="90"/>
                    </a:lnTo>
                    <a:lnTo>
                      <a:pt x="115" y="102"/>
                    </a:lnTo>
                    <a:lnTo>
                      <a:pt x="107" y="111"/>
                    </a:lnTo>
                    <a:lnTo>
                      <a:pt x="98" y="119"/>
                    </a:lnTo>
                    <a:lnTo>
                      <a:pt x="88" y="126"/>
                    </a:lnTo>
                    <a:lnTo>
                      <a:pt x="76" y="129"/>
                    </a:lnTo>
                    <a:lnTo>
                      <a:pt x="63" y="130"/>
                    </a:lnTo>
                    <a:lnTo>
                      <a:pt x="51" y="129"/>
                    </a:lnTo>
                    <a:lnTo>
                      <a:pt x="39" y="126"/>
                    </a:lnTo>
                    <a:lnTo>
                      <a:pt x="28" y="119"/>
                    </a:lnTo>
                    <a:lnTo>
                      <a:pt x="19" y="111"/>
                    </a:lnTo>
                    <a:lnTo>
                      <a:pt x="10" y="102"/>
                    </a:lnTo>
                    <a:lnTo>
                      <a:pt x="5" y="90"/>
                    </a:lnTo>
                    <a:lnTo>
                      <a:pt x="1" y="79"/>
                    </a:lnTo>
                    <a:lnTo>
                      <a:pt x="0" y="65"/>
                    </a:lnTo>
                    <a:lnTo>
                      <a:pt x="1" y="52"/>
                    </a:lnTo>
                    <a:lnTo>
                      <a:pt x="5" y="39"/>
                    </a:lnTo>
                    <a:lnTo>
                      <a:pt x="10" y="29"/>
                    </a:lnTo>
                    <a:lnTo>
                      <a:pt x="19" y="19"/>
                    </a:lnTo>
                    <a:lnTo>
                      <a:pt x="28" y="12"/>
                    </a:lnTo>
                    <a:lnTo>
                      <a:pt x="39" y="5"/>
                    </a:lnTo>
                    <a:lnTo>
                      <a:pt x="51" y="1"/>
                    </a:lnTo>
                    <a:lnTo>
                      <a:pt x="63" y="0"/>
                    </a:lnTo>
                    <a:close/>
                  </a:path>
                </a:pathLst>
              </a:custGeom>
              <a:solidFill>
                <a:srgbClr val="00335B"/>
              </a:solidFill>
              <a:ln w="9525">
                <a:noFill/>
                <a:round/>
                <a:headEnd/>
                <a:tailEnd/>
              </a:ln>
            </p:spPr>
            <p:txBody>
              <a:bodyPr rot="10800000" vert="eaVert"/>
              <a:lstStyle/>
              <a:p>
                <a:endParaRPr lang="en-US" sz="2400"/>
              </a:p>
            </p:txBody>
          </p:sp>
          <p:sp>
            <p:nvSpPr>
              <p:cNvPr id="230" name="Freeform 282"/>
              <p:cNvSpPr>
                <a:spLocks noChangeAspect="1"/>
              </p:cNvSpPr>
              <p:nvPr/>
            </p:nvSpPr>
            <p:spPr bwMode="auto">
              <a:xfrm>
                <a:off x="4982" y="2245"/>
                <a:ext cx="60" cy="63"/>
              </a:xfrm>
              <a:custGeom>
                <a:avLst/>
                <a:gdLst>
                  <a:gd name="T0" fmla="*/ 4 w 119"/>
                  <a:gd name="T1" fmla="*/ 0 h 126"/>
                  <a:gd name="T2" fmla="*/ 5 w 119"/>
                  <a:gd name="T3" fmla="*/ 1 h 126"/>
                  <a:gd name="T4" fmla="*/ 6 w 119"/>
                  <a:gd name="T5" fmla="*/ 1 h 126"/>
                  <a:gd name="T6" fmla="*/ 6 w 119"/>
                  <a:gd name="T7" fmla="*/ 1 h 126"/>
                  <a:gd name="T8" fmla="*/ 7 w 119"/>
                  <a:gd name="T9" fmla="*/ 2 h 126"/>
                  <a:gd name="T10" fmla="*/ 7 w 119"/>
                  <a:gd name="T11" fmla="*/ 2 h 126"/>
                  <a:gd name="T12" fmla="*/ 8 w 119"/>
                  <a:gd name="T13" fmla="*/ 3 h 126"/>
                  <a:gd name="T14" fmla="*/ 8 w 119"/>
                  <a:gd name="T15" fmla="*/ 4 h 126"/>
                  <a:gd name="T16" fmla="*/ 8 w 119"/>
                  <a:gd name="T17" fmla="*/ 4 h 126"/>
                  <a:gd name="T18" fmla="*/ 8 w 119"/>
                  <a:gd name="T19" fmla="*/ 5 h 126"/>
                  <a:gd name="T20" fmla="*/ 8 w 119"/>
                  <a:gd name="T21" fmla="*/ 6 h 126"/>
                  <a:gd name="T22" fmla="*/ 7 w 119"/>
                  <a:gd name="T23" fmla="*/ 7 h 126"/>
                  <a:gd name="T24" fmla="*/ 7 w 119"/>
                  <a:gd name="T25" fmla="*/ 7 h 126"/>
                  <a:gd name="T26" fmla="*/ 6 w 119"/>
                  <a:gd name="T27" fmla="*/ 8 h 126"/>
                  <a:gd name="T28" fmla="*/ 6 w 119"/>
                  <a:gd name="T29" fmla="*/ 8 h 126"/>
                  <a:gd name="T30" fmla="*/ 5 w 119"/>
                  <a:gd name="T31" fmla="*/ 8 h 126"/>
                  <a:gd name="T32" fmla="*/ 4 w 119"/>
                  <a:gd name="T33" fmla="*/ 8 h 126"/>
                  <a:gd name="T34" fmla="*/ 3 w 119"/>
                  <a:gd name="T35" fmla="*/ 8 h 126"/>
                  <a:gd name="T36" fmla="*/ 3 w 119"/>
                  <a:gd name="T37" fmla="*/ 8 h 126"/>
                  <a:gd name="T38" fmla="*/ 2 w 119"/>
                  <a:gd name="T39" fmla="*/ 8 h 126"/>
                  <a:gd name="T40" fmla="*/ 2 w 119"/>
                  <a:gd name="T41" fmla="*/ 7 h 126"/>
                  <a:gd name="T42" fmla="*/ 1 w 119"/>
                  <a:gd name="T43" fmla="*/ 7 h 126"/>
                  <a:gd name="T44" fmla="*/ 1 w 119"/>
                  <a:gd name="T45" fmla="*/ 6 h 126"/>
                  <a:gd name="T46" fmla="*/ 1 w 119"/>
                  <a:gd name="T47" fmla="*/ 5 h 126"/>
                  <a:gd name="T48" fmla="*/ 0 w 119"/>
                  <a:gd name="T49" fmla="*/ 4 h 126"/>
                  <a:gd name="T50" fmla="*/ 1 w 119"/>
                  <a:gd name="T51" fmla="*/ 4 h 126"/>
                  <a:gd name="T52" fmla="*/ 1 w 119"/>
                  <a:gd name="T53" fmla="*/ 3 h 126"/>
                  <a:gd name="T54" fmla="*/ 1 w 119"/>
                  <a:gd name="T55" fmla="*/ 2 h 126"/>
                  <a:gd name="T56" fmla="*/ 2 w 119"/>
                  <a:gd name="T57" fmla="*/ 2 h 126"/>
                  <a:gd name="T58" fmla="*/ 2 w 119"/>
                  <a:gd name="T59" fmla="*/ 1 h 126"/>
                  <a:gd name="T60" fmla="*/ 3 w 119"/>
                  <a:gd name="T61" fmla="*/ 1 h 126"/>
                  <a:gd name="T62" fmla="*/ 3 w 119"/>
                  <a:gd name="T63" fmla="*/ 1 h 126"/>
                  <a:gd name="T64" fmla="*/ 4 w 119"/>
                  <a:gd name="T65" fmla="*/ 0 h 1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6"/>
                  <a:gd name="T101" fmla="*/ 119 w 119"/>
                  <a:gd name="T102" fmla="*/ 126 h 1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6">
                    <a:moveTo>
                      <a:pt x="59" y="0"/>
                    </a:moveTo>
                    <a:lnTo>
                      <a:pt x="71" y="2"/>
                    </a:lnTo>
                    <a:lnTo>
                      <a:pt x="82" y="5"/>
                    </a:lnTo>
                    <a:lnTo>
                      <a:pt x="93" y="11"/>
                    </a:lnTo>
                    <a:lnTo>
                      <a:pt x="102" y="19"/>
                    </a:lnTo>
                    <a:lnTo>
                      <a:pt x="109" y="28"/>
                    </a:lnTo>
                    <a:lnTo>
                      <a:pt x="115" y="40"/>
                    </a:lnTo>
                    <a:lnTo>
                      <a:pt x="118" y="51"/>
                    </a:lnTo>
                    <a:lnTo>
                      <a:pt x="119" y="64"/>
                    </a:lnTo>
                    <a:lnTo>
                      <a:pt x="118" y="76"/>
                    </a:lnTo>
                    <a:lnTo>
                      <a:pt x="115" y="88"/>
                    </a:lnTo>
                    <a:lnTo>
                      <a:pt x="109" y="98"/>
                    </a:lnTo>
                    <a:lnTo>
                      <a:pt x="102" y="108"/>
                    </a:lnTo>
                    <a:lnTo>
                      <a:pt x="93" y="116"/>
                    </a:lnTo>
                    <a:lnTo>
                      <a:pt x="82" y="121"/>
                    </a:lnTo>
                    <a:lnTo>
                      <a:pt x="71" y="125"/>
                    </a:lnTo>
                    <a:lnTo>
                      <a:pt x="59" y="126"/>
                    </a:lnTo>
                    <a:lnTo>
                      <a:pt x="47" y="125"/>
                    </a:lnTo>
                    <a:lnTo>
                      <a:pt x="36" y="121"/>
                    </a:lnTo>
                    <a:lnTo>
                      <a:pt x="26" y="116"/>
                    </a:lnTo>
                    <a:lnTo>
                      <a:pt x="17" y="108"/>
                    </a:lnTo>
                    <a:lnTo>
                      <a:pt x="10" y="98"/>
                    </a:lnTo>
                    <a:lnTo>
                      <a:pt x="4" y="88"/>
                    </a:lnTo>
                    <a:lnTo>
                      <a:pt x="1" y="76"/>
                    </a:lnTo>
                    <a:lnTo>
                      <a:pt x="0" y="64"/>
                    </a:lnTo>
                    <a:lnTo>
                      <a:pt x="1" y="51"/>
                    </a:lnTo>
                    <a:lnTo>
                      <a:pt x="4" y="40"/>
                    </a:lnTo>
                    <a:lnTo>
                      <a:pt x="10" y="28"/>
                    </a:lnTo>
                    <a:lnTo>
                      <a:pt x="17" y="19"/>
                    </a:lnTo>
                    <a:lnTo>
                      <a:pt x="26" y="11"/>
                    </a:lnTo>
                    <a:lnTo>
                      <a:pt x="36" y="5"/>
                    </a:lnTo>
                    <a:lnTo>
                      <a:pt x="47" y="2"/>
                    </a:lnTo>
                    <a:lnTo>
                      <a:pt x="59" y="0"/>
                    </a:lnTo>
                    <a:close/>
                  </a:path>
                </a:pathLst>
              </a:custGeom>
              <a:solidFill>
                <a:srgbClr val="003854"/>
              </a:solidFill>
              <a:ln w="9525">
                <a:noFill/>
                <a:round/>
                <a:headEnd/>
                <a:tailEnd/>
              </a:ln>
            </p:spPr>
            <p:txBody>
              <a:bodyPr rot="10800000" vert="eaVert"/>
              <a:lstStyle/>
              <a:p>
                <a:endParaRPr lang="en-US" sz="2400"/>
              </a:p>
            </p:txBody>
          </p:sp>
          <p:sp>
            <p:nvSpPr>
              <p:cNvPr id="231" name="Freeform 283"/>
              <p:cNvSpPr>
                <a:spLocks noChangeAspect="1"/>
              </p:cNvSpPr>
              <p:nvPr/>
            </p:nvSpPr>
            <p:spPr bwMode="auto">
              <a:xfrm>
                <a:off x="4983" y="2246"/>
                <a:ext cx="57" cy="59"/>
              </a:xfrm>
              <a:custGeom>
                <a:avLst/>
                <a:gdLst>
                  <a:gd name="T0" fmla="*/ 4 w 114"/>
                  <a:gd name="T1" fmla="*/ 0 h 118"/>
                  <a:gd name="T2" fmla="*/ 5 w 114"/>
                  <a:gd name="T3" fmla="*/ 1 h 118"/>
                  <a:gd name="T4" fmla="*/ 5 w 114"/>
                  <a:gd name="T5" fmla="*/ 1 h 118"/>
                  <a:gd name="T6" fmla="*/ 6 w 114"/>
                  <a:gd name="T7" fmla="*/ 1 h 118"/>
                  <a:gd name="T8" fmla="*/ 7 w 114"/>
                  <a:gd name="T9" fmla="*/ 2 h 118"/>
                  <a:gd name="T10" fmla="*/ 7 w 114"/>
                  <a:gd name="T11" fmla="*/ 2 h 118"/>
                  <a:gd name="T12" fmla="*/ 7 w 114"/>
                  <a:gd name="T13" fmla="*/ 3 h 118"/>
                  <a:gd name="T14" fmla="*/ 7 w 114"/>
                  <a:gd name="T15" fmla="*/ 3 h 118"/>
                  <a:gd name="T16" fmla="*/ 7 w 114"/>
                  <a:gd name="T17" fmla="*/ 4 h 118"/>
                  <a:gd name="T18" fmla="*/ 7 w 114"/>
                  <a:gd name="T19" fmla="*/ 5 h 118"/>
                  <a:gd name="T20" fmla="*/ 7 w 114"/>
                  <a:gd name="T21" fmla="*/ 6 h 118"/>
                  <a:gd name="T22" fmla="*/ 7 w 114"/>
                  <a:gd name="T23" fmla="*/ 6 h 118"/>
                  <a:gd name="T24" fmla="*/ 7 w 114"/>
                  <a:gd name="T25" fmla="*/ 7 h 118"/>
                  <a:gd name="T26" fmla="*/ 6 w 114"/>
                  <a:gd name="T27" fmla="*/ 7 h 118"/>
                  <a:gd name="T28" fmla="*/ 5 w 114"/>
                  <a:gd name="T29" fmla="*/ 7 h 118"/>
                  <a:gd name="T30" fmla="*/ 5 w 114"/>
                  <a:gd name="T31" fmla="*/ 7 h 118"/>
                  <a:gd name="T32" fmla="*/ 4 w 114"/>
                  <a:gd name="T33" fmla="*/ 7 h 118"/>
                  <a:gd name="T34" fmla="*/ 3 w 114"/>
                  <a:gd name="T35" fmla="*/ 7 h 118"/>
                  <a:gd name="T36" fmla="*/ 3 w 114"/>
                  <a:gd name="T37" fmla="*/ 7 h 118"/>
                  <a:gd name="T38" fmla="*/ 2 w 114"/>
                  <a:gd name="T39" fmla="*/ 7 h 118"/>
                  <a:gd name="T40" fmla="*/ 2 w 114"/>
                  <a:gd name="T41" fmla="*/ 7 h 118"/>
                  <a:gd name="T42" fmla="*/ 1 w 114"/>
                  <a:gd name="T43" fmla="*/ 6 h 118"/>
                  <a:gd name="T44" fmla="*/ 1 w 114"/>
                  <a:gd name="T45" fmla="*/ 6 h 118"/>
                  <a:gd name="T46" fmla="*/ 1 w 114"/>
                  <a:gd name="T47" fmla="*/ 5 h 118"/>
                  <a:gd name="T48" fmla="*/ 0 w 114"/>
                  <a:gd name="T49" fmla="*/ 4 h 118"/>
                  <a:gd name="T50" fmla="*/ 1 w 114"/>
                  <a:gd name="T51" fmla="*/ 3 h 118"/>
                  <a:gd name="T52" fmla="*/ 1 w 114"/>
                  <a:gd name="T53" fmla="*/ 3 h 118"/>
                  <a:gd name="T54" fmla="*/ 1 w 114"/>
                  <a:gd name="T55" fmla="*/ 2 h 118"/>
                  <a:gd name="T56" fmla="*/ 2 w 114"/>
                  <a:gd name="T57" fmla="*/ 2 h 118"/>
                  <a:gd name="T58" fmla="*/ 2 w 114"/>
                  <a:gd name="T59" fmla="*/ 1 h 118"/>
                  <a:gd name="T60" fmla="*/ 3 w 114"/>
                  <a:gd name="T61" fmla="*/ 1 h 118"/>
                  <a:gd name="T62" fmla="*/ 3 w 114"/>
                  <a:gd name="T63" fmla="*/ 1 h 118"/>
                  <a:gd name="T64" fmla="*/ 4 w 114"/>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8"/>
                  <a:gd name="T101" fmla="*/ 114 w 114"/>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8">
                    <a:moveTo>
                      <a:pt x="57" y="0"/>
                    </a:moveTo>
                    <a:lnTo>
                      <a:pt x="69" y="1"/>
                    </a:lnTo>
                    <a:lnTo>
                      <a:pt x="79" y="4"/>
                    </a:lnTo>
                    <a:lnTo>
                      <a:pt x="89" y="10"/>
                    </a:lnTo>
                    <a:lnTo>
                      <a:pt x="98" y="17"/>
                    </a:lnTo>
                    <a:lnTo>
                      <a:pt x="105" y="26"/>
                    </a:lnTo>
                    <a:lnTo>
                      <a:pt x="109" y="37"/>
                    </a:lnTo>
                    <a:lnTo>
                      <a:pt x="113" y="47"/>
                    </a:lnTo>
                    <a:lnTo>
                      <a:pt x="114" y="60"/>
                    </a:lnTo>
                    <a:lnTo>
                      <a:pt x="113" y="71"/>
                    </a:lnTo>
                    <a:lnTo>
                      <a:pt x="109" y="83"/>
                    </a:lnTo>
                    <a:lnTo>
                      <a:pt x="105" y="92"/>
                    </a:lnTo>
                    <a:lnTo>
                      <a:pt x="98" y="101"/>
                    </a:lnTo>
                    <a:lnTo>
                      <a:pt x="89" y="108"/>
                    </a:lnTo>
                    <a:lnTo>
                      <a:pt x="79" y="114"/>
                    </a:lnTo>
                    <a:lnTo>
                      <a:pt x="69" y="117"/>
                    </a:lnTo>
                    <a:lnTo>
                      <a:pt x="57" y="118"/>
                    </a:lnTo>
                    <a:lnTo>
                      <a:pt x="46" y="117"/>
                    </a:lnTo>
                    <a:lnTo>
                      <a:pt x="36" y="114"/>
                    </a:lnTo>
                    <a:lnTo>
                      <a:pt x="25" y="108"/>
                    </a:lnTo>
                    <a:lnTo>
                      <a:pt x="17" y="101"/>
                    </a:lnTo>
                    <a:lnTo>
                      <a:pt x="10" y="92"/>
                    </a:lnTo>
                    <a:lnTo>
                      <a:pt x="4" y="83"/>
                    </a:lnTo>
                    <a:lnTo>
                      <a:pt x="1" y="71"/>
                    </a:lnTo>
                    <a:lnTo>
                      <a:pt x="0" y="60"/>
                    </a:lnTo>
                    <a:lnTo>
                      <a:pt x="1" y="47"/>
                    </a:lnTo>
                    <a:lnTo>
                      <a:pt x="4" y="37"/>
                    </a:lnTo>
                    <a:lnTo>
                      <a:pt x="10" y="26"/>
                    </a:lnTo>
                    <a:lnTo>
                      <a:pt x="17" y="17"/>
                    </a:lnTo>
                    <a:lnTo>
                      <a:pt x="25" y="10"/>
                    </a:lnTo>
                    <a:lnTo>
                      <a:pt x="36" y="4"/>
                    </a:lnTo>
                    <a:lnTo>
                      <a:pt x="46" y="1"/>
                    </a:lnTo>
                    <a:lnTo>
                      <a:pt x="57" y="0"/>
                    </a:lnTo>
                    <a:close/>
                  </a:path>
                </a:pathLst>
              </a:custGeom>
              <a:solidFill>
                <a:srgbClr val="003D4C"/>
              </a:solidFill>
              <a:ln w="9525">
                <a:noFill/>
                <a:round/>
                <a:headEnd/>
                <a:tailEnd/>
              </a:ln>
            </p:spPr>
            <p:txBody>
              <a:bodyPr rot="10800000" vert="eaVert"/>
              <a:lstStyle/>
              <a:p>
                <a:endParaRPr lang="en-US" sz="2400"/>
              </a:p>
            </p:txBody>
          </p:sp>
          <p:sp>
            <p:nvSpPr>
              <p:cNvPr id="232" name="Freeform 284"/>
              <p:cNvSpPr>
                <a:spLocks noChangeAspect="1"/>
              </p:cNvSpPr>
              <p:nvPr/>
            </p:nvSpPr>
            <p:spPr bwMode="auto">
              <a:xfrm>
                <a:off x="4985" y="2246"/>
                <a:ext cx="54" cy="57"/>
              </a:xfrm>
              <a:custGeom>
                <a:avLst/>
                <a:gdLst>
                  <a:gd name="T0" fmla="*/ 3 w 109"/>
                  <a:gd name="T1" fmla="*/ 0 h 114"/>
                  <a:gd name="T2" fmla="*/ 4 w 109"/>
                  <a:gd name="T3" fmla="*/ 1 h 114"/>
                  <a:gd name="T4" fmla="*/ 4 w 109"/>
                  <a:gd name="T5" fmla="*/ 1 h 114"/>
                  <a:gd name="T6" fmla="*/ 5 w 109"/>
                  <a:gd name="T7" fmla="*/ 1 h 114"/>
                  <a:gd name="T8" fmla="*/ 5 w 109"/>
                  <a:gd name="T9" fmla="*/ 2 h 114"/>
                  <a:gd name="T10" fmla="*/ 6 w 109"/>
                  <a:gd name="T11" fmla="*/ 2 h 114"/>
                  <a:gd name="T12" fmla="*/ 6 w 109"/>
                  <a:gd name="T13" fmla="*/ 3 h 114"/>
                  <a:gd name="T14" fmla="*/ 6 w 109"/>
                  <a:gd name="T15" fmla="*/ 3 h 114"/>
                  <a:gd name="T16" fmla="*/ 6 w 109"/>
                  <a:gd name="T17" fmla="*/ 4 h 114"/>
                  <a:gd name="T18" fmla="*/ 6 w 109"/>
                  <a:gd name="T19" fmla="*/ 5 h 114"/>
                  <a:gd name="T20" fmla="*/ 6 w 109"/>
                  <a:gd name="T21" fmla="*/ 5 h 114"/>
                  <a:gd name="T22" fmla="*/ 6 w 109"/>
                  <a:gd name="T23" fmla="*/ 6 h 114"/>
                  <a:gd name="T24" fmla="*/ 5 w 109"/>
                  <a:gd name="T25" fmla="*/ 7 h 114"/>
                  <a:gd name="T26" fmla="*/ 5 w 109"/>
                  <a:gd name="T27" fmla="*/ 7 h 114"/>
                  <a:gd name="T28" fmla="*/ 4 w 109"/>
                  <a:gd name="T29" fmla="*/ 7 h 114"/>
                  <a:gd name="T30" fmla="*/ 4 w 109"/>
                  <a:gd name="T31" fmla="*/ 7 h 114"/>
                  <a:gd name="T32" fmla="*/ 3 w 109"/>
                  <a:gd name="T33" fmla="*/ 7 h 114"/>
                  <a:gd name="T34" fmla="*/ 2 w 109"/>
                  <a:gd name="T35" fmla="*/ 7 h 114"/>
                  <a:gd name="T36" fmla="*/ 2 w 109"/>
                  <a:gd name="T37" fmla="*/ 7 h 114"/>
                  <a:gd name="T38" fmla="*/ 1 w 109"/>
                  <a:gd name="T39" fmla="*/ 7 h 114"/>
                  <a:gd name="T40" fmla="*/ 1 w 109"/>
                  <a:gd name="T41" fmla="*/ 7 h 114"/>
                  <a:gd name="T42" fmla="*/ 0 w 109"/>
                  <a:gd name="T43" fmla="*/ 6 h 114"/>
                  <a:gd name="T44" fmla="*/ 0 w 109"/>
                  <a:gd name="T45" fmla="*/ 5 h 114"/>
                  <a:gd name="T46" fmla="*/ 0 w 109"/>
                  <a:gd name="T47" fmla="*/ 5 h 114"/>
                  <a:gd name="T48" fmla="*/ 0 w 109"/>
                  <a:gd name="T49" fmla="*/ 4 h 114"/>
                  <a:gd name="T50" fmla="*/ 0 w 109"/>
                  <a:gd name="T51" fmla="*/ 3 h 114"/>
                  <a:gd name="T52" fmla="*/ 0 w 109"/>
                  <a:gd name="T53" fmla="*/ 3 h 114"/>
                  <a:gd name="T54" fmla="*/ 0 w 109"/>
                  <a:gd name="T55" fmla="*/ 2 h 114"/>
                  <a:gd name="T56" fmla="*/ 1 w 109"/>
                  <a:gd name="T57" fmla="*/ 2 h 114"/>
                  <a:gd name="T58" fmla="*/ 1 w 109"/>
                  <a:gd name="T59" fmla="*/ 1 h 114"/>
                  <a:gd name="T60" fmla="*/ 2 w 109"/>
                  <a:gd name="T61" fmla="*/ 1 h 114"/>
                  <a:gd name="T62" fmla="*/ 2 w 109"/>
                  <a:gd name="T63" fmla="*/ 1 h 114"/>
                  <a:gd name="T64" fmla="*/ 3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4" y="0"/>
                    </a:moveTo>
                    <a:lnTo>
                      <a:pt x="65" y="1"/>
                    </a:lnTo>
                    <a:lnTo>
                      <a:pt x="75" y="5"/>
                    </a:lnTo>
                    <a:lnTo>
                      <a:pt x="84" y="10"/>
                    </a:lnTo>
                    <a:lnTo>
                      <a:pt x="92" y="17"/>
                    </a:lnTo>
                    <a:lnTo>
                      <a:pt x="99" y="25"/>
                    </a:lnTo>
                    <a:lnTo>
                      <a:pt x="104" y="36"/>
                    </a:lnTo>
                    <a:lnTo>
                      <a:pt x="107" y="46"/>
                    </a:lnTo>
                    <a:lnTo>
                      <a:pt x="109" y="57"/>
                    </a:lnTo>
                    <a:lnTo>
                      <a:pt x="107" y="69"/>
                    </a:lnTo>
                    <a:lnTo>
                      <a:pt x="104" y="79"/>
                    </a:lnTo>
                    <a:lnTo>
                      <a:pt x="99" y="89"/>
                    </a:lnTo>
                    <a:lnTo>
                      <a:pt x="92" y="98"/>
                    </a:lnTo>
                    <a:lnTo>
                      <a:pt x="84" y="105"/>
                    </a:lnTo>
                    <a:lnTo>
                      <a:pt x="75" y="109"/>
                    </a:lnTo>
                    <a:lnTo>
                      <a:pt x="65" y="113"/>
                    </a:lnTo>
                    <a:lnTo>
                      <a:pt x="54" y="114"/>
                    </a:lnTo>
                    <a:lnTo>
                      <a:pt x="44" y="113"/>
                    </a:lnTo>
                    <a:lnTo>
                      <a:pt x="34" y="109"/>
                    </a:lnTo>
                    <a:lnTo>
                      <a:pt x="24" y="105"/>
                    </a:lnTo>
                    <a:lnTo>
                      <a:pt x="16" y="98"/>
                    </a:lnTo>
                    <a:lnTo>
                      <a:pt x="10" y="89"/>
                    </a:lnTo>
                    <a:lnTo>
                      <a:pt x="5" y="79"/>
                    </a:lnTo>
                    <a:lnTo>
                      <a:pt x="1" y="69"/>
                    </a:lnTo>
                    <a:lnTo>
                      <a:pt x="0" y="57"/>
                    </a:lnTo>
                    <a:lnTo>
                      <a:pt x="1" y="46"/>
                    </a:lnTo>
                    <a:lnTo>
                      <a:pt x="5" y="36"/>
                    </a:lnTo>
                    <a:lnTo>
                      <a:pt x="10" y="25"/>
                    </a:lnTo>
                    <a:lnTo>
                      <a:pt x="16" y="17"/>
                    </a:lnTo>
                    <a:lnTo>
                      <a:pt x="24" y="10"/>
                    </a:lnTo>
                    <a:lnTo>
                      <a:pt x="34" y="5"/>
                    </a:lnTo>
                    <a:lnTo>
                      <a:pt x="44" y="1"/>
                    </a:lnTo>
                    <a:lnTo>
                      <a:pt x="54" y="0"/>
                    </a:lnTo>
                    <a:close/>
                  </a:path>
                </a:pathLst>
              </a:custGeom>
              <a:solidFill>
                <a:srgbClr val="0C4244"/>
              </a:solidFill>
              <a:ln w="9525">
                <a:noFill/>
                <a:round/>
                <a:headEnd/>
                <a:tailEnd/>
              </a:ln>
            </p:spPr>
            <p:txBody>
              <a:bodyPr rot="10800000" vert="eaVert"/>
              <a:lstStyle/>
              <a:p>
                <a:endParaRPr lang="en-US" sz="2400"/>
              </a:p>
            </p:txBody>
          </p:sp>
          <p:sp>
            <p:nvSpPr>
              <p:cNvPr id="233" name="Freeform 285"/>
              <p:cNvSpPr>
                <a:spLocks noChangeAspect="1"/>
              </p:cNvSpPr>
              <p:nvPr/>
            </p:nvSpPr>
            <p:spPr bwMode="auto">
              <a:xfrm>
                <a:off x="4986" y="2248"/>
                <a:ext cx="52" cy="54"/>
              </a:xfrm>
              <a:custGeom>
                <a:avLst/>
                <a:gdLst>
                  <a:gd name="T0" fmla="*/ 4 w 103"/>
                  <a:gd name="T1" fmla="*/ 0 h 108"/>
                  <a:gd name="T2" fmla="*/ 4 w 103"/>
                  <a:gd name="T3" fmla="*/ 1 h 108"/>
                  <a:gd name="T4" fmla="*/ 5 w 103"/>
                  <a:gd name="T5" fmla="*/ 1 h 108"/>
                  <a:gd name="T6" fmla="*/ 5 w 103"/>
                  <a:gd name="T7" fmla="*/ 1 h 108"/>
                  <a:gd name="T8" fmla="*/ 6 w 103"/>
                  <a:gd name="T9" fmla="*/ 1 h 108"/>
                  <a:gd name="T10" fmla="*/ 6 w 103"/>
                  <a:gd name="T11" fmla="*/ 2 h 108"/>
                  <a:gd name="T12" fmla="*/ 7 w 103"/>
                  <a:gd name="T13" fmla="*/ 3 h 108"/>
                  <a:gd name="T14" fmla="*/ 7 w 103"/>
                  <a:gd name="T15" fmla="*/ 3 h 108"/>
                  <a:gd name="T16" fmla="*/ 7 w 103"/>
                  <a:gd name="T17" fmla="*/ 3 h 108"/>
                  <a:gd name="T18" fmla="*/ 7 w 103"/>
                  <a:gd name="T19" fmla="*/ 5 h 108"/>
                  <a:gd name="T20" fmla="*/ 7 w 103"/>
                  <a:gd name="T21" fmla="*/ 5 h 108"/>
                  <a:gd name="T22" fmla="*/ 6 w 103"/>
                  <a:gd name="T23" fmla="*/ 6 h 108"/>
                  <a:gd name="T24" fmla="*/ 6 w 103"/>
                  <a:gd name="T25" fmla="*/ 6 h 108"/>
                  <a:gd name="T26" fmla="*/ 5 w 103"/>
                  <a:gd name="T27" fmla="*/ 7 h 108"/>
                  <a:gd name="T28" fmla="*/ 5 w 103"/>
                  <a:gd name="T29" fmla="*/ 7 h 108"/>
                  <a:gd name="T30" fmla="*/ 4 w 103"/>
                  <a:gd name="T31" fmla="*/ 7 h 108"/>
                  <a:gd name="T32" fmla="*/ 4 w 103"/>
                  <a:gd name="T33" fmla="*/ 7 h 108"/>
                  <a:gd name="T34" fmla="*/ 3 w 103"/>
                  <a:gd name="T35" fmla="*/ 7 h 108"/>
                  <a:gd name="T36" fmla="*/ 2 w 103"/>
                  <a:gd name="T37" fmla="*/ 7 h 108"/>
                  <a:gd name="T38" fmla="*/ 2 w 103"/>
                  <a:gd name="T39" fmla="*/ 7 h 108"/>
                  <a:gd name="T40" fmla="*/ 1 w 103"/>
                  <a:gd name="T41" fmla="*/ 6 h 108"/>
                  <a:gd name="T42" fmla="*/ 1 w 103"/>
                  <a:gd name="T43" fmla="*/ 6 h 108"/>
                  <a:gd name="T44" fmla="*/ 1 w 103"/>
                  <a:gd name="T45" fmla="*/ 5 h 108"/>
                  <a:gd name="T46" fmla="*/ 1 w 103"/>
                  <a:gd name="T47" fmla="*/ 5 h 108"/>
                  <a:gd name="T48" fmla="*/ 0 w 103"/>
                  <a:gd name="T49" fmla="*/ 3 h 108"/>
                  <a:gd name="T50" fmla="*/ 1 w 103"/>
                  <a:gd name="T51" fmla="*/ 3 h 108"/>
                  <a:gd name="T52" fmla="*/ 1 w 103"/>
                  <a:gd name="T53" fmla="*/ 3 h 108"/>
                  <a:gd name="T54" fmla="*/ 1 w 103"/>
                  <a:gd name="T55" fmla="*/ 2 h 108"/>
                  <a:gd name="T56" fmla="*/ 1 w 103"/>
                  <a:gd name="T57" fmla="*/ 1 h 108"/>
                  <a:gd name="T58" fmla="*/ 2 w 103"/>
                  <a:gd name="T59" fmla="*/ 1 h 108"/>
                  <a:gd name="T60" fmla="*/ 2 w 103"/>
                  <a:gd name="T61" fmla="*/ 1 h 108"/>
                  <a:gd name="T62" fmla="*/ 3 w 103"/>
                  <a:gd name="T63" fmla="*/ 1 h 108"/>
                  <a:gd name="T64" fmla="*/ 4 w 103"/>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8"/>
                  <a:gd name="T101" fmla="*/ 103 w 103"/>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8">
                    <a:moveTo>
                      <a:pt x="51" y="0"/>
                    </a:moveTo>
                    <a:lnTo>
                      <a:pt x="62" y="1"/>
                    </a:lnTo>
                    <a:lnTo>
                      <a:pt x="72" y="5"/>
                    </a:lnTo>
                    <a:lnTo>
                      <a:pt x="80" y="9"/>
                    </a:lnTo>
                    <a:lnTo>
                      <a:pt x="88" y="16"/>
                    </a:lnTo>
                    <a:lnTo>
                      <a:pt x="94" y="24"/>
                    </a:lnTo>
                    <a:lnTo>
                      <a:pt x="99" y="34"/>
                    </a:lnTo>
                    <a:lnTo>
                      <a:pt x="102" y="44"/>
                    </a:lnTo>
                    <a:lnTo>
                      <a:pt x="103" y="54"/>
                    </a:lnTo>
                    <a:lnTo>
                      <a:pt x="102" y="65"/>
                    </a:lnTo>
                    <a:lnTo>
                      <a:pt x="99" y="75"/>
                    </a:lnTo>
                    <a:lnTo>
                      <a:pt x="94" y="84"/>
                    </a:lnTo>
                    <a:lnTo>
                      <a:pt x="88" y="92"/>
                    </a:lnTo>
                    <a:lnTo>
                      <a:pt x="80" y="99"/>
                    </a:lnTo>
                    <a:lnTo>
                      <a:pt x="72" y="104"/>
                    </a:lnTo>
                    <a:lnTo>
                      <a:pt x="62" y="107"/>
                    </a:lnTo>
                    <a:lnTo>
                      <a:pt x="51" y="108"/>
                    </a:lnTo>
                    <a:lnTo>
                      <a:pt x="41" y="107"/>
                    </a:lnTo>
                    <a:lnTo>
                      <a:pt x="31" y="104"/>
                    </a:lnTo>
                    <a:lnTo>
                      <a:pt x="23" y="99"/>
                    </a:lnTo>
                    <a:lnTo>
                      <a:pt x="15" y="92"/>
                    </a:lnTo>
                    <a:lnTo>
                      <a:pt x="9" y="84"/>
                    </a:lnTo>
                    <a:lnTo>
                      <a:pt x="4" y="75"/>
                    </a:lnTo>
                    <a:lnTo>
                      <a:pt x="1" y="65"/>
                    </a:lnTo>
                    <a:lnTo>
                      <a:pt x="0" y="54"/>
                    </a:lnTo>
                    <a:lnTo>
                      <a:pt x="1" y="44"/>
                    </a:lnTo>
                    <a:lnTo>
                      <a:pt x="4" y="34"/>
                    </a:lnTo>
                    <a:lnTo>
                      <a:pt x="9" y="24"/>
                    </a:lnTo>
                    <a:lnTo>
                      <a:pt x="15" y="16"/>
                    </a:lnTo>
                    <a:lnTo>
                      <a:pt x="23" y="9"/>
                    </a:lnTo>
                    <a:lnTo>
                      <a:pt x="31" y="5"/>
                    </a:lnTo>
                    <a:lnTo>
                      <a:pt x="41" y="1"/>
                    </a:lnTo>
                    <a:lnTo>
                      <a:pt x="51" y="0"/>
                    </a:lnTo>
                    <a:close/>
                  </a:path>
                </a:pathLst>
              </a:custGeom>
              <a:solidFill>
                <a:srgbClr val="21473D"/>
              </a:solidFill>
              <a:ln w="9525">
                <a:noFill/>
                <a:round/>
                <a:headEnd/>
                <a:tailEnd/>
              </a:ln>
            </p:spPr>
            <p:txBody>
              <a:bodyPr rot="10800000" vert="eaVert"/>
              <a:lstStyle/>
              <a:p>
                <a:endParaRPr lang="en-US" sz="2400"/>
              </a:p>
            </p:txBody>
          </p:sp>
          <p:sp>
            <p:nvSpPr>
              <p:cNvPr id="234" name="Freeform 286"/>
              <p:cNvSpPr>
                <a:spLocks noChangeAspect="1"/>
              </p:cNvSpPr>
              <p:nvPr/>
            </p:nvSpPr>
            <p:spPr bwMode="auto">
              <a:xfrm>
                <a:off x="4987" y="2248"/>
                <a:ext cx="49" cy="51"/>
              </a:xfrm>
              <a:custGeom>
                <a:avLst/>
                <a:gdLst>
                  <a:gd name="T0" fmla="*/ 3 w 98"/>
                  <a:gd name="T1" fmla="*/ 0 h 103"/>
                  <a:gd name="T2" fmla="*/ 4 w 98"/>
                  <a:gd name="T3" fmla="*/ 0 h 103"/>
                  <a:gd name="T4" fmla="*/ 5 w 98"/>
                  <a:gd name="T5" fmla="*/ 0 h 103"/>
                  <a:gd name="T6" fmla="*/ 5 w 98"/>
                  <a:gd name="T7" fmla="*/ 0 h 103"/>
                  <a:gd name="T8" fmla="*/ 6 w 98"/>
                  <a:gd name="T9" fmla="*/ 0 h 103"/>
                  <a:gd name="T10" fmla="*/ 6 w 98"/>
                  <a:gd name="T11" fmla="*/ 1 h 103"/>
                  <a:gd name="T12" fmla="*/ 6 w 98"/>
                  <a:gd name="T13" fmla="*/ 1 h 103"/>
                  <a:gd name="T14" fmla="*/ 6 w 98"/>
                  <a:gd name="T15" fmla="*/ 2 h 103"/>
                  <a:gd name="T16" fmla="*/ 6 w 98"/>
                  <a:gd name="T17" fmla="*/ 3 h 103"/>
                  <a:gd name="T18" fmla="*/ 6 w 98"/>
                  <a:gd name="T19" fmla="*/ 3 h 103"/>
                  <a:gd name="T20" fmla="*/ 6 w 98"/>
                  <a:gd name="T21" fmla="*/ 4 h 103"/>
                  <a:gd name="T22" fmla="*/ 6 w 98"/>
                  <a:gd name="T23" fmla="*/ 5 h 103"/>
                  <a:gd name="T24" fmla="*/ 6 w 98"/>
                  <a:gd name="T25" fmla="*/ 5 h 103"/>
                  <a:gd name="T26" fmla="*/ 5 w 98"/>
                  <a:gd name="T27" fmla="*/ 5 h 103"/>
                  <a:gd name="T28" fmla="*/ 5 w 98"/>
                  <a:gd name="T29" fmla="*/ 6 h 103"/>
                  <a:gd name="T30" fmla="*/ 4 w 98"/>
                  <a:gd name="T31" fmla="*/ 6 h 103"/>
                  <a:gd name="T32" fmla="*/ 3 w 98"/>
                  <a:gd name="T33" fmla="*/ 6 h 103"/>
                  <a:gd name="T34" fmla="*/ 3 w 98"/>
                  <a:gd name="T35" fmla="*/ 6 h 103"/>
                  <a:gd name="T36" fmla="*/ 2 w 98"/>
                  <a:gd name="T37" fmla="*/ 6 h 103"/>
                  <a:gd name="T38" fmla="*/ 2 w 98"/>
                  <a:gd name="T39" fmla="*/ 5 h 103"/>
                  <a:gd name="T40" fmla="*/ 1 w 98"/>
                  <a:gd name="T41" fmla="*/ 5 h 103"/>
                  <a:gd name="T42" fmla="*/ 1 w 98"/>
                  <a:gd name="T43" fmla="*/ 5 h 103"/>
                  <a:gd name="T44" fmla="*/ 1 w 98"/>
                  <a:gd name="T45" fmla="*/ 4 h 103"/>
                  <a:gd name="T46" fmla="*/ 1 w 98"/>
                  <a:gd name="T47" fmla="*/ 3 h 103"/>
                  <a:gd name="T48" fmla="*/ 0 w 98"/>
                  <a:gd name="T49" fmla="*/ 3 h 103"/>
                  <a:gd name="T50" fmla="*/ 1 w 98"/>
                  <a:gd name="T51" fmla="*/ 2 h 103"/>
                  <a:gd name="T52" fmla="*/ 1 w 98"/>
                  <a:gd name="T53" fmla="*/ 1 h 103"/>
                  <a:gd name="T54" fmla="*/ 1 w 98"/>
                  <a:gd name="T55" fmla="*/ 1 h 103"/>
                  <a:gd name="T56" fmla="*/ 1 w 98"/>
                  <a:gd name="T57" fmla="*/ 0 h 103"/>
                  <a:gd name="T58" fmla="*/ 2 w 98"/>
                  <a:gd name="T59" fmla="*/ 0 h 103"/>
                  <a:gd name="T60" fmla="*/ 2 w 98"/>
                  <a:gd name="T61" fmla="*/ 0 h 103"/>
                  <a:gd name="T62" fmla="*/ 3 w 98"/>
                  <a:gd name="T63" fmla="*/ 0 h 103"/>
                  <a:gd name="T64" fmla="*/ 3 w 98"/>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3"/>
                  <a:gd name="T101" fmla="*/ 98 w 98"/>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3">
                    <a:moveTo>
                      <a:pt x="49" y="0"/>
                    </a:moveTo>
                    <a:lnTo>
                      <a:pt x="59" y="2"/>
                    </a:lnTo>
                    <a:lnTo>
                      <a:pt x="68" y="5"/>
                    </a:lnTo>
                    <a:lnTo>
                      <a:pt x="76" y="10"/>
                    </a:lnTo>
                    <a:lnTo>
                      <a:pt x="84" y="15"/>
                    </a:lnTo>
                    <a:lnTo>
                      <a:pt x="90" y="23"/>
                    </a:lnTo>
                    <a:lnTo>
                      <a:pt x="94" y="31"/>
                    </a:lnTo>
                    <a:lnTo>
                      <a:pt x="97" y="42"/>
                    </a:lnTo>
                    <a:lnTo>
                      <a:pt x="98" y="52"/>
                    </a:lnTo>
                    <a:lnTo>
                      <a:pt x="97" y="63"/>
                    </a:lnTo>
                    <a:lnTo>
                      <a:pt x="94" y="72"/>
                    </a:lnTo>
                    <a:lnTo>
                      <a:pt x="90" y="80"/>
                    </a:lnTo>
                    <a:lnTo>
                      <a:pt x="84" y="88"/>
                    </a:lnTo>
                    <a:lnTo>
                      <a:pt x="76" y="94"/>
                    </a:lnTo>
                    <a:lnTo>
                      <a:pt x="68" y="98"/>
                    </a:lnTo>
                    <a:lnTo>
                      <a:pt x="59" y="102"/>
                    </a:lnTo>
                    <a:lnTo>
                      <a:pt x="49" y="103"/>
                    </a:lnTo>
                    <a:lnTo>
                      <a:pt x="39" y="102"/>
                    </a:lnTo>
                    <a:lnTo>
                      <a:pt x="30" y="98"/>
                    </a:lnTo>
                    <a:lnTo>
                      <a:pt x="22" y="94"/>
                    </a:lnTo>
                    <a:lnTo>
                      <a:pt x="15" y="88"/>
                    </a:lnTo>
                    <a:lnTo>
                      <a:pt x="8" y="80"/>
                    </a:lnTo>
                    <a:lnTo>
                      <a:pt x="3" y="72"/>
                    </a:lnTo>
                    <a:lnTo>
                      <a:pt x="1" y="63"/>
                    </a:lnTo>
                    <a:lnTo>
                      <a:pt x="0" y="52"/>
                    </a:lnTo>
                    <a:lnTo>
                      <a:pt x="1" y="42"/>
                    </a:lnTo>
                    <a:lnTo>
                      <a:pt x="3" y="31"/>
                    </a:lnTo>
                    <a:lnTo>
                      <a:pt x="8" y="23"/>
                    </a:lnTo>
                    <a:lnTo>
                      <a:pt x="15" y="15"/>
                    </a:lnTo>
                    <a:lnTo>
                      <a:pt x="22" y="10"/>
                    </a:lnTo>
                    <a:lnTo>
                      <a:pt x="30" y="5"/>
                    </a:lnTo>
                    <a:lnTo>
                      <a:pt x="39" y="2"/>
                    </a:lnTo>
                    <a:lnTo>
                      <a:pt x="49" y="0"/>
                    </a:lnTo>
                    <a:close/>
                  </a:path>
                </a:pathLst>
              </a:custGeom>
              <a:solidFill>
                <a:srgbClr val="384C35"/>
              </a:solidFill>
              <a:ln w="9525">
                <a:noFill/>
                <a:round/>
                <a:headEnd/>
                <a:tailEnd/>
              </a:ln>
            </p:spPr>
            <p:txBody>
              <a:bodyPr rot="10800000" vert="eaVert"/>
              <a:lstStyle/>
              <a:p>
                <a:endParaRPr lang="en-US" sz="2400"/>
              </a:p>
            </p:txBody>
          </p:sp>
          <p:sp>
            <p:nvSpPr>
              <p:cNvPr id="235" name="Freeform 287"/>
              <p:cNvSpPr>
                <a:spLocks noChangeAspect="1"/>
              </p:cNvSpPr>
              <p:nvPr/>
            </p:nvSpPr>
            <p:spPr bwMode="auto">
              <a:xfrm>
                <a:off x="4989" y="2249"/>
                <a:ext cx="46" cy="49"/>
              </a:xfrm>
              <a:custGeom>
                <a:avLst/>
                <a:gdLst>
                  <a:gd name="T0" fmla="*/ 2 w 93"/>
                  <a:gd name="T1" fmla="*/ 0 h 96"/>
                  <a:gd name="T2" fmla="*/ 3 w 93"/>
                  <a:gd name="T3" fmla="*/ 1 h 96"/>
                  <a:gd name="T4" fmla="*/ 4 w 93"/>
                  <a:gd name="T5" fmla="*/ 1 h 96"/>
                  <a:gd name="T6" fmla="*/ 4 w 93"/>
                  <a:gd name="T7" fmla="*/ 1 h 96"/>
                  <a:gd name="T8" fmla="*/ 5 w 93"/>
                  <a:gd name="T9" fmla="*/ 1 h 96"/>
                  <a:gd name="T10" fmla="*/ 5 w 93"/>
                  <a:gd name="T11" fmla="*/ 2 h 96"/>
                  <a:gd name="T12" fmla="*/ 5 w 93"/>
                  <a:gd name="T13" fmla="*/ 2 h 96"/>
                  <a:gd name="T14" fmla="*/ 5 w 93"/>
                  <a:gd name="T15" fmla="*/ 3 h 96"/>
                  <a:gd name="T16" fmla="*/ 5 w 93"/>
                  <a:gd name="T17" fmla="*/ 4 h 96"/>
                  <a:gd name="T18" fmla="*/ 5 w 93"/>
                  <a:gd name="T19" fmla="*/ 4 h 96"/>
                  <a:gd name="T20" fmla="*/ 5 w 93"/>
                  <a:gd name="T21" fmla="*/ 5 h 96"/>
                  <a:gd name="T22" fmla="*/ 5 w 93"/>
                  <a:gd name="T23" fmla="*/ 5 h 96"/>
                  <a:gd name="T24" fmla="*/ 5 w 93"/>
                  <a:gd name="T25" fmla="*/ 6 h 96"/>
                  <a:gd name="T26" fmla="*/ 4 w 93"/>
                  <a:gd name="T27" fmla="*/ 6 h 96"/>
                  <a:gd name="T28" fmla="*/ 4 w 93"/>
                  <a:gd name="T29" fmla="*/ 6 h 96"/>
                  <a:gd name="T30" fmla="*/ 3 w 93"/>
                  <a:gd name="T31" fmla="*/ 7 h 96"/>
                  <a:gd name="T32" fmla="*/ 2 w 93"/>
                  <a:gd name="T33" fmla="*/ 7 h 96"/>
                  <a:gd name="T34" fmla="*/ 2 w 93"/>
                  <a:gd name="T35" fmla="*/ 7 h 96"/>
                  <a:gd name="T36" fmla="*/ 1 w 93"/>
                  <a:gd name="T37" fmla="*/ 6 h 96"/>
                  <a:gd name="T38" fmla="*/ 1 w 93"/>
                  <a:gd name="T39" fmla="*/ 6 h 96"/>
                  <a:gd name="T40" fmla="*/ 0 w 93"/>
                  <a:gd name="T41" fmla="*/ 6 h 96"/>
                  <a:gd name="T42" fmla="*/ 0 w 93"/>
                  <a:gd name="T43" fmla="*/ 5 h 96"/>
                  <a:gd name="T44" fmla="*/ 0 w 93"/>
                  <a:gd name="T45" fmla="*/ 5 h 96"/>
                  <a:gd name="T46" fmla="*/ 0 w 93"/>
                  <a:gd name="T47" fmla="*/ 4 h 96"/>
                  <a:gd name="T48" fmla="*/ 0 w 93"/>
                  <a:gd name="T49" fmla="*/ 4 h 96"/>
                  <a:gd name="T50" fmla="*/ 0 w 93"/>
                  <a:gd name="T51" fmla="*/ 3 h 96"/>
                  <a:gd name="T52" fmla="*/ 0 w 93"/>
                  <a:gd name="T53" fmla="*/ 2 h 96"/>
                  <a:gd name="T54" fmla="*/ 0 w 93"/>
                  <a:gd name="T55" fmla="*/ 2 h 96"/>
                  <a:gd name="T56" fmla="*/ 0 w 93"/>
                  <a:gd name="T57" fmla="*/ 1 h 96"/>
                  <a:gd name="T58" fmla="*/ 1 w 93"/>
                  <a:gd name="T59" fmla="*/ 1 h 96"/>
                  <a:gd name="T60" fmla="*/ 1 w 93"/>
                  <a:gd name="T61" fmla="*/ 1 h 96"/>
                  <a:gd name="T62" fmla="*/ 2 w 93"/>
                  <a:gd name="T63" fmla="*/ 1 h 96"/>
                  <a:gd name="T64" fmla="*/ 2 w 93"/>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6"/>
                  <a:gd name="T101" fmla="*/ 93 w 93"/>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6">
                    <a:moveTo>
                      <a:pt x="47" y="0"/>
                    </a:moveTo>
                    <a:lnTo>
                      <a:pt x="57" y="1"/>
                    </a:lnTo>
                    <a:lnTo>
                      <a:pt x="66" y="3"/>
                    </a:lnTo>
                    <a:lnTo>
                      <a:pt x="73" y="8"/>
                    </a:lnTo>
                    <a:lnTo>
                      <a:pt x="80" y="13"/>
                    </a:lnTo>
                    <a:lnTo>
                      <a:pt x="85" y="22"/>
                    </a:lnTo>
                    <a:lnTo>
                      <a:pt x="90" y="30"/>
                    </a:lnTo>
                    <a:lnTo>
                      <a:pt x="92" y="39"/>
                    </a:lnTo>
                    <a:lnTo>
                      <a:pt x="93" y="48"/>
                    </a:lnTo>
                    <a:lnTo>
                      <a:pt x="92" y="57"/>
                    </a:lnTo>
                    <a:lnTo>
                      <a:pt x="90" y="66"/>
                    </a:lnTo>
                    <a:lnTo>
                      <a:pt x="85" y="75"/>
                    </a:lnTo>
                    <a:lnTo>
                      <a:pt x="80" y="83"/>
                    </a:lnTo>
                    <a:lnTo>
                      <a:pt x="73" y="88"/>
                    </a:lnTo>
                    <a:lnTo>
                      <a:pt x="66" y="93"/>
                    </a:lnTo>
                    <a:lnTo>
                      <a:pt x="57" y="95"/>
                    </a:lnTo>
                    <a:lnTo>
                      <a:pt x="47" y="96"/>
                    </a:lnTo>
                    <a:lnTo>
                      <a:pt x="38" y="95"/>
                    </a:lnTo>
                    <a:lnTo>
                      <a:pt x="29" y="93"/>
                    </a:lnTo>
                    <a:lnTo>
                      <a:pt x="21" y="88"/>
                    </a:lnTo>
                    <a:lnTo>
                      <a:pt x="14" y="83"/>
                    </a:lnTo>
                    <a:lnTo>
                      <a:pt x="8" y="75"/>
                    </a:lnTo>
                    <a:lnTo>
                      <a:pt x="4" y="66"/>
                    </a:lnTo>
                    <a:lnTo>
                      <a:pt x="1" y="57"/>
                    </a:lnTo>
                    <a:lnTo>
                      <a:pt x="0" y="48"/>
                    </a:lnTo>
                    <a:lnTo>
                      <a:pt x="1" y="39"/>
                    </a:lnTo>
                    <a:lnTo>
                      <a:pt x="4" y="30"/>
                    </a:lnTo>
                    <a:lnTo>
                      <a:pt x="8" y="22"/>
                    </a:lnTo>
                    <a:lnTo>
                      <a:pt x="14" y="13"/>
                    </a:lnTo>
                    <a:lnTo>
                      <a:pt x="21" y="8"/>
                    </a:lnTo>
                    <a:lnTo>
                      <a:pt x="29" y="3"/>
                    </a:lnTo>
                    <a:lnTo>
                      <a:pt x="38" y="1"/>
                    </a:lnTo>
                    <a:lnTo>
                      <a:pt x="47" y="0"/>
                    </a:lnTo>
                    <a:close/>
                  </a:path>
                </a:pathLst>
              </a:custGeom>
              <a:solidFill>
                <a:srgbClr val="4C512B"/>
              </a:solidFill>
              <a:ln w="9525">
                <a:noFill/>
                <a:round/>
                <a:headEnd/>
                <a:tailEnd/>
              </a:ln>
            </p:spPr>
            <p:txBody>
              <a:bodyPr rot="10800000" vert="eaVert"/>
              <a:lstStyle/>
              <a:p>
                <a:endParaRPr lang="en-US" sz="2400"/>
              </a:p>
            </p:txBody>
          </p:sp>
          <p:sp>
            <p:nvSpPr>
              <p:cNvPr id="236" name="Freeform 288"/>
              <p:cNvSpPr>
                <a:spLocks noChangeAspect="1"/>
              </p:cNvSpPr>
              <p:nvPr/>
            </p:nvSpPr>
            <p:spPr bwMode="auto">
              <a:xfrm>
                <a:off x="4990" y="2250"/>
                <a:ext cx="44" cy="46"/>
              </a:xfrm>
              <a:custGeom>
                <a:avLst/>
                <a:gdLst>
                  <a:gd name="T0" fmla="*/ 3 w 87"/>
                  <a:gd name="T1" fmla="*/ 0 h 92"/>
                  <a:gd name="T2" fmla="*/ 4 w 87"/>
                  <a:gd name="T3" fmla="*/ 1 h 92"/>
                  <a:gd name="T4" fmla="*/ 4 w 87"/>
                  <a:gd name="T5" fmla="*/ 1 h 92"/>
                  <a:gd name="T6" fmla="*/ 5 w 87"/>
                  <a:gd name="T7" fmla="*/ 1 h 92"/>
                  <a:gd name="T8" fmla="*/ 5 w 87"/>
                  <a:gd name="T9" fmla="*/ 1 h 92"/>
                  <a:gd name="T10" fmla="*/ 5 w 87"/>
                  <a:gd name="T11" fmla="*/ 1 h 92"/>
                  <a:gd name="T12" fmla="*/ 6 w 87"/>
                  <a:gd name="T13" fmla="*/ 2 h 92"/>
                  <a:gd name="T14" fmla="*/ 6 w 87"/>
                  <a:gd name="T15" fmla="*/ 3 h 92"/>
                  <a:gd name="T16" fmla="*/ 6 w 87"/>
                  <a:gd name="T17" fmla="*/ 3 h 92"/>
                  <a:gd name="T18" fmla="*/ 6 w 87"/>
                  <a:gd name="T19" fmla="*/ 3 h 92"/>
                  <a:gd name="T20" fmla="*/ 6 w 87"/>
                  <a:gd name="T21" fmla="*/ 4 h 92"/>
                  <a:gd name="T22" fmla="*/ 5 w 87"/>
                  <a:gd name="T23" fmla="*/ 5 h 92"/>
                  <a:gd name="T24" fmla="*/ 5 w 87"/>
                  <a:gd name="T25" fmla="*/ 5 h 92"/>
                  <a:gd name="T26" fmla="*/ 5 w 87"/>
                  <a:gd name="T27" fmla="*/ 6 h 92"/>
                  <a:gd name="T28" fmla="*/ 4 w 87"/>
                  <a:gd name="T29" fmla="*/ 6 h 92"/>
                  <a:gd name="T30" fmla="*/ 4 w 87"/>
                  <a:gd name="T31" fmla="*/ 6 h 92"/>
                  <a:gd name="T32" fmla="*/ 3 w 87"/>
                  <a:gd name="T33" fmla="*/ 6 h 92"/>
                  <a:gd name="T34" fmla="*/ 3 w 87"/>
                  <a:gd name="T35" fmla="*/ 6 h 92"/>
                  <a:gd name="T36" fmla="*/ 2 w 87"/>
                  <a:gd name="T37" fmla="*/ 6 h 92"/>
                  <a:gd name="T38" fmla="*/ 2 w 87"/>
                  <a:gd name="T39" fmla="*/ 6 h 92"/>
                  <a:gd name="T40" fmla="*/ 1 w 87"/>
                  <a:gd name="T41" fmla="*/ 5 h 92"/>
                  <a:gd name="T42" fmla="*/ 1 w 87"/>
                  <a:gd name="T43" fmla="*/ 5 h 92"/>
                  <a:gd name="T44" fmla="*/ 1 w 87"/>
                  <a:gd name="T45" fmla="*/ 4 h 92"/>
                  <a:gd name="T46" fmla="*/ 1 w 87"/>
                  <a:gd name="T47" fmla="*/ 3 h 92"/>
                  <a:gd name="T48" fmla="*/ 0 w 87"/>
                  <a:gd name="T49" fmla="*/ 3 h 92"/>
                  <a:gd name="T50" fmla="*/ 1 w 87"/>
                  <a:gd name="T51" fmla="*/ 3 h 92"/>
                  <a:gd name="T52" fmla="*/ 1 w 87"/>
                  <a:gd name="T53" fmla="*/ 2 h 92"/>
                  <a:gd name="T54" fmla="*/ 1 w 87"/>
                  <a:gd name="T55" fmla="*/ 1 h 92"/>
                  <a:gd name="T56" fmla="*/ 1 w 87"/>
                  <a:gd name="T57" fmla="*/ 1 h 92"/>
                  <a:gd name="T58" fmla="*/ 2 w 87"/>
                  <a:gd name="T59" fmla="*/ 1 h 92"/>
                  <a:gd name="T60" fmla="*/ 2 w 87"/>
                  <a:gd name="T61" fmla="*/ 1 h 92"/>
                  <a:gd name="T62" fmla="*/ 3 w 87"/>
                  <a:gd name="T63" fmla="*/ 1 h 92"/>
                  <a:gd name="T64" fmla="*/ 3 w 87"/>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92"/>
                  <a:gd name="T101" fmla="*/ 87 w 87"/>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92">
                    <a:moveTo>
                      <a:pt x="43" y="0"/>
                    </a:moveTo>
                    <a:lnTo>
                      <a:pt x="53" y="1"/>
                    </a:lnTo>
                    <a:lnTo>
                      <a:pt x="61" y="3"/>
                    </a:lnTo>
                    <a:lnTo>
                      <a:pt x="68" y="8"/>
                    </a:lnTo>
                    <a:lnTo>
                      <a:pt x="75" y="14"/>
                    </a:lnTo>
                    <a:lnTo>
                      <a:pt x="80" y="21"/>
                    </a:lnTo>
                    <a:lnTo>
                      <a:pt x="84" y="27"/>
                    </a:lnTo>
                    <a:lnTo>
                      <a:pt x="86" y="37"/>
                    </a:lnTo>
                    <a:lnTo>
                      <a:pt x="87" y="46"/>
                    </a:lnTo>
                    <a:lnTo>
                      <a:pt x="86" y="55"/>
                    </a:lnTo>
                    <a:lnTo>
                      <a:pt x="84" y="64"/>
                    </a:lnTo>
                    <a:lnTo>
                      <a:pt x="80" y="71"/>
                    </a:lnTo>
                    <a:lnTo>
                      <a:pt x="75" y="78"/>
                    </a:lnTo>
                    <a:lnTo>
                      <a:pt x="68" y="84"/>
                    </a:lnTo>
                    <a:lnTo>
                      <a:pt x="61" y="89"/>
                    </a:lnTo>
                    <a:lnTo>
                      <a:pt x="53" y="91"/>
                    </a:lnTo>
                    <a:lnTo>
                      <a:pt x="43" y="92"/>
                    </a:lnTo>
                    <a:lnTo>
                      <a:pt x="34" y="91"/>
                    </a:lnTo>
                    <a:lnTo>
                      <a:pt x="26" y="89"/>
                    </a:lnTo>
                    <a:lnTo>
                      <a:pt x="19" y="84"/>
                    </a:lnTo>
                    <a:lnTo>
                      <a:pt x="12" y="78"/>
                    </a:lnTo>
                    <a:lnTo>
                      <a:pt x="7" y="71"/>
                    </a:lnTo>
                    <a:lnTo>
                      <a:pt x="3" y="64"/>
                    </a:lnTo>
                    <a:lnTo>
                      <a:pt x="1" y="55"/>
                    </a:lnTo>
                    <a:lnTo>
                      <a:pt x="0" y="46"/>
                    </a:lnTo>
                    <a:lnTo>
                      <a:pt x="1" y="37"/>
                    </a:lnTo>
                    <a:lnTo>
                      <a:pt x="3" y="27"/>
                    </a:lnTo>
                    <a:lnTo>
                      <a:pt x="7" y="21"/>
                    </a:lnTo>
                    <a:lnTo>
                      <a:pt x="12" y="14"/>
                    </a:lnTo>
                    <a:lnTo>
                      <a:pt x="19" y="8"/>
                    </a:lnTo>
                    <a:lnTo>
                      <a:pt x="26" y="3"/>
                    </a:lnTo>
                    <a:lnTo>
                      <a:pt x="34" y="1"/>
                    </a:lnTo>
                    <a:lnTo>
                      <a:pt x="43" y="0"/>
                    </a:lnTo>
                    <a:close/>
                  </a:path>
                </a:pathLst>
              </a:custGeom>
              <a:solidFill>
                <a:srgbClr val="635623"/>
              </a:solidFill>
              <a:ln w="9525">
                <a:noFill/>
                <a:round/>
                <a:headEnd/>
                <a:tailEnd/>
              </a:ln>
            </p:spPr>
            <p:txBody>
              <a:bodyPr rot="10800000" vert="eaVert"/>
              <a:lstStyle/>
              <a:p>
                <a:endParaRPr lang="en-US" sz="2400"/>
              </a:p>
            </p:txBody>
          </p:sp>
          <p:sp>
            <p:nvSpPr>
              <p:cNvPr id="237" name="Freeform 289"/>
              <p:cNvSpPr>
                <a:spLocks noChangeAspect="1"/>
              </p:cNvSpPr>
              <p:nvPr/>
            </p:nvSpPr>
            <p:spPr bwMode="auto">
              <a:xfrm>
                <a:off x="4991" y="2251"/>
                <a:ext cx="42" cy="43"/>
              </a:xfrm>
              <a:custGeom>
                <a:avLst/>
                <a:gdLst>
                  <a:gd name="T0" fmla="*/ 3 w 83"/>
                  <a:gd name="T1" fmla="*/ 0 h 85"/>
                  <a:gd name="T2" fmla="*/ 4 w 83"/>
                  <a:gd name="T3" fmla="*/ 1 h 85"/>
                  <a:gd name="T4" fmla="*/ 4 w 83"/>
                  <a:gd name="T5" fmla="*/ 1 h 85"/>
                  <a:gd name="T6" fmla="*/ 4 w 83"/>
                  <a:gd name="T7" fmla="*/ 1 h 85"/>
                  <a:gd name="T8" fmla="*/ 5 w 83"/>
                  <a:gd name="T9" fmla="*/ 1 h 85"/>
                  <a:gd name="T10" fmla="*/ 5 w 83"/>
                  <a:gd name="T11" fmla="*/ 2 h 85"/>
                  <a:gd name="T12" fmla="*/ 5 w 83"/>
                  <a:gd name="T13" fmla="*/ 2 h 85"/>
                  <a:gd name="T14" fmla="*/ 6 w 83"/>
                  <a:gd name="T15" fmla="*/ 3 h 85"/>
                  <a:gd name="T16" fmla="*/ 6 w 83"/>
                  <a:gd name="T17" fmla="*/ 3 h 85"/>
                  <a:gd name="T18" fmla="*/ 6 w 83"/>
                  <a:gd name="T19" fmla="*/ 4 h 85"/>
                  <a:gd name="T20" fmla="*/ 5 w 83"/>
                  <a:gd name="T21" fmla="*/ 4 h 85"/>
                  <a:gd name="T22" fmla="*/ 5 w 83"/>
                  <a:gd name="T23" fmla="*/ 5 h 85"/>
                  <a:gd name="T24" fmla="*/ 5 w 83"/>
                  <a:gd name="T25" fmla="*/ 5 h 85"/>
                  <a:gd name="T26" fmla="*/ 4 w 83"/>
                  <a:gd name="T27" fmla="*/ 5 h 85"/>
                  <a:gd name="T28" fmla="*/ 4 w 83"/>
                  <a:gd name="T29" fmla="*/ 6 h 85"/>
                  <a:gd name="T30" fmla="*/ 4 w 83"/>
                  <a:gd name="T31" fmla="*/ 6 h 85"/>
                  <a:gd name="T32" fmla="*/ 3 w 83"/>
                  <a:gd name="T33" fmla="*/ 6 h 85"/>
                  <a:gd name="T34" fmla="*/ 3 w 83"/>
                  <a:gd name="T35" fmla="*/ 6 h 85"/>
                  <a:gd name="T36" fmla="*/ 2 w 83"/>
                  <a:gd name="T37" fmla="*/ 6 h 85"/>
                  <a:gd name="T38" fmla="*/ 2 w 83"/>
                  <a:gd name="T39" fmla="*/ 5 h 85"/>
                  <a:gd name="T40" fmla="*/ 1 w 83"/>
                  <a:gd name="T41" fmla="*/ 5 h 85"/>
                  <a:gd name="T42" fmla="*/ 1 w 83"/>
                  <a:gd name="T43" fmla="*/ 5 h 85"/>
                  <a:gd name="T44" fmla="*/ 1 w 83"/>
                  <a:gd name="T45" fmla="*/ 4 h 85"/>
                  <a:gd name="T46" fmla="*/ 1 w 83"/>
                  <a:gd name="T47" fmla="*/ 4 h 85"/>
                  <a:gd name="T48" fmla="*/ 0 w 83"/>
                  <a:gd name="T49" fmla="*/ 3 h 85"/>
                  <a:gd name="T50" fmla="*/ 1 w 83"/>
                  <a:gd name="T51" fmla="*/ 3 h 85"/>
                  <a:gd name="T52" fmla="*/ 1 w 83"/>
                  <a:gd name="T53" fmla="*/ 2 h 85"/>
                  <a:gd name="T54" fmla="*/ 1 w 83"/>
                  <a:gd name="T55" fmla="*/ 2 h 85"/>
                  <a:gd name="T56" fmla="*/ 1 w 83"/>
                  <a:gd name="T57" fmla="*/ 1 h 85"/>
                  <a:gd name="T58" fmla="*/ 2 w 83"/>
                  <a:gd name="T59" fmla="*/ 1 h 85"/>
                  <a:gd name="T60" fmla="*/ 2 w 83"/>
                  <a:gd name="T61" fmla="*/ 1 h 85"/>
                  <a:gd name="T62" fmla="*/ 3 w 83"/>
                  <a:gd name="T63" fmla="*/ 1 h 85"/>
                  <a:gd name="T64" fmla="*/ 3 w 83"/>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85"/>
                  <a:gd name="T101" fmla="*/ 83 w 83"/>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85">
                    <a:moveTo>
                      <a:pt x="41" y="0"/>
                    </a:moveTo>
                    <a:lnTo>
                      <a:pt x="49" y="1"/>
                    </a:lnTo>
                    <a:lnTo>
                      <a:pt x="58" y="4"/>
                    </a:lnTo>
                    <a:lnTo>
                      <a:pt x="64" y="7"/>
                    </a:lnTo>
                    <a:lnTo>
                      <a:pt x="70" y="13"/>
                    </a:lnTo>
                    <a:lnTo>
                      <a:pt x="76" y="19"/>
                    </a:lnTo>
                    <a:lnTo>
                      <a:pt x="79" y="25"/>
                    </a:lnTo>
                    <a:lnTo>
                      <a:pt x="82" y="34"/>
                    </a:lnTo>
                    <a:lnTo>
                      <a:pt x="83" y="43"/>
                    </a:lnTo>
                    <a:lnTo>
                      <a:pt x="82" y="52"/>
                    </a:lnTo>
                    <a:lnTo>
                      <a:pt x="79" y="60"/>
                    </a:lnTo>
                    <a:lnTo>
                      <a:pt x="76" y="67"/>
                    </a:lnTo>
                    <a:lnTo>
                      <a:pt x="70" y="73"/>
                    </a:lnTo>
                    <a:lnTo>
                      <a:pt x="64" y="78"/>
                    </a:lnTo>
                    <a:lnTo>
                      <a:pt x="58" y="82"/>
                    </a:lnTo>
                    <a:lnTo>
                      <a:pt x="49" y="84"/>
                    </a:lnTo>
                    <a:lnTo>
                      <a:pt x="41" y="85"/>
                    </a:lnTo>
                    <a:lnTo>
                      <a:pt x="33" y="84"/>
                    </a:lnTo>
                    <a:lnTo>
                      <a:pt x="25" y="82"/>
                    </a:lnTo>
                    <a:lnTo>
                      <a:pt x="18" y="78"/>
                    </a:lnTo>
                    <a:lnTo>
                      <a:pt x="13" y="73"/>
                    </a:lnTo>
                    <a:lnTo>
                      <a:pt x="7" y="67"/>
                    </a:lnTo>
                    <a:lnTo>
                      <a:pt x="3" y="60"/>
                    </a:lnTo>
                    <a:lnTo>
                      <a:pt x="1" y="52"/>
                    </a:lnTo>
                    <a:lnTo>
                      <a:pt x="0" y="43"/>
                    </a:lnTo>
                    <a:lnTo>
                      <a:pt x="1" y="34"/>
                    </a:lnTo>
                    <a:lnTo>
                      <a:pt x="3" y="25"/>
                    </a:lnTo>
                    <a:lnTo>
                      <a:pt x="7" y="19"/>
                    </a:lnTo>
                    <a:lnTo>
                      <a:pt x="13" y="13"/>
                    </a:lnTo>
                    <a:lnTo>
                      <a:pt x="18" y="7"/>
                    </a:lnTo>
                    <a:lnTo>
                      <a:pt x="25" y="4"/>
                    </a:lnTo>
                    <a:lnTo>
                      <a:pt x="33" y="1"/>
                    </a:lnTo>
                    <a:lnTo>
                      <a:pt x="41" y="0"/>
                    </a:lnTo>
                    <a:close/>
                  </a:path>
                </a:pathLst>
              </a:custGeom>
              <a:solidFill>
                <a:srgbClr val="775B1C"/>
              </a:solidFill>
              <a:ln w="9525">
                <a:noFill/>
                <a:round/>
                <a:headEnd/>
                <a:tailEnd/>
              </a:ln>
            </p:spPr>
            <p:txBody>
              <a:bodyPr rot="10800000" vert="eaVert"/>
              <a:lstStyle/>
              <a:p>
                <a:endParaRPr lang="en-US" sz="2400"/>
              </a:p>
            </p:txBody>
          </p:sp>
          <p:sp>
            <p:nvSpPr>
              <p:cNvPr id="238" name="Freeform 290"/>
              <p:cNvSpPr>
                <a:spLocks noChangeAspect="1"/>
              </p:cNvSpPr>
              <p:nvPr/>
            </p:nvSpPr>
            <p:spPr bwMode="auto">
              <a:xfrm>
                <a:off x="4993" y="2252"/>
                <a:ext cx="38" cy="40"/>
              </a:xfrm>
              <a:custGeom>
                <a:avLst/>
                <a:gdLst>
                  <a:gd name="T0" fmla="*/ 2 w 77"/>
                  <a:gd name="T1" fmla="*/ 0 h 81"/>
                  <a:gd name="T2" fmla="*/ 2 w 77"/>
                  <a:gd name="T3" fmla="*/ 0 h 81"/>
                  <a:gd name="T4" fmla="*/ 3 w 77"/>
                  <a:gd name="T5" fmla="*/ 0 h 81"/>
                  <a:gd name="T6" fmla="*/ 3 w 77"/>
                  <a:gd name="T7" fmla="*/ 0 h 81"/>
                  <a:gd name="T8" fmla="*/ 4 w 77"/>
                  <a:gd name="T9" fmla="*/ 0 h 81"/>
                  <a:gd name="T10" fmla="*/ 4 w 77"/>
                  <a:gd name="T11" fmla="*/ 1 h 81"/>
                  <a:gd name="T12" fmla="*/ 4 w 77"/>
                  <a:gd name="T13" fmla="*/ 1 h 81"/>
                  <a:gd name="T14" fmla="*/ 4 w 77"/>
                  <a:gd name="T15" fmla="*/ 2 h 81"/>
                  <a:gd name="T16" fmla="*/ 4 w 77"/>
                  <a:gd name="T17" fmla="*/ 2 h 81"/>
                  <a:gd name="T18" fmla="*/ 4 w 77"/>
                  <a:gd name="T19" fmla="*/ 3 h 81"/>
                  <a:gd name="T20" fmla="*/ 4 w 77"/>
                  <a:gd name="T21" fmla="*/ 3 h 81"/>
                  <a:gd name="T22" fmla="*/ 4 w 77"/>
                  <a:gd name="T23" fmla="*/ 3 h 81"/>
                  <a:gd name="T24" fmla="*/ 4 w 77"/>
                  <a:gd name="T25" fmla="*/ 4 h 81"/>
                  <a:gd name="T26" fmla="*/ 3 w 77"/>
                  <a:gd name="T27" fmla="*/ 4 h 81"/>
                  <a:gd name="T28" fmla="*/ 3 w 77"/>
                  <a:gd name="T29" fmla="*/ 4 h 81"/>
                  <a:gd name="T30" fmla="*/ 2 w 77"/>
                  <a:gd name="T31" fmla="*/ 5 h 81"/>
                  <a:gd name="T32" fmla="*/ 2 w 77"/>
                  <a:gd name="T33" fmla="*/ 5 h 81"/>
                  <a:gd name="T34" fmla="*/ 1 w 77"/>
                  <a:gd name="T35" fmla="*/ 5 h 81"/>
                  <a:gd name="T36" fmla="*/ 1 w 77"/>
                  <a:gd name="T37" fmla="*/ 4 h 81"/>
                  <a:gd name="T38" fmla="*/ 1 w 77"/>
                  <a:gd name="T39" fmla="*/ 4 h 81"/>
                  <a:gd name="T40" fmla="*/ 0 w 77"/>
                  <a:gd name="T41" fmla="*/ 4 h 81"/>
                  <a:gd name="T42" fmla="*/ 0 w 77"/>
                  <a:gd name="T43" fmla="*/ 3 h 81"/>
                  <a:gd name="T44" fmla="*/ 0 w 77"/>
                  <a:gd name="T45" fmla="*/ 3 h 81"/>
                  <a:gd name="T46" fmla="*/ 0 w 77"/>
                  <a:gd name="T47" fmla="*/ 3 h 81"/>
                  <a:gd name="T48" fmla="*/ 0 w 77"/>
                  <a:gd name="T49" fmla="*/ 2 h 81"/>
                  <a:gd name="T50" fmla="*/ 0 w 77"/>
                  <a:gd name="T51" fmla="*/ 2 h 81"/>
                  <a:gd name="T52" fmla="*/ 0 w 77"/>
                  <a:gd name="T53" fmla="*/ 1 h 81"/>
                  <a:gd name="T54" fmla="*/ 0 w 77"/>
                  <a:gd name="T55" fmla="*/ 1 h 81"/>
                  <a:gd name="T56" fmla="*/ 0 w 77"/>
                  <a:gd name="T57" fmla="*/ 0 h 81"/>
                  <a:gd name="T58" fmla="*/ 1 w 77"/>
                  <a:gd name="T59" fmla="*/ 0 h 81"/>
                  <a:gd name="T60" fmla="*/ 1 w 77"/>
                  <a:gd name="T61" fmla="*/ 0 h 81"/>
                  <a:gd name="T62" fmla="*/ 1 w 77"/>
                  <a:gd name="T63" fmla="*/ 0 h 81"/>
                  <a:gd name="T64" fmla="*/ 2 w 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1"/>
                  <a:gd name="T101" fmla="*/ 77 w 7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1">
                    <a:moveTo>
                      <a:pt x="39" y="0"/>
                    </a:moveTo>
                    <a:lnTo>
                      <a:pt x="47" y="1"/>
                    </a:lnTo>
                    <a:lnTo>
                      <a:pt x="54" y="4"/>
                    </a:lnTo>
                    <a:lnTo>
                      <a:pt x="60" y="7"/>
                    </a:lnTo>
                    <a:lnTo>
                      <a:pt x="66" y="12"/>
                    </a:lnTo>
                    <a:lnTo>
                      <a:pt x="71" y="19"/>
                    </a:lnTo>
                    <a:lnTo>
                      <a:pt x="74" y="26"/>
                    </a:lnTo>
                    <a:lnTo>
                      <a:pt x="76" y="33"/>
                    </a:lnTo>
                    <a:lnTo>
                      <a:pt x="77" y="41"/>
                    </a:lnTo>
                    <a:lnTo>
                      <a:pt x="76" y="49"/>
                    </a:lnTo>
                    <a:lnTo>
                      <a:pt x="74" y="56"/>
                    </a:lnTo>
                    <a:lnTo>
                      <a:pt x="71" y="62"/>
                    </a:lnTo>
                    <a:lnTo>
                      <a:pt x="66" y="69"/>
                    </a:lnTo>
                    <a:lnTo>
                      <a:pt x="60" y="74"/>
                    </a:lnTo>
                    <a:lnTo>
                      <a:pt x="54" y="77"/>
                    </a:lnTo>
                    <a:lnTo>
                      <a:pt x="47" y="80"/>
                    </a:lnTo>
                    <a:lnTo>
                      <a:pt x="39" y="81"/>
                    </a:lnTo>
                    <a:lnTo>
                      <a:pt x="31" y="80"/>
                    </a:lnTo>
                    <a:lnTo>
                      <a:pt x="24" y="77"/>
                    </a:lnTo>
                    <a:lnTo>
                      <a:pt x="18" y="74"/>
                    </a:lnTo>
                    <a:lnTo>
                      <a:pt x="12" y="69"/>
                    </a:lnTo>
                    <a:lnTo>
                      <a:pt x="7" y="62"/>
                    </a:lnTo>
                    <a:lnTo>
                      <a:pt x="4" y="56"/>
                    </a:lnTo>
                    <a:lnTo>
                      <a:pt x="1" y="49"/>
                    </a:lnTo>
                    <a:lnTo>
                      <a:pt x="0" y="41"/>
                    </a:lnTo>
                    <a:lnTo>
                      <a:pt x="1" y="33"/>
                    </a:lnTo>
                    <a:lnTo>
                      <a:pt x="4" y="26"/>
                    </a:lnTo>
                    <a:lnTo>
                      <a:pt x="7" y="19"/>
                    </a:lnTo>
                    <a:lnTo>
                      <a:pt x="12" y="12"/>
                    </a:lnTo>
                    <a:lnTo>
                      <a:pt x="18" y="7"/>
                    </a:lnTo>
                    <a:lnTo>
                      <a:pt x="24" y="4"/>
                    </a:lnTo>
                    <a:lnTo>
                      <a:pt x="31" y="1"/>
                    </a:lnTo>
                    <a:lnTo>
                      <a:pt x="39" y="0"/>
                    </a:lnTo>
                    <a:close/>
                  </a:path>
                </a:pathLst>
              </a:custGeom>
              <a:solidFill>
                <a:srgbClr val="8C6014"/>
              </a:solidFill>
              <a:ln w="9525">
                <a:noFill/>
                <a:round/>
                <a:headEnd/>
                <a:tailEnd/>
              </a:ln>
            </p:spPr>
            <p:txBody>
              <a:bodyPr rot="10800000" vert="eaVert"/>
              <a:lstStyle/>
              <a:p>
                <a:endParaRPr lang="en-US" sz="2400"/>
              </a:p>
            </p:txBody>
          </p:sp>
          <p:sp>
            <p:nvSpPr>
              <p:cNvPr id="239" name="Freeform 291"/>
              <p:cNvSpPr>
                <a:spLocks noChangeAspect="1"/>
              </p:cNvSpPr>
              <p:nvPr/>
            </p:nvSpPr>
            <p:spPr bwMode="auto">
              <a:xfrm>
                <a:off x="4994" y="2253"/>
                <a:ext cx="36" cy="37"/>
              </a:xfrm>
              <a:custGeom>
                <a:avLst/>
                <a:gdLst>
                  <a:gd name="T0" fmla="*/ 2 w 72"/>
                  <a:gd name="T1" fmla="*/ 0 h 74"/>
                  <a:gd name="T2" fmla="*/ 3 w 72"/>
                  <a:gd name="T3" fmla="*/ 1 h 74"/>
                  <a:gd name="T4" fmla="*/ 3 w 72"/>
                  <a:gd name="T5" fmla="*/ 1 h 74"/>
                  <a:gd name="T6" fmla="*/ 3 w 72"/>
                  <a:gd name="T7" fmla="*/ 1 h 74"/>
                  <a:gd name="T8" fmla="*/ 4 w 72"/>
                  <a:gd name="T9" fmla="*/ 1 h 74"/>
                  <a:gd name="T10" fmla="*/ 5 w 72"/>
                  <a:gd name="T11" fmla="*/ 1 h 74"/>
                  <a:gd name="T12" fmla="*/ 5 w 72"/>
                  <a:gd name="T13" fmla="*/ 1 h 74"/>
                  <a:gd name="T14" fmla="*/ 5 w 72"/>
                  <a:gd name="T15" fmla="*/ 2 h 74"/>
                  <a:gd name="T16" fmla="*/ 5 w 72"/>
                  <a:gd name="T17" fmla="*/ 2 h 74"/>
                  <a:gd name="T18" fmla="*/ 5 w 72"/>
                  <a:gd name="T19" fmla="*/ 3 h 74"/>
                  <a:gd name="T20" fmla="*/ 5 w 72"/>
                  <a:gd name="T21" fmla="*/ 3 h 74"/>
                  <a:gd name="T22" fmla="*/ 5 w 72"/>
                  <a:gd name="T23" fmla="*/ 4 h 74"/>
                  <a:gd name="T24" fmla="*/ 4 w 72"/>
                  <a:gd name="T25" fmla="*/ 4 h 74"/>
                  <a:gd name="T26" fmla="*/ 3 w 72"/>
                  <a:gd name="T27" fmla="*/ 5 h 74"/>
                  <a:gd name="T28" fmla="*/ 3 w 72"/>
                  <a:gd name="T29" fmla="*/ 5 h 74"/>
                  <a:gd name="T30" fmla="*/ 3 w 72"/>
                  <a:gd name="T31" fmla="*/ 5 h 74"/>
                  <a:gd name="T32" fmla="*/ 2 w 72"/>
                  <a:gd name="T33" fmla="*/ 5 h 74"/>
                  <a:gd name="T34" fmla="*/ 2 w 72"/>
                  <a:gd name="T35" fmla="*/ 5 h 74"/>
                  <a:gd name="T36" fmla="*/ 1 w 72"/>
                  <a:gd name="T37" fmla="*/ 5 h 74"/>
                  <a:gd name="T38" fmla="*/ 1 w 72"/>
                  <a:gd name="T39" fmla="*/ 5 h 74"/>
                  <a:gd name="T40" fmla="*/ 1 w 72"/>
                  <a:gd name="T41" fmla="*/ 4 h 74"/>
                  <a:gd name="T42" fmla="*/ 1 w 72"/>
                  <a:gd name="T43" fmla="*/ 4 h 74"/>
                  <a:gd name="T44" fmla="*/ 1 w 72"/>
                  <a:gd name="T45" fmla="*/ 3 h 74"/>
                  <a:gd name="T46" fmla="*/ 1 w 72"/>
                  <a:gd name="T47" fmla="*/ 3 h 74"/>
                  <a:gd name="T48" fmla="*/ 0 w 72"/>
                  <a:gd name="T49" fmla="*/ 2 h 74"/>
                  <a:gd name="T50" fmla="*/ 1 w 72"/>
                  <a:gd name="T51" fmla="*/ 2 h 74"/>
                  <a:gd name="T52" fmla="*/ 1 w 72"/>
                  <a:gd name="T53" fmla="*/ 1 h 74"/>
                  <a:gd name="T54" fmla="*/ 1 w 72"/>
                  <a:gd name="T55" fmla="*/ 1 h 74"/>
                  <a:gd name="T56" fmla="*/ 1 w 72"/>
                  <a:gd name="T57" fmla="*/ 1 h 74"/>
                  <a:gd name="T58" fmla="*/ 1 w 72"/>
                  <a:gd name="T59" fmla="*/ 1 h 74"/>
                  <a:gd name="T60" fmla="*/ 1 w 72"/>
                  <a:gd name="T61" fmla="*/ 1 h 74"/>
                  <a:gd name="T62" fmla="*/ 2 w 72"/>
                  <a:gd name="T63" fmla="*/ 1 h 74"/>
                  <a:gd name="T64" fmla="*/ 2 w 72"/>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74"/>
                  <a:gd name="T101" fmla="*/ 72 w 72"/>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74">
                    <a:moveTo>
                      <a:pt x="36" y="0"/>
                    </a:moveTo>
                    <a:lnTo>
                      <a:pt x="43" y="1"/>
                    </a:lnTo>
                    <a:lnTo>
                      <a:pt x="50" y="2"/>
                    </a:lnTo>
                    <a:lnTo>
                      <a:pt x="56" y="5"/>
                    </a:lnTo>
                    <a:lnTo>
                      <a:pt x="62" y="10"/>
                    </a:lnTo>
                    <a:lnTo>
                      <a:pt x="66" y="16"/>
                    </a:lnTo>
                    <a:lnTo>
                      <a:pt x="70" y="21"/>
                    </a:lnTo>
                    <a:lnTo>
                      <a:pt x="71" y="28"/>
                    </a:lnTo>
                    <a:lnTo>
                      <a:pt x="72" y="36"/>
                    </a:lnTo>
                    <a:lnTo>
                      <a:pt x="71" y="44"/>
                    </a:lnTo>
                    <a:lnTo>
                      <a:pt x="70" y="51"/>
                    </a:lnTo>
                    <a:lnTo>
                      <a:pt x="66" y="57"/>
                    </a:lnTo>
                    <a:lnTo>
                      <a:pt x="62" y="63"/>
                    </a:lnTo>
                    <a:lnTo>
                      <a:pt x="56" y="68"/>
                    </a:lnTo>
                    <a:lnTo>
                      <a:pt x="50" y="71"/>
                    </a:lnTo>
                    <a:lnTo>
                      <a:pt x="43" y="73"/>
                    </a:lnTo>
                    <a:lnTo>
                      <a:pt x="36" y="74"/>
                    </a:lnTo>
                    <a:lnTo>
                      <a:pt x="28" y="73"/>
                    </a:lnTo>
                    <a:lnTo>
                      <a:pt x="21" y="71"/>
                    </a:lnTo>
                    <a:lnTo>
                      <a:pt x="16" y="68"/>
                    </a:lnTo>
                    <a:lnTo>
                      <a:pt x="10" y="63"/>
                    </a:lnTo>
                    <a:lnTo>
                      <a:pt x="5" y="57"/>
                    </a:lnTo>
                    <a:lnTo>
                      <a:pt x="2" y="51"/>
                    </a:lnTo>
                    <a:lnTo>
                      <a:pt x="1" y="44"/>
                    </a:lnTo>
                    <a:lnTo>
                      <a:pt x="0" y="36"/>
                    </a:lnTo>
                    <a:lnTo>
                      <a:pt x="1" y="28"/>
                    </a:lnTo>
                    <a:lnTo>
                      <a:pt x="2" y="21"/>
                    </a:lnTo>
                    <a:lnTo>
                      <a:pt x="5" y="16"/>
                    </a:lnTo>
                    <a:lnTo>
                      <a:pt x="10" y="10"/>
                    </a:lnTo>
                    <a:lnTo>
                      <a:pt x="16" y="5"/>
                    </a:lnTo>
                    <a:lnTo>
                      <a:pt x="21" y="2"/>
                    </a:lnTo>
                    <a:lnTo>
                      <a:pt x="28" y="1"/>
                    </a:lnTo>
                    <a:lnTo>
                      <a:pt x="36" y="0"/>
                    </a:lnTo>
                    <a:close/>
                  </a:path>
                </a:pathLst>
              </a:custGeom>
              <a:solidFill>
                <a:srgbClr val="A3660C"/>
              </a:solidFill>
              <a:ln w="9525">
                <a:noFill/>
                <a:round/>
                <a:headEnd/>
                <a:tailEnd/>
              </a:ln>
            </p:spPr>
            <p:txBody>
              <a:bodyPr rot="10800000" vert="eaVert"/>
              <a:lstStyle/>
              <a:p>
                <a:endParaRPr lang="en-US" sz="2400"/>
              </a:p>
            </p:txBody>
          </p:sp>
          <p:sp>
            <p:nvSpPr>
              <p:cNvPr id="240" name="Freeform 292"/>
              <p:cNvSpPr>
                <a:spLocks noChangeAspect="1"/>
              </p:cNvSpPr>
              <p:nvPr/>
            </p:nvSpPr>
            <p:spPr bwMode="auto">
              <a:xfrm>
                <a:off x="4996" y="2253"/>
                <a:ext cx="32" cy="35"/>
              </a:xfrm>
              <a:custGeom>
                <a:avLst/>
                <a:gdLst>
                  <a:gd name="T0" fmla="*/ 2 w 66"/>
                  <a:gd name="T1" fmla="*/ 0 h 69"/>
                  <a:gd name="T2" fmla="*/ 2 w 66"/>
                  <a:gd name="T3" fmla="*/ 1 h 69"/>
                  <a:gd name="T4" fmla="*/ 3 w 66"/>
                  <a:gd name="T5" fmla="*/ 1 h 69"/>
                  <a:gd name="T6" fmla="*/ 3 w 66"/>
                  <a:gd name="T7" fmla="*/ 2 h 69"/>
                  <a:gd name="T8" fmla="*/ 4 w 66"/>
                  <a:gd name="T9" fmla="*/ 3 h 69"/>
                  <a:gd name="T10" fmla="*/ 3 w 66"/>
                  <a:gd name="T11" fmla="*/ 3 h 69"/>
                  <a:gd name="T12" fmla="*/ 3 w 66"/>
                  <a:gd name="T13" fmla="*/ 4 h 69"/>
                  <a:gd name="T14" fmla="*/ 2 w 66"/>
                  <a:gd name="T15" fmla="*/ 5 h 69"/>
                  <a:gd name="T16" fmla="*/ 2 w 66"/>
                  <a:gd name="T17" fmla="*/ 5 h 69"/>
                  <a:gd name="T18" fmla="*/ 1 w 66"/>
                  <a:gd name="T19" fmla="*/ 5 h 69"/>
                  <a:gd name="T20" fmla="*/ 0 w 66"/>
                  <a:gd name="T21" fmla="*/ 4 h 69"/>
                  <a:gd name="T22" fmla="*/ 0 w 66"/>
                  <a:gd name="T23" fmla="*/ 3 h 69"/>
                  <a:gd name="T24" fmla="*/ 0 w 66"/>
                  <a:gd name="T25" fmla="*/ 3 h 69"/>
                  <a:gd name="T26" fmla="*/ 0 w 66"/>
                  <a:gd name="T27" fmla="*/ 2 h 69"/>
                  <a:gd name="T28" fmla="*/ 0 w 66"/>
                  <a:gd name="T29" fmla="*/ 1 h 69"/>
                  <a:gd name="T30" fmla="*/ 1 w 66"/>
                  <a:gd name="T31" fmla="*/ 1 h 69"/>
                  <a:gd name="T32" fmla="*/ 2 w 66"/>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69"/>
                  <a:gd name="T53" fmla="*/ 66 w 66"/>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69">
                    <a:moveTo>
                      <a:pt x="33" y="0"/>
                    </a:moveTo>
                    <a:lnTo>
                      <a:pt x="46" y="2"/>
                    </a:lnTo>
                    <a:lnTo>
                      <a:pt x="56" y="10"/>
                    </a:lnTo>
                    <a:lnTo>
                      <a:pt x="63" y="22"/>
                    </a:lnTo>
                    <a:lnTo>
                      <a:pt x="66" y="34"/>
                    </a:lnTo>
                    <a:lnTo>
                      <a:pt x="63" y="48"/>
                    </a:lnTo>
                    <a:lnTo>
                      <a:pt x="56" y="58"/>
                    </a:lnTo>
                    <a:lnTo>
                      <a:pt x="46" y="67"/>
                    </a:lnTo>
                    <a:lnTo>
                      <a:pt x="33" y="69"/>
                    </a:lnTo>
                    <a:lnTo>
                      <a:pt x="21" y="67"/>
                    </a:lnTo>
                    <a:lnTo>
                      <a:pt x="10" y="58"/>
                    </a:lnTo>
                    <a:lnTo>
                      <a:pt x="2" y="48"/>
                    </a:lnTo>
                    <a:lnTo>
                      <a:pt x="0" y="34"/>
                    </a:lnTo>
                    <a:lnTo>
                      <a:pt x="2" y="22"/>
                    </a:lnTo>
                    <a:lnTo>
                      <a:pt x="10" y="10"/>
                    </a:lnTo>
                    <a:lnTo>
                      <a:pt x="21" y="2"/>
                    </a:lnTo>
                    <a:lnTo>
                      <a:pt x="33" y="0"/>
                    </a:lnTo>
                    <a:close/>
                  </a:path>
                </a:pathLst>
              </a:custGeom>
              <a:solidFill>
                <a:srgbClr val="B76B05"/>
              </a:solidFill>
              <a:ln w="9525">
                <a:noFill/>
                <a:round/>
                <a:headEnd/>
                <a:tailEnd/>
              </a:ln>
            </p:spPr>
            <p:txBody>
              <a:bodyPr rot="10800000" vert="eaVert"/>
              <a:lstStyle/>
              <a:p>
                <a:endParaRPr lang="en-US" sz="2400"/>
              </a:p>
            </p:txBody>
          </p:sp>
          <p:sp>
            <p:nvSpPr>
              <p:cNvPr id="241" name="Freeform 293"/>
              <p:cNvSpPr>
                <a:spLocks noChangeAspect="1"/>
              </p:cNvSpPr>
              <p:nvPr/>
            </p:nvSpPr>
            <p:spPr bwMode="auto">
              <a:xfrm>
                <a:off x="5012" y="2483"/>
                <a:ext cx="72" cy="76"/>
              </a:xfrm>
              <a:custGeom>
                <a:avLst/>
                <a:gdLst>
                  <a:gd name="T0" fmla="*/ 5 w 144"/>
                  <a:gd name="T1" fmla="*/ 0 h 151"/>
                  <a:gd name="T2" fmla="*/ 5 w 144"/>
                  <a:gd name="T3" fmla="*/ 1 h 151"/>
                  <a:gd name="T4" fmla="*/ 6 w 144"/>
                  <a:gd name="T5" fmla="*/ 1 h 151"/>
                  <a:gd name="T6" fmla="*/ 7 w 144"/>
                  <a:gd name="T7" fmla="*/ 1 h 151"/>
                  <a:gd name="T8" fmla="*/ 8 w 144"/>
                  <a:gd name="T9" fmla="*/ 2 h 151"/>
                  <a:gd name="T10" fmla="*/ 9 w 144"/>
                  <a:gd name="T11" fmla="*/ 3 h 151"/>
                  <a:gd name="T12" fmla="*/ 9 w 144"/>
                  <a:gd name="T13" fmla="*/ 3 h 151"/>
                  <a:gd name="T14" fmla="*/ 9 w 144"/>
                  <a:gd name="T15" fmla="*/ 4 h 151"/>
                  <a:gd name="T16" fmla="*/ 9 w 144"/>
                  <a:gd name="T17" fmla="*/ 5 h 151"/>
                  <a:gd name="T18" fmla="*/ 9 w 144"/>
                  <a:gd name="T19" fmla="*/ 6 h 151"/>
                  <a:gd name="T20" fmla="*/ 9 w 144"/>
                  <a:gd name="T21" fmla="*/ 7 h 151"/>
                  <a:gd name="T22" fmla="*/ 9 w 144"/>
                  <a:gd name="T23" fmla="*/ 8 h 151"/>
                  <a:gd name="T24" fmla="*/ 8 w 144"/>
                  <a:gd name="T25" fmla="*/ 8 h 151"/>
                  <a:gd name="T26" fmla="*/ 7 w 144"/>
                  <a:gd name="T27" fmla="*/ 9 h 151"/>
                  <a:gd name="T28" fmla="*/ 6 w 144"/>
                  <a:gd name="T29" fmla="*/ 10 h 151"/>
                  <a:gd name="T30" fmla="*/ 5 w 144"/>
                  <a:gd name="T31" fmla="*/ 10 h 151"/>
                  <a:gd name="T32" fmla="*/ 5 w 144"/>
                  <a:gd name="T33" fmla="*/ 10 h 151"/>
                  <a:gd name="T34" fmla="*/ 4 w 144"/>
                  <a:gd name="T35" fmla="*/ 10 h 151"/>
                  <a:gd name="T36" fmla="*/ 3 w 144"/>
                  <a:gd name="T37" fmla="*/ 10 h 151"/>
                  <a:gd name="T38" fmla="*/ 2 w 144"/>
                  <a:gd name="T39" fmla="*/ 9 h 151"/>
                  <a:gd name="T40" fmla="*/ 1 w 144"/>
                  <a:gd name="T41" fmla="*/ 8 h 151"/>
                  <a:gd name="T42" fmla="*/ 1 w 144"/>
                  <a:gd name="T43" fmla="*/ 8 h 151"/>
                  <a:gd name="T44" fmla="*/ 1 w 144"/>
                  <a:gd name="T45" fmla="*/ 7 h 151"/>
                  <a:gd name="T46" fmla="*/ 1 w 144"/>
                  <a:gd name="T47" fmla="*/ 6 h 151"/>
                  <a:gd name="T48" fmla="*/ 0 w 144"/>
                  <a:gd name="T49" fmla="*/ 5 h 151"/>
                  <a:gd name="T50" fmla="*/ 1 w 144"/>
                  <a:gd name="T51" fmla="*/ 4 h 151"/>
                  <a:gd name="T52" fmla="*/ 1 w 144"/>
                  <a:gd name="T53" fmla="*/ 3 h 151"/>
                  <a:gd name="T54" fmla="*/ 1 w 144"/>
                  <a:gd name="T55" fmla="*/ 3 h 151"/>
                  <a:gd name="T56" fmla="*/ 1 w 144"/>
                  <a:gd name="T57" fmla="*/ 2 h 151"/>
                  <a:gd name="T58" fmla="*/ 2 w 144"/>
                  <a:gd name="T59" fmla="*/ 1 h 151"/>
                  <a:gd name="T60" fmla="*/ 3 w 144"/>
                  <a:gd name="T61" fmla="*/ 1 h 151"/>
                  <a:gd name="T62" fmla="*/ 4 w 144"/>
                  <a:gd name="T63" fmla="*/ 1 h 151"/>
                  <a:gd name="T64" fmla="*/ 5 w 144"/>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4"/>
                  <a:gd name="T100" fmla="*/ 0 h 151"/>
                  <a:gd name="T101" fmla="*/ 144 w 144"/>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4" h="151">
                    <a:moveTo>
                      <a:pt x="72" y="0"/>
                    </a:moveTo>
                    <a:lnTo>
                      <a:pt x="87" y="2"/>
                    </a:lnTo>
                    <a:lnTo>
                      <a:pt x="101" y="6"/>
                    </a:lnTo>
                    <a:lnTo>
                      <a:pt x="113" y="13"/>
                    </a:lnTo>
                    <a:lnTo>
                      <a:pt x="124" y="22"/>
                    </a:lnTo>
                    <a:lnTo>
                      <a:pt x="133" y="34"/>
                    </a:lnTo>
                    <a:lnTo>
                      <a:pt x="139" y="46"/>
                    </a:lnTo>
                    <a:lnTo>
                      <a:pt x="143" y="60"/>
                    </a:lnTo>
                    <a:lnTo>
                      <a:pt x="144" y="75"/>
                    </a:lnTo>
                    <a:lnTo>
                      <a:pt x="143" y="90"/>
                    </a:lnTo>
                    <a:lnTo>
                      <a:pt x="139" y="104"/>
                    </a:lnTo>
                    <a:lnTo>
                      <a:pt x="133" y="118"/>
                    </a:lnTo>
                    <a:lnTo>
                      <a:pt x="124" y="128"/>
                    </a:lnTo>
                    <a:lnTo>
                      <a:pt x="113" y="139"/>
                    </a:lnTo>
                    <a:lnTo>
                      <a:pt x="101" y="146"/>
                    </a:lnTo>
                    <a:lnTo>
                      <a:pt x="87" y="150"/>
                    </a:lnTo>
                    <a:lnTo>
                      <a:pt x="72" y="151"/>
                    </a:lnTo>
                    <a:lnTo>
                      <a:pt x="58" y="150"/>
                    </a:lnTo>
                    <a:lnTo>
                      <a:pt x="44" y="146"/>
                    </a:lnTo>
                    <a:lnTo>
                      <a:pt x="32" y="139"/>
                    </a:lnTo>
                    <a:lnTo>
                      <a:pt x="21" y="128"/>
                    </a:lnTo>
                    <a:lnTo>
                      <a:pt x="13" y="118"/>
                    </a:lnTo>
                    <a:lnTo>
                      <a:pt x="6" y="104"/>
                    </a:lnTo>
                    <a:lnTo>
                      <a:pt x="2" y="90"/>
                    </a:lnTo>
                    <a:lnTo>
                      <a:pt x="0" y="75"/>
                    </a:lnTo>
                    <a:lnTo>
                      <a:pt x="2" y="60"/>
                    </a:lnTo>
                    <a:lnTo>
                      <a:pt x="6" y="46"/>
                    </a:lnTo>
                    <a:lnTo>
                      <a:pt x="13" y="34"/>
                    </a:lnTo>
                    <a:lnTo>
                      <a:pt x="21" y="22"/>
                    </a:lnTo>
                    <a:lnTo>
                      <a:pt x="32" y="13"/>
                    </a:lnTo>
                    <a:lnTo>
                      <a:pt x="44" y="6"/>
                    </a:lnTo>
                    <a:lnTo>
                      <a:pt x="58" y="2"/>
                    </a:lnTo>
                    <a:lnTo>
                      <a:pt x="72" y="0"/>
                    </a:lnTo>
                    <a:close/>
                  </a:path>
                </a:pathLst>
              </a:custGeom>
              <a:solidFill>
                <a:srgbClr val="00335B"/>
              </a:solidFill>
              <a:ln w="9525">
                <a:noFill/>
                <a:round/>
                <a:headEnd/>
                <a:tailEnd/>
              </a:ln>
            </p:spPr>
            <p:txBody>
              <a:bodyPr rot="10800000" vert="eaVert"/>
              <a:lstStyle/>
              <a:p>
                <a:endParaRPr lang="en-US" sz="2400"/>
              </a:p>
            </p:txBody>
          </p:sp>
          <p:sp>
            <p:nvSpPr>
              <p:cNvPr id="242" name="Freeform 294"/>
              <p:cNvSpPr>
                <a:spLocks noChangeAspect="1"/>
              </p:cNvSpPr>
              <p:nvPr/>
            </p:nvSpPr>
            <p:spPr bwMode="auto">
              <a:xfrm>
                <a:off x="5013" y="2484"/>
                <a:ext cx="70" cy="72"/>
              </a:xfrm>
              <a:custGeom>
                <a:avLst/>
                <a:gdLst>
                  <a:gd name="T0" fmla="*/ 5 w 139"/>
                  <a:gd name="T1" fmla="*/ 0 h 145"/>
                  <a:gd name="T2" fmla="*/ 6 w 139"/>
                  <a:gd name="T3" fmla="*/ 0 h 145"/>
                  <a:gd name="T4" fmla="*/ 6 w 139"/>
                  <a:gd name="T5" fmla="*/ 0 h 145"/>
                  <a:gd name="T6" fmla="*/ 7 w 139"/>
                  <a:gd name="T7" fmla="*/ 0 h 145"/>
                  <a:gd name="T8" fmla="*/ 8 w 139"/>
                  <a:gd name="T9" fmla="*/ 1 h 145"/>
                  <a:gd name="T10" fmla="*/ 8 w 139"/>
                  <a:gd name="T11" fmla="*/ 2 h 145"/>
                  <a:gd name="T12" fmla="*/ 9 w 139"/>
                  <a:gd name="T13" fmla="*/ 2 h 145"/>
                  <a:gd name="T14" fmla="*/ 9 w 139"/>
                  <a:gd name="T15" fmla="*/ 3 h 145"/>
                  <a:gd name="T16" fmla="*/ 9 w 139"/>
                  <a:gd name="T17" fmla="*/ 4 h 145"/>
                  <a:gd name="T18" fmla="*/ 9 w 139"/>
                  <a:gd name="T19" fmla="*/ 5 h 145"/>
                  <a:gd name="T20" fmla="*/ 9 w 139"/>
                  <a:gd name="T21" fmla="*/ 6 h 145"/>
                  <a:gd name="T22" fmla="*/ 8 w 139"/>
                  <a:gd name="T23" fmla="*/ 7 h 145"/>
                  <a:gd name="T24" fmla="*/ 8 w 139"/>
                  <a:gd name="T25" fmla="*/ 7 h 145"/>
                  <a:gd name="T26" fmla="*/ 7 w 139"/>
                  <a:gd name="T27" fmla="*/ 8 h 145"/>
                  <a:gd name="T28" fmla="*/ 6 w 139"/>
                  <a:gd name="T29" fmla="*/ 8 h 145"/>
                  <a:gd name="T30" fmla="*/ 6 w 139"/>
                  <a:gd name="T31" fmla="*/ 9 h 145"/>
                  <a:gd name="T32" fmla="*/ 5 w 139"/>
                  <a:gd name="T33" fmla="*/ 9 h 145"/>
                  <a:gd name="T34" fmla="*/ 4 w 139"/>
                  <a:gd name="T35" fmla="*/ 9 h 145"/>
                  <a:gd name="T36" fmla="*/ 3 w 139"/>
                  <a:gd name="T37" fmla="*/ 8 h 145"/>
                  <a:gd name="T38" fmla="*/ 2 w 139"/>
                  <a:gd name="T39" fmla="*/ 8 h 145"/>
                  <a:gd name="T40" fmla="*/ 2 w 139"/>
                  <a:gd name="T41" fmla="*/ 7 h 145"/>
                  <a:gd name="T42" fmla="*/ 1 w 139"/>
                  <a:gd name="T43" fmla="*/ 7 h 145"/>
                  <a:gd name="T44" fmla="*/ 1 w 139"/>
                  <a:gd name="T45" fmla="*/ 6 h 145"/>
                  <a:gd name="T46" fmla="*/ 1 w 139"/>
                  <a:gd name="T47" fmla="*/ 5 h 145"/>
                  <a:gd name="T48" fmla="*/ 0 w 139"/>
                  <a:gd name="T49" fmla="*/ 4 h 145"/>
                  <a:gd name="T50" fmla="*/ 1 w 139"/>
                  <a:gd name="T51" fmla="*/ 3 h 145"/>
                  <a:gd name="T52" fmla="*/ 1 w 139"/>
                  <a:gd name="T53" fmla="*/ 2 h 145"/>
                  <a:gd name="T54" fmla="*/ 1 w 139"/>
                  <a:gd name="T55" fmla="*/ 2 h 145"/>
                  <a:gd name="T56" fmla="*/ 2 w 139"/>
                  <a:gd name="T57" fmla="*/ 1 h 145"/>
                  <a:gd name="T58" fmla="*/ 2 w 139"/>
                  <a:gd name="T59" fmla="*/ 0 h 145"/>
                  <a:gd name="T60" fmla="*/ 3 w 139"/>
                  <a:gd name="T61" fmla="*/ 0 h 145"/>
                  <a:gd name="T62" fmla="*/ 4 w 139"/>
                  <a:gd name="T63" fmla="*/ 0 h 145"/>
                  <a:gd name="T64" fmla="*/ 5 w 139"/>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5"/>
                  <a:gd name="T101" fmla="*/ 139 w 139"/>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5">
                    <a:moveTo>
                      <a:pt x="69" y="0"/>
                    </a:moveTo>
                    <a:lnTo>
                      <a:pt x="83" y="1"/>
                    </a:lnTo>
                    <a:lnTo>
                      <a:pt x="96" y="5"/>
                    </a:lnTo>
                    <a:lnTo>
                      <a:pt x="108" y="12"/>
                    </a:lnTo>
                    <a:lnTo>
                      <a:pt x="118" y="21"/>
                    </a:lnTo>
                    <a:lnTo>
                      <a:pt x="128" y="32"/>
                    </a:lnTo>
                    <a:lnTo>
                      <a:pt x="133" y="44"/>
                    </a:lnTo>
                    <a:lnTo>
                      <a:pt x="138" y="58"/>
                    </a:lnTo>
                    <a:lnTo>
                      <a:pt x="139" y="72"/>
                    </a:lnTo>
                    <a:lnTo>
                      <a:pt x="138" y="87"/>
                    </a:lnTo>
                    <a:lnTo>
                      <a:pt x="133" y="101"/>
                    </a:lnTo>
                    <a:lnTo>
                      <a:pt x="128" y="112"/>
                    </a:lnTo>
                    <a:lnTo>
                      <a:pt x="118" y="124"/>
                    </a:lnTo>
                    <a:lnTo>
                      <a:pt x="108" y="132"/>
                    </a:lnTo>
                    <a:lnTo>
                      <a:pt x="96" y="139"/>
                    </a:lnTo>
                    <a:lnTo>
                      <a:pt x="83" y="144"/>
                    </a:lnTo>
                    <a:lnTo>
                      <a:pt x="69" y="145"/>
                    </a:lnTo>
                    <a:lnTo>
                      <a:pt x="55" y="144"/>
                    </a:lnTo>
                    <a:lnTo>
                      <a:pt x="42" y="139"/>
                    </a:lnTo>
                    <a:lnTo>
                      <a:pt x="31" y="132"/>
                    </a:lnTo>
                    <a:lnTo>
                      <a:pt x="20" y="124"/>
                    </a:lnTo>
                    <a:lnTo>
                      <a:pt x="11" y="112"/>
                    </a:lnTo>
                    <a:lnTo>
                      <a:pt x="5" y="101"/>
                    </a:lnTo>
                    <a:lnTo>
                      <a:pt x="1" y="87"/>
                    </a:lnTo>
                    <a:lnTo>
                      <a:pt x="0" y="72"/>
                    </a:lnTo>
                    <a:lnTo>
                      <a:pt x="1" y="58"/>
                    </a:lnTo>
                    <a:lnTo>
                      <a:pt x="5" y="44"/>
                    </a:lnTo>
                    <a:lnTo>
                      <a:pt x="11" y="32"/>
                    </a:lnTo>
                    <a:lnTo>
                      <a:pt x="20" y="21"/>
                    </a:lnTo>
                    <a:lnTo>
                      <a:pt x="31" y="12"/>
                    </a:lnTo>
                    <a:lnTo>
                      <a:pt x="42" y="5"/>
                    </a:lnTo>
                    <a:lnTo>
                      <a:pt x="55" y="1"/>
                    </a:lnTo>
                    <a:lnTo>
                      <a:pt x="69" y="0"/>
                    </a:lnTo>
                    <a:close/>
                  </a:path>
                </a:pathLst>
              </a:custGeom>
              <a:solidFill>
                <a:srgbClr val="003854"/>
              </a:solidFill>
              <a:ln w="9525">
                <a:noFill/>
                <a:round/>
                <a:headEnd/>
                <a:tailEnd/>
              </a:ln>
            </p:spPr>
            <p:txBody>
              <a:bodyPr rot="10800000" vert="eaVert"/>
              <a:lstStyle/>
              <a:p>
                <a:endParaRPr lang="en-US" sz="2400"/>
              </a:p>
            </p:txBody>
          </p:sp>
          <p:sp>
            <p:nvSpPr>
              <p:cNvPr id="243" name="Freeform 295"/>
              <p:cNvSpPr>
                <a:spLocks noChangeAspect="1"/>
              </p:cNvSpPr>
              <p:nvPr/>
            </p:nvSpPr>
            <p:spPr bwMode="auto">
              <a:xfrm>
                <a:off x="5015" y="2485"/>
                <a:ext cx="66" cy="69"/>
              </a:xfrm>
              <a:custGeom>
                <a:avLst/>
                <a:gdLst>
                  <a:gd name="T0" fmla="*/ 4 w 133"/>
                  <a:gd name="T1" fmla="*/ 0 h 138"/>
                  <a:gd name="T2" fmla="*/ 5 w 133"/>
                  <a:gd name="T3" fmla="*/ 1 h 138"/>
                  <a:gd name="T4" fmla="*/ 5 w 133"/>
                  <a:gd name="T5" fmla="*/ 1 h 138"/>
                  <a:gd name="T6" fmla="*/ 6 w 133"/>
                  <a:gd name="T7" fmla="*/ 1 h 138"/>
                  <a:gd name="T8" fmla="*/ 7 w 133"/>
                  <a:gd name="T9" fmla="*/ 1 h 138"/>
                  <a:gd name="T10" fmla="*/ 7 w 133"/>
                  <a:gd name="T11" fmla="*/ 2 h 138"/>
                  <a:gd name="T12" fmla="*/ 7 w 133"/>
                  <a:gd name="T13" fmla="*/ 3 h 138"/>
                  <a:gd name="T14" fmla="*/ 8 w 133"/>
                  <a:gd name="T15" fmla="*/ 3 h 138"/>
                  <a:gd name="T16" fmla="*/ 8 w 133"/>
                  <a:gd name="T17" fmla="*/ 4 h 138"/>
                  <a:gd name="T18" fmla="*/ 8 w 133"/>
                  <a:gd name="T19" fmla="*/ 5 h 138"/>
                  <a:gd name="T20" fmla="*/ 7 w 133"/>
                  <a:gd name="T21" fmla="*/ 6 h 138"/>
                  <a:gd name="T22" fmla="*/ 7 w 133"/>
                  <a:gd name="T23" fmla="*/ 7 h 138"/>
                  <a:gd name="T24" fmla="*/ 7 w 133"/>
                  <a:gd name="T25" fmla="*/ 7 h 138"/>
                  <a:gd name="T26" fmla="*/ 6 w 133"/>
                  <a:gd name="T27" fmla="*/ 8 h 138"/>
                  <a:gd name="T28" fmla="*/ 5 w 133"/>
                  <a:gd name="T29" fmla="*/ 9 h 138"/>
                  <a:gd name="T30" fmla="*/ 5 w 133"/>
                  <a:gd name="T31" fmla="*/ 9 h 138"/>
                  <a:gd name="T32" fmla="*/ 4 w 133"/>
                  <a:gd name="T33" fmla="*/ 9 h 138"/>
                  <a:gd name="T34" fmla="*/ 3 w 133"/>
                  <a:gd name="T35" fmla="*/ 9 h 138"/>
                  <a:gd name="T36" fmla="*/ 2 w 133"/>
                  <a:gd name="T37" fmla="*/ 9 h 138"/>
                  <a:gd name="T38" fmla="*/ 1 w 133"/>
                  <a:gd name="T39" fmla="*/ 8 h 138"/>
                  <a:gd name="T40" fmla="*/ 1 w 133"/>
                  <a:gd name="T41" fmla="*/ 7 h 138"/>
                  <a:gd name="T42" fmla="*/ 0 w 133"/>
                  <a:gd name="T43" fmla="*/ 7 h 138"/>
                  <a:gd name="T44" fmla="*/ 0 w 133"/>
                  <a:gd name="T45" fmla="*/ 6 h 138"/>
                  <a:gd name="T46" fmla="*/ 0 w 133"/>
                  <a:gd name="T47" fmla="*/ 5 h 138"/>
                  <a:gd name="T48" fmla="*/ 0 w 133"/>
                  <a:gd name="T49" fmla="*/ 4 h 138"/>
                  <a:gd name="T50" fmla="*/ 0 w 133"/>
                  <a:gd name="T51" fmla="*/ 3 h 138"/>
                  <a:gd name="T52" fmla="*/ 0 w 133"/>
                  <a:gd name="T53" fmla="*/ 3 h 138"/>
                  <a:gd name="T54" fmla="*/ 0 w 133"/>
                  <a:gd name="T55" fmla="*/ 2 h 138"/>
                  <a:gd name="T56" fmla="*/ 1 w 133"/>
                  <a:gd name="T57" fmla="*/ 1 h 138"/>
                  <a:gd name="T58" fmla="*/ 1 w 133"/>
                  <a:gd name="T59" fmla="*/ 1 h 138"/>
                  <a:gd name="T60" fmla="*/ 2 w 133"/>
                  <a:gd name="T61" fmla="*/ 1 h 138"/>
                  <a:gd name="T62" fmla="*/ 3 w 133"/>
                  <a:gd name="T63" fmla="*/ 1 h 138"/>
                  <a:gd name="T64" fmla="*/ 4 w 133"/>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3"/>
                  <a:gd name="T100" fmla="*/ 0 h 138"/>
                  <a:gd name="T101" fmla="*/ 133 w 133"/>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3" h="138">
                    <a:moveTo>
                      <a:pt x="66" y="0"/>
                    </a:moveTo>
                    <a:lnTo>
                      <a:pt x="80" y="1"/>
                    </a:lnTo>
                    <a:lnTo>
                      <a:pt x="92" y="6"/>
                    </a:lnTo>
                    <a:lnTo>
                      <a:pt x="103" y="11"/>
                    </a:lnTo>
                    <a:lnTo>
                      <a:pt x="113" y="21"/>
                    </a:lnTo>
                    <a:lnTo>
                      <a:pt x="121" y="31"/>
                    </a:lnTo>
                    <a:lnTo>
                      <a:pt x="127" y="42"/>
                    </a:lnTo>
                    <a:lnTo>
                      <a:pt x="131" y="55"/>
                    </a:lnTo>
                    <a:lnTo>
                      <a:pt x="133" y="69"/>
                    </a:lnTo>
                    <a:lnTo>
                      <a:pt x="131" y="83"/>
                    </a:lnTo>
                    <a:lnTo>
                      <a:pt x="127" y="95"/>
                    </a:lnTo>
                    <a:lnTo>
                      <a:pt x="121" y="107"/>
                    </a:lnTo>
                    <a:lnTo>
                      <a:pt x="113" y="117"/>
                    </a:lnTo>
                    <a:lnTo>
                      <a:pt x="103" y="127"/>
                    </a:lnTo>
                    <a:lnTo>
                      <a:pt x="92" y="132"/>
                    </a:lnTo>
                    <a:lnTo>
                      <a:pt x="80" y="137"/>
                    </a:lnTo>
                    <a:lnTo>
                      <a:pt x="66" y="138"/>
                    </a:lnTo>
                    <a:lnTo>
                      <a:pt x="53" y="137"/>
                    </a:lnTo>
                    <a:lnTo>
                      <a:pt x="40" y="132"/>
                    </a:lnTo>
                    <a:lnTo>
                      <a:pt x="29" y="127"/>
                    </a:lnTo>
                    <a:lnTo>
                      <a:pt x="20" y="117"/>
                    </a:lnTo>
                    <a:lnTo>
                      <a:pt x="12" y="107"/>
                    </a:lnTo>
                    <a:lnTo>
                      <a:pt x="6" y="95"/>
                    </a:lnTo>
                    <a:lnTo>
                      <a:pt x="1" y="83"/>
                    </a:lnTo>
                    <a:lnTo>
                      <a:pt x="0" y="69"/>
                    </a:lnTo>
                    <a:lnTo>
                      <a:pt x="1" y="55"/>
                    </a:lnTo>
                    <a:lnTo>
                      <a:pt x="6" y="42"/>
                    </a:lnTo>
                    <a:lnTo>
                      <a:pt x="12" y="31"/>
                    </a:lnTo>
                    <a:lnTo>
                      <a:pt x="20" y="21"/>
                    </a:lnTo>
                    <a:lnTo>
                      <a:pt x="29" y="11"/>
                    </a:lnTo>
                    <a:lnTo>
                      <a:pt x="40" y="6"/>
                    </a:lnTo>
                    <a:lnTo>
                      <a:pt x="53" y="1"/>
                    </a:lnTo>
                    <a:lnTo>
                      <a:pt x="66" y="0"/>
                    </a:lnTo>
                    <a:close/>
                  </a:path>
                </a:pathLst>
              </a:custGeom>
              <a:solidFill>
                <a:srgbClr val="003D4C"/>
              </a:solidFill>
              <a:ln w="9525">
                <a:noFill/>
                <a:round/>
                <a:headEnd/>
                <a:tailEnd/>
              </a:ln>
            </p:spPr>
            <p:txBody>
              <a:bodyPr rot="10800000" vert="eaVert"/>
              <a:lstStyle/>
              <a:p>
                <a:endParaRPr lang="en-US" sz="2400"/>
              </a:p>
            </p:txBody>
          </p:sp>
          <p:sp>
            <p:nvSpPr>
              <p:cNvPr id="244" name="Freeform 296"/>
              <p:cNvSpPr>
                <a:spLocks noChangeAspect="1"/>
              </p:cNvSpPr>
              <p:nvPr/>
            </p:nvSpPr>
            <p:spPr bwMode="auto">
              <a:xfrm>
                <a:off x="5017" y="2486"/>
                <a:ext cx="63" cy="66"/>
              </a:xfrm>
              <a:custGeom>
                <a:avLst/>
                <a:gdLst>
                  <a:gd name="T0" fmla="*/ 4 w 125"/>
                  <a:gd name="T1" fmla="*/ 0 h 131"/>
                  <a:gd name="T2" fmla="*/ 5 w 125"/>
                  <a:gd name="T3" fmla="*/ 1 h 131"/>
                  <a:gd name="T4" fmla="*/ 6 w 125"/>
                  <a:gd name="T5" fmla="*/ 1 h 131"/>
                  <a:gd name="T6" fmla="*/ 7 w 125"/>
                  <a:gd name="T7" fmla="*/ 1 h 131"/>
                  <a:gd name="T8" fmla="*/ 7 w 125"/>
                  <a:gd name="T9" fmla="*/ 2 h 131"/>
                  <a:gd name="T10" fmla="*/ 8 w 125"/>
                  <a:gd name="T11" fmla="*/ 2 h 131"/>
                  <a:gd name="T12" fmla="*/ 8 w 125"/>
                  <a:gd name="T13" fmla="*/ 3 h 131"/>
                  <a:gd name="T14" fmla="*/ 8 w 125"/>
                  <a:gd name="T15" fmla="*/ 4 h 131"/>
                  <a:gd name="T16" fmla="*/ 8 w 125"/>
                  <a:gd name="T17" fmla="*/ 5 h 131"/>
                  <a:gd name="T18" fmla="*/ 8 w 125"/>
                  <a:gd name="T19" fmla="*/ 5 h 131"/>
                  <a:gd name="T20" fmla="*/ 8 w 125"/>
                  <a:gd name="T21" fmla="*/ 6 h 131"/>
                  <a:gd name="T22" fmla="*/ 8 w 125"/>
                  <a:gd name="T23" fmla="*/ 7 h 131"/>
                  <a:gd name="T24" fmla="*/ 7 w 125"/>
                  <a:gd name="T25" fmla="*/ 7 h 131"/>
                  <a:gd name="T26" fmla="*/ 7 w 125"/>
                  <a:gd name="T27" fmla="*/ 8 h 131"/>
                  <a:gd name="T28" fmla="*/ 6 w 125"/>
                  <a:gd name="T29" fmla="*/ 8 h 131"/>
                  <a:gd name="T30" fmla="*/ 5 w 125"/>
                  <a:gd name="T31" fmla="*/ 9 h 131"/>
                  <a:gd name="T32" fmla="*/ 4 w 125"/>
                  <a:gd name="T33" fmla="*/ 9 h 131"/>
                  <a:gd name="T34" fmla="*/ 4 w 125"/>
                  <a:gd name="T35" fmla="*/ 9 h 131"/>
                  <a:gd name="T36" fmla="*/ 3 w 125"/>
                  <a:gd name="T37" fmla="*/ 8 h 131"/>
                  <a:gd name="T38" fmla="*/ 2 w 125"/>
                  <a:gd name="T39" fmla="*/ 8 h 131"/>
                  <a:gd name="T40" fmla="*/ 2 w 125"/>
                  <a:gd name="T41" fmla="*/ 7 h 131"/>
                  <a:gd name="T42" fmla="*/ 1 w 125"/>
                  <a:gd name="T43" fmla="*/ 7 h 131"/>
                  <a:gd name="T44" fmla="*/ 1 w 125"/>
                  <a:gd name="T45" fmla="*/ 6 h 131"/>
                  <a:gd name="T46" fmla="*/ 1 w 125"/>
                  <a:gd name="T47" fmla="*/ 5 h 131"/>
                  <a:gd name="T48" fmla="*/ 0 w 125"/>
                  <a:gd name="T49" fmla="*/ 5 h 131"/>
                  <a:gd name="T50" fmla="*/ 1 w 125"/>
                  <a:gd name="T51" fmla="*/ 4 h 131"/>
                  <a:gd name="T52" fmla="*/ 1 w 125"/>
                  <a:gd name="T53" fmla="*/ 3 h 131"/>
                  <a:gd name="T54" fmla="*/ 1 w 125"/>
                  <a:gd name="T55" fmla="*/ 2 h 131"/>
                  <a:gd name="T56" fmla="*/ 2 w 125"/>
                  <a:gd name="T57" fmla="*/ 2 h 131"/>
                  <a:gd name="T58" fmla="*/ 2 w 125"/>
                  <a:gd name="T59" fmla="*/ 1 h 131"/>
                  <a:gd name="T60" fmla="*/ 3 w 125"/>
                  <a:gd name="T61" fmla="*/ 1 h 131"/>
                  <a:gd name="T62" fmla="*/ 4 w 125"/>
                  <a:gd name="T63" fmla="*/ 1 h 131"/>
                  <a:gd name="T64" fmla="*/ 4 w 125"/>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1"/>
                  <a:gd name="T101" fmla="*/ 125 w 125"/>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1">
                    <a:moveTo>
                      <a:pt x="62" y="0"/>
                    </a:moveTo>
                    <a:lnTo>
                      <a:pt x="74" y="1"/>
                    </a:lnTo>
                    <a:lnTo>
                      <a:pt x="87" y="6"/>
                    </a:lnTo>
                    <a:lnTo>
                      <a:pt x="98" y="12"/>
                    </a:lnTo>
                    <a:lnTo>
                      <a:pt x="107" y="20"/>
                    </a:lnTo>
                    <a:lnTo>
                      <a:pt x="115" y="29"/>
                    </a:lnTo>
                    <a:lnTo>
                      <a:pt x="121" y="40"/>
                    </a:lnTo>
                    <a:lnTo>
                      <a:pt x="124" y="53"/>
                    </a:lnTo>
                    <a:lnTo>
                      <a:pt x="125" y="66"/>
                    </a:lnTo>
                    <a:lnTo>
                      <a:pt x="124" y="78"/>
                    </a:lnTo>
                    <a:lnTo>
                      <a:pt x="121" y="91"/>
                    </a:lnTo>
                    <a:lnTo>
                      <a:pt x="115" y="103"/>
                    </a:lnTo>
                    <a:lnTo>
                      <a:pt x="107" y="112"/>
                    </a:lnTo>
                    <a:lnTo>
                      <a:pt x="98" y="120"/>
                    </a:lnTo>
                    <a:lnTo>
                      <a:pt x="87" y="126"/>
                    </a:lnTo>
                    <a:lnTo>
                      <a:pt x="74" y="130"/>
                    </a:lnTo>
                    <a:lnTo>
                      <a:pt x="62" y="131"/>
                    </a:lnTo>
                    <a:lnTo>
                      <a:pt x="49" y="130"/>
                    </a:lnTo>
                    <a:lnTo>
                      <a:pt x="38" y="126"/>
                    </a:lnTo>
                    <a:lnTo>
                      <a:pt x="27" y="120"/>
                    </a:lnTo>
                    <a:lnTo>
                      <a:pt x="18" y="112"/>
                    </a:lnTo>
                    <a:lnTo>
                      <a:pt x="10" y="103"/>
                    </a:lnTo>
                    <a:lnTo>
                      <a:pt x="4" y="91"/>
                    </a:lnTo>
                    <a:lnTo>
                      <a:pt x="1" y="78"/>
                    </a:lnTo>
                    <a:lnTo>
                      <a:pt x="0" y="66"/>
                    </a:lnTo>
                    <a:lnTo>
                      <a:pt x="1" y="53"/>
                    </a:lnTo>
                    <a:lnTo>
                      <a:pt x="4" y="40"/>
                    </a:lnTo>
                    <a:lnTo>
                      <a:pt x="10" y="29"/>
                    </a:lnTo>
                    <a:lnTo>
                      <a:pt x="18" y="20"/>
                    </a:lnTo>
                    <a:lnTo>
                      <a:pt x="27" y="12"/>
                    </a:lnTo>
                    <a:lnTo>
                      <a:pt x="38" y="6"/>
                    </a:lnTo>
                    <a:lnTo>
                      <a:pt x="49" y="1"/>
                    </a:lnTo>
                    <a:lnTo>
                      <a:pt x="62" y="0"/>
                    </a:lnTo>
                    <a:close/>
                  </a:path>
                </a:pathLst>
              </a:custGeom>
              <a:solidFill>
                <a:srgbClr val="0C4244"/>
              </a:solidFill>
              <a:ln w="9525">
                <a:noFill/>
                <a:round/>
                <a:headEnd/>
                <a:tailEnd/>
              </a:ln>
            </p:spPr>
            <p:txBody>
              <a:bodyPr rot="10800000" vert="eaVert"/>
              <a:lstStyle/>
              <a:p>
                <a:endParaRPr lang="en-US" sz="2400"/>
              </a:p>
            </p:txBody>
          </p:sp>
          <p:sp>
            <p:nvSpPr>
              <p:cNvPr id="245" name="Freeform 297"/>
              <p:cNvSpPr>
                <a:spLocks noChangeAspect="1"/>
              </p:cNvSpPr>
              <p:nvPr/>
            </p:nvSpPr>
            <p:spPr bwMode="auto">
              <a:xfrm>
                <a:off x="5018" y="2487"/>
                <a:ext cx="60" cy="62"/>
              </a:xfrm>
              <a:custGeom>
                <a:avLst/>
                <a:gdLst>
                  <a:gd name="T0" fmla="*/ 4 w 120"/>
                  <a:gd name="T1" fmla="*/ 0 h 125"/>
                  <a:gd name="T2" fmla="*/ 5 w 120"/>
                  <a:gd name="T3" fmla="*/ 0 h 125"/>
                  <a:gd name="T4" fmla="*/ 6 w 120"/>
                  <a:gd name="T5" fmla="*/ 0 h 125"/>
                  <a:gd name="T6" fmla="*/ 6 w 120"/>
                  <a:gd name="T7" fmla="*/ 0 h 125"/>
                  <a:gd name="T8" fmla="*/ 7 w 120"/>
                  <a:gd name="T9" fmla="*/ 1 h 125"/>
                  <a:gd name="T10" fmla="*/ 7 w 120"/>
                  <a:gd name="T11" fmla="*/ 1 h 125"/>
                  <a:gd name="T12" fmla="*/ 8 w 120"/>
                  <a:gd name="T13" fmla="*/ 2 h 125"/>
                  <a:gd name="T14" fmla="*/ 8 w 120"/>
                  <a:gd name="T15" fmla="*/ 3 h 125"/>
                  <a:gd name="T16" fmla="*/ 8 w 120"/>
                  <a:gd name="T17" fmla="*/ 3 h 125"/>
                  <a:gd name="T18" fmla="*/ 8 w 120"/>
                  <a:gd name="T19" fmla="*/ 4 h 125"/>
                  <a:gd name="T20" fmla="*/ 8 w 120"/>
                  <a:gd name="T21" fmla="*/ 5 h 125"/>
                  <a:gd name="T22" fmla="*/ 7 w 120"/>
                  <a:gd name="T23" fmla="*/ 6 h 125"/>
                  <a:gd name="T24" fmla="*/ 7 w 120"/>
                  <a:gd name="T25" fmla="*/ 6 h 125"/>
                  <a:gd name="T26" fmla="*/ 6 w 120"/>
                  <a:gd name="T27" fmla="*/ 7 h 125"/>
                  <a:gd name="T28" fmla="*/ 6 w 120"/>
                  <a:gd name="T29" fmla="*/ 7 h 125"/>
                  <a:gd name="T30" fmla="*/ 5 w 120"/>
                  <a:gd name="T31" fmla="*/ 7 h 125"/>
                  <a:gd name="T32" fmla="*/ 4 w 120"/>
                  <a:gd name="T33" fmla="*/ 7 h 125"/>
                  <a:gd name="T34" fmla="*/ 3 w 120"/>
                  <a:gd name="T35" fmla="*/ 7 h 125"/>
                  <a:gd name="T36" fmla="*/ 3 w 120"/>
                  <a:gd name="T37" fmla="*/ 7 h 125"/>
                  <a:gd name="T38" fmla="*/ 2 w 120"/>
                  <a:gd name="T39" fmla="*/ 7 h 125"/>
                  <a:gd name="T40" fmla="*/ 2 w 120"/>
                  <a:gd name="T41" fmla="*/ 6 h 125"/>
                  <a:gd name="T42" fmla="*/ 1 w 120"/>
                  <a:gd name="T43" fmla="*/ 6 h 125"/>
                  <a:gd name="T44" fmla="*/ 1 w 120"/>
                  <a:gd name="T45" fmla="*/ 5 h 125"/>
                  <a:gd name="T46" fmla="*/ 1 w 120"/>
                  <a:gd name="T47" fmla="*/ 4 h 125"/>
                  <a:gd name="T48" fmla="*/ 0 w 120"/>
                  <a:gd name="T49" fmla="*/ 3 h 125"/>
                  <a:gd name="T50" fmla="*/ 1 w 120"/>
                  <a:gd name="T51" fmla="*/ 3 h 125"/>
                  <a:gd name="T52" fmla="*/ 1 w 120"/>
                  <a:gd name="T53" fmla="*/ 2 h 125"/>
                  <a:gd name="T54" fmla="*/ 1 w 120"/>
                  <a:gd name="T55" fmla="*/ 1 h 125"/>
                  <a:gd name="T56" fmla="*/ 2 w 120"/>
                  <a:gd name="T57" fmla="*/ 1 h 125"/>
                  <a:gd name="T58" fmla="*/ 2 w 120"/>
                  <a:gd name="T59" fmla="*/ 0 h 125"/>
                  <a:gd name="T60" fmla="*/ 3 w 120"/>
                  <a:gd name="T61" fmla="*/ 0 h 125"/>
                  <a:gd name="T62" fmla="*/ 3 w 120"/>
                  <a:gd name="T63" fmla="*/ 0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0" y="0"/>
                    </a:moveTo>
                    <a:lnTo>
                      <a:pt x="72" y="2"/>
                    </a:lnTo>
                    <a:lnTo>
                      <a:pt x="83" y="5"/>
                    </a:lnTo>
                    <a:lnTo>
                      <a:pt x="93" y="11"/>
                    </a:lnTo>
                    <a:lnTo>
                      <a:pt x="102" y="19"/>
                    </a:lnTo>
                    <a:lnTo>
                      <a:pt x="109" y="28"/>
                    </a:lnTo>
                    <a:lnTo>
                      <a:pt x="115" y="38"/>
                    </a:lnTo>
                    <a:lnTo>
                      <a:pt x="119" y="50"/>
                    </a:lnTo>
                    <a:lnTo>
                      <a:pt x="120" y="63"/>
                    </a:lnTo>
                    <a:lnTo>
                      <a:pt x="119" y="75"/>
                    </a:lnTo>
                    <a:lnTo>
                      <a:pt x="115" y="87"/>
                    </a:lnTo>
                    <a:lnTo>
                      <a:pt x="109" y="97"/>
                    </a:lnTo>
                    <a:lnTo>
                      <a:pt x="102" y="106"/>
                    </a:lnTo>
                    <a:lnTo>
                      <a:pt x="93" y="114"/>
                    </a:lnTo>
                    <a:lnTo>
                      <a:pt x="83" y="120"/>
                    </a:lnTo>
                    <a:lnTo>
                      <a:pt x="72" y="124"/>
                    </a:lnTo>
                    <a:lnTo>
                      <a:pt x="60" y="125"/>
                    </a:lnTo>
                    <a:lnTo>
                      <a:pt x="48" y="124"/>
                    </a:lnTo>
                    <a:lnTo>
                      <a:pt x="37" y="120"/>
                    </a:lnTo>
                    <a:lnTo>
                      <a:pt x="26" y="114"/>
                    </a:lnTo>
                    <a:lnTo>
                      <a:pt x="18" y="106"/>
                    </a:lnTo>
                    <a:lnTo>
                      <a:pt x="10" y="97"/>
                    </a:lnTo>
                    <a:lnTo>
                      <a:pt x="5" y="87"/>
                    </a:lnTo>
                    <a:lnTo>
                      <a:pt x="1" y="75"/>
                    </a:lnTo>
                    <a:lnTo>
                      <a:pt x="0" y="63"/>
                    </a:lnTo>
                    <a:lnTo>
                      <a:pt x="1" y="50"/>
                    </a:lnTo>
                    <a:lnTo>
                      <a:pt x="5" y="38"/>
                    </a:lnTo>
                    <a:lnTo>
                      <a:pt x="10" y="28"/>
                    </a:lnTo>
                    <a:lnTo>
                      <a:pt x="18" y="19"/>
                    </a:lnTo>
                    <a:lnTo>
                      <a:pt x="26" y="11"/>
                    </a:lnTo>
                    <a:lnTo>
                      <a:pt x="37" y="5"/>
                    </a:lnTo>
                    <a:lnTo>
                      <a:pt x="48" y="2"/>
                    </a:lnTo>
                    <a:lnTo>
                      <a:pt x="60" y="0"/>
                    </a:lnTo>
                    <a:close/>
                  </a:path>
                </a:pathLst>
              </a:custGeom>
              <a:solidFill>
                <a:srgbClr val="21473D"/>
              </a:solidFill>
              <a:ln w="9525">
                <a:noFill/>
                <a:round/>
                <a:headEnd/>
                <a:tailEnd/>
              </a:ln>
            </p:spPr>
            <p:txBody>
              <a:bodyPr rot="10800000" vert="eaVert"/>
              <a:lstStyle/>
              <a:p>
                <a:endParaRPr lang="en-US" sz="2400"/>
              </a:p>
            </p:txBody>
          </p:sp>
          <p:sp>
            <p:nvSpPr>
              <p:cNvPr id="246" name="Freeform 298"/>
              <p:cNvSpPr>
                <a:spLocks noChangeAspect="1"/>
              </p:cNvSpPr>
              <p:nvPr/>
            </p:nvSpPr>
            <p:spPr bwMode="auto">
              <a:xfrm>
                <a:off x="5020" y="2488"/>
                <a:ext cx="57" cy="59"/>
              </a:xfrm>
              <a:custGeom>
                <a:avLst/>
                <a:gdLst>
                  <a:gd name="T0" fmla="*/ 4 w 114"/>
                  <a:gd name="T1" fmla="*/ 0 h 118"/>
                  <a:gd name="T2" fmla="*/ 5 w 114"/>
                  <a:gd name="T3" fmla="*/ 1 h 118"/>
                  <a:gd name="T4" fmla="*/ 5 w 114"/>
                  <a:gd name="T5" fmla="*/ 1 h 118"/>
                  <a:gd name="T6" fmla="*/ 6 w 114"/>
                  <a:gd name="T7" fmla="*/ 1 h 118"/>
                  <a:gd name="T8" fmla="*/ 7 w 114"/>
                  <a:gd name="T9" fmla="*/ 2 h 118"/>
                  <a:gd name="T10" fmla="*/ 7 w 114"/>
                  <a:gd name="T11" fmla="*/ 2 h 118"/>
                  <a:gd name="T12" fmla="*/ 7 w 114"/>
                  <a:gd name="T13" fmla="*/ 3 h 118"/>
                  <a:gd name="T14" fmla="*/ 7 w 114"/>
                  <a:gd name="T15" fmla="*/ 3 h 118"/>
                  <a:gd name="T16" fmla="*/ 7 w 114"/>
                  <a:gd name="T17" fmla="*/ 4 h 118"/>
                  <a:gd name="T18" fmla="*/ 7 w 114"/>
                  <a:gd name="T19" fmla="*/ 5 h 118"/>
                  <a:gd name="T20" fmla="*/ 7 w 114"/>
                  <a:gd name="T21" fmla="*/ 6 h 118"/>
                  <a:gd name="T22" fmla="*/ 7 w 114"/>
                  <a:gd name="T23" fmla="*/ 6 h 118"/>
                  <a:gd name="T24" fmla="*/ 7 w 114"/>
                  <a:gd name="T25" fmla="*/ 7 h 118"/>
                  <a:gd name="T26" fmla="*/ 6 w 114"/>
                  <a:gd name="T27" fmla="*/ 7 h 118"/>
                  <a:gd name="T28" fmla="*/ 5 w 114"/>
                  <a:gd name="T29" fmla="*/ 7 h 118"/>
                  <a:gd name="T30" fmla="*/ 5 w 114"/>
                  <a:gd name="T31" fmla="*/ 7 h 118"/>
                  <a:gd name="T32" fmla="*/ 4 w 114"/>
                  <a:gd name="T33" fmla="*/ 7 h 118"/>
                  <a:gd name="T34" fmla="*/ 3 w 114"/>
                  <a:gd name="T35" fmla="*/ 7 h 118"/>
                  <a:gd name="T36" fmla="*/ 3 w 114"/>
                  <a:gd name="T37" fmla="*/ 7 h 118"/>
                  <a:gd name="T38" fmla="*/ 2 w 114"/>
                  <a:gd name="T39" fmla="*/ 7 h 118"/>
                  <a:gd name="T40" fmla="*/ 2 w 114"/>
                  <a:gd name="T41" fmla="*/ 7 h 118"/>
                  <a:gd name="T42" fmla="*/ 1 w 114"/>
                  <a:gd name="T43" fmla="*/ 6 h 118"/>
                  <a:gd name="T44" fmla="*/ 1 w 114"/>
                  <a:gd name="T45" fmla="*/ 6 h 118"/>
                  <a:gd name="T46" fmla="*/ 1 w 114"/>
                  <a:gd name="T47" fmla="*/ 5 h 118"/>
                  <a:gd name="T48" fmla="*/ 0 w 114"/>
                  <a:gd name="T49" fmla="*/ 4 h 118"/>
                  <a:gd name="T50" fmla="*/ 1 w 114"/>
                  <a:gd name="T51" fmla="*/ 3 h 118"/>
                  <a:gd name="T52" fmla="*/ 1 w 114"/>
                  <a:gd name="T53" fmla="*/ 3 h 118"/>
                  <a:gd name="T54" fmla="*/ 1 w 114"/>
                  <a:gd name="T55" fmla="*/ 2 h 118"/>
                  <a:gd name="T56" fmla="*/ 2 w 114"/>
                  <a:gd name="T57" fmla="*/ 2 h 118"/>
                  <a:gd name="T58" fmla="*/ 2 w 114"/>
                  <a:gd name="T59" fmla="*/ 1 h 118"/>
                  <a:gd name="T60" fmla="*/ 3 w 114"/>
                  <a:gd name="T61" fmla="*/ 1 h 118"/>
                  <a:gd name="T62" fmla="*/ 3 w 114"/>
                  <a:gd name="T63" fmla="*/ 1 h 118"/>
                  <a:gd name="T64" fmla="*/ 4 w 114"/>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8"/>
                  <a:gd name="T101" fmla="*/ 114 w 114"/>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8">
                    <a:moveTo>
                      <a:pt x="57" y="0"/>
                    </a:moveTo>
                    <a:lnTo>
                      <a:pt x="68" y="1"/>
                    </a:lnTo>
                    <a:lnTo>
                      <a:pt x="80" y="4"/>
                    </a:lnTo>
                    <a:lnTo>
                      <a:pt x="89" y="10"/>
                    </a:lnTo>
                    <a:lnTo>
                      <a:pt x="98" y="17"/>
                    </a:lnTo>
                    <a:lnTo>
                      <a:pt x="105" y="26"/>
                    </a:lnTo>
                    <a:lnTo>
                      <a:pt x="110" y="36"/>
                    </a:lnTo>
                    <a:lnTo>
                      <a:pt x="113" y="47"/>
                    </a:lnTo>
                    <a:lnTo>
                      <a:pt x="114" y="59"/>
                    </a:lnTo>
                    <a:lnTo>
                      <a:pt x="113" y="71"/>
                    </a:lnTo>
                    <a:lnTo>
                      <a:pt x="110" y="83"/>
                    </a:lnTo>
                    <a:lnTo>
                      <a:pt x="105" y="92"/>
                    </a:lnTo>
                    <a:lnTo>
                      <a:pt x="98" y="101"/>
                    </a:lnTo>
                    <a:lnTo>
                      <a:pt x="89" y="108"/>
                    </a:lnTo>
                    <a:lnTo>
                      <a:pt x="80" y="114"/>
                    </a:lnTo>
                    <a:lnTo>
                      <a:pt x="68" y="117"/>
                    </a:lnTo>
                    <a:lnTo>
                      <a:pt x="57" y="118"/>
                    </a:lnTo>
                    <a:lnTo>
                      <a:pt x="45" y="117"/>
                    </a:lnTo>
                    <a:lnTo>
                      <a:pt x="35" y="114"/>
                    </a:lnTo>
                    <a:lnTo>
                      <a:pt x="26" y="108"/>
                    </a:lnTo>
                    <a:lnTo>
                      <a:pt x="18" y="101"/>
                    </a:lnTo>
                    <a:lnTo>
                      <a:pt x="11" y="92"/>
                    </a:lnTo>
                    <a:lnTo>
                      <a:pt x="5" y="83"/>
                    </a:lnTo>
                    <a:lnTo>
                      <a:pt x="2" y="71"/>
                    </a:lnTo>
                    <a:lnTo>
                      <a:pt x="0" y="59"/>
                    </a:lnTo>
                    <a:lnTo>
                      <a:pt x="2" y="47"/>
                    </a:lnTo>
                    <a:lnTo>
                      <a:pt x="5" y="36"/>
                    </a:lnTo>
                    <a:lnTo>
                      <a:pt x="11" y="26"/>
                    </a:lnTo>
                    <a:lnTo>
                      <a:pt x="18" y="17"/>
                    </a:lnTo>
                    <a:lnTo>
                      <a:pt x="26" y="10"/>
                    </a:lnTo>
                    <a:lnTo>
                      <a:pt x="35" y="4"/>
                    </a:lnTo>
                    <a:lnTo>
                      <a:pt x="45" y="1"/>
                    </a:lnTo>
                    <a:lnTo>
                      <a:pt x="57" y="0"/>
                    </a:lnTo>
                    <a:close/>
                  </a:path>
                </a:pathLst>
              </a:custGeom>
              <a:solidFill>
                <a:srgbClr val="384C35"/>
              </a:solidFill>
              <a:ln w="9525">
                <a:noFill/>
                <a:round/>
                <a:headEnd/>
                <a:tailEnd/>
              </a:ln>
            </p:spPr>
            <p:txBody>
              <a:bodyPr rot="10800000" vert="eaVert"/>
              <a:lstStyle/>
              <a:p>
                <a:endParaRPr lang="en-US" sz="2400"/>
              </a:p>
            </p:txBody>
          </p:sp>
          <p:sp>
            <p:nvSpPr>
              <p:cNvPr id="247" name="Freeform 299"/>
              <p:cNvSpPr>
                <a:spLocks noChangeAspect="1"/>
              </p:cNvSpPr>
              <p:nvPr/>
            </p:nvSpPr>
            <p:spPr bwMode="auto">
              <a:xfrm>
                <a:off x="5021" y="2489"/>
                <a:ext cx="54" cy="56"/>
              </a:xfrm>
              <a:custGeom>
                <a:avLst/>
                <a:gdLst>
                  <a:gd name="T0" fmla="*/ 4 w 107"/>
                  <a:gd name="T1" fmla="*/ 0 h 112"/>
                  <a:gd name="T2" fmla="*/ 4 w 107"/>
                  <a:gd name="T3" fmla="*/ 1 h 112"/>
                  <a:gd name="T4" fmla="*/ 5 w 107"/>
                  <a:gd name="T5" fmla="*/ 1 h 112"/>
                  <a:gd name="T6" fmla="*/ 6 w 107"/>
                  <a:gd name="T7" fmla="*/ 1 h 112"/>
                  <a:gd name="T8" fmla="*/ 6 w 107"/>
                  <a:gd name="T9" fmla="*/ 1 h 112"/>
                  <a:gd name="T10" fmla="*/ 7 w 107"/>
                  <a:gd name="T11" fmla="*/ 2 h 112"/>
                  <a:gd name="T12" fmla="*/ 7 w 107"/>
                  <a:gd name="T13" fmla="*/ 3 h 112"/>
                  <a:gd name="T14" fmla="*/ 7 w 107"/>
                  <a:gd name="T15" fmla="*/ 3 h 112"/>
                  <a:gd name="T16" fmla="*/ 7 w 107"/>
                  <a:gd name="T17" fmla="*/ 4 h 112"/>
                  <a:gd name="T18" fmla="*/ 7 w 107"/>
                  <a:gd name="T19" fmla="*/ 5 h 112"/>
                  <a:gd name="T20" fmla="*/ 7 w 107"/>
                  <a:gd name="T21" fmla="*/ 5 h 112"/>
                  <a:gd name="T22" fmla="*/ 7 w 107"/>
                  <a:gd name="T23" fmla="*/ 6 h 112"/>
                  <a:gd name="T24" fmla="*/ 6 w 107"/>
                  <a:gd name="T25" fmla="*/ 6 h 112"/>
                  <a:gd name="T26" fmla="*/ 6 w 107"/>
                  <a:gd name="T27" fmla="*/ 7 h 112"/>
                  <a:gd name="T28" fmla="*/ 5 w 107"/>
                  <a:gd name="T29" fmla="*/ 7 h 112"/>
                  <a:gd name="T30" fmla="*/ 4 w 107"/>
                  <a:gd name="T31" fmla="*/ 7 h 112"/>
                  <a:gd name="T32" fmla="*/ 4 w 107"/>
                  <a:gd name="T33" fmla="*/ 7 h 112"/>
                  <a:gd name="T34" fmla="*/ 3 w 107"/>
                  <a:gd name="T35" fmla="*/ 7 h 112"/>
                  <a:gd name="T36" fmla="*/ 2 w 107"/>
                  <a:gd name="T37" fmla="*/ 7 h 112"/>
                  <a:gd name="T38" fmla="*/ 2 w 107"/>
                  <a:gd name="T39" fmla="*/ 7 h 112"/>
                  <a:gd name="T40" fmla="*/ 1 w 107"/>
                  <a:gd name="T41" fmla="*/ 6 h 112"/>
                  <a:gd name="T42" fmla="*/ 1 w 107"/>
                  <a:gd name="T43" fmla="*/ 6 h 112"/>
                  <a:gd name="T44" fmla="*/ 1 w 107"/>
                  <a:gd name="T45" fmla="*/ 5 h 112"/>
                  <a:gd name="T46" fmla="*/ 1 w 107"/>
                  <a:gd name="T47" fmla="*/ 5 h 112"/>
                  <a:gd name="T48" fmla="*/ 0 w 107"/>
                  <a:gd name="T49" fmla="*/ 4 h 112"/>
                  <a:gd name="T50" fmla="*/ 1 w 107"/>
                  <a:gd name="T51" fmla="*/ 3 h 112"/>
                  <a:gd name="T52" fmla="*/ 1 w 107"/>
                  <a:gd name="T53" fmla="*/ 3 h 112"/>
                  <a:gd name="T54" fmla="*/ 1 w 107"/>
                  <a:gd name="T55" fmla="*/ 2 h 112"/>
                  <a:gd name="T56" fmla="*/ 1 w 107"/>
                  <a:gd name="T57" fmla="*/ 1 h 112"/>
                  <a:gd name="T58" fmla="*/ 2 w 107"/>
                  <a:gd name="T59" fmla="*/ 1 h 112"/>
                  <a:gd name="T60" fmla="*/ 2 w 107"/>
                  <a:gd name="T61" fmla="*/ 1 h 112"/>
                  <a:gd name="T62" fmla="*/ 3 w 107"/>
                  <a:gd name="T63" fmla="*/ 1 h 112"/>
                  <a:gd name="T64" fmla="*/ 4 w 107"/>
                  <a:gd name="T65" fmla="*/ 0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12"/>
                  <a:gd name="T101" fmla="*/ 107 w 107"/>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12">
                    <a:moveTo>
                      <a:pt x="53" y="0"/>
                    </a:moveTo>
                    <a:lnTo>
                      <a:pt x="63" y="1"/>
                    </a:lnTo>
                    <a:lnTo>
                      <a:pt x="74" y="4"/>
                    </a:lnTo>
                    <a:lnTo>
                      <a:pt x="83" y="9"/>
                    </a:lnTo>
                    <a:lnTo>
                      <a:pt x="91" y="16"/>
                    </a:lnTo>
                    <a:lnTo>
                      <a:pt x="98" y="25"/>
                    </a:lnTo>
                    <a:lnTo>
                      <a:pt x="102" y="34"/>
                    </a:lnTo>
                    <a:lnTo>
                      <a:pt x="106" y="45"/>
                    </a:lnTo>
                    <a:lnTo>
                      <a:pt x="107" y="56"/>
                    </a:lnTo>
                    <a:lnTo>
                      <a:pt x="106" y="68"/>
                    </a:lnTo>
                    <a:lnTo>
                      <a:pt x="102" y="78"/>
                    </a:lnTo>
                    <a:lnTo>
                      <a:pt x="98" y="87"/>
                    </a:lnTo>
                    <a:lnTo>
                      <a:pt x="91" y="96"/>
                    </a:lnTo>
                    <a:lnTo>
                      <a:pt x="83" y="102"/>
                    </a:lnTo>
                    <a:lnTo>
                      <a:pt x="74" y="107"/>
                    </a:lnTo>
                    <a:lnTo>
                      <a:pt x="63" y="110"/>
                    </a:lnTo>
                    <a:lnTo>
                      <a:pt x="53" y="112"/>
                    </a:lnTo>
                    <a:lnTo>
                      <a:pt x="42" y="110"/>
                    </a:lnTo>
                    <a:lnTo>
                      <a:pt x="32" y="107"/>
                    </a:lnTo>
                    <a:lnTo>
                      <a:pt x="23" y="102"/>
                    </a:lnTo>
                    <a:lnTo>
                      <a:pt x="16" y="96"/>
                    </a:lnTo>
                    <a:lnTo>
                      <a:pt x="9" y="87"/>
                    </a:lnTo>
                    <a:lnTo>
                      <a:pt x="4" y="78"/>
                    </a:lnTo>
                    <a:lnTo>
                      <a:pt x="1" y="68"/>
                    </a:lnTo>
                    <a:lnTo>
                      <a:pt x="0" y="56"/>
                    </a:lnTo>
                    <a:lnTo>
                      <a:pt x="1" y="45"/>
                    </a:lnTo>
                    <a:lnTo>
                      <a:pt x="4" y="34"/>
                    </a:lnTo>
                    <a:lnTo>
                      <a:pt x="9" y="25"/>
                    </a:lnTo>
                    <a:lnTo>
                      <a:pt x="16" y="16"/>
                    </a:lnTo>
                    <a:lnTo>
                      <a:pt x="23" y="9"/>
                    </a:lnTo>
                    <a:lnTo>
                      <a:pt x="32" y="4"/>
                    </a:lnTo>
                    <a:lnTo>
                      <a:pt x="42" y="1"/>
                    </a:lnTo>
                    <a:lnTo>
                      <a:pt x="53" y="0"/>
                    </a:lnTo>
                    <a:close/>
                  </a:path>
                </a:pathLst>
              </a:custGeom>
              <a:solidFill>
                <a:srgbClr val="4C512B"/>
              </a:solidFill>
              <a:ln w="9525">
                <a:noFill/>
                <a:round/>
                <a:headEnd/>
                <a:tailEnd/>
              </a:ln>
            </p:spPr>
            <p:txBody>
              <a:bodyPr rot="10800000" vert="eaVert"/>
              <a:lstStyle/>
              <a:p>
                <a:endParaRPr lang="en-US" sz="2400"/>
              </a:p>
            </p:txBody>
          </p:sp>
          <p:sp>
            <p:nvSpPr>
              <p:cNvPr id="248" name="Freeform 300"/>
              <p:cNvSpPr>
                <a:spLocks noChangeAspect="1"/>
              </p:cNvSpPr>
              <p:nvPr/>
            </p:nvSpPr>
            <p:spPr bwMode="auto">
              <a:xfrm>
                <a:off x="5023" y="2490"/>
                <a:ext cx="50" cy="53"/>
              </a:xfrm>
              <a:custGeom>
                <a:avLst/>
                <a:gdLst>
                  <a:gd name="T0" fmla="*/ 3 w 101"/>
                  <a:gd name="T1" fmla="*/ 0 h 106"/>
                  <a:gd name="T2" fmla="*/ 3 w 101"/>
                  <a:gd name="T3" fmla="*/ 1 h 106"/>
                  <a:gd name="T4" fmla="*/ 4 w 101"/>
                  <a:gd name="T5" fmla="*/ 1 h 106"/>
                  <a:gd name="T6" fmla="*/ 5 w 101"/>
                  <a:gd name="T7" fmla="*/ 1 h 106"/>
                  <a:gd name="T8" fmla="*/ 5 w 101"/>
                  <a:gd name="T9" fmla="*/ 1 h 106"/>
                  <a:gd name="T10" fmla="*/ 5 w 101"/>
                  <a:gd name="T11" fmla="*/ 2 h 106"/>
                  <a:gd name="T12" fmla="*/ 6 w 101"/>
                  <a:gd name="T13" fmla="*/ 2 h 106"/>
                  <a:gd name="T14" fmla="*/ 6 w 101"/>
                  <a:gd name="T15" fmla="*/ 3 h 106"/>
                  <a:gd name="T16" fmla="*/ 6 w 101"/>
                  <a:gd name="T17" fmla="*/ 3 h 106"/>
                  <a:gd name="T18" fmla="*/ 6 w 101"/>
                  <a:gd name="T19" fmla="*/ 4 h 106"/>
                  <a:gd name="T20" fmla="*/ 6 w 101"/>
                  <a:gd name="T21" fmla="*/ 5 h 106"/>
                  <a:gd name="T22" fmla="*/ 5 w 101"/>
                  <a:gd name="T23" fmla="*/ 6 h 106"/>
                  <a:gd name="T24" fmla="*/ 5 w 101"/>
                  <a:gd name="T25" fmla="*/ 6 h 106"/>
                  <a:gd name="T26" fmla="*/ 5 w 101"/>
                  <a:gd name="T27" fmla="*/ 7 h 106"/>
                  <a:gd name="T28" fmla="*/ 4 w 101"/>
                  <a:gd name="T29" fmla="*/ 7 h 106"/>
                  <a:gd name="T30" fmla="*/ 3 w 101"/>
                  <a:gd name="T31" fmla="*/ 7 h 106"/>
                  <a:gd name="T32" fmla="*/ 3 w 101"/>
                  <a:gd name="T33" fmla="*/ 7 h 106"/>
                  <a:gd name="T34" fmla="*/ 2 w 101"/>
                  <a:gd name="T35" fmla="*/ 7 h 106"/>
                  <a:gd name="T36" fmla="*/ 1 w 101"/>
                  <a:gd name="T37" fmla="*/ 7 h 106"/>
                  <a:gd name="T38" fmla="*/ 1 w 101"/>
                  <a:gd name="T39" fmla="*/ 7 h 106"/>
                  <a:gd name="T40" fmla="*/ 0 w 101"/>
                  <a:gd name="T41" fmla="*/ 6 h 106"/>
                  <a:gd name="T42" fmla="*/ 0 w 101"/>
                  <a:gd name="T43" fmla="*/ 6 h 106"/>
                  <a:gd name="T44" fmla="*/ 0 w 101"/>
                  <a:gd name="T45" fmla="*/ 5 h 106"/>
                  <a:gd name="T46" fmla="*/ 0 w 101"/>
                  <a:gd name="T47" fmla="*/ 4 h 106"/>
                  <a:gd name="T48" fmla="*/ 0 w 101"/>
                  <a:gd name="T49" fmla="*/ 3 h 106"/>
                  <a:gd name="T50" fmla="*/ 0 w 101"/>
                  <a:gd name="T51" fmla="*/ 3 h 106"/>
                  <a:gd name="T52" fmla="*/ 0 w 101"/>
                  <a:gd name="T53" fmla="*/ 2 h 106"/>
                  <a:gd name="T54" fmla="*/ 0 w 101"/>
                  <a:gd name="T55" fmla="*/ 2 h 106"/>
                  <a:gd name="T56" fmla="*/ 0 w 101"/>
                  <a:gd name="T57" fmla="*/ 1 h 106"/>
                  <a:gd name="T58" fmla="*/ 1 w 101"/>
                  <a:gd name="T59" fmla="*/ 1 h 106"/>
                  <a:gd name="T60" fmla="*/ 1 w 101"/>
                  <a:gd name="T61" fmla="*/ 1 h 106"/>
                  <a:gd name="T62" fmla="*/ 2 w 101"/>
                  <a:gd name="T63" fmla="*/ 1 h 106"/>
                  <a:gd name="T64" fmla="*/ 3 w 101"/>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6"/>
                  <a:gd name="T101" fmla="*/ 101 w 101"/>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6">
                    <a:moveTo>
                      <a:pt x="51" y="0"/>
                    </a:moveTo>
                    <a:lnTo>
                      <a:pt x="61" y="1"/>
                    </a:lnTo>
                    <a:lnTo>
                      <a:pt x="70" y="5"/>
                    </a:lnTo>
                    <a:lnTo>
                      <a:pt x="80" y="9"/>
                    </a:lnTo>
                    <a:lnTo>
                      <a:pt x="87" y="15"/>
                    </a:lnTo>
                    <a:lnTo>
                      <a:pt x="93" y="23"/>
                    </a:lnTo>
                    <a:lnTo>
                      <a:pt x="98" y="32"/>
                    </a:lnTo>
                    <a:lnTo>
                      <a:pt x="100" y="43"/>
                    </a:lnTo>
                    <a:lnTo>
                      <a:pt x="101" y="53"/>
                    </a:lnTo>
                    <a:lnTo>
                      <a:pt x="100" y="64"/>
                    </a:lnTo>
                    <a:lnTo>
                      <a:pt x="98" y="74"/>
                    </a:lnTo>
                    <a:lnTo>
                      <a:pt x="93" y="83"/>
                    </a:lnTo>
                    <a:lnTo>
                      <a:pt x="87" y="90"/>
                    </a:lnTo>
                    <a:lnTo>
                      <a:pt x="80" y="97"/>
                    </a:lnTo>
                    <a:lnTo>
                      <a:pt x="70" y="102"/>
                    </a:lnTo>
                    <a:lnTo>
                      <a:pt x="61" y="105"/>
                    </a:lnTo>
                    <a:lnTo>
                      <a:pt x="51" y="106"/>
                    </a:lnTo>
                    <a:lnTo>
                      <a:pt x="40" y="105"/>
                    </a:lnTo>
                    <a:lnTo>
                      <a:pt x="31" y="102"/>
                    </a:lnTo>
                    <a:lnTo>
                      <a:pt x="23" y="97"/>
                    </a:lnTo>
                    <a:lnTo>
                      <a:pt x="15" y="90"/>
                    </a:lnTo>
                    <a:lnTo>
                      <a:pt x="9" y="83"/>
                    </a:lnTo>
                    <a:lnTo>
                      <a:pt x="5" y="74"/>
                    </a:lnTo>
                    <a:lnTo>
                      <a:pt x="1" y="64"/>
                    </a:lnTo>
                    <a:lnTo>
                      <a:pt x="0" y="53"/>
                    </a:lnTo>
                    <a:lnTo>
                      <a:pt x="1" y="43"/>
                    </a:lnTo>
                    <a:lnTo>
                      <a:pt x="5" y="32"/>
                    </a:lnTo>
                    <a:lnTo>
                      <a:pt x="9" y="23"/>
                    </a:lnTo>
                    <a:lnTo>
                      <a:pt x="15" y="15"/>
                    </a:lnTo>
                    <a:lnTo>
                      <a:pt x="23" y="9"/>
                    </a:lnTo>
                    <a:lnTo>
                      <a:pt x="31" y="5"/>
                    </a:lnTo>
                    <a:lnTo>
                      <a:pt x="40" y="1"/>
                    </a:lnTo>
                    <a:lnTo>
                      <a:pt x="51" y="0"/>
                    </a:lnTo>
                    <a:close/>
                  </a:path>
                </a:pathLst>
              </a:custGeom>
              <a:solidFill>
                <a:srgbClr val="635623"/>
              </a:solidFill>
              <a:ln w="9525">
                <a:noFill/>
                <a:round/>
                <a:headEnd/>
                <a:tailEnd/>
              </a:ln>
            </p:spPr>
            <p:txBody>
              <a:bodyPr rot="10800000" vert="eaVert"/>
              <a:lstStyle/>
              <a:p>
                <a:endParaRPr lang="en-US" sz="2400"/>
              </a:p>
            </p:txBody>
          </p:sp>
          <p:sp>
            <p:nvSpPr>
              <p:cNvPr id="249" name="Freeform 301"/>
              <p:cNvSpPr>
                <a:spLocks noChangeAspect="1"/>
              </p:cNvSpPr>
              <p:nvPr/>
            </p:nvSpPr>
            <p:spPr bwMode="auto">
              <a:xfrm>
                <a:off x="5024" y="2491"/>
                <a:ext cx="48" cy="50"/>
              </a:xfrm>
              <a:custGeom>
                <a:avLst/>
                <a:gdLst>
                  <a:gd name="T0" fmla="*/ 3 w 95"/>
                  <a:gd name="T1" fmla="*/ 0 h 101"/>
                  <a:gd name="T2" fmla="*/ 4 w 95"/>
                  <a:gd name="T3" fmla="*/ 0 h 101"/>
                  <a:gd name="T4" fmla="*/ 5 w 95"/>
                  <a:gd name="T5" fmla="*/ 0 h 101"/>
                  <a:gd name="T6" fmla="*/ 5 w 95"/>
                  <a:gd name="T7" fmla="*/ 0 h 101"/>
                  <a:gd name="T8" fmla="*/ 6 w 95"/>
                  <a:gd name="T9" fmla="*/ 0 h 101"/>
                  <a:gd name="T10" fmla="*/ 6 w 95"/>
                  <a:gd name="T11" fmla="*/ 1 h 101"/>
                  <a:gd name="T12" fmla="*/ 6 w 95"/>
                  <a:gd name="T13" fmla="*/ 1 h 101"/>
                  <a:gd name="T14" fmla="*/ 6 w 95"/>
                  <a:gd name="T15" fmla="*/ 2 h 101"/>
                  <a:gd name="T16" fmla="*/ 6 w 95"/>
                  <a:gd name="T17" fmla="*/ 3 h 101"/>
                  <a:gd name="T18" fmla="*/ 6 w 95"/>
                  <a:gd name="T19" fmla="*/ 3 h 101"/>
                  <a:gd name="T20" fmla="*/ 6 w 95"/>
                  <a:gd name="T21" fmla="*/ 4 h 101"/>
                  <a:gd name="T22" fmla="*/ 6 w 95"/>
                  <a:gd name="T23" fmla="*/ 4 h 101"/>
                  <a:gd name="T24" fmla="*/ 6 w 95"/>
                  <a:gd name="T25" fmla="*/ 5 h 101"/>
                  <a:gd name="T26" fmla="*/ 5 w 95"/>
                  <a:gd name="T27" fmla="*/ 5 h 101"/>
                  <a:gd name="T28" fmla="*/ 5 w 95"/>
                  <a:gd name="T29" fmla="*/ 6 h 101"/>
                  <a:gd name="T30" fmla="*/ 4 w 95"/>
                  <a:gd name="T31" fmla="*/ 6 h 101"/>
                  <a:gd name="T32" fmla="*/ 3 w 95"/>
                  <a:gd name="T33" fmla="*/ 6 h 101"/>
                  <a:gd name="T34" fmla="*/ 3 w 95"/>
                  <a:gd name="T35" fmla="*/ 6 h 101"/>
                  <a:gd name="T36" fmla="*/ 2 w 95"/>
                  <a:gd name="T37" fmla="*/ 6 h 101"/>
                  <a:gd name="T38" fmla="*/ 2 w 95"/>
                  <a:gd name="T39" fmla="*/ 5 h 101"/>
                  <a:gd name="T40" fmla="*/ 1 w 95"/>
                  <a:gd name="T41" fmla="*/ 5 h 101"/>
                  <a:gd name="T42" fmla="*/ 1 w 95"/>
                  <a:gd name="T43" fmla="*/ 4 h 101"/>
                  <a:gd name="T44" fmla="*/ 1 w 95"/>
                  <a:gd name="T45" fmla="*/ 4 h 101"/>
                  <a:gd name="T46" fmla="*/ 1 w 95"/>
                  <a:gd name="T47" fmla="*/ 3 h 101"/>
                  <a:gd name="T48" fmla="*/ 0 w 95"/>
                  <a:gd name="T49" fmla="*/ 3 h 101"/>
                  <a:gd name="T50" fmla="*/ 1 w 95"/>
                  <a:gd name="T51" fmla="*/ 2 h 101"/>
                  <a:gd name="T52" fmla="*/ 1 w 95"/>
                  <a:gd name="T53" fmla="*/ 1 h 101"/>
                  <a:gd name="T54" fmla="*/ 1 w 95"/>
                  <a:gd name="T55" fmla="*/ 1 h 101"/>
                  <a:gd name="T56" fmla="*/ 1 w 95"/>
                  <a:gd name="T57" fmla="*/ 0 h 101"/>
                  <a:gd name="T58" fmla="*/ 2 w 95"/>
                  <a:gd name="T59" fmla="*/ 0 h 101"/>
                  <a:gd name="T60" fmla="*/ 2 w 95"/>
                  <a:gd name="T61" fmla="*/ 0 h 101"/>
                  <a:gd name="T62" fmla="*/ 3 w 95"/>
                  <a:gd name="T63" fmla="*/ 0 h 101"/>
                  <a:gd name="T64" fmla="*/ 3 w 95"/>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101"/>
                  <a:gd name="T101" fmla="*/ 95 w 95"/>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101">
                    <a:moveTo>
                      <a:pt x="47" y="0"/>
                    </a:moveTo>
                    <a:lnTo>
                      <a:pt x="56" y="1"/>
                    </a:lnTo>
                    <a:lnTo>
                      <a:pt x="65" y="4"/>
                    </a:lnTo>
                    <a:lnTo>
                      <a:pt x="73" y="10"/>
                    </a:lnTo>
                    <a:lnTo>
                      <a:pt x="81" y="15"/>
                    </a:lnTo>
                    <a:lnTo>
                      <a:pt x="87" y="23"/>
                    </a:lnTo>
                    <a:lnTo>
                      <a:pt x="92" y="31"/>
                    </a:lnTo>
                    <a:lnTo>
                      <a:pt x="94" y="41"/>
                    </a:lnTo>
                    <a:lnTo>
                      <a:pt x="95" y="51"/>
                    </a:lnTo>
                    <a:lnTo>
                      <a:pt x="94" y="60"/>
                    </a:lnTo>
                    <a:lnTo>
                      <a:pt x="92" y="69"/>
                    </a:lnTo>
                    <a:lnTo>
                      <a:pt x="87" y="79"/>
                    </a:lnTo>
                    <a:lnTo>
                      <a:pt x="81" y="86"/>
                    </a:lnTo>
                    <a:lnTo>
                      <a:pt x="73" y="91"/>
                    </a:lnTo>
                    <a:lnTo>
                      <a:pt x="65" y="97"/>
                    </a:lnTo>
                    <a:lnTo>
                      <a:pt x="56" y="99"/>
                    </a:lnTo>
                    <a:lnTo>
                      <a:pt x="47" y="101"/>
                    </a:lnTo>
                    <a:lnTo>
                      <a:pt x="38" y="99"/>
                    </a:lnTo>
                    <a:lnTo>
                      <a:pt x="28" y="97"/>
                    </a:lnTo>
                    <a:lnTo>
                      <a:pt x="20" y="91"/>
                    </a:lnTo>
                    <a:lnTo>
                      <a:pt x="13" y="86"/>
                    </a:lnTo>
                    <a:lnTo>
                      <a:pt x="8" y="79"/>
                    </a:lnTo>
                    <a:lnTo>
                      <a:pt x="3" y="69"/>
                    </a:lnTo>
                    <a:lnTo>
                      <a:pt x="1" y="60"/>
                    </a:lnTo>
                    <a:lnTo>
                      <a:pt x="0" y="51"/>
                    </a:lnTo>
                    <a:lnTo>
                      <a:pt x="1" y="41"/>
                    </a:lnTo>
                    <a:lnTo>
                      <a:pt x="3" y="31"/>
                    </a:lnTo>
                    <a:lnTo>
                      <a:pt x="8" y="23"/>
                    </a:lnTo>
                    <a:lnTo>
                      <a:pt x="13" y="15"/>
                    </a:lnTo>
                    <a:lnTo>
                      <a:pt x="20" y="10"/>
                    </a:lnTo>
                    <a:lnTo>
                      <a:pt x="28" y="4"/>
                    </a:lnTo>
                    <a:lnTo>
                      <a:pt x="38" y="1"/>
                    </a:lnTo>
                    <a:lnTo>
                      <a:pt x="47" y="0"/>
                    </a:lnTo>
                    <a:close/>
                  </a:path>
                </a:pathLst>
              </a:custGeom>
              <a:solidFill>
                <a:srgbClr val="775B1C"/>
              </a:solidFill>
              <a:ln w="9525">
                <a:noFill/>
                <a:round/>
                <a:headEnd/>
                <a:tailEnd/>
              </a:ln>
            </p:spPr>
            <p:txBody>
              <a:bodyPr rot="10800000" vert="eaVert"/>
              <a:lstStyle/>
              <a:p>
                <a:endParaRPr lang="en-US" sz="2400"/>
              </a:p>
            </p:txBody>
          </p:sp>
          <p:sp>
            <p:nvSpPr>
              <p:cNvPr id="250" name="Freeform 302"/>
              <p:cNvSpPr>
                <a:spLocks noChangeAspect="1"/>
              </p:cNvSpPr>
              <p:nvPr/>
            </p:nvSpPr>
            <p:spPr bwMode="auto">
              <a:xfrm>
                <a:off x="5026" y="2492"/>
                <a:ext cx="44" cy="46"/>
              </a:xfrm>
              <a:custGeom>
                <a:avLst/>
                <a:gdLst>
                  <a:gd name="T0" fmla="*/ 2 w 89"/>
                  <a:gd name="T1" fmla="*/ 0 h 93"/>
                  <a:gd name="T2" fmla="*/ 3 w 89"/>
                  <a:gd name="T3" fmla="*/ 0 h 93"/>
                  <a:gd name="T4" fmla="*/ 3 w 89"/>
                  <a:gd name="T5" fmla="*/ 0 h 93"/>
                  <a:gd name="T6" fmla="*/ 4 w 89"/>
                  <a:gd name="T7" fmla="*/ 0 h 93"/>
                  <a:gd name="T8" fmla="*/ 4 w 89"/>
                  <a:gd name="T9" fmla="*/ 0 h 93"/>
                  <a:gd name="T10" fmla="*/ 5 w 89"/>
                  <a:gd name="T11" fmla="*/ 1 h 93"/>
                  <a:gd name="T12" fmla="*/ 5 w 89"/>
                  <a:gd name="T13" fmla="*/ 1 h 93"/>
                  <a:gd name="T14" fmla="*/ 5 w 89"/>
                  <a:gd name="T15" fmla="*/ 2 h 93"/>
                  <a:gd name="T16" fmla="*/ 5 w 89"/>
                  <a:gd name="T17" fmla="*/ 2 h 93"/>
                  <a:gd name="T18" fmla="*/ 5 w 89"/>
                  <a:gd name="T19" fmla="*/ 3 h 93"/>
                  <a:gd name="T20" fmla="*/ 5 w 89"/>
                  <a:gd name="T21" fmla="*/ 4 h 93"/>
                  <a:gd name="T22" fmla="*/ 5 w 89"/>
                  <a:gd name="T23" fmla="*/ 4 h 93"/>
                  <a:gd name="T24" fmla="*/ 4 w 89"/>
                  <a:gd name="T25" fmla="*/ 4 h 93"/>
                  <a:gd name="T26" fmla="*/ 4 w 89"/>
                  <a:gd name="T27" fmla="*/ 5 h 93"/>
                  <a:gd name="T28" fmla="*/ 3 w 89"/>
                  <a:gd name="T29" fmla="*/ 5 h 93"/>
                  <a:gd name="T30" fmla="*/ 3 w 89"/>
                  <a:gd name="T31" fmla="*/ 5 h 93"/>
                  <a:gd name="T32" fmla="*/ 2 w 89"/>
                  <a:gd name="T33" fmla="*/ 5 h 93"/>
                  <a:gd name="T34" fmla="*/ 2 w 89"/>
                  <a:gd name="T35" fmla="*/ 5 h 93"/>
                  <a:gd name="T36" fmla="*/ 1 w 89"/>
                  <a:gd name="T37" fmla="*/ 5 h 93"/>
                  <a:gd name="T38" fmla="*/ 1 w 89"/>
                  <a:gd name="T39" fmla="*/ 5 h 93"/>
                  <a:gd name="T40" fmla="*/ 0 w 89"/>
                  <a:gd name="T41" fmla="*/ 4 h 93"/>
                  <a:gd name="T42" fmla="*/ 0 w 89"/>
                  <a:gd name="T43" fmla="*/ 4 h 93"/>
                  <a:gd name="T44" fmla="*/ 0 w 89"/>
                  <a:gd name="T45" fmla="*/ 4 h 93"/>
                  <a:gd name="T46" fmla="*/ 0 w 89"/>
                  <a:gd name="T47" fmla="*/ 3 h 93"/>
                  <a:gd name="T48" fmla="*/ 0 w 89"/>
                  <a:gd name="T49" fmla="*/ 2 h 93"/>
                  <a:gd name="T50" fmla="*/ 0 w 89"/>
                  <a:gd name="T51" fmla="*/ 2 h 93"/>
                  <a:gd name="T52" fmla="*/ 0 w 89"/>
                  <a:gd name="T53" fmla="*/ 1 h 93"/>
                  <a:gd name="T54" fmla="*/ 0 w 89"/>
                  <a:gd name="T55" fmla="*/ 1 h 93"/>
                  <a:gd name="T56" fmla="*/ 0 w 89"/>
                  <a:gd name="T57" fmla="*/ 0 h 93"/>
                  <a:gd name="T58" fmla="*/ 1 w 89"/>
                  <a:gd name="T59" fmla="*/ 0 h 93"/>
                  <a:gd name="T60" fmla="*/ 1 w 89"/>
                  <a:gd name="T61" fmla="*/ 0 h 93"/>
                  <a:gd name="T62" fmla="*/ 2 w 89"/>
                  <a:gd name="T63" fmla="*/ 0 h 93"/>
                  <a:gd name="T64" fmla="*/ 2 w 89"/>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93"/>
                  <a:gd name="T101" fmla="*/ 89 w 89"/>
                  <a:gd name="T102" fmla="*/ 93 h 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93">
                    <a:moveTo>
                      <a:pt x="44" y="0"/>
                    </a:moveTo>
                    <a:lnTo>
                      <a:pt x="53" y="1"/>
                    </a:lnTo>
                    <a:lnTo>
                      <a:pt x="61" y="3"/>
                    </a:lnTo>
                    <a:lnTo>
                      <a:pt x="69" y="8"/>
                    </a:lnTo>
                    <a:lnTo>
                      <a:pt x="76" y="13"/>
                    </a:lnTo>
                    <a:lnTo>
                      <a:pt x="81" y="20"/>
                    </a:lnTo>
                    <a:lnTo>
                      <a:pt x="85" y="27"/>
                    </a:lnTo>
                    <a:lnTo>
                      <a:pt x="88" y="37"/>
                    </a:lnTo>
                    <a:lnTo>
                      <a:pt x="89" y="46"/>
                    </a:lnTo>
                    <a:lnTo>
                      <a:pt x="88" y="55"/>
                    </a:lnTo>
                    <a:lnTo>
                      <a:pt x="85" y="64"/>
                    </a:lnTo>
                    <a:lnTo>
                      <a:pt x="81" y="72"/>
                    </a:lnTo>
                    <a:lnTo>
                      <a:pt x="76" y="79"/>
                    </a:lnTo>
                    <a:lnTo>
                      <a:pt x="69" y="85"/>
                    </a:lnTo>
                    <a:lnTo>
                      <a:pt x="61" y="90"/>
                    </a:lnTo>
                    <a:lnTo>
                      <a:pt x="53" y="92"/>
                    </a:lnTo>
                    <a:lnTo>
                      <a:pt x="44" y="93"/>
                    </a:lnTo>
                    <a:lnTo>
                      <a:pt x="35" y="92"/>
                    </a:lnTo>
                    <a:lnTo>
                      <a:pt x="27" y="90"/>
                    </a:lnTo>
                    <a:lnTo>
                      <a:pt x="20" y="85"/>
                    </a:lnTo>
                    <a:lnTo>
                      <a:pt x="13" y="79"/>
                    </a:lnTo>
                    <a:lnTo>
                      <a:pt x="7" y="72"/>
                    </a:lnTo>
                    <a:lnTo>
                      <a:pt x="4" y="64"/>
                    </a:lnTo>
                    <a:lnTo>
                      <a:pt x="1" y="55"/>
                    </a:lnTo>
                    <a:lnTo>
                      <a:pt x="0" y="46"/>
                    </a:lnTo>
                    <a:lnTo>
                      <a:pt x="1" y="37"/>
                    </a:lnTo>
                    <a:lnTo>
                      <a:pt x="4" y="27"/>
                    </a:lnTo>
                    <a:lnTo>
                      <a:pt x="7" y="20"/>
                    </a:lnTo>
                    <a:lnTo>
                      <a:pt x="13" y="13"/>
                    </a:lnTo>
                    <a:lnTo>
                      <a:pt x="20" y="8"/>
                    </a:lnTo>
                    <a:lnTo>
                      <a:pt x="27" y="3"/>
                    </a:lnTo>
                    <a:lnTo>
                      <a:pt x="35" y="1"/>
                    </a:lnTo>
                    <a:lnTo>
                      <a:pt x="44" y="0"/>
                    </a:lnTo>
                    <a:close/>
                  </a:path>
                </a:pathLst>
              </a:custGeom>
              <a:solidFill>
                <a:srgbClr val="8C6014"/>
              </a:solidFill>
              <a:ln w="9525">
                <a:noFill/>
                <a:round/>
                <a:headEnd/>
                <a:tailEnd/>
              </a:ln>
            </p:spPr>
            <p:txBody>
              <a:bodyPr rot="10800000" vert="eaVert"/>
              <a:lstStyle/>
              <a:p>
                <a:endParaRPr lang="en-US" sz="2400"/>
              </a:p>
            </p:txBody>
          </p:sp>
          <p:sp>
            <p:nvSpPr>
              <p:cNvPr id="251" name="Freeform 303"/>
              <p:cNvSpPr>
                <a:spLocks noChangeAspect="1"/>
              </p:cNvSpPr>
              <p:nvPr/>
            </p:nvSpPr>
            <p:spPr bwMode="auto">
              <a:xfrm>
                <a:off x="5027" y="2493"/>
                <a:ext cx="42" cy="43"/>
              </a:xfrm>
              <a:custGeom>
                <a:avLst/>
                <a:gdLst>
                  <a:gd name="T0" fmla="*/ 3 w 83"/>
                  <a:gd name="T1" fmla="*/ 0 h 86"/>
                  <a:gd name="T2" fmla="*/ 4 w 83"/>
                  <a:gd name="T3" fmla="*/ 1 h 86"/>
                  <a:gd name="T4" fmla="*/ 4 w 83"/>
                  <a:gd name="T5" fmla="*/ 1 h 86"/>
                  <a:gd name="T6" fmla="*/ 5 w 83"/>
                  <a:gd name="T7" fmla="*/ 1 h 86"/>
                  <a:gd name="T8" fmla="*/ 5 w 83"/>
                  <a:gd name="T9" fmla="*/ 1 h 86"/>
                  <a:gd name="T10" fmla="*/ 5 w 83"/>
                  <a:gd name="T11" fmla="*/ 1 h 86"/>
                  <a:gd name="T12" fmla="*/ 5 w 83"/>
                  <a:gd name="T13" fmla="*/ 2 h 86"/>
                  <a:gd name="T14" fmla="*/ 6 w 83"/>
                  <a:gd name="T15" fmla="*/ 3 h 86"/>
                  <a:gd name="T16" fmla="*/ 6 w 83"/>
                  <a:gd name="T17" fmla="*/ 3 h 86"/>
                  <a:gd name="T18" fmla="*/ 6 w 83"/>
                  <a:gd name="T19" fmla="*/ 3 h 86"/>
                  <a:gd name="T20" fmla="*/ 5 w 83"/>
                  <a:gd name="T21" fmla="*/ 4 h 86"/>
                  <a:gd name="T22" fmla="*/ 5 w 83"/>
                  <a:gd name="T23" fmla="*/ 5 h 86"/>
                  <a:gd name="T24" fmla="*/ 5 w 83"/>
                  <a:gd name="T25" fmla="*/ 5 h 86"/>
                  <a:gd name="T26" fmla="*/ 5 w 83"/>
                  <a:gd name="T27" fmla="*/ 5 h 86"/>
                  <a:gd name="T28" fmla="*/ 4 w 83"/>
                  <a:gd name="T29" fmla="*/ 5 h 86"/>
                  <a:gd name="T30" fmla="*/ 4 w 83"/>
                  <a:gd name="T31" fmla="*/ 5 h 86"/>
                  <a:gd name="T32" fmla="*/ 3 w 83"/>
                  <a:gd name="T33" fmla="*/ 5 h 86"/>
                  <a:gd name="T34" fmla="*/ 3 w 83"/>
                  <a:gd name="T35" fmla="*/ 5 h 86"/>
                  <a:gd name="T36" fmla="*/ 2 w 83"/>
                  <a:gd name="T37" fmla="*/ 5 h 86"/>
                  <a:gd name="T38" fmla="*/ 2 w 83"/>
                  <a:gd name="T39" fmla="*/ 5 h 86"/>
                  <a:gd name="T40" fmla="*/ 1 w 83"/>
                  <a:gd name="T41" fmla="*/ 5 h 86"/>
                  <a:gd name="T42" fmla="*/ 1 w 83"/>
                  <a:gd name="T43" fmla="*/ 5 h 86"/>
                  <a:gd name="T44" fmla="*/ 1 w 83"/>
                  <a:gd name="T45" fmla="*/ 4 h 86"/>
                  <a:gd name="T46" fmla="*/ 1 w 83"/>
                  <a:gd name="T47" fmla="*/ 3 h 86"/>
                  <a:gd name="T48" fmla="*/ 0 w 83"/>
                  <a:gd name="T49" fmla="*/ 3 h 86"/>
                  <a:gd name="T50" fmla="*/ 1 w 83"/>
                  <a:gd name="T51" fmla="*/ 3 h 86"/>
                  <a:gd name="T52" fmla="*/ 1 w 83"/>
                  <a:gd name="T53" fmla="*/ 2 h 86"/>
                  <a:gd name="T54" fmla="*/ 1 w 83"/>
                  <a:gd name="T55" fmla="*/ 1 h 86"/>
                  <a:gd name="T56" fmla="*/ 1 w 83"/>
                  <a:gd name="T57" fmla="*/ 1 h 86"/>
                  <a:gd name="T58" fmla="*/ 2 w 83"/>
                  <a:gd name="T59" fmla="*/ 1 h 86"/>
                  <a:gd name="T60" fmla="*/ 2 w 83"/>
                  <a:gd name="T61" fmla="*/ 1 h 86"/>
                  <a:gd name="T62" fmla="*/ 3 w 83"/>
                  <a:gd name="T63" fmla="*/ 1 h 86"/>
                  <a:gd name="T64" fmla="*/ 3 w 83"/>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86"/>
                  <a:gd name="T101" fmla="*/ 83 w 83"/>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86">
                    <a:moveTo>
                      <a:pt x="42" y="0"/>
                    </a:moveTo>
                    <a:lnTo>
                      <a:pt x="50" y="1"/>
                    </a:lnTo>
                    <a:lnTo>
                      <a:pt x="58" y="3"/>
                    </a:lnTo>
                    <a:lnTo>
                      <a:pt x="65" y="7"/>
                    </a:lnTo>
                    <a:lnTo>
                      <a:pt x="72" y="13"/>
                    </a:lnTo>
                    <a:lnTo>
                      <a:pt x="76" y="20"/>
                    </a:lnTo>
                    <a:lnTo>
                      <a:pt x="80" y="26"/>
                    </a:lnTo>
                    <a:lnTo>
                      <a:pt x="82" y="35"/>
                    </a:lnTo>
                    <a:lnTo>
                      <a:pt x="83" y="43"/>
                    </a:lnTo>
                    <a:lnTo>
                      <a:pt x="82" y="52"/>
                    </a:lnTo>
                    <a:lnTo>
                      <a:pt x="80" y="60"/>
                    </a:lnTo>
                    <a:lnTo>
                      <a:pt x="76" y="67"/>
                    </a:lnTo>
                    <a:lnTo>
                      <a:pt x="72" y="74"/>
                    </a:lnTo>
                    <a:lnTo>
                      <a:pt x="65" y="79"/>
                    </a:lnTo>
                    <a:lnTo>
                      <a:pt x="58" y="83"/>
                    </a:lnTo>
                    <a:lnTo>
                      <a:pt x="50" y="85"/>
                    </a:lnTo>
                    <a:lnTo>
                      <a:pt x="42" y="86"/>
                    </a:lnTo>
                    <a:lnTo>
                      <a:pt x="34" y="85"/>
                    </a:lnTo>
                    <a:lnTo>
                      <a:pt x="26" y="83"/>
                    </a:lnTo>
                    <a:lnTo>
                      <a:pt x="19" y="79"/>
                    </a:lnTo>
                    <a:lnTo>
                      <a:pt x="13" y="74"/>
                    </a:lnTo>
                    <a:lnTo>
                      <a:pt x="7" y="67"/>
                    </a:lnTo>
                    <a:lnTo>
                      <a:pt x="4" y="60"/>
                    </a:lnTo>
                    <a:lnTo>
                      <a:pt x="2" y="52"/>
                    </a:lnTo>
                    <a:lnTo>
                      <a:pt x="0" y="43"/>
                    </a:lnTo>
                    <a:lnTo>
                      <a:pt x="2" y="35"/>
                    </a:lnTo>
                    <a:lnTo>
                      <a:pt x="4" y="26"/>
                    </a:lnTo>
                    <a:lnTo>
                      <a:pt x="7" y="20"/>
                    </a:lnTo>
                    <a:lnTo>
                      <a:pt x="13" y="13"/>
                    </a:lnTo>
                    <a:lnTo>
                      <a:pt x="19" y="7"/>
                    </a:lnTo>
                    <a:lnTo>
                      <a:pt x="26" y="3"/>
                    </a:lnTo>
                    <a:lnTo>
                      <a:pt x="34" y="1"/>
                    </a:lnTo>
                    <a:lnTo>
                      <a:pt x="42" y="0"/>
                    </a:lnTo>
                    <a:close/>
                  </a:path>
                </a:pathLst>
              </a:custGeom>
              <a:solidFill>
                <a:srgbClr val="A3660C"/>
              </a:solidFill>
              <a:ln w="9525">
                <a:noFill/>
                <a:round/>
                <a:headEnd/>
                <a:tailEnd/>
              </a:ln>
            </p:spPr>
            <p:txBody>
              <a:bodyPr rot="10800000" vert="eaVert"/>
              <a:lstStyle/>
              <a:p>
                <a:endParaRPr lang="en-US" sz="2400"/>
              </a:p>
            </p:txBody>
          </p:sp>
          <p:sp>
            <p:nvSpPr>
              <p:cNvPr id="252" name="Freeform 304"/>
              <p:cNvSpPr>
                <a:spLocks noChangeAspect="1"/>
              </p:cNvSpPr>
              <p:nvPr/>
            </p:nvSpPr>
            <p:spPr bwMode="auto">
              <a:xfrm>
                <a:off x="5029" y="2494"/>
                <a:ext cx="38" cy="40"/>
              </a:xfrm>
              <a:custGeom>
                <a:avLst/>
                <a:gdLst>
                  <a:gd name="T0" fmla="*/ 2 w 77"/>
                  <a:gd name="T1" fmla="*/ 0 h 80"/>
                  <a:gd name="T2" fmla="*/ 2 w 77"/>
                  <a:gd name="T3" fmla="*/ 1 h 80"/>
                  <a:gd name="T4" fmla="*/ 3 w 77"/>
                  <a:gd name="T5" fmla="*/ 1 h 80"/>
                  <a:gd name="T6" fmla="*/ 3 w 77"/>
                  <a:gd name="T7" fmla="*/ 1 h 80"/>
                  <a:gd name="T8" fmla="*/ 4 w 77"/>
                  <a:gd name="T9" fmla="*/ 1 h 80"/>
                  <a:gd name="T10" fmla="*/ 4 w 77"/>
                  <a:gd name="T11" fmla="*/ 1 h 80"/>
                  <a:gd name="T12" fmla="*/ 4 w 77"/>
                  <a:gd name="T13" fmla="*/ 1 h 80"/>
                  <a:gd name="T14" fmla="*/ 4 w 77"/>
                  <a:gd name="T15" fmla="*/ 2 h 80"/>
                  <a:gd name="T16" fmla="*/ 4 w 77"/>
                  <a:gd name="T17" fmla="*/ 3 h 80"/>
                  <a:gd name="T18" fmla="*/ 4 w 77"/>
                  <a:gd name="T19" fmla="*/ 3 h 80"/>
                  <a:gd name="T20" fmla="*/ 4 w 77"/>
                  <a:gd name="T21" fmla="*/ 3 h 80"/>
                  <a:gd name="T22" fmla="*/ 4 w 77"/>
                  <a:gd name="T23" fmla="*/ 4 h 80"/>
                  <a:gd name="T24" fmla="*/ 4 w 77"/>
                  <a:gd name="T25" fmla="*/ 5 h 80"/>
                  <a:gd name="T26" fmla="*/ 3 w 77"/>
                  <a:gd name="T27" fmla="*/ 5 h 80"/>
                  <a:gd name="T28" fmla="*/ 3 w 77"/>
                  <a:gd name="T29" fmla="*/ 5 h 80"/>
                  <a:gd name="T30" fmla="*/ 2 w 77"/>
                  <a:gd name="T31" fmla="*/ 5 h 80"/>
                  <a:gd name="T32" fmla="*/ 2 w 77"/>
                  <a:gd name="T33" fmla="*/ 5 h 80"/>
                  <a:gd name="T34" fmla="*/ 1 w 77"/>
                  <a:gd name="T35" fmla="*/ 5 h 80"/>
                  <a:gd name="T36" fmla="*/ 1 w 77"/>
                  <a:gd name="T37" fmla="*/ 5 h 80"/>
                  <a:gd name="T38" fmla="*/ 1 w 77"/>
                  <a:gd name="T39" fmla="*/ 5 h 80"/>
                  <a:gd name="T40" fmla="*/ 0 w 77"/>
                  <a:gd name="T41" fmla="*/ 5 h 80"/>
                  <a:gd name="T42" fmla="*/ 0 w 77"/>
                  <a:gd name="T43" fmla="*/ 4 h 80"/>
                  <a:gd name="T44" fmla="*/ 0 w 77"/>
                  <a:gd name="T45" fmla="*/ 3 h 80"/>
                  <a:gd name="T46" fmla="*/ 0 w 77"/>
                  <a:gd name="T47" fmla="*/ 3 h 80"/>
                  <a:gd name="T48" fmla="*/ 0 w 77"/>
                  <a:gd name="T49" fmla="*/ 3 h 80"/>
                  <a:gd name="T50" fmla="*/ 0 w 77"/>
                  <a:gd name="T51" fmla="*/ 2 h 80"/>
                  <a:gd name="T52" fmla="*/ 0 w 77"/>
                  <a:gd name="T53" fmla="*/ 1 h 80"/>
                  <a:gd name="T54" fmla="*/ 0 w 77"/>
                  <a:gd name="T55" fmla="*/ 1 h 80"/>
                  <a:gd name="T56" fmla="*/ 0 w 77"/>
                  <a:gd name="T57" fmla="*/ 1 h 80"/>
                  <a:gd name="T58" fmla="*/ 1 w 77"/>
                  <a:gd name="T59" fmla="*/ 1 h 80"/>
                  <a:gd name="T60" fmla="*/ 1 w 77"/>
                  <a:gd name="T61" fmla="*/ 1 h 80"/>
                  <a:gd name="T62" fmla="*/ 1 w 77"/>
                  <a:gd name="T63" fmla="*/ 1 h 80"/>
                  <a:gd name="T64" fmla="*/ 2 w 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0"/>
                  <a:gd name="T101" fmla="*/ 77 w 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0">
                    <a:moveTo>
                      <a:pt x="38" y="0"/>
                    </a:moveTo>
                    <a:lnTo>
                      <a:pt x="46" y="1"/>
                    </a:lnTo>
                    <a:lnTo>
                      <a:pt x="53" y="4"/>
                    </a:lnTo>
                    <a:lnTo>
                      <a:pt x="60" y="7"/>
                    </a:lnTo>
                    <a:lnTo>
                      <a:pt x="65" y="12"/>
                    </a:lnTo>
                    <a:lnTo>
                      <a:pt x="70" y="18"/>
                    </a:lnTo>
                    <a:lnTo>
                      <a:pt x="74" y="24"/>
                    </a:lnTo>
                    <a:lnTo>
                      <a:pt x="76" y="31"/>
                    </a:lnTo>
                    <a:lnTo>
                      <a:pt x="77" y="39"/>
                    </a:lnTo>
                    <a:lnTo>
                      <a:pt x="76" y="47"/>
                    </a:lnTo>
                    <a:lnTo>
                      <a:pt x="74" y="54"/>
                    </a:lnTo>
                    <a:lnTo>
                      <a:pt x="70" y="61"/>
                    </a:lnTo>
                    <a:lnTo>
                      <a:pt x="65" y="68"/>
                    </a:lnTo>
                    <a:lnTo>
                      <a:pt x="60" y="73"/>
                    </a:lnTo>
                    <a:lnTo>
                      <a:pt x="53" y="76"/>
                    </a:lnTo>
                    <a:lnTo>
                      <a:pt x="46" y="79"/>
                    </a:lnTo>
                    <a:lnTo>
                      <a:pt x="38" y="80"/>
                    </a:lnTo>
                    <a:lnTo>
                      <a:pt x="30" y="79"/>
                    </a:lnTo>
                    <a:lnTo>
                      <a:pt x="23" y="76"/>
                    </a:lnTo>
                    <a:lnTo>
                      <a:pt x="17" y="73"/>
                    </a:lnTo>
                    <a:lnTo>
                      <a:pt x="11" y="68"/>
                    </a:lnTo>
                    <a:lnTo>
                      <a:pt x="7" y="61"/>
                    </a:lnTo>
                    <a:lnTo>
                      <a:pt x="3" y="54"/>
                    </a:lnTo>
                    <a:lnTo>
                      <a:pt x="1" y="47"/>
                    </a:lnTo>
                    <a:lnTo>
                      <a:pt x="0" y="39"/>
                    </a:lnTo>
                    <a:lnTo>
                      <a:pt x="1" y="31"/>
                    </a:lnTo>
                    <a:lnTo>
                      <a:pt x="3" y="24"/>
                    </a:lnTo>
                    <a:lnTo>
                      <a:pt x="7" y="18"/>
                    </a:lnTo>
                    <a:lnTo>
                      <a:pt x="11" y="12"/>
                    </a:lnTo>
                    <a:lnTo>
                      <a:pt x="17" y="7"/>
                    </a:lnTo>
                    <a:lnTo>
                      <a:pt x="23" y="4"/>
                    </a:lnTo>
                    <a:lnTo>
                      <a:pt x="30" y="1"/>
                    </a:lnTo>
                    <a:lnTo>
                      <a:pt x="38" y="0"/>
                    </a:lnTo>
                    <a:close/>
                  </a:path>
                </a:pathLst>
              </a:custGeom>
              <a:solidFill>
                <a:srgbClr val="B76B05"/>
              </a:solidFill>
              <a:ln w="9525">
                <a:noFill/>
                <a:round/>
                <a:headEnd/>
                <a:tailEnd/>
              </a:ln>
            </p:spPr>
            <p:txBody>
              <a:bodyPr rot="10800000" vert="eaVert"/>
              <a:lstStyle/>
              <a:p>
                <a:endParaRPr lang="en-US" sz="2400"/>
              </a:p>
            </p:txBody>
          </p:sp>
          <p:sp>
            <p:nvSpPr>
              <p:cNvPr id="253" name="Freeform 305"/>
              <p:cNvSpPr>
                <a:spLocks noChangeAspect="1"/>
              </p:cNvSpPr>
              <p:nvPr/>
            </p:nvSpPr>
            <p:spPr bwMode="auto">
              <a:xfrm>
                <a:off x="4839" y="2487"/>
                <a:ext cx="66" cy="69"/>
              </a:xfrm>
              <a:custGeom>
                <a:avLst/>
                <a:gdLst>
                  <a:gd name="T0" fmla="*/ 4 w 132"/>
                  <a:gd name="T1" fmla="*/ 0 h 138"/>
                  <a:gd name="T2" fmla="*/ 5 w 132"/>
                  <a:gd name="T3" fmla="*/ 1 h 138"/>
                  <a:gd name="T4" fmla="*/ 6 w 132"/>
                  <a:gd name="T5" fmla="*/ 1 h 138"/>
                  <a:gd name="T6" fmla="*/ 6 w 132"/>
                  <a:gd name="T7" fmla="*/ 1 h 138"/>
                  <a:gd name="T8" fmla="*/ 7 w 132"/>
                  <a:gd name="T9" fmla="*/ 1 h 138"/>
                  <a:gd name="T10" fmla="*/ 8 w 132"/>
                  <a:gd name="T11" fmla="*/ 2 h 138"/>
                  <a:gd name="T12" fmla="*/ 8 w 132"/>
                  <a:gd name="T13" fmla="*/ 3 h 138"/>
                  <a:gd name="T14" fmla="*/ 8 w 132"/>
                  <a:gd name="T15" fmla="*/ 3 h 138"/>
                  <a:gd name="T16" fmla="*/ 8 w 132"/>
                  <a:gd name="T17" fmla="*/ 4 h 138"/>
                  <a:gd name="T18" fmla="*/ 8 w 132"/>
                  <a:gd name="T19" fmla="*/ 5 h 138"/>
                  <a:gd name="T20" fmla="*/ 8 w 132"/>
                  <a:gd name="T21" fmla="*/ 6 h 138"/>
                  <a:gd name="T22" fmla="*/ 8 w 132"/>
                  <a:gd name="T23" fmla="*/ 7 h 138"/>
                  <a:gd name="T24" fmla="*/ 7 w 132"/>
                  <a:gd name="T25" fmla="*/ 7 h 138"/>
                  <a:gd name="T26" fmla="*/ 6 w 132"/>
                  <a:gd name="T27" fmla="*/ 8 h 138"/>
                  <a:gd name="T28" fmla="*/ 6 w 132"/>
                  <a:gd name="T29" fmla="*/ 9 h 138"/>
                  <a:gd name="T30" fmla="*/ 5 w 132"/>
                  <a:gd name="T31" fmla="*/ 9 h 138"/>
                  <a:gd name="T32" fmla="*/ 4 w 132"/>
                  <a:gd name="T33" fmla="*/ 9 h 138"/>
                  <a:gd name="T34" fmla="*/ 3 w 132"/>
                  <a:gd name="T35" fmla="*/ 9 h 138"/>
                  <a:gd name="T36" fmla="*/ 2 w 132"/>
                  <a:gd name="T37" fmla="*/ 9 h 138"/>
                  <a:gd name="T38" fmla="*/ 2 w 132"/>
                  <a:gd name="T39" fmla="*/ 8 h 138"/>
                  <a:gd name="T40" fmla="*/ 1 w 132"/>
                  <a:gd name="T41" fmla="*/ 7 h 138"/>
                  <a:gd name="T42" fmla="*/ 1 w 132"/>
                  <a:gd name="T43" fmla="*/ 7 h 138"/>
                  <a:gd name="T44" fmla="*/ 1 w 132"/>
                  <a:gd name="T45" fmla="*/ 6 h 138"/>
                  <a:gd name="T46" fmla="*/ 1 w 132"/>
                  <a:gd name="T47" fmla="*/ 5 h 138"/>
                  <a:gd name="T48" fmla="*/ 0 w 132"/>
                  <a:gd name="T49" fmla="*/ 4 h 138"/>
                  <a:gd name="T50" fmla="*/ 1 w 132"/>
                  <a:gd name="T51" fmla="*/ 3 h 138"/>
                  <a:gd name="T52" fmla="*/ 1 w 132"/>
                  <a:gd name="T53" fmla="*/ 3 h 138"/>
                  <a:gd name="T54" fmla="*/ 1 w 132"/>
                  <a:gd name="T55" fmla="*/ 2 h 138"/>
                  <a:gd name="T56" fmla="*/ 1 w 132"/>
                  <a:gd name="T57" fmla="*/ 1 h 138"/>
                  <a:gd name="T58" fmla="*/ 2 w 132"/>
                  <a:gd name="T59" fmla="*/ 1 h 138"/>
                  <a:gd name="T60" fmla="*/ 2 w 132"/>
                  <a:gd name="T61" fmla="*/ 1 h 138"/>
                  <a:gd name="T62" fmla="*/ 3 w 132"/>
                  <a:gd name="T63" fmla="*/ 1 h 138"/>
                  <a:gd name="T64" fmla="*/ 4 w 132"/>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38"/>
                  <a:gd name="T101" fmla="*/ 132 w 132"/>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38">
                    <a:moveTo>
                      <a:pt x="67" y="0"/>
                    </a:moveTo>
                    <a:lnTo>
                      <a:pt x="79" y="2"/>
                    </a:lnTo>
                    <a:lnTo>
                      <a:pt x="92" y="6"/>
                    </a:lnTo>
                    <a:lnTo>
                      <a:pt x="103" y="12"/>
                    </a:lnTo>
                    <a:lnTo>
                      <a:pt x="113" y="20"/>
                    </a:lnTo>
                    <a:lnTo>
                      <a:pt x="121" y="30"/>
                    </a:lnTo>
                    <a:lnTo>
                      <a:pt x="126" y="42"/>
                    </a:lnTo>
                    <a:lnTo>
                      <a:pt x="131" y="55"/>
                    </a:lnTo>
                    <a:lnTo>
                      <a:pt x="132" y="68"/>
                    </a:lnTo>
                    <a:lnTo>
                      <a:pt x="131" y="82"/>
                    </a:lnTo>
                    <a:lnTo>
                      <a:pt x="126" y="95"/>
                    </a:lnTo>
                    <a:lnTo>
                      <a:pt x="121" y="106"/>
                    </a:lnTo>
                    <a:lnTo>
                      <a:pt x="113" y="117"/>
                    </a:lnTo>
                    <a:lnTo>
                      <a:pt x="103" y="126"/>
                    </a:lnTo>
                    <a:lnTo>
                      <a:pt x="92" y="132"/>
                    </a:lnTo>
                    <a:lnTo>
                      <a:pt x="79" y="136"/>
                    </a:lnTo>
                    <a:lnTo>
                      <a:pt x="67" y="138"/>
                    </a:lnTo>
                    <a:lnTo>
                      <a:pt x="53" y="136"/>
                    </a:lnTo>
                    <a:lnTo>
                      <a:pt x="40" y="132"/>
                    </a:lnTo>
                    <a:lnTo>
                      <a:pt x="30" y="126"/>
                    </a:lnTo>
                    <a:lnTo>
                      <a:pt x="19" y="117"/>
                    </a:lnTo>
                    <a:lnTo>
                      <a:pt x="11" y="106"/>
                    </a:lnTo>
                    <a:lnTo>
                      <a:pt x="6" y="95"/>
                    </a:lnTo>
                    <a:lnTo>
                      <a:pt x="1" y="82"/>
                    </a:lnTo>
                    <a:lnTo>
                      <a:pt x="0" y="68"/>
                    </a:lnTo>
                    <a:lnTo>
                      <a:pt x="1" y="55"/>
                    </a:lnTo>
                    <a:lnTo>
                      <a:pt x="6" y="42"/>
                    </a:lnTo>
                    <a:lnTo>
                      <a:pt x="11" y="30"/>
                    </a:lnTo>
                    <a:lnTo>
                      <a:pt x="19" y="20"/>
                    </a:lnTo>
                    <a:lnTo>
                      <a:pt x="30" y="12"/>
                    </a:lnTo>
                    <a:lnTo>
                      <a:pt x="40" y="6"/>
                    </a:lnTo>
                    <a:lnTo>
                      <a:pt x="53" y="2"/>
                    </a:lnTo>
                    <a:lnTo>
                      <a:pt x="67" y="0"/>
                    </a:lnTo>
                    <a:close/>
                  </a:path>
                </a:pathLst>
              </a:custGeom>
              <a:solidFill>
                <a:srgbClr val="00335B"/>
              </a:solidFill>
              <a:ln w="9525">
                <a:noFill/>
                <a:round/>
                <a:headEnd/>
                <a:tailEnd/>
              </a:ln>
            </p:spPr>
            <p:txBody>
              <a:bodyPr rot="10800000" vert="eaVert"/>
              <a:lstStyle/>
              <a:p>
                <a:endParaRPr lang="en-US" sz="2400"/>
              </a:p>
            </p:txBody>
          </p:sp>
          <p:sp>
            <p:nvSpPr>
              <p:cNvPr id="254" name="Freeform 306"/>
              <p:cNvSpPr>
                <a:spLocks noChangeAspect="1"/>
              </p:cNvSpPr>
              <p:nvPr/>
            </p:nvSpPr>
            <p:spPr bwMode="auto">
              <a:xfrm>
                <a:off x="4841" y="2488"/>
                <a:ext cx="63" cy="66"/>
              </a:xfrm>
              <a:custGeom>
                <a:avLst/>
                <a:gdLst>
                  <a:gd name="T0" fmla="*/ 4 w 126"/>
                  <a:gd name="T1" fmla="*/ 0 h 132"/>
                  <a:gd name="T2" fmla="*/ 5 w 126"/>
                  <a:gd name="T3" fmla="*/ 1 h 132"/>
                  <a:gd name="T4" fmla="*/ 6 w 126"/>
                  <a:gd name="T5" fmla="*/ 1 h 132"/>
                  <a:gd name="T6" fmla="*/ 7 w 126"/>
                  <a:gd name="T7" fmla="*/ 1 h 132"/>
                  <a:gd name="T8" fmla="*/ 7 w 126"/>
                  <a:gd name="T9" fmla="*/ 1 h 132"/>
                  <a:gd name="T10" fmla="*/ 8 w 126"/>
                  <a:gd name="T11" fmla="*/ 2 h 132"/>
                  <a:gd name="T12" fmla="*/ 8 w 126"/>
                  <a:gd name="T13" fmla="*/ 2 h 132"/>
                  <a:gd name="T14" fmla="*/ 8 w 126"/>
                  <a:gd name="T15" fmla="*/ 3 h 132"/>
                  <a:gd name="T16" fmla="*/ 8 w 126"/>
                  <a:gd name="T17" fmla="*/ 4 h 132"/>
                  <a:gd name="T18" fmla="*/ 8 w 126"/>
                  <a:gd name="T19" fmla="*/ 5 h 132"/>
                  <a:gd name="T20" fmla="*/ 8 w 126"/>
                  <a:gd name="T21" fmla="*/ 6 h 132"/>
                  <a:gd name="T22" fmla="*/ 8 w 126"/>
                  <a:gd name="T23" fmla="*/ 6 h 132"/>
                  <a:gd name="T24" fmla="*/ 7 w 126"/>
                  <a:gd name="T25" fmla="*/ 7 h 132"/>
                  <a:gd name="T26" fmla="*/ 7 w 126"/>
                  <a:gd name="T27" fmla="*/ 8 h 132"/>
                  <a:gd name="T28" fmla="*/ 6 w 126"/>
                  <a:gd name="T29" fmla="*/ 8 h 132"/>
                  <a:gd name="T30" fmla="*/ 5 w 126"/>
                  <a:gd name="T31" fmla="*/ 8 h 132"/>
                  <a:gd name="T32" fmla="*/ 4 w 126"/>
                  <a:gd name="T33" fmla="*/ 8 h 132"/>
                  <a:gd name="T34" fmla="*/ 4 w 126"/>
                  <a:gd name="T35" fmla="*/ 8 h 132"/>
                  <a:gd name="T36" fmla="*/ 3 w 126"/>
                  <a:gd name="T37" fmla="*/ 8 h 132"/>
                  <a:gd name="T38" fmla="*/ 2 w 126"/>
                  <a:gd name="T39" fmla="*/ 8 h 132"/>
                  <a:gd name="T40" fmla="*/ 2 w 126"/>
                  <a:gd name="T41" fmla="*/ 7 h 132"/>
                  <a:gd name="T42" fmla="*/ 1 w 126"/>
                  <a:gd name="T43" fmla="*/ 6 h 132"/>
                  <a:gd name="T44" fmla="*/ 1 w 126"/>
                  <a:gd name="T45" fmla="*/ 6 h 132"/>
                  <a:gd name="T46" fmla="*/ 1 w 126"/>
                  <a:gd name="T47" fmla="*/ 5 h 132"/>
                  <a:gd name="T48" fmla="*/ 0 w 126"/>
                  <a:gd name="T49" fmla="*/ 4 h 132"/>
                  <a:gd name="T50" fmla="*/ 1 w 126"/>
                  <a:gd name="T51" fmla="*/ 3 h 132"/>
                  <a:gd name="T52" fmla="*/ 1 w 126"/>
                  <a:gd name="T53" fmla="*/ 2 h 132"/>
                  <a:gd name="T54" fmla="*/ 1 w 126"/>
                  <a:gd name="T55" fmla="*/ 2 h 132"/>
                  <a:gd name="T56" fmla="*/ 2 w 126"/>
                  <a:gd name="T57" fmla="*/ 1 h 132"/>
                  <a:gd name="T58" fmla="*/ 2 w 126"/>
                  <a:gd name="T59" fmla="*/ 1 h 132"/>
                  <a:gd name="T60" fmla="*/ 3 w 126"/>
                  <a:gd name="T61" fmla="*/ 1 h 132"/>
                  <a:gd name="T62" fmla="*/ 4 w 126"/>
                  <a:gd name="T63" fmla="*/ 1 h 132"/>
                  <a:gd name="T64" fmla="*/ 4 w 126"/>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2"/>
                  <a:gd name="T101" fmla="*/ 126 w 126"/>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2">
                    <a:moveTo>
                      <a:pt x="63" y="0"/>
                    </a:moveTo>
                    <a:lnTo>
                      <a:pt x="75" y="1"/>
                    </a:lnTo>
                    <a:lnTo>
                      <a:pt x="87" y="5"/>
                    </a:lnTo>
                    <a:lnTo>
                      <a:pt x="98" y="11"/>
                    </a:lnTo>
                    <a:lnTo>
                      <a:pt x="108" y="19"/>
                    </a:lnTo>
                    <a:lnTo>
                      <a:pt x="116" y="28"/>
                    </a:lnTo>
                    <a:lnTo>
                      <a:pt x="121" y="40"/>
                    </a:lnTo>
                    <a:lnTo>
                      <a:pt x="125" y="53"/>
                    </a:lnTo>
                    <a:lnTo>
                      <a:pt x="126" y="65"/>
                    </a:lnTo>
                    <a:lnTo>
                      <a:pt x="125" y="79"/>
                    </a:lnTo>
                    <a:lnTo>
                      <a:pt x="121" y="92"/>
                    </a:lnTo>
                    <a:lnTo>
                      <a:pt x="116" y="102"/>
                    </a:lnTo>
                    <a:lnTo>
                      <a:pt x="108" y="112"/>
                    </a:lnTo>
                    <a:lnTo>
                      <a:pt x="98" y="121"/>
                    </a:lnTo>
                    <a:lnTo>
                      <a:pt x="87" y="126"/>
                    </a:lnTo>
                    <a:lnTo>
                      <a:pt x="75" y="131"/>
                    </a:lnTo>
                    <a:lnTo>
                      <a:pt x="63" y="132"/>
                    </a:lnTo>
                    <a:lnTo>
                      <a:pt x="50" y="131"/>
                    </a:lnTo>
                    <a:lnTo>
                      <a:pt x="38" y="126"/>
                    </a:lnTo>
                    <a:lnTo>
                      <a:pt x="28" y="121"/>
                    </a:lnTo>
                    <a:lnTo>
                      <a:pt x="19" y="112"/>
                    </a:lnTo>
                    <a:lnTo>
                      <a:pt x="11" y="102"/>
                    </a:lnTo>
                    <a:lnTo>
                      <a:pt x="5" y="92"/>
                    </a:lnTo>
                    <a:lnTo>
                      <a:pt x="2" y="79"/>
                    </a:lnTo>
                    <a:lnTo>
                      <a:pt x="0" y="65"/>
                    </a:lnTo>
                    <a:lnTo>
                      <a:pt x="2" y="53"/>
                    </a:lnTo>
                    <a:lnTo>
                      <a:pt x="5" y="40"/>
                    </a:lnTo>
                    <a:lnTo>
                      <a:pt x="11" y="28"/>
                    </a:lnTo>
                    <a:lnTo>
                      <a:pt x="19" y="19"/>
                    </a:lnTo>
                    <a:lnTo>
                      <a:pt x="28" y="11"/>
                    </a:lnTo>
                    <a:lnTo>
                      <a:pt x="38" y="5"/>
                    </a:lnTo>
                    <a:lnTo>
                      <a:pt x="50" y="1"/>
                    </a:lnTo>
                    <a:lnTo>
                      <a:pt x="63" y="0"/>
                    </a:lnTo>
                    <a:close/>
                  </a:path>
                </a:pathLst>
              </a:custGeom>
              <a:solidFill>
                <a:srgbClr val="003854"/>
              </a:solidFill>
              <a:ln w="9525">
                <a:noFill/>
                <a:round/>
                <a:headEnd/>
                <a:tailEnd/>
              </a:ln>
            </p:spPr>
            <p:txBody>
              <a:bodyPr rot="10800000" vert="eaVert"/>
              <a:lstStyle/>
              <a:p>
                <a:endParaRPr lang="en-US" sz="2400"/>
              </a:p>
            </p:txBody>
          </p:sp>
          <p:sp>
            <p:nvSpPr>
              <p:cNvPr id="255" name="Freeform 307"/>
              <p:cNvSpPr>
                <a:spLocks noChangeAspect="1"/>
              </p:cNvSpPr>
              <p:nvPr/>
            </p:nvSpPr>
            <p:spPr bwMode="auto">
              <a:xfrm>
                <a:off x="4842" y="2489"/>
                <a:ext cx="60" cy="63"/>
              </a:xfrm>
              <a:custGeom>
                <a:avLst/>
                <a:gdLst>
                  <a:gd name="T0" fmla="*/ 4 w 120"/>
                  <a:gd name="T1" fmla="*/ 0 h 125"/>
                  <a:gd name="T2" fmla="*/ 5 w 120"/>
                  <a:gd name="T3" fmla="*/ 1 h 125"/>
                  <a:gd name="T4" fmla="*/ 6 w 120"/>
                  <a:gd name="T5" fmla="*/ 1 h 125"/>
                  <a:gd name="T6" fmla="*/ 6 w 120"/>
                  <a:gd name="T7" fmla="*/ 1 h 125"/>
                  <a:gd name="T8" fmla="*/ 7 w 120"/>
                  <a:gd name="T9" fmla="*/ 2 h 125"/>
                  <a:gd name="T10" fmla="*/ 7 w 120"/>
                  <a:gd name="T11" fmla="*/ 2 h 125"/>
                  <a:gd name="T12" fmla="*/ 8 w 120"/>
                  <a:gd name="T13" fmla="*/ 3 h 125"/>
                  <a:gd name="T14" fmla="*/ 8 w 120"/>
                  <a:gd name="T15" fmla="*/ 4 h 125"/>
                  <a:gd name="T16" fmla="*/ 8 w 120"/>
                  <a:gd name="T17" fmla="*/ 4 h 125"/>
                  <a:gd name="T18" fmla="*/ 8 w 120"/>
                  <a:gd name="T19" fmla="*/ 5 h 125"/>
                  <a:gd name="T20" fmla="*/ 8 w 120"/>
                  <a:gd name="T21" fmla="*/ 6 h 125"/>
                  <a:gd name="T22" fmla="*/ 7 w 120"/>
                  <a:gd name="T23" fmla="*/ 7 h 125"/>
                  <a:gd name="T24" fmla="*/ 7 w 120"/>
                  <a:gd name="T25" fmla="*/ 7 h 125"/>
                  <a:gd name="T26" fmla="*/ 6 w 120"/>
                  <a:gd name="T27" fmla="*/ 8 h 125"/>
                  <a:gd name="T28" fmla="*/ 6 w 120"/>
                  <a:gd name="T29" fmla="*/ 8 h 125"/>
                  <a:gd name="T30" fmla="*/ 5 w 120"/>
                  <a:gd name="T31" fmla="*/ 8 h 125"/>
                  <a:gd name="T32" fmla="*/ 4 w 120"/>
                  <a:gd name="T33" fmla="*/ 8 h 125"/>
                  <a:gd name="T34" fmla="*/ 3 w 120"/>
                  <a:gd name="T35" fmla="*/ 8 h 125"/>
                  <a:gd name="T36" fmla="*/ 3 w 120"/>
                  <a:gd name="T37" fmla="*/ 8 h 125"/>
                  <a:gd name="T38" fmla="*/ 2 w 120"/>
                  <a:gd name="T39" fmla="*/ 8 h 125"/>
                  <a:gd name="T40" fmla="*/ 2 w 120"/>
                  <a:gd name="T41" fmla="*/ 7 h 125"/>
                  <a:gd name="T42" fmla="*/ 1 w 120"/>
                  <a:gd name="T43" fmla="*/ 7 h 125"/>
                  <a:gd name="T44" fmla="*/ 1 w 120"/>
                  <a:gd name="T45" fmla="*/ 6 h 125"/>
                  <a:gd name="T46" fmla="*/ 1 w 120"/>
                  <a:gd name="T47" fmla="*/ 5 h 125"/>
                  <a:gd name="T48" fmla="*/ 0 w 120"/>
                  <a:gd name="T49" fmla="*/ 4 h 125"/>
                  <a:gd name="T50" fmla="*/ 1 w 120"/>
                  <a:gd name="T51" fmla="*/ 4 h 125"/>
                  <a:gd name="T52" fmla="*/ 1 w 120"/>
                  <a:gd name="T53" fmla="*/ 3 h 125"/>
                  <a:gd name="T54" fmla="*/ 1 w 120"/>
                  <a:gd name="T55" fmla="*/ 2 h 125"/>
                  <a:gd name="T56" fmla="*/ 2 w 120"/>
                  <a:gd name="T57" fmla="*/ 2 h 125"/>
                  <a:gd name="T58" fmla="*/ 2 w 120"/>
                  <a:gd name="T59" fmla="*/ 1 h 125"/>
                  <a:gd name="T60" fmla="*/ 3 w 120"/>
                  <a:gd name="T61" fmla="*/ 1 h 125"/>
                  <a:gd name="T62" fmla="*/ 3 w 120"/>
                  <a:gd name="T63" fmla="*/ 1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1" y="0"/>
                    </a:moveTo>
                    <a:lnTo>
                      <a:pt x="73" y="1"/>
                    </a:lnTo>
                    <a:lnTo>
                      <a:pt x="85" y="4"/>
                    </a:lnTo>
                    <a:lnTo>
                      <a:pt x="95" y="10"/>
                    </a:lnTo>
                    <a:lnTo>
                      <a:pt x="103" y="18"/>
                    </a:lnTo>
                    <a:lnTo>
                      <a:pt x="110" y="28"/>
                    </a:lnTo>
                    <a:lnTo>
                      <a:pt x="116" y="38"/>
                    </a:lnTo>
                    <a:lnTo>
                      <a:pt x="119" y="49"/>
                    </a:lnTo>
                    <a:lnTo>
                      <a:pt x="120" y="62"/>
                    </a:lnTo>
                    <a:lnTo>
                      <a:pt x="119" y="75"/>
                    </a:lnTo>
                    <a:lnTo>
                      <a:pt x="116" y="87"/>
                    </a:lnTo>
                    <a:lnTo>
                      <a:pt x="110" y="98"/>
                    </a:lnTo>
                    <a:lnTo>
                      <a:pt x="103" y="107"/>
                    </a:lnTo>
                    <a:lnTo>
                      <a:pt x="95" y="115"/>
                    </a:lnTo>
                    <a:lnTo>
                      <a:pt x="85" y="121"/>
                    </a:lnTo>
                    <a:lnTo>
                      <a:pt x="73" y="124"/>
                    </a:lnTo>
                    <a:lnTo>
                      <a:pt x="61" y="125"/>
                    </a:lnTo>
                    <a:lnTo>
                      <a:pt x="48" y="124"/>
                    </a:lnTo>
                    <a:lnTo>
                      <a:pt x="36" y="121"/>
                    </a:lnTo>
                    <a:lnTo>
                      <a:pt x="26" y="115"/>
                    </a:lnTo>
                    <a:lnTo>
                      <a:pt x="18" y="107"/>
                    </a:lnTo>
                    <a:lnTo>
                      <a:pt x="10" y="98"/>
                    </a:lnTo>
                    <a:lnTo>
                      <a:pt x="4" y="87"/>
                    </a:lnTo>
                    <a:lnTo>
                      <a:pt x="1" y="75"/>
                    </a:lnTo>
                    <a:lnTo>
                      <a:pt x="0" y="62"/>
                    </a:lnTo>
                    <a:lnTo>
                      <a:pt x="1" y="49"/>
                    </a:lnTo>
                    <a:lnTo>
                      <a:pt x="4" y="38"/>
                    </a:lnTo>
                    <a:lnTo>
                      <a:pt x="10" y="28"/>
                    </a:lnTo>
                    <a:lnTo>
                      <a:pt x="18" y="18"/>
                    </a:lnTo>
                    <a:lnTo>
                      <a:pt x="26" y="10"/>
                    </a:lnTo>
                    <a:lnTo>
                      <a:pt x="36" y="4"/>
                    </a:lnTo>
                    <a:lnTo>
                      <a:pt x="48" y="1"/>
                    </a:lnTo>
                    <a:lnTo>
                      <a:pt x="61" y="0"/>
                    </a:lnTo>
                    <a:close/>
                  </a:path>
                </a:pathLst>
              </a:custGeom>
              <a:solidFill>
                <a:srgbClr val="003D4C"/>
              </a:solidFill>
              <a:ln w="9525">
                <a:noFill/>
                <a:round/>
                <a:headEnd/>
                <a:tailEnd/>
              </a:ln>
            </p:spPr>
            <p:txBody>
              <a:bodyPr rot="10800000" vert="eaVert"/>
              <a:lstStyle/>
              <a:p>
                <a:endParaRPr lang="en-US" sz="2400"/>
              </a:p>
            </p:txBody>
          </p:sp>
          <p:sp>
            <p:nvSpPr>
              <p:cNvPr id="256" name="Freeform 308"/>
              <p:cNvSpPr>
                <a:spLocks noChangeAspect="1"/>
              </p:cNvSpPr>
              <p:nvPr/>
            </p:nvSpPr>
            <p:spPr bwMode="auto">
              <a:xfrm>
                <a:off x="4844" y="2490"/>
                <a:ext cx="57" cy="60"/>
              </a:xfrm>
              <a:custGeom>
                <a:avLst/>
                <a:gdLst>
                  <a:gd name="T0" fmla="*/ 3 w 115"/>
                  <a:gd name="T1" fmla="*/ 0 h 121"/>
                  <a:gd name="T2" fmla="*/ 4 w 115"/>
                  <a:gd name="T3" fmla="*/ 0 h 121"/>
                  <a:gd name="T4" fmla="*/ 4 w 115"/>
                  <a:gd name="T5" fmla="*/ 0 h 121"/>
                  <a:gd name="T6" fmla="*/ 5 w 115"/>
                  <a:gd name="T7" fmla="*/ 0 h 121"/>
                  <a:gd name="T8" fmla="*/ 6 w 115"/>
                  <a:gd name="T9" fmla="*/ 1 h 121"/>
                  <a:gd name="T10" fmla="*/ 6 w 115"/>
                  <a:gd name="T11" fmla="*/ 1 h 121"/>
                  <a:gd name="T12" fmla="*/ 6 w 115"/>
                  <a:gd name="T13" fmla="*/ 2 h 121"/>
                  <a:gd name="T14" fmla="*/ 7 w 115"/>
                  <a:gd name="T15" fmla="*/ 3 h 121"/>
                  <a:gd name="T16" fmla="*/ 7 w 115"/>
                  <a:gd name="T17" fmla="*/ 3 h 121"/>
                  <a:gd name="T18" fmla="*/ 7 w 115"/>
                  <a:gd name="T19" fmla="*/ 4 h 121"/>
                  <a:gd name="T20" fmla="*/ 6 w 115"/>
                  <a:gd name="T21" fmla="*/ 5 h 121"/>
                  <a:gd name="T22" fmla="*/ 6 w 115"/>
                  <a:gd name="T23" fmla="*/ 5 h 121"/>
                  <a:gd name="T24" fmla="*/ 6 w 115"/>
                  <a:gd name="T25" fmla="*/ 6 h 121"/>
                  <a:gd name="T26" fmla="*/ 5 w 115"/>
                  <a:gd name="T27" fmla="*/ 6 h 121"/>
                  <a:gd name="T28" fmla="*/ 4 w 115"/>
                  <a:gd name="T29" fmla="*/ 7 h 121"/>
                  <a:gd name="T30" fmla="*/ 4 w 115"/>
                  <a:gd name="T31" fmla="*/ 7 h 121"/>
                  <a:gd name="T32" fmla="*/ 3 w 115"/>
                  <a:gd name="T33" fmla="*/ 7 h 121"/>
                  <a:gd name="T34" fmla="*/ 2 w 115"/>
                  <a:gd name="T35" fmla="*/ 7 h 121"/>
                  <a:gd name="T36" fmla="*/ 2 w 115"/>
                  <a:gd name="T37" fmla="*/ 7 h 121"/>
                  <a:gd name="T38" fmla="*/ 1 w 115"/>
                  <a:gd name="T39" fmla="*/ 6 h 121"/>
                  <a:gd name="T40" fmla="*/ 1 w 115"/>
                  <a:gd name="T41" fmla="*/ 6 h 121"/>
                  <a:gd name="T42" fmla="*/ 0 w 115"/>
                  <a:gd name="T43" fmla="*/ 5 h 121"/>
                  <a:gd name="T44" fmla="*/ 0 w 115"/>
                  <a:gd name="T45" fmla="*/ 5 h 121"/>
                  <a:gd name="T46" fmla="*/ 0 w 115"/>
                  <a:gd name="T47" fmla="*/ 4 h 121"/>
                  <a:gd name="T48" fmla="*/ 0 w 115"/>
                  <a:gd name="T49" fmla="*/ 3 h 121"/>
                  <a:gd name="T50" fmla="*/ 0 w 115"/>
                  <a:gd name="T51" fmla="*/ 3 h 121"/>
                  <a:gd name="T52" fmla="*/ 0 w 115"/>
                  <a:gd name="T53" fmla="*/ 2 h 121"/>
                  <a:gd name="T54" fmla="*/ 0 w 115"/>
                  <a:gd name="T55" fmla="*/ 1 h 121"/>
                  <a:gd name="T56" fmla="*/ 1 w 115"/>
                  <a:gd name="T57" fmla="*/ 1 h 121"/>
                  <a:gd name="T58" fmla="*/ 1 w 115"/>
                  <a:gd name="T59" fmla="*/ 0 h 121"/>
                  <a:gd name="T60" fmla="*/ 2 w 115"/>
                  <a:gd name="T61" fmla="*/ 0 h 121"/>
                  <a:gd name="T62" fmla="*/ 2 w 115"/>
                  <a:gd name="T63" fmla="*/ 0 h 121"/>
                  <a:gd name="T64" fmla="*/ 3 w 115"/>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21"/>
                  <a:gd name="T101" fmla="*/ 115 w 115"/>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21">
                    <a:moveTo>
                      <a:pt x="58" y="0"/>
                    </a:moveTo>
                    <a:lnTo>
                      <a:pt x="69" y="1"/>
                    </a:lnTo>
                    <a:lnTo>
                      <a:pt x="79" y="5"/>
                    </a:lnTo>
                    <a:lnTo>
                      <a:pt x="90" y="10"/>
                    </a:lnTo>
                    <a:lnTo>
                      <a:pt x="98" y="17"/>
                    </a:lnTo>
                    <a:lnTo>
                      <a:pt x="105" y="27"/>
                    </a:lnTo>
                    <a:lnTo>
                      <a:pt x="111" y="37"/>
                    </a:lnTo>
                    <a:lnTo>
                      <a:pt x="114" y="48"/>
                    </a:lnTo>
                    <a:lnTo>
                      <a:pt x="115" y="60"/>
                    </a:lnTo>
                    <a:lnTo>
                      <a:pt x="114" y="73"/>
                    </a:lnTo>
                    <a:lnTo>
                      <a:pt x="111" y="84"/>
                    </a:lnTo>
                    <a:lnTo>
                      <a:pt x="105" y="95"/>
                    </a:lnTo>
                    <a:lnTo>
                      <a:pt x="98" y="103"/>
                    </a:lnTo>
                    <a:lnTo>
                      <a:pt x="90" y="111"/>
                    </a:lnTo>
                    <a:lnTo>
                      <a:pt x="79" y="116"/>
                    </a:lnTo>
                    <a:lnTo>
                      <a:pt x="69" y="120"/>
                    </a:lnTo>
                    <a:lnTo>
                      <a:pt x="58" y="121"/>
                    </a:lnTo>
                    <a:lnTo>
                      <a:pt x="46" y="120"/>
                    </a:lnTo>
                    <a:lnTo>
                      <a:pt x="35" y="116"/>
                    </a:lnTo>
                    <a:lnTo>
                      <a:pt x="25" y="111"/>
                    </a:lnTo>
                    <a:lnTo>
                      <a:pt x="17" y="103"/>
                    </a:lnTo>
                    <a:lnTo>
                      <a:pt x="9" y="95"/>
                    </a:lnTo>
                    <a:lnTo>
                      <a:pt x="5" y="84"/>
                    </a:lnTo>
                    <a:lnTo>
                      <a:pt x="1" y="73"/>
                    </a:lnTo>
                    <a:lnTo>
                      <a:pt x="0" y="60"/>
                    </a:lnTo>
                    <a:lnTo>
                      <a:pt x="1" y="48"/>
                    </a:lnTo>
                    <a:lnTo>
                      <a:pt x="5" y="37"/>
                    </a:lnTo>
                    <a:lnTo>
                      <a:pt x="9" y="27"/>
                    </a:lnTo>
                    <a:lnTo>
                      <a:pt x="17" y="17"/>
                    </a:lnTo>
                    <a:lnTo>
                      <a:pt x="25" y="10"/>
                    </a:lnTo>
                    <a:lnTo>
                      <a:pt x="35" y="5"/>
                    </a:lnTo>
                    <a:lnTo>
                      <a:pt x="46" y="1"/>
                    </a:lnTo>
                    <a:lnTo>
                      <a:pt x="58" y="0"/>
                    </a:lnTo>
                    <a:close/>
                  </a:path>
                </a:pathLst>
              </a:custGeom>
              <a:solidFill>
                <a:srgbClr val="0C4244"/>
              </a:solidFill>
              <a:ln w="9525">
                <a:noFill/>
                <a:round/>
                <a:headEnd/>
                <a:tailEnd/>
              </a:ln>
            </p:spPr>
            <p:txBody>
              <a:bodyPr rot="10800000" vert="eaVert"/>
              <a:lstStyle/>
              <a:p>
                <a:endParaRPr lang="en-US" sz="2400"/>
              </a:p>
            </p:txBody>
          </p:sp>
          <p:sp>
            <p:nvSpPr>
              <p:cNvPr id="257" name="Freeform 309"/>
              <p:cNvSpPr>
                <a:spLocks noChangeAspect="1"/>
              </p:cNvSpPr>
              <p:nvPr/>
            </p:nvSpPr>
            <p:spPr bwMode="auto">
              <a:xfrm>
                <a:off x="4845" y="2491"/>
                <a:ext cx="54" cy="57"/>
              </a:xfrm>
              <a:custGeom>
                <a:avLst/>
                <a:gdLst>
                  <a:gd name="T0" fmla="*/ 3 w 110"/>
                  <a:gd name="T1" fmla="*/ 0 h 114"/>
                  <a:gd name="T2" fmla="*/ 4 w 110"/>
                  <a:gd name="T3" fmla="*/ 1 h 114"/>
                  <a:gd name="T4" fmla="*/ 4 w 110"/>
                  <a:gd name="T5" fmla="*/ 1 h 114"/>
                  <a:gd name="T6" fmla="*/ 5 w 110"/>
                  <a:gd name="T7" fmla="*/ 1 h 114"/>
                  <a:gd name="T8" fmla="*/ 5 w 110"/>
                  <a:gd name="T9" fmla="*/ 1 h 114"/>
                  <a:gd name="T10" fmla="*/ 6 w 110"/>
                  <a:gd name="T11" fmla="*/ 2 h 114"/>
                  <a:gd name="T12" fmla="*/ 6 w 110"/>
                  <a:gd name="T13" fmla="*/ 3 h 114"/>
                  <a:gd name="T14" fmla="*/ 6 w 110"/>
                  <a:gd name="T15" fmla="*/ 3 h 114"/>
                  <a:gd name="T16" fmla="*/ 6 w 110"/>
                  <a:gd name="T17" fmla="*/ 4 h 114"/>
                  <a:gd name="T18" fmla="*/ 6 w 110"/>
                  <a:gd name="T19" fmla="*/ 5 h 114"/>
                  <a:gd name="T20" fmla="*/ 6 w 110"/>
                  <a:gd name="T21" fmla="*/ 5 h 114"/>
                  <a:gd name="T22" fmla="*/ 6 w 110"/>
                  <a:gd name="T23" fmla="*/ 6 h 114"/>
                  <a:gd name="T24" fmla="*/ 5 w 110"/>
                  <a:gd name="T25" fmla="*/ 7 h 114"/>
                  <a:gd name="T26" fmla="*/ 5 w 110"/>
                  <a:gd name="T27" fmla="*/ 7 h 114"/>
                  <a:gd name="T28" fmla="*/ 4 w 110"/>
                  <a:gd name="T29" fmla="*/ 7 h 114"/>
                  <a:gd name="T30" fmla="*/ 4 w 110"/>
                  <a:gd name="T31" fmla="*/ 7 h 114"/>
                  <a:gd name="T32" fmla="*/ 3 w 110"/>
                  <a:gd name="T33" fmla="*/ 7 h 114"/>
                  <a:gd name="T34" fmla="*/ 2 w 110"/>
                  <a:gd name="T35" fmla="*/ 7 h 114"/>
                  <a:gd name="T36" fmla="*/ 2 w 110"/>
                  <a:gd name="T37" fmla="*/ 7 h 114"/>
                  <a:gd name="T38" fmla="*/ 1 w 110"/>
                  <a:gd name="T39" fmla="*/ 7 h 114"/>
                  <a:gd name="T40" fmla="*/ 1 w 110"/>
                  <a:gd name="T41" fmla="*/ 7 h 114"/>
                  <a:gd name="T42" fmla="*/ 0 w 110"/>
                  <a:gd name="T43" fmla="*/ 6 h 114"/>
                  <a:gd name="T44" fmla="*/ 0 w 110"/>
                  <a:gd name="T45" fmla="*/ 5 h 114"/>
                  <a:gd name="T46" fmla="*/ 0 w 110"/>
                  <a:gd name="T47" fmla="*/ 5 h 114"/>
                  <a:gd name="T48" fmla="*/ 0 w 110"/>
                  <a:gd name="T49" fmla="*/ 4 h 114"/>
                  <a:gd name="T50" fmla="*/ 0 w 110"/>
                  <a:gd name="T51" fmla="*/ 3 h 114"/>
                  <a:gd name="T52" fmla="*/ 0 w 110"/>
                  <a:gd name="T53" fmla="*/ 3 h 114"/>
                  <a:gd name="T54" fmla="*/ 0 w 110"/>
                  <a:gd name="T55" fmla="*/ 2 h 114"/>
                  <a:gd name="T56" fmla="*/ 1 w 110"/>
                  <a:gd name="T57" fmla="*/ 1 h 114"/>
                  <a:gd name="T58" fmla="*/ 1 w 110"/>
                  <a:gd name="T59" fmla="*/ 1 h 114"/>
                  <a:gd name="T60" fmla="*/ 2 w 110"/>
                  <a:gd name="T61" fmla="*/ 1 h 114"/>
                  <a:gd name="T62" fmla="*/ 2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5"/>
                    </a:lnTo>
                    <a:lnTo>
                      <a:pt x="86" y="10"/>
                    </a:lnTo>
                    <a:lnTo>
                      <a:pt x="94" y="16"/>
                    </a:lnTo>
                    <a:lnTo>
                      <a:pt x="101" y="26"/>
                    </a:lnTo>
                    <a:lnTo>
                      <a:pt x="105" y="35"/>
                    </a:lnTo>
                    <a:lnTo>
                      <a:pt x="109" y="45"/>
                    </a:lnTo>
                    <a:lnTo>
                      <a:pt x="110" y="57"/>
                    </a:lnTo>
                    <a:lnTo>
                      <a:pt x="109" y="68"/>
                    </a:lnTo>
                    <a:lnTo>
                      <a:pt x="105" y="80"/>
                    </a:lnTo>
                    <a:lnTo>
                      <a:pt x="101" y="89"/>
                    </a:lnTo>
                    <a:lnTo>
                      <a:pt x="94" y="97"/>
                    </a:lnTo>
                    <a:lnTo>
                      <a:pt x="86" y="105"/>
                    </a:lnTo>
                    <a:lnTo>
                      <a:pt x="76" y="110"/>
                    </a:lnTo>
                    <a:lnTo>
                      <a:pt x="66" y="113"/>
                    </a:lnTo>
                    <a:lnTo>
                      <a:pt x="56" y="114"/>
                    </a:lnTo>
                    <a:lnTo>
                      <a:pt x="44" y="113"/>
                    </a:lnTo>
                    <a:lnTo>
                      <a:pt x="35" y="110"/>
                    </a:lnTo>
                    <a:lnTo>
                      <a:pt x="25" y="105"/>
                    </a:lnTo>
                    <a:lnTo>
                      <a:pt x="16" y="97"/>
                    </a:lnTo>
                    <a:lnTo>
                      <a:pt x="10" y="89"/>
                    </a:lnTo>
                    <a:lnTo>
                      <a:pt x="5" y="80"/>
                    </a:lnTo>
                    <a:lnTo>
                      <a:pt x="1" y="68"/>
                    </a:lnTo>
                    <a:lnTo>
                      <a:pt x="0" y="57"/>
                    </a:lnTo>
                    <a:lnTo>
                      <a:pt x="1" y="45"/>
                    </a:lnTo>
                    <a:lnTo>
                      <a:pt x="5" y="35"/>
                    </a:lnTo>
                    <a:lnTo>
                      <a:pt x="10" y="26"/>
                    </a:lnTo>
                    <a:lnTo>
                      <a:pt x="16" y="16"/>
                    </a:lnTo>
                    <a:lnTo>
                      <a:pt x="25" y="10"/>
                    </a:lnTo>
                    <a:lnTo>
                      <a:pt x="35" y="5"/>
                    </a:lnTo>
                    <a:lnTo>
                      <a:pt x="44" y="1"/>
                    </a:lnTo>
                    <a:lnTo>
                      <a:pt x="56" y="0"/>
                    </a:lnTo>
                    <a:close/>
                  </a:path>
                </a:pathLst>
              </a:custGeom>
              <a:solidFill>
                <a:srgbClr val="21473D"/>
              </a:solidFill>
              <a:ln w="9525">
                <a:noFill/>
                <a:round/>
                <a:headEnd/>
                <a:tailEnd/>
              </a:ln>
            </p:spPr>
            <p:txBody>
              <a:bodyPr rot="10800000" vert="eaVert"/>
              <a:lstStyle/>
              <a:p>
                <a:endParaRPr lang="en-US" sz="2400"/>
              </a:p>
            </p:txBody>
          </p:sp>
          <p:sp>
            <p:nvSpPr>
              <p:cNvPr id="258" name="Freeform 310"/>
              <p:cNvSpPr>
                <a:spLocks noChangeAspect="1"/>
              </p:cNvSpPr>
              <p:nvPr/>
            </p:nvSpPr>
            <p:spPr bwMode="auto">
              <a:xfrm>
                <a:off x="4846" y="2492"/>
                <a:ext cx="52" cy="53"/>
              </a:xfrm>
              <a:custGeom>
                <a:avLst/>
                <a:gdLst>
                  <a:gd name="T0" fmla="*/ 4 w 103"/>
                  <a:gd name="T1" fmla="*/ 0 h 107"/>
                  <a:gd name="T2" fmla="*/ 4 w 103"/>
                  <a:gd name="T3" fmla="*/ 0 h 107"/>
                  <a:gd name="T4" fmla="*/ 5 w 103"/>
                  <a:gd name="T5" fmla="*/ 0 h 107"/>
                  <a:gd name="T6" fmla="*/ 5 w 103"/>
                  <a:gd name="T7" fmla="*/ 0 h 107"/>
                  <a:gd name="T8" fmla="*/ 6 w 103"/>
                  <a:gd name="T9" fmla="*/ 1 h 107"/>
                  <a:gd name="T10" fmla="*/ 6 w 103"/>
                  <a:gd name="T11" fmla="*/ 1 h 107"/>
                  <a:gd name="T12" fmla="*/ 7 w 103"/>
                  <a:gd name="T13" fmla="*/ 2 h 107"/>
                  <a:gd name="T14" fmla="*/ 7 w 103"/>
                  <a:gd name="T15" fmla="*/ 2 h 107"/>
                  <a:gd name="T16" fmla="*/ 7 w 103"/>
                  <a:gd name="T17" fmla="*/ 3 h 107"/>
                  <a:gd name="T18" fmla="*/ 7 w 103"/>
                  <a:gd name="T19" fmla="*/ 4 h 107"/>
                  <a:gd name="T20" fmla="*/ 7 w 103"/>
                  <a:gd name="T21" fmla="*/ 4 h 107"/>
                  <a:gd name="T22" fmla="*/ 6 w 103"/>
                  <a:gd name="T23" fmla="*/ 5 h 107"/>
                  <a:gd name="T24" fmla="*/ 6 w 103"/>
                  <a:gd name="T25" fmla="*/ 5 h 107"/>
                  <a:gd name="T26" fmla="*/ 5 w 103"/>
                  <a:gd name="T27" fmla="*/ 6 h 107"/>
                  <a:gd name="T28" fmla="*/ 5 w 103"/>
                  <a:gd name="T29" fmla="*/ 6 h 107"/>
                  <a:gd name="T30" fmla="*/ 4 w 103"/>
                  <a:gd name="T31" fmla="*/ 6 h 107"/>
                  <a:gd name="T32" fmla="*/ 4 w 103"/>
                  <a:gd name="T33" fmla="*/ 6 h 107"/>
                  <a:gd name="T34" fmla="*/ 3 w 103"/>
                  <a:gd name="T35" fmla="*/ 6 h 107"/>
                  <a:gd name="T36" fmla="*/ 2 w 103"/>
                  <a:gd name="T37" fmla="*/ 6 h 107"/>
                  <a:gd name="T38" fmla="*/ 2 w 103"/>
                  <a:gd name="T39" fmla="*/ 6 h 107"/>
                  <a:gd name="T40" fmla="*/ 1 w 103"/>
                  <a:gd name="T41" fmla="*/ 5 h 107"/>
                  <a:gd name="T42" fmla="*/ 1 w 103"/>
                  <a:gd name="T43" fmla="*/ 5 h 107"/>
                  <a:gd name="T44" fmla="*/ 1 w 103"/>
                  <a:gd name="T45" fmla="*/ 4 h 107"/>
                  <a:gd name="T46" fmla="*/ 1 w 103"/>
                  <a:gd name="T47" fmla="*/ 4 h 107"/>
                  <a:gd name="T48" fmla="*/ 0 w 103"/>
                  <a:gd name="T49" fmla="*/ 3 h 107"/>
                  <a:gd name="T50" fmla="*/ 1 w 103"/>
                  <a:gd name="T51" fmla="*/ 2 h 107"/>
                  <a:gd name="T52" fmla="*/ 1 w 103"/>
                  <a:gd name="T53" fmla="*/ 2 h 107"/>
                  <a:gd name="T54" fmla="*/ 1 w 103"/>
                  <a:gd name="T55" fmla="*/ 1 h 107"/>
                  <a:gd name="T56" fmla="*/ 1 w 103"/>
                  <a:gd name="T57" fmla="*/ 1 h 107"/>
                  <a:gd name="T58" fmla="*/ 2 w 103"/>
                  <a:gd name="T59" fmla="*/ 0 h 107"/>
                  <a:gd name="T60" fmla="*/ 2 w 103"/>
                  <a:gd name="T61" fmla="*/ 0 h 107"/>
                  <a:gd name="T62" fmla="*/ 3 w 103"/>
                  <a:gd name="T63" fmla="*/ 0 h 107"/>
                  <a:gd name="T64" fmla="*/ 4 w 103"/>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7"/>
                  <a:gd name="T101" fmla="*/ 103 w 103"/>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7">
                    <a:moveTo>
                      <a:pt x="52" y="0"/>
                    </a:moveTo>
                    <a:lnTo>
                      <a:pt x="62" y="1"/>
                    </a:lnTo>
                    <a:lnTo>
                      <a:pt x="72" y="4"/>
                    </a:lnTo>
                    <a:lnTo>
                      <a:pt x="80" y="9"/>
                    </a:lnTo>
                    <a:lnTo>
                      <a:pt x="88" y="16"/>
                    </a:lnTo>
                    <a:lnTo>
                      <a:pt x="94" y="24"/>
                    </a:lnTo>
                    <a:lnTo>
                      <a:pt x="99" y="33"/>
                    </a:lnTo>
                    <a:lnTo>
                      <a:pt x="102" y="43"/>
                    </a:lnTo>
                    <a:lnTo>
                      <a:pt x="103" y="54"/>
                    </a:lnTo>
                    <a:lnTo>
                      <a:pt x="102" y="64"/>
                    </a:lnTo>
                    <a:lnTo>
                      <a:pt x="99" y="75"/>
                    </a:lnTo>
                    <a:lnTo>
                      <a:pt x="94" y="84"/>
                    </a:lnTo>
                    <a:lnTo>
                      <a:pt x="88" y="91"/>
                    </a:lnTo>
                    <a:lnTo>
                      <a:pt x="80" y="98"/>
                    </a:lnTo>
                    <a:lnTo>
                      <a:pt x="72" y="102"/>
                    </a:lnTo>
                    <a:lnTo>
                      <a:pt x="62" y="106"/>
                    </a:lnTo>
                    <a:lnTo>
                      <a:pt x="52" y="107"/>
                    </a:lnTo>
                    <a:lnTo>
                      <a:pt x="41" y="106"/>
                    </a:lnTo>
                    <a:lnTo>
                      <a:pt x="31" y="102"/>
                    </a:lnTo>
                    <a:lnTo>
                      <a:pt x="23" y="98"/>
                    </a:lnTo>
                    <a:lnTo>
                      <a:pt x="15" y="91"/>
                    </a:lnTo>
                    <a:lnTo>
                      <a:pt x="9" y="84"/>
                    </a:lnTo>
                    <a:lnTo>
                      <a:pt x="4" y="75"/>
                    </a:lnTo>
                    <a:lnTo>
                      <a:pt x="1" y="64"/>
                    </a:lnTo>
                    <a:lnTo>
                      <a:pt x="0" y="54"/>
                    </a:lnTo>
                    <a:lnTo>
                      <a:pt x="1" y="43"/>
                    </a:lnTo>
                    <a:lnTo>
                      <a:pt x="4" y="33"/>
                    </a:lnTo>
                    <a:lnTo>
                      <a:pt x="9" y="24"/>
                    </a:lnTo>
                    <a:lnTo>
                      <a:pt x="15" y="16"/>
                    </a:lnTo>
                    <a:lnTo>
                      <a:pt x="23" y="9"/>
                    </a:lnTo>
                    <a:lnTo>
                      <a:pt x="31" y="4"/>
                    </a:lnTo>
                    <a:lnTo>
                      <a:pt x="41" y="1"/>
                    </a:lnTo>
                    <a:lnTo>
                      <a:pt x="52" y="0"/>
                    </a:lnTo>
                    <a:close/>
                  </a:path>
                </a:pathLst>
              </a:custGeom>
              <a:solidFill>
                <a:srgbClr val="384C35"/>
              </a:solidFill>
              <a:ln w="9525">
                <a:noFill/>
                <a:round/>
                <a:headEnd/>
                <a:tailEnd/>
              </a:ln>
            </p:spPr>
            <p:txBody>
              <a:bodyPr rot="10800000" vert="eaVert"/>
              <a:lstStyle/>
              <a:p>
                <a:endParaRPr lang="en-US" sz="2400"/>
              </a:p>
            </p:txBody>
          </p:sp>
          <p:sp>
            <p:nvSpPr>
              <p:cNvPr id="259" name="Freeform 311"/>
              <p:cNvSpPr>
                <a:spLocks noChangeAspect="1"/>
              </p:cNvSpPr>
              <p:nvPr/>
            </p:nvSpPr>
            <p:spPr bwMode="auto">
              <a:xfrm>
                <a:off x="4848" y="2492"/>
                <a:ext cx="48" cy="52"/>
              </a:xfrm>
              <a:custGeom>
                <a:avLst/>
                <a:gdLst>
                  <a:gd name="T0" fmla="*/ 3 w 98"/>
                  <a:gd name="T1" fmla="*/ 0 h 102"/>
                  <a:gd name="T2" fmla="*/ 3 w 98"/>
                  <a:gd name="T3" fmla="*/ 1 h 102"/>
                  <a:gd name="T4" fmla="*/ 4 w 98"/>
                  <a:gd name="T5" fmla="*/ 1 h 102"/>
                  <a:gd name="T6" fmla="*/ 4 w 98"/>
                  <a:gd name="T7" fmla="*/ 1 h 102"/>
                  <a:gd name="T8" fmla="*/ 5 w 98"/>
                  <a:gd name="T9" fmla="*/ 1 h 102"/>
                  <a:gd name="T10" fmla="*/ 5 w 98"/>
                  <a:gd name="T11" fmla="*/ 2 h 102"/>
                  <a:gd name="T12" fmla="*/ 5 w 98"/>
                  <a:gd name="T13" fmla="*/ 2 h 102"/>
                  <a:gd name="T14" fmla="*/ 6 w 98"/>
                  <a:gd name="T15" fmla="*/ 3 h 102"/>
                  <a:gd name="T16" fmla="*/ 6 w 98"/>
                  <a:gd name="T17" fmla="*/ 4 h 102"/>
                  <a:gd name="T18" fmla="*/ 6 w 98"/>
                  <a:gd name="T19" fmla="*/ 4 h 102"/>
                  <a:gd name="T20" fmla="*/ 5 w 98"/>
                  <a:gd name="T21" fmla="*/ 5 h 102"/>
                  <a:gd name="T22" fmla="*/ 5 w 98"/>
                  <a:gd name="T23" fmla="*/ 5 h 102"/>
                  <a:gd name="T24" fmla="*/ 5 w 98"/>
                  <a:gd name="T25" fmla="*/ 6 h 102"/>
                  <a:gd name="T26" fmla="*/ 4 w 98"/>
                  <a:gd name="T27" fmla="*/ 6 h 102"/>
                  <a:gd name="T28" fmla="*/ 4 w 98"/>
                  <a:gd name="T29" fmla="*/ 7 h 102"/>
                  <a:gd name="T30" fmla="*/ 3 w 98"/>
                  <a:gd name="T31" fmla="*/ 7 h 102"/>
                  <a:gd name="T32" fmla="*/ 3 w 98"/>
                  <a:gd name="T33" fmla="*/ 7 h 102"/>
                  <a:gd name="T34" fmla="*/ 2 w 98"/>
                  <a:gd name="T35" fmla="*/ 7 h 102"/>
                  <a:gd name="T36" fmla="*/ 1 w 98"/>
                  <a:gd name="T37" fmla="*/ 7 h 102"/>
                  <a:gd name="T38" fmla="*/ 1 w 98"/>
                  <a:gd name="T39" fmla="*/ 6 h 102"/>
                  <a:gd name="T40" fmla="*/ 0 w 98"/>
                  <a:gd name="T41" fmla="*/ 6 h 102"/>
                  <a:gd name="T42" fmla="*/ 0 w 98"/>
                  <a:gd name="T43" fmla="*/ 5 h 102"/>
                  <a:gd name="T44" fmla="*/ 0 w 98"/>
                  <a:gd name="T45" fmla="*/ 5 h 102"/>
                  <a:gd name="T46" fmla="*/ 0 w 98"/>
                  <a:gd name="T47" fmla="*/ 4 h 102"/>
                  <a:gd name="T48" fmla="*/ 0 w 98"/>
                  <a:gd name="T49" fmla="*/ 4 h 102"/>
                  <a:gd name="T50" fmla="*/ 0 w 98"/>
                  <a:gd name="T51" fmla="*/ 3 h 102"/>
                  <a:gd name="T52" fmla="*/ 0 w 98"/>
                  <a:gd name="T53" fmla="*/ 2 h 102"/>
                  <a:gd name="T54" fmla="*/ 0 w 98"/>
                  <a:gd name="T55" fmla="*/ 2 h 102"/>
                  <a:gd name="T56" fmla="*/ 0 w 98"/>
                  <a:gd name="T57" fmla="*/ 1 h 102"/>
                  <a:gd name="T58" fmla="*/ 1 w 98"/>
                  <a:gd name="T59" fmla="*/ 1 h 102"/>
                  <a:gd name="T60" fmla="*/ 1 w 98"/>
                  <a:gd name="T61" fmla="*/ 1 h 102"/>
                  <a:gd name="T62" fmla="*/ 2 w 98"/>
                  <a:gd name="T63" fmla="*/ 1 h 102"/>
                  <a:gd name="T64" fmla="*/ 3 w 98"/>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2"/>
                  <a:gd name="T101" fmla="*/ 98 w 98"/>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2">
                    <a:moveTo>
                      <a:pt x="50" y="0"/>
                    </a:moveTo>
                    <a:lnTo>
                      <a:pt x="59" y="1"/>
                    </a:lnTo>
                    <a:lnTo>
                      <a:pt x="68" y="4"/>
                    </a:lnTo>
                    <a:lnTo>
                      <a:pt x="76" y="9"/>
                    </a:lnTo>
                    <a:lnTo>
                      <a:pt x="84" y="15"/>
                    </a:lnTo>
                    <a:lnTo>
                      <a:pt x="90" y="23"/>
                    </a:lnTo>
                    <a:lnTo>
                      <a:pt x="95" y="31"/>
                    </a:lnTo>
                    <a:lnTo>
                      <a:pt x="97" y="41"/>
                    </a:lnTo>
                    <a:lnTo>
                      <a:pt x="98" y="52"/>
                    </a:lnTo>
                    <a:lnTo>
                      <a:pt x="97" y="62"/>
                    </a:lnTo>
                    <a:lnTo>
                      <a:pt x="95" y="71"/>
                    </a:lnTo>
                    <a:lnTo>
                      <a:pt x="90" y="79"/>
                    </a:lnTo>
                    <a:lnTo>
                      <a:pt x="84" y="87"/>
                    </a:lnTo>
                    <a:lnTo>
                      <a:pt x="76" y="93"/>
                    </a:lnTo>
                    <a:lnTo>
                      <a:pt x="68" y="98"/>
                    </a:lnTo>
                    <a:lnTo>
                      <a:pt x="59" y="101"/>
                    </a:lnTo>
                    <a:lnTo>
                      <a:pt x="50" y="102"/>
                    </a:lnTo>
                    <a:lnTo>
                      <a:pt x="39" y="101"/>
                    </a:lnTo>
                    <a:lnTo>
                      <a:pt x="30" y="98"/>
                    </a:lnTo>
                    <a:lnTo>
                      <a:pt x="22" y="93"/>
                    </a:lnTo>
                    <a:lnTo>
                      <a:pt x="15" y="87"/>
                    </a:lnTo>
                    <a:lnTo>
                      <a:pt x="8" y="79"/>
                    </a:lnTo>
                    <a:lnTo>
                      <a:pt x="4" y="71"/>
                    </a:lnTo>
                    <a:lnTo>
                      <a:pt x="1" y="62"/>
                    </a:lnTo>
                    <a:lnTo>
                      <a:pt x="0" y="52"/>
                    </a:lnTo>
                    <a:lnTo>
                      <a:pt x="1" y="41"/>
                    </a:lnTo>
                    <a:lnTo>
                      <a:pt x="4" y="31"/>
                    </a:lnTo>
                    <a:lnTo>
                      <a:pt x="8" y="23"/>
                    </a:lnTo>
                    <a:lnTo>
                      <a:pt x="15" y="15"/>
                    </a:lnTo>
                    <a:lnTo>
                      <a:pt x="22" y="9"/>
                    </a:lnTo>
                    <a:lnTo>
                      <a:pt x="30" y="4"/>
                    </a:lnTo>
                    <a:lnTo>
                      <a:pt x="39" y="1"/>
                    </a:lnTo>
                    <a:lnTo>
                      <a:pt x="50" y="0"/>
                    </a:lnTo>
                    <a:close/>
                  </a:path>
                </a:pathLst>
              </a:custGeom>
              <a:solidFill>
                <a:srgbClr val="4C512B"/>
              </a:solidFill>
              <a:ln w="9525">
                <a:noFill/>
                <a:round/>
                <a:headEnd/>
                <a:tailEnd/>
              </a:ln>
            </p:spPr>
            <p:txBody>
              <a:bodyPr rot="10800000" vert="eaVert"/>
              <a:lstStyle/>
              <a:p>
                <a:endParaRPr lang="en-US" sz="2400"/>
              </a:p>
            </p:txBody>
          </p:sp>
          <p:sp>
            <p:nvSpPr>
              <p:cNvPr id="260" name="Freeform 312"/>
              <p:cNvSpPr>
                <a:spLocks noChangeAspect="1"/>
              </p:cNvSpPr>
              <p:nvPr/>
            </p:nvSpPr>
            <p:spPr bwMode="auto">
              <a:xfrm>
                <a:off x="4849" y="2494"/>
                <a:ext cx="46" cy="47"/>
              </a:xfrm>
              <a:custGeom>
                <a:avLst/>
                <a:gdLst>
                  <a:gd name="T0" fmla="*/ 2 w 94"/>
                  <a:gd name="T1" fmla="*/ 0 h 96"/>
                  <a:gd name="T2" fmla="*/ 3 w 94"/>
                  <a:gd name="T3" fmla="*/ 0 h 96"/>
                  <a:gd name="T4" fmla="*/ 4 w 94"/>
                  <a:gd name="T5" fmla="*/ 0 h 96"/>
                  <a:gd name="T6" fmla="*/ 4 w 94"/>
                  <a:gd name="T7" fmla="*/ 0 h 96"/>
                  <a:gd name="T8" fmla="*/ 4 w 94"/>
                  <a:gd name="T9" fmla="*/ 0 h 96"/>
                  <a:gd name="T10" fmla="*/ 5 w 94"/>
                  <a:gd name="T11" fmla="*/ 1 h 96"/>
                  <a:gd name="T12" fmla="*/ 5 w 94"/>
                  <a:gd name="T13" fmla="*/ 1 h 96"/>
                  <a:gd name="T14" fmla="*/ 5 w 94"/>
                  <a:gd name="T15" fmla="*/ 2 h 96"/>
                  <a:gd name="T16" fmla="*/ 5 w 94"/>
                  <a:gd name="T17" fmla="*/ 3 h 96"/>
                  <a:gd name="T18" fmla="*/ 5 w 94"/>
                  <a:gd name="T19" fmla="*/ 3 h 96"/>
                  <a:gd name="T20" fmla="*/ 5 w 94"/>
                  <a:gd name="T21" fmla="*/ 4 h 96"/>
                  <a:gd name="T22" fmla="*/ 5 w 94"/>
                  <a:gd name="T23" fmla="*/ 4 h 96"/>
                  <a:gd name="T24" fmla="*/ 4 w 94"/>
                  <a:gd name="T25" fmla="*/ 5 h 96"/>
                  <a:gd name="T26" fmla="*/ 4 w 94"/>
                  <a:gd name="T27" fmla="*/ 5 h 96"/>
                  <a:gd name="T28" fmla="*/ 4 w 94"/>
                  <a:gd name="T29" fmla="*/ 5 h 96"/>
                  <a:gd name="T30" fmla="*/ 3 w 94"/>
                  <a:gd name="T31" fmla="*/ 5 h 96"/>
                  <a:gd name="T32" fmla="*/ 2 w 94"/>
                  <a:gd name="T33" fmla="*/ 5 h 96"/>
                  <a:gd name="T34" fmla="*/ 2 w 94"/>
                  <a:gd name="T35" fmla="*/ 5 h 96"/>
                  <a:gd name="T36" fmla="*/ 1 w 94"/>
                  <a:gd name="T37" fmla="*/ 5 h 96"/>
                  <a:gd name="T38" fmla="*/ 1 w 94"/>
                  <a:gd name="T39" fmla="*/ 5 h 96"/>
                  <a:gd name="T40" fmla="*/ 0 w 94"/>
                  <a:gd name="T41" fmla="*/ 5 h 96"/>
                  <a:gd name="T42" fmla="*/ 0 w 94"/>
                  <a:gd name="T43" fmla="*/ 4 h 96"/>
                  <a:gd name="T44" fmla="*/ 0 w 94"/>
                  <a:gd name="T45" fmla="*/ 4 h 96"/>
                  <a:gd name="T46" fmla="*/ 0 w 94"/>
                  <a:gd name="T47" fmla="*/ 3 h 96"/>
                  <a:gd name="T48" fmla="*/ 0 w 94"/>
                  <a:gd name="T49" fmla="*/ 3 h 96"/>
                  <a:gd name="T50" fmla="*/ 0 w 94"/>
                  <a:gd name="T51" fmla="*/ 2 h 96"/>
                  <a:gd name="T52" fmla="*/ 0 w 94"/>
                  <a:gd name="T53" fmla="*/ 1 h 96"/>
                  <a:gd name="T54" fmla="*/ 0 w 94"/>
                  <a:gd name="T55" fmla="*/ 1 h 96"/>
                  <a:gd name="T56" fmla="*/ 0 w 94"/>
                  <a:gd name="T57" fmla="*/ 0 h 96"/>
                  <a:gd name="T58" fmla="*/ 1 w 94"/>
                  <a:gd name="T59" fmla="*/ 0 h 96"/>
                  <a:gd name="T60" fmla="*/ 1 w 94"/>
                  <a:gd name="T61" fmla="*/ 0 h 96"/>
                  <a:gd name="T62" fmla="*/ 2 w 94"/>
                  <a:gd name="T63" fmla="*/ 0 h 96"/>
                  <a:gd name="T64" fmla="*/ 2 w 94"/>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6"/>
                  <a:gd name="T101" fmla="*/ 94 w 94"/>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6">
                    <a:moveTo>
                      <a:pt x="48" y="0"/>
                    </a:moveTo>
                    <a:lnTo>
                      <a:pt x="57" y="1"/>
                    </a:lnTo>
                    <a:lnTo>
                      <a:pt x="66" y="4"/>
                    </a:lnTo>
                    <a:lnTo>
                      <a:pt x="73" y="8"/>
                    </a:lnTo>
                    <a:lnTo>
                      <a:pt x="80" y="14"/>
                    </a:lnTo>
                    <a:lnTo>
                      <a:pt x="86" y="21"/>
                    </a:lnTo>
                    <a:lnTo>
                      <a:pt x="90" y="29"/>
                    </a:lnTo>
                    <a:lnTo>
                      <a:pt x="93" y="38"/>
                    </a:lnTo>
                    <a:lnTo>
                      <a:pt x="94" y="48"/>
                    </a:lnTo>
                    <a:lnTo>
                      <a:pt x="93" y="58"/>
                    </a:lnTo>
                    <a:lnTo>
                      <a:pt x="90" y="67"/>
                    </a:lnTo>
                    <a:lnTo>
                      <a:pt x="86" y="75"/>
                    </a:lnTo>
                    <a:lnTo>
                      <a:pt x="80" y="82"/>
                    </a:lnTo>
                    <a:lnTo>
                      <a:pt x="73" y="88"/>
                    </a:lnTo>
                    <a:lnTo>
                      <a:pt x="66" y="92"/>
                    </a:lnTo>
                    <a:lnTo>
                      <a:pt x="57" y="95"/>
                    </a:lnTo>
                    <a:lnTo>
                      <a:pt x="48" y="96"/>
                    </a:lnTo>
                    <a:lnTo>
                      <a:pt x="38" y="95"/>
                    </a:lnTo>
                    <a:lnTo>
                      <a:pt x="29" y="92"/>
                    </a:lnTo>
                    <a:lnTo>
                      <a:pt x="21" y="88"/>
                    </a:lnTo>
                    <a:lnTo>
                      <a:pt x="14" y="82"/>
                    </a:lnTo>
                    <a:lnTo>
                      <a:pt x="8" y="75"/>
                    </a:lnTo>
                    <a:lnTo>
                      <a:pt x="4" y="67"/>
                    </a:lnTo>
                    <a:lnTo>
                      <a:pt x="2" y="58"/>
                    </a:lnTo>
                    <a:lnTo>
                      <a:pt x="0" y="48"/>
                    </a:lnTo>
                    <a:lnTo>
                      <a:pt x="2" y="38"/>
                    </a:lnTo>
                    <a:lnTo>
                      <a:pt x="4" y="29"/>
                    </a:lnTo>
                    <a:lnTo>
                      <a:pt x="8" y="21"/>
                    </a:lnTo>
                    <a:lnTo>
                      <a:pt x="14" y="14"/>
                    </a:lnTo>
                    <a:lnTo>
                      <a:pt x="21" y="8"/>
                    </a:lnTo>
                    <a:lnTo>
                      <a:pt x="29" y="4"/>
                    </a:lnTo>
                    <a:lnTo>
                      <a:pt x="38" y="1"/>
                    </a:lnTo>
                    <a:lnTo>
                      <a:pt x="48" y="0"/>
                    </a:lnTo>
                    <a:close/>
                  </a:path>
                </a:pathLst>
              </a:custGeom>
              <a:solidFill>
                <a:srgbClr val="635623"/>
              </a:solidFill>
              <a:ln w="9525">
                <a:noFill/>
                <a:round/>
                <a:headEnd/>
                <a:tailEnd/>
              </a:ln>
            </p:spPr>
            <p:txBody>
              <a:bodyPr rot="10800000" vert="eaVert"/>
              <a:lstStyle/>
              <a:p>
                <a:endParaRPr lang="en-US" sz="2400"/>
              </a:p>
            </p:txBody>
          </p:sp>
          <p:sp>
            <p:nvSpPr>
              <p:cNvPr id="261" name="Freeform 313"/>
              <p:cNvSpPr>
                <a:spLocks noChangeAspect="1"/>
              </p:cNvSpPr>
              <p:nvPr/>
            </p:nvSpPr>
            <p:spPr bwMode="auto">
              <a:xfrm>
                <a:off x="4850" y="2494"/>
                <a:ext cx="44" cy="46"/>
              </a:xfrm>
              <a:custGeom>
                <a:avLst/>
                <a:gdLst>
                  <a:gd name="T0" fmla="*/ 3 w 86"/>
                  <a:gd name="T1" fmla="*/ 0 h 91"/>
                  <a:gd name="T2" fmla="*/ 4 w 86"/>
                  <a:gd name="T3" fmla="*/ 1 h 91"/>
                  <a:gd name="T4" fmla="*/ 4 w 86"/>
                  <a:gd name="T5" fmla="*/ 1 h 91"/>
                  <a:gd name="T6" fmla="*/ 5 w 86"/>
                  <a:gd name="T7" fmla="*/ 1 h 91"/>
                  <a:gd name="T8" fmla="*/ 5 w 86"/>
                  <a:gd name="T9" fmla="*/ 1 h 91"/>
                  <a:gd name="T10" fmla="*/ 5 w 86"/>
                  <a:gd name="T11" fmla="*/ 2 h 91"/>
                  <a:gd name="T12" fmla="*/ 6 w 86"/>
                  <a:gd name="T13" fmla="*/ 2 h 91"/>
                  <a:gd name="T14" fmla="*/ 6 w 86"/>
                  <a:gd name="T15" fmla="*/ 3 h 91"/>
                  <a:gd name="T16" fmla="*/ 6 w 86"/>
                  <a:gd name="T17" fmla="*/ 3 h 91"/>
                  <a:gd name="T18" fmla="*/ 6 w 86"/>
                  <a:gd name="T19" fmla="*/ 4 h 91"/>
                  <a:gd name="T20" fmla="*/ 6 w 86"/>
                  <a:gd name="T21" fmla="*/ 4 h 91"/>
                  <a:gd name="T22" fmla="*/ 5 w 86"/>
                  <a:gd name="T23" fmla="*/ 5 h 91"/>
                  <a:gd name="T24" fmla="*/ 5 w 86"/>
                  <a:gd name="T25" fmla="*/ 5 h 91"/>
                  <a:gd name="T26" fmla="*/ 5 w 86"/>
                  <a:gd name="T27" fmla="*/ 6 h 91"/>
                  <a:gd name="T28" fmla="*/ 4 w 86"/>
                  <a:gd name="T29" fmla="*/ 6 h 91"/>
                  <a:gd name="T30" fmla="*/ 4 w 86"/>
                  <a:gd name="T31" fmla="*/ 6 h 91"/>
                  <a:gd name="T32" fmla="*/ 3 w 86"/>
                  <a:gd name="T33" fmla="*/ 6 h 91"/>
                  <a:gd name="T34" fmla="*/ 3 w 86"/>
                  <a:gd name="T35" fmla="*/ 6 h 91"/>
                  <a:gd name="T36" fmla="*/ 2 w 86"/>
                  <a:gd name="T37" fmla="*/ 6 h 91"/>
                  <a:gd name="T38" fmla="*/ 2 w 86"/>
                  <a:gd name="T39" fmla="*/ 6 h 91"/>
                  <a:gd name="T40" fmla="*/ 1 w 86"/>
                  <a:gd name="T41" fmla="*/ 5 h 91"/>
                  <a:gd name="T42" fmla="*/ 1 w 86"/>
                  <a:gd name="T43" fmla="*/ 5 h 91"/>
                  <a:gd name="T44" fmla="*/ 1 w 86"/>
                  <a:gd name="T45" fmla="*/ 4 h 91"/>
                  <a:gd name="T46" fmla="*/ 1 w 86"/>
                  <a:gd name="T47" fmla="*/ 4 h 91"/>
                  <a:gd name="T48" fmla="*/ 0 w 86"/>
                  <a:gd name="T49" fmla="*/ 3 h 91"/>
                  <a:gd name="T50" fmla="*/ 1 w 86"/>
                  <a:gd name="T51" fmla="*/ 3 h 91"/>
                  <a:gd name="T52" fmla="*/ 1 w 86"/>
                  <a:gd name="T53" fmla="*/ 2 h 91"/>
                  <a:gd name="T54" fmla="*/ 1 w 86"/>
                  <a:gd name="T55" fmla="*/ 2 h 91"/>
                  <a:gd name="T56" fmla="*/ 1 w 86"/>
                  <a:gd name="T57" fmla="*/ 1 h 91"/>
                  <a:gd name="T58" fmla="*/ 2 w 86"/>
                  <a:gd name="T59" fmla="*/ 1 h 91"/>
                  <a:gd name="T60" fmla="*/ 2 w 86"/>
                  <a:gd name="T61" fmla="*/ 1 h 91"/>
                  <a:gd name="T62" fmla="*/ 3 w 86"/>
                  <a:gd name="T63" fmla="*/ 1 h 91"/>
                  <a:gd name="T64" fmla="*/ 3 w 86"/>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91"/>
                  <a:gd name="T101" fmla="*/ 86 w 86"/>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91">
                    <a:moveTo>
                      <a:pt x="44" y="0"/>
                    </a:moveTo>
                    <a:lnTo>
                      <a:pt x="52" y="1"/>
                    </a:lnTo>
                    <a:lnTo>
                      <a:pt x="60" y="4"/>
                    </a:lnTo>
                    <a:lnTo>
                      <a:pt x="67" y="8"/>
                    </a:lnTo>
                    <a:lnTo>
                      <a:pt x="74" y="14"/>
                    </a:lnTo>
                    <a:lnTo>
                      <a:pt x="79" y="21"/>
                    </a:lnTo>
                    <a:lnTo>
                      <a:pt x="83" y="28"/>
                    </a:lnTo>
                    <a:lnTo>
                      <a:pt x="85" y="37"/>
                    </a:lnTo>
                    <a:lnTo>
                      <a:pt x="86" y="46"/>
                    </a:lnTo>
                    <a:lnTo>
                      <a:pt x="85" y="56"/>
                    </a:lnTo>
                    <a:lnTo>
                      <a:pt x="83" y="64"/>
                    </a:lnTo>
                    <a:lnTo>
                      <a:pt x="79" y="72"/>
                    </a:lnTo>
                    <a:lnTo>
                      <a:pt x="74" y="77"/>
                    </a:lnTo>
                    <a:lnTo>
                      <a:pt x="67" y="83"/>
                    </a:lnTo>
                    <a:lnTo>
                      <a:pt x="60" y="88"/>
                    </a:lnTo>
                    <a:lnTo>
                      <a:pt x="52" y="90"/>
                    </a:lnTo>
                    <a:lnTo>
                      <a:pt x="44" y="91"/>
                    </a:lnTo>
                    <a:lnTo>
                      <a:pt x="34" y="90"/>
                    </a:lnTo>
                    <a:lnTo>
                      <a:pt x="26" y="88"/>
                    </a:lnTo>
                    <a:lnTo>
                      <a:pt x="19" y="83"/>
                    </a:lnTo>
                    <a:lnTo>
                      <a:pt x="13" y="77"/>
                    </a:lnTo>
                    <a:lnTo>
                      <a:pt x="7" y="72"/>
                    </a:lnTo>
                    <a:lnTo>
                      <a:pt x="3" y="64"/>
                    </a:lnTo>
                    <a:lnTo>
                      <a:pt x="1" y="56"/>
                    </a:lnTo>
                    <a:lnTo>
                      <a:pt x="0" y="46"/>
                    </a:lnTo>
                    <a:lnTo>
                      <a:pt x="1" y="37"/>
                    </a:lnTo>
                    <a:lnTo>
                      <a:pt x="3" y="28"/>
                    </a:lnTo>
                    <a:lnTo>
                      <a:pt x="7" y="21"/>
                    </a:lnTo>
                    <a:lnTo>
                      <a:pt x="13" y="14"/>
                    </a:lnTo>
                    <a:lnTo>
                      <a:pt x="19" y="8"/>
                    </a:lnTo>
                    <a:lnTo>
                      <a:pt x="26" y="4"/>
                    </a:lnTo>
                    <a:lnTo>
                      <a:pt x="34" y="1"/>
                    </a:lnTo>
                    <a:lnTo>
                      <a:pt x="44" y="0"/>
                    </a:lnTo>
                    <a:close/>
                  </a:path>
                </a:pathLst>
              </a:custGeom>
              <a:solidFill>
                <a:srgbClr val="775B1C"/>
              </a:solidFill>
              <a:ln w="9525">
                <a:noFill/>
                <a:round/>
                <a:headEnd/>
                <a:tailEnd/>
              </a:ln>
            </p:spPr>
            <p:txBody>
              <a:bodyPr rot="10800000" vert="eaVert"/>
              <a:lstStyle/>
              <a:p>
                <a:endParaRPr lang="en-US" sz="2400"/>
              </a:p>
            </p:txBody>
          </p:sp>
          <p:sp>
            <p:nvSpPr>
              <p:cNvPr id="262" name="Freeform 314"/>
              <p:cNvSpPr>
                <a:spLocks noChangeAspect="1"/>
              </p:cNvSpPr>
              <p:nvPr/>
            </p:nvSpPr>
            <p:spPr bwMode="auto">
              <a:xfrm>
                <a:off x="4852" y="2495"/>
                <a:ext cx="40" cy="42"/>
              </a:xfrm>
              <a:custGeom>
                <a:avLst/>
                <a:gdLst>
                  <a:gd name="T0" fmla="*/ 2 w 82"/>
                  <a:gd name="T1" fmla="*/ 0 h 84"/>
                  <a:gd name="T2" fmla="*/ 3 w 82"/>
                  <a:gd name="T3" fmla="*/ 1 h 84"/>
                  <a:gd name="T4" fmla="*/ 3 w 82"/>
                  <a:gd name="T5" fmla="*/ 1 h 84"/>
                  <a:gd name="T6" fmla="*/ 3 w 82"/>
                  <a:gd name="T7" fmla="*/ 1 h 84"/>
                  <a:gd name="T8" fmla="*/ 4 w 82"/>
                  <a:gd name="T9" fmla="*/ 1 h 84"/>
                  <a:gd name="T10" fmla="*/ 4 w 82"/>
                  <a:gd name="T11" fmla="*/ 1 h 84"/>
                  <a:gd name="T12" fmla="*/ 4 w 82"/>
                  <a:gd name="T13" fmla="*/ 2 h 84"/>
                  <a:gd name="T14" fmla="*/ 5 w 82"/>
                  <a:gd name="T15" fmla="*/ 3 h 84"/>
                  <a:gd name="T16" fmla="*/ 5 w 82"/>
                  <a:gd name="T17" fmla="*/ 3 h 84"/>
                  <a:gd name="T18" fmla="*/ 5 w 82"/>
                  <a:gd name="T19" fmla="*/ 3 h 84"/>
                  <a:gd name="T20" fmla="*/ 4 w 82"/>
                  <a:gd name="T21" fmla="*/ 4 h 84"/>
                  <a:gd name="T22" fmla="*/ 4 w 82"/>
                  <a:gd name="T23" fmla="*/ 5 h 84"/>
                  <a:gd name="T24" fmla="*/ 4 w 82"/>
                  <a:gd name="T25" fmla="*/ 5 h 84"/>
                  <a:gd name="T26" fmla="*/ 3 w 82"/>
                  <a:gd name="T27" fmla="*/ 5 h 84"/>
                  <a:gd name="T28" fmla="*/ 3 w 82"/>
                  <a:gd name="T29" fmla="*/ 5 h 84"/>
                  <a:gd name="T30" fmla="*/ 3 w 82"/>
                  <a:gd name="T31" fmla="*/ 5 h 84"/>
                  <a:gd name="T32" fmla="*/ 2 w 82"/>
                  <a:gd name="T33" fmla="*/ 5 h 84"/>
                  <a:gd name="T34" fmla="*/ 2 w 82"/>
                  <a:gd name="T35" fmla="*/ 5 h 84"/>
                  <a:gd name="T36" fmla="*/ 1 w 82"/>
                  <a:gd name="T37" fmla="*/ 5 h 84"/>
                  <a:gd name="T38" fmla="*/ 1 w 82"/>
                  <a:gd name="T39" fmla="*/ 5 h 84"/>
                  <a:gd name="T40" fmla="*/ 0 w 82"/>
                  <a:gd name="T41" fmla="*/ 5 h 84"/>
                  <a:gd name="T42" fmla="*/ 0 w 82"/>
                  <a:gd name="T43" fmla="*/ 5 h 84"/>
                  <a:gd name="T44" fmla="*/ 0 w 82"/>
                  <a:gd name="T45" fmla="*/ 4 h 84"/>
                  <a:gd name="T46" fmla="*/ 0 w 82"/>
                  <a:gd name="T47" fmla="*/ 3 h 84"/>
                  <a:gd name="T48" fmla="*/ 0 w 82"/>
                  <a:gd name="T49" fmla="*/ 3 h 84"/>
                  <a:gd name="T50" fmla="*/ 0 w 82"/>
                  <a:gd name="T51" fmla="*/ 3 h 84"/>
                  <a:gd name="T52" fmla="*/ 0 w 82"/>
                  <a:gd name="T53" fmla="*/ 2 h 84"/>
                  <a:gd name="T54" fmla="*/ 0 w 82"/>
                  <a:gd name="T55" fmla="*/ 1 h 84"/>
                  <a:gd name="T56" fmla="*/ 0 w 82"/>
                  <a:gd name="T57" fmla="*/ 1 h 84"/>
                  <a:gd name="T58" fmla="*/ 1 w 82"/>
                  <a:gd name="T59" fmla="*/ 1 h 84"/>
                  <a:gd name="T60" fmla="*/ 1 w 82"/>
                  <a:gd name="T61" fmla="*/ 1 h 84"/>
                  <a:gd name="T62" fmla="*/ 2 w 82"/>
                  <a:gd name="T63" fmla="*/ 1 h 84"/>
                  <a:gd name="T64" fmla="*/ 2 w 82"/>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4"/>
                  <a:gd name="T101" fmla="*/ 82 w 82"/>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4">
                    <a:moveTo>
                      <a:pt x="42" y="0"/>
                    </a:moveTo>
                    <a:lnTo>
                      <a:pt x="50" y="1"/>
                    </a:lnTo>
                    <a:lnTo>
                      <a:pt x="57" y="3"/>
                    </a:lnTo>
                    <a:lnTo>
                      <a:pt x="63" y="6"/>
                    </a:lnTo>
                    <a:lnTo>
                      <a:pt x="70" y="12"/>
                    </a:lnTo>
                    <a:lnTo>
                      <a:pt x="75" y="18"/>
                    </a:lnTo>
                    <a:lnTo>
                      <a:pt x="78" y="25"/>
                    </a:lnTo>
                    <a:lnTo>
                      <a:pt x="81" y="33"/>
                    </a:lnTo>
                    <a:lnTo>
                      <a:pt x="82" y="42"/>
                    </a:lnTo>
                    <a:lnTo>
                      <a:pt x="81" y="50"/>
                    </a:lnTo>
                    <a:lnTo>
                      <a:pt x="78" y="58"/>
                    </a:lnTo>
                    <a:lnTo>
                      <a:pt x="75" y="65"/>
                    </a:lnTo>
                    <a:lnTo>
                      <a:pt x="70" y="71"/>
                    </a:lnTo>
                    <a:lnTo>
                      <a:pt x="63" y="77"/>
                    </a:lnTo>
                    <a:lnTo>
                      <a:pt x="57" y="80"/>
                    </a:lnTo>
                    <a:lnTo>
                      <a:pt x="50" y="83"/>
                    </a:lnTo>
                    <a:lnTo>
                      <a:pt x="42" y="84"/>
                    </a:lnTo>
                    <a:lnTo>
                      <a:pt x="34" y="83"/>
                    </a:lnTo>
                    <a:lnTo>
                      <a:pt x="25" y="80"/>
                    </a:lnTo>
                    <a:lnTo>
                      <a:pt x="19" y="77"/>
                    </a:lnTo>
                    <a:lnTo>
                      <a:pt x="13" y="71"/>
                    </a:lnTo>
                    <a:lnTo>
                      <a:pt x="7" y="65"/>
                    </a:lnTo>
                    <a:lnTo>
                      <a:pt x="4" y="58"/>
                    </a:lnTo>
                    <a:lnTo>
                      <a:pt x="1" y="50"/>
                    </a:lnTo>
                    <a:lnTo>
                      <a:pt x="0" y="42"/>
                    </a:lnTo>
                    <a:lnTo>
                      <a:pt x="1" y="33"/>
                    </a:lnTo>
                    <a:lnTo>
                      <a:pt x="4" y="25"/>
                    </a:lnTo>
                    <a:lnTo>
                      <a:pt x="7" y="18"/>
                    </a:lnTo>
                    <a:lnTo>
                      <a:pt x="13" y="12"/>
                    </a:lnTo>
                    <a:lnTo>
                      <a:pt x="19" y="6"/>
                    </a:lnTo>
                    <a:lnTo>
                      <a:pt x="25" y="3"/>
                    </a:lnTo>
                    <a:lnTo>
                      <a:pt x="34" y="1"/>
                    </a:lnTo>
                    <a:lnTo>
                      <a:pt x="42" y="0"/>
                    </a:lnTo>
                    <a:close/>
                  </a:path>
                </a:pathLst>
              </a:custGeom>
              <a:solidFill>
                <a:srgbClr val="8C6014"/>
              </a:solidFill>
              <a:ln w="9525">
                <a:noFill/>
                <a:round/>
                <a:headEnd/>
                <a:tailEnd/>
              </a:ln>
            </p:spPr>
            <p:txBody>
              <a:bodyPr rot="10800000" vert="eaVert"/>
              <a:lstStyle/>
              <a:p>
                <a:endParaRPr lang="en-US" sz="2400"/>
              </a:p>
            </p:txBody>
          </p:sp>
          <p:sp>
            <p:nvSpPr>
              <p:cNvPr id="263" name="Freeform 315"/>
              <p:cNvSpPr>
                <a:spLocks noChangeAspect="1"/>
              </p:cNvSpPr>
              <p:nvPr/>
            </p:nvSpPr>
            <p:spPr bwMode="auto">
              <a:xfrm>
                <a:off x="4853" y="2496"/>
                <a:ext cx="38" cy="40"/>
              </a:xfrm>
              <a:custGeom>
                <a:avLst/>
                <a:gdLst>
                  <a:gd name="T0" fmla="*/ 3 w 74"/>
                  <a:gd name="T1" fmla="*/ 0 h 79"/>
                  <a:gd name="T2" fmla="*/ 3 w 74"/>
                  <a:gd name="T3" fmla="*/ 1 h 79"/>
                  <a:gd name="T4" fmla="*/ 4 w 74"/>
                  <a:gd name="T5" fmla="*/ 1 h 79"/>
                  <a:gd name="T6" fmla="*/ 4 w 74"/>
                  <a:gd name="T7" fmla="*/ 1 h 79"/>
                  <a:gd name="T8" fmla="*/ 5 w 74"/>
                  <a:gd name="T9" fmla="*/ 1 h 79"/>
                  <a:gd name="T10" fmla="*/ 5 w 74"/>
                  <a:gd name="T11" fmla="*/ 2 h 79"/>
                  <a:gd name="T12" fmla="*/ 5 w 74"/>
                  <a:gd name="T13" fmla="*/ 2 h 79"/>
                  <a:gd name="T14" fmla="*/ 5 w 74"/>
                  <a:gd name="T15" fmla="*/ 2 h 79"/>
                  <a:gd name="T16" fmla="*/ 5 w 74"/>
                  <a:gd name="T17" fmla="*/ 3 h 79"/>
                  <a:gd name="T18" fmla="*/ 5 w 74"/>
                  <a:gd name="T19" fmla="*/ 3 h 79"/>
                  <a:gd name="T20" fmla="*/ 5 w 74"/>
                  <a:gd name="T21" fmla="*/ 4 h 79"/>
                  <a:gd name="T22" fmla="*/ 5 w 74"/>
                  <a:gd name="T23" fmla="*/ 4 h 79"/>
                  <a:gd name="T24" fmla="*/ 5 w 74"/>
                  <a:gd name="T25" fmla="*/ 5 h 79"/>
                  <a:gd name="T26" fmla="*/ 4 w 74"/>
                  <a:gd name="T27" fmla="*/ 5 h 79"/>
                  <a:gd name="T28" fmla="*/ 4 w 74"/>
                  <a:gd name="T29" fmla="*/ 5 h 79"/>
                  <a:gd name="T30" fmla="*/ 3 w 74"/>
                  <a:gd name="T31" fmla="*/ 5 h 79"/>
                  <a:gd name="T32" fmla="*/ 3 w 74"/>
                  <a:gd name="T33" fmla="*/ 5 h 79"/>
                  <a:gd name="T34" fmla="*/ 2 w 74"/>
                  <a:gd name="T35" fmla="*/ 5 h 79"/>
                  <a:gd name="T36" fmla="*/ 2 w 74"/>
                  <a:gd name="T37" fmla="*/ 5 h 79"/>
                  <a:gd name="T38" fmla="*/ 1 w 74"/>
                  <a:gd name="T39" fmla="*/ 5 h 79"/>
                  <a:gd name="T40" fmla="*/ 1 w 74"/>
                  <a:gd name="T41" fmla="*/ 5 h 79"/>
                  <a:gd name="T42" fmla="*/ 1 w 74"/>
                  <a:gd name="T43" fmla="*/ 4 h 79"/>
                  <a:gd name="T44" fmla="*/ 1 w 74"/>
                  <a:gd name="T45" fmla="*/ 4 h 79"/>
                  <a:gd name="T46" fmla="*/ 1 w 74"/>
                  <a:gd name="T47" fmla="*/ 3 h 79"/>
                  <a:gd name="T48" fmla="*/ 0 w 74"/>
                  <a:gd name="T49" fmla="*/ 3 h 79"/>
                  <a:gd name="T50" fmla="*/ 1 w 74"/>
                  <a:gd name="T51" fmla="*/ 2 h 79"/>
                  <a:gd name="T52" fmla="*/ 1 w 74"/>
                  <a:gd name="T53" fmla="*/ 2 h 79"/>
                  <a:gd name="T54" fmla="*/ 1 w 74"/>
                  <a:gd name="T55" fmla="*/ 2 h 79"/>
                  <a:gd name="T56" fmla="*/ 1 w 74"/>
                  <a:gd name="T57" fmla="*/ 1 h 79"/>
                  <a:gd name="T58" fmla="*/ 1 w 74"/>
                  <a:gd name="T59" fmla="*/ 1 h 79"/>
                  <a:gd name="T60" fmla="*/ 2 w 74"/>
                  <a:gd name="T61" fmla="*/ 1 h 79"/>
                  <a:gd name="T62" fmla="*/ 2 w 74"/>
                  <a:gd name="T63" fmla="*/ 1 h 79"/>
                  <a:gd name="T64" fmla="*/ 3 w 74"/>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79"/>
                  <a:gd name="T101" fmla="*/ 74 w 74"/>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79">
                    <a:moveTo>
                      <a:pt x="38" y="0"/>
                    </a:moveTo>
                    <a:lnTo>
                      <a:pt x="46" y="1"/>
                    </a:lnTo>
                    <a:lnTo>
                      <a:pt x="53" y="3"/>
                    </a:lnTo>
                    <a:lnTo>
                      <a:pt x="58" y="7"/>
                    </a:lnTo>
                    <a:lnTo>
                      <a:pt x="64" y="11"/>
                    </a:lnTo>
                    <a:lnTo>
                      <a:pt x="69" y="18"/>
                    </a:lnTo>
                    <a:lnTo>
                      <a:pt x="72" y="25"/>
                    </a:lnTo>
                    <a:lnTo>
                      <a:pt x="73" y="32"/>
                    </a:lnTo>
                    <a:lnTo>
                      <a:pt x="74" y="40"/>
                    </a:lnTo>
                    <a:lnTo>
                      <a:pt x="73" y="48"/>
                    </a:lnTo>
                    <a:lnTo>
                      <a:pt x="72" y="55"/>
                    </a:lnTo>
                    <a:lnTo>
                      <a:pt x="69" y="62"/>
                    </a:lnTo>
                    <a:lnTo>
                      <a:pt x="64" y="68"/>
                    </a:lnTo>
                    <a:lnTo>
                      <a:pt x="58" y="72"/>
                    </a:lnTo>
                    <a:lnTo>
                      <a:pt x="53" y="76"/>
                    </a:lnTo>
                    <a:lnTo>
                      <a:pt x="46" y="78"/>
                    </a:lnTo>
                    <a:lnTo>
                      <a:pt x="38" y="79"/>
                    </a:lnTo>
                    <a:lnTo>
                      <a:pt x="30" y="78"/>
                    </a:lnTo>
                    <a:lnTo>
                      <a:pt x="23" y="76"/>
                    </a:lnTo>
                    <a:lnTo>
                      <a:pt x="16" y="72"/>
                    </a:lnTo>
                    <a:lnTo>
                      <a:pt x="10" y="68"/>
                    </a:lnTo>
                    <a:lnTo>
                      <a:pt x="5" y="62"/>
                    </a:lnTo>
                    <a:lnTo>
                      <a:pt x="2" y="55"/>
                    </a:lnTo>
                    <a:lnTo>
                      <a:pt x="1" y="48"/>
                    </a:lnTo>
                    <a:lnTo>
                      <a:pt x="0" y="40"/>
                    </a:lnTo>
                    <a:lnTo>
                      <a:pt x="1" y="32"/>
                    </a:lnTo>
                    <a:lnTo>
                      <a:pt x="2" y="25"/>
                    </a:lnTo>
                    <a:lnTo>
                      <a:pt x="5" y="18"/>
                    </a:lnTo>
                    <a:lnTo>
                      <a:pt x="10" y="11"/>
                    </a:lnTo>
                    <a:lnTo>
                      <a:pt x="16" y="7"/>
                    </a:lnTo>
                    <a:lnTo>
                      <a:pt x="23" y="3"/>
                    </a:lnTo>
                    <a:lnTo>
                      <a:pt x="30" y="1"/>
                    </a:lnTo>
                    <a:lnTo>
                      <a:pt x="38" y="0"/>
                    </a:lnTo>
                    <a:close/>
                  </a:path>
                </a:pathLst>
              </a:custGeom>
              <a:solidFill>
                <a:srgbClr val="A3660C"/>
              </a:solidFill>
              <a:ln w="9525">
                <a:noFill/>
                <a:round/>
                <a:headEnd/>
                <a:tailEnd/>
              </a:ln>
            </p:spPr>
            <p:txBody>
              <a:bodyPr rot="10800000" vert="eaVert"/>
              <a:lstStyle/>
              <a:p>
                <a:endParaRPr lang="en-US" sz="2400"/>
              </a:p>
            </p:txBody>
          </p:sp>
          <p:sp>
            <p:nvSpPr>
              <p:cNvPr id="264" name="Freeform 316"/>
              <p:cNvSpPr>
                <a:spLocks noChangeAspect="1"/>
              </p:cNvSpPr>
              <p:nvPr/>
            </p:nvSpPr>
            <p:spPr bwMode="auto">
              <a:xfrm>
                <a:off x="4854" y="2497"/>
                <a:ext cx="36" cy="36"/>
              </a:xfrm>
              <a:custGeom>
                <a:avLst/>
                <a:gdLst>
                  <a:gd name="T0" fmla="*/ 3 w 70"/>
                  <a:gd name="T1" fmla="*/ 0 h 73"/>
                  <a:gd name="T2" fmla="*/ 3 w 70"/>
                  <a:gd name="T3" fmla="*/ 0 h 73"/>
                  <a:gd name="T4" fmla="*/ 4 w 70"/>
                  <a:gd name="T5" fmla="*/ 0 h 73"/>
                  <a:gd name="T6" fmla="*/ 4 w 70"/>
                  <a:gd name="T7" fmla="*/ 0 h 73"/>
                  <a:gd name="T8" fmla="*/ 4 w 70"/>
                  <a:gd name="T9" fmla="*/ 0 h 73"/>
                  <a:gd name="T10" fmla="*/ 5 w 70"/>
                  <a:gd name="T11" fmla="*/ 1 h 73"/>
                  <a:gd name="T12" fmla="*/ 5 w 70"/>
                  <a:gd name="T13" fmla="*/ 1 h 73"/>
                  <a:gd name="T14" fmla="*/ 5 w 70"/>
                  <a:gd name="T15" fmla="*/ 1 h 73"/>
                  <a:gd name="T16" fmla="*/ 5 w 70"/>
                  <a:gd name="T17" fmla="*/ 2 h 73"/>
                  <a:gd name="T18" fmla="*/ 5 w 70"/>
                  <a:gd name="T19" fmla="*/ 2 h 73"/>
                  <a:gd name="T20" fmla="*/ 5 w 70"/>
                  <a:gd name="T21" fmla="*/ 3 h 73"/>
                  <a:gd name="T22" fmla="*/ 5 w 70"/>
                  <a:gd name="T23" fmla="*/ 3 h 73"/>
                  <a:gd name="T24" fmla="*/ 4 w 70"/>
                  <a:gd name="T25" fmla="*/ 3 h 73"/>
                  <a:gd name="T26" fmla="*/ 4 w 70"/>
                  <a:gd name="T27" fmla="*/ 4 h 73"/>
                  <a:gd name="T28" fmla="*/ 4 w 70"/>
                  <a:gd name="T29" fmla="*/ 4 h 73"/>
                  <a:gd name="T30" fmla="*/ 3 w 70"/>
                  <a:gd name="T31" fmla="*/ 4 h 73"/>
                  <a:gd name="T32" fmla="*/ 3 w 70"/>
                  <a:gd name="T33" fmla="*/ 4 h 73"/>
                  <a:gd name="T34" fmla="*/ 2 w 70"/>
                  <a:gd name="T35" fmla="*/ 4 h 73"/>
                  <a:gd name="T36" fmla="*/ 2 w 70"/>
                  <a:gd name="T37" fmla="*/ 4 h 73"/>
                  <a:gd name="T38" fmla="*/ 1 w 70"/>
                  <a:gd name="T39" fmla="*/ 4 h 73"/>
                  <a:gd name="T40" fmla="*/ 1 w 70"/>
                  <a:gd name="T41" fmla="*/ 3 h 73"/>
                  <a:gd name="T42" fmla="*/ 1 w 70"/>
                  <a:gd name="T43" fmla="*/ 3 h 73"/>
                  <a:gd name="T44" fmla="*/ 1 w 70"/>
                  <a:gd name="T45" fmla="*/ 3 h 73"/>
                  <a:gd name="T46" fmla="*/ 1 w 70"/>
                  <a:gd name="T47" fmla="*/ 2 h 73"/>
                  <a:gd name="T48" fmla="*/ 0 w 70"/>
                  <a:gd name="T49" fmla="*/ 2 h 73"/>
                  <a:gd name="T50" fmla="*/ 1 w 70"/>
                  <a:gd name="T51" fmla="*/ 1 h 73"/>
                  <a:gd name="T52" fmla="*/ 1 w 70"/>
                  <a:gd name="T53" fmla="*/ 1 h 73"/>
                  <a:gd name="T54" fmla="*/ 1 w 70"/>
                  <a:gd name="T55" fmla="*/ 1 h 73"/>
                  <a:gd name="T56" fmla="*/ 1 w 70"/>
                  <a:gd name="T57" fmla="*/ 0 h 73"/>
                  <a:gd name="T58" fmla="*/ 1 w 70"/>
                  <a:gd name="T59" fmla="*/ 0 h 73"/>
                  <a:gd name="T60" fmla="*/ 2 w 70"/>
                  <a:gd name="T61" fmla="*/ 0 h 73"/>
                  <a:gd name="T62" fmla="*/ 2 w 70"/>
                  <a:gd name="T63" fmla="*/ 0 h 73"/>
                  <a:gd name="T64" fmla="*/ 3 w 70"/>
                  <a:gd name="T65" fmla="*/ 0 h 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73"/>
                  <a:gd name="T101" fmla="*/ 70 w 70"/>
                  <a:gd name="T102" fmla="*/ 73 h 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73">
                    <a:moveTo>
                      <a:pt x="36" y="0"/>
                    </a:moveTo>
                    <a:lnTo>
                      <a:pt x="43" y="1"/>
                    </a:lnTo>
                    <a:lnTo>
                      <a:pt x="48" y="2"/>
                    </a:lnTo>
                    <a:lnTo>
                      <a:pt x="55" y="6"/>
                    </a:lnTo>
                    <a:lnTo>
                      <a:pt x="60" y="10"/>
                    </a:lnTo>
                    <a:lnTo>
                      <a:pt x="64" y="16"/>
                    </a:lnTo>
                    <a:lnTo>
                      <a:pt x="68" y="22"/>
                    </a:lnTo>
                    <a:lnTo>
                      <a:pt x="69" y="29"/>
                    </a:lnTo>
                    <a:lnTo>
                      <a:pt x="70" y="37"/>
                    </a:lnTo>
                    <a:lnTo>
                      <a:pt x="69" y="44"/>
                    </a:lnTo>
                    <a:lnTo>
                      <a:pt x="68" y="51"/>
                    </a:lnTo>
                    <a:lnTo>
                      <a:pt x="64" y="56"/>
                    </a:lnTo>
                    <a:lnTo>
                      <a:pt x="60" y="62"/>
                    </a:lnTo>
                    <a:lnTo>
                      <a:pt x="55" y="67"/>
                    </a:lnTo>
                    <a:lnTo>
                      <a:pt x="48" y="70"/>
                    </a:lnTo>
                    <a:lnTo>
                      <a:pt x="43" y="71"/>
                    </a:lnTo>
                    <a:lnTo>
                      <a:pt x="36" y="73"/>
                    </a:lnTo>
                    <a:lnTo>
                      <a:pt x="29" y="71"/>
                    </a:lnTo>
                    <a:lnTo>
                      <a:pt x="22" y="70"/>
                    </a:lnTo>
                    <a:lnTo>
                      <a:pt x="16" y="67"/>
                    </a:lnTo>
                    <a:lnTo>
                      <a:pt x="10" y="62"/>
                    </a:lnTo>
                    <a:lnTo>
                      <a:pt x="6" y="56"/>
                    </a:lnTo>
                    <a:lnTo>
                      <a:pt x="2" y="51"/>
                    </a:lnTo>
                    <a:lnTo>
                      <a:pt x="1" y="44"/>
                    </a:lnTo>
                    <a:lnTo>
                      <a:pt x="0" y="37"/>
                    </a:lnTo>
                    <a:lnTo>
                      <a:pt x="1" y="29"/>
                    </a:lnTo>
                    <a:lnTo>
                      <a:pt x="2" y="22"/>
                    </a:lnTo>
                    <a:lnTo>
                      <a:pt x="6" y="16"/>
                    </a:lnTo>
                    <a:lnTo>
                      <a:pt x="10" y="10"/>
                    </a:lnTo>
                    <a:lnTo>
                      <a:pt x="16" y="6"/>
                    </a:lnTo>
                    <a:lnTo>
                      <a:pt x="22" y="2"/>
                    </a:lnTo>
                    <a:lnTo>
                      <a:pt x="29" y="1"/>
                    </a:lnTo>
                    <a:lnTo>
                      <a:pt x="36" y="0"/>
                    </a:lnTo>
                    <a:close/>
                  </a:path>
                </a:pathLst>
              </a:custGeom>
              <a:solidFill>
                <a:srgbClr val="B76B05"/>
              </a:solidFill>
              <a:ln w="9525">
                <a:noFill/>
                <a:round/>
                <a:headEnd/>
                <a:tailEnd/>
              </a:ln>
            </p:spPr>
            <p:txBody>
              <a:bodyPr rot="10800000" vert="eaVert"/>
              <a:lstStyle/>
              <a:p>
                <a:endParaRPr lang="en-US" sz="2400"/>
              </a:p>
            </p:txBody>
          </p:sp>
          <p:sp>
            <p:nvSpPr>
              <p:cNvPr id="265" name="Freeform 317"/>
              <p:cNvSpPr>
                <a:spLocks noChangeAspect="1"/>
              </p:cNvSpPr>
              <p:nvPr/>
            </p:nvSpPr>
            <p:spPr bwMode="auto">
              <a:xfrm>
                <a:off x="5014" y="2579"/>
                <a:ext cx="80" cy="84"/>
              </a:xfrm>
              <a:custGeom>
                <a:avLst/>
                <a:gdLst>
                  <a:gd name="T0" fmla="*/ 5 w 160"/>
                  <a:gd name="T1" fmla="*/ 0 h 167"/>
                  <a:gd name="T2" fmla="*/ 6 w 160"/>
                  <a:gd name="T3" fmla="*/ 1 h 167"/>
                  <a:gd name="T4" fmla="*/ 7 w 160"/>
                  <a:gd name="T5" fmla="*/ 1 h 167"/>
                  <a:gd name="T6" fmla="*/ 8 w 160"/>
                  <a:gd name="T7" fmla="*/ 1 h 167"/>
                  <a:gd name="T8" fmla="*/ 9 w 160"/>
                  <a:gd name="T9" fmla="*/ 2 h 167"/>
                  <a:gd name="T10" fmla="*/ 10 w 160"/>
                  <a:gd name="T11" fmla="*/ 3 h 167"/>
                  <a:gd name="T12" fmla="*/ 10 w 160"/>
                  <a:gd name="T13" fmla="*/ 4 h 167"/>
                  <a:gd name="T14" fmla="*/ 10 w 160"/>
                  <a:gd name="T15" fmla="*/ 5 h 167"/>
                  <a:gd name="T16" fmla="*/ 10 w 160"/>
                  <a:gd name="T17" fmla="*/ 6 h 167"/>
                  <a:gd name="T18" fmla="*/ 10 w 160"/>
                  <a:gd name="T19" fmla="*/ 7 h 167"/>
                  <a:gd name="T20" fmla="*/ 10 w 160"/>
                  <a:gd name="T21" fmla="*/ 8 h 167"/>
                  <a:gd name="T22" fmla="*/ 10 w 160"/>
                  <a:gd name="T23" fmla="*/ 9 h 167"/>
                  <a:gd name="T24" fmla="*/ 9 w 160"/>
                  <a:gd name="T25" fmla="*/ 9 h 167"/>
                  <a:gd name="T26" fmla="*/ 8 w 160"/>
                  <a:gd name="T27" fmla="*/ 10 h 167"/>
                  <a:gd name="T28" fmla="*/ 7 w 160"/>
                  <a:gd name="T29" fmla="*/ 10 h 167"/>
                  <a:gd name="T30" fmla="*/ 6 w 160"/>
                  <a:gd name="T31" fmla="*/ 11 h 167"/>
                  <a:gd name="T32" fmla="*/ 5 w 160"/>
                  <a:gd name="T33" fmla="*/ 11 h 167"/>
                  <a:gd name="T34" fmla="*/ 4 w 160"/>
                  <a:gd name="T35" fmla="*/ 11 h 167"/>
                  <a:gd name="T36" fmla="*/ 3 w 160"/>
                  <a:gd name="T37" fmla="*/ 10 h 167"/>
                  <a:gd name="T38" fmla="*/ 3 w 160"/>
                  <a:gd name="T39" fmla="*/ 10 h 167"/>
                  <a:gd name="T40" fmla="*/ 1 w 160"/>
                  <a:gd name="T41" fmla="*/ 9 h 167"/>
                  <a:gd name="T42" fmla="*/ 1 w 160"/>
                  <a:gd name="T43" fmla="*/ 9 h 167"/>
                  <a:gd name="T44" fmla="*/ 1 w 160"/>
                  <a:gd name="T45" fmla="*/ 8 h 167"/>
                  <a:gd name="T46" fmla="*/ 1 w 160"/>
                  <a:gd name="T47" fmla="*/ 7 h 167"/>
                  <a:gd name="T48" fmla="*/ 0 w 160"/>
                  <a:gd name="T49" fmla="*/ 6 h 167"/>
                  <a:gd name="T50" fmla="*/ 1 w 160"/>
                  <a:gd name="T51" fmla="*/ 5 h 167"/>
                  <a:gd name="T52" fmla="*/ 1 w 160"/>
                  <a:gd name="T53" fmla="*/ 4 h 167"/>
                  <a:gd name="T54" fmla="*/ 1 w 160"/>
                  <a:gd name="T55" fmla="*/ 3 h 167"/>
                  <a:gd name="T56" fmla="*/ 1 w 160"/>
                  <a:gd name="T57" fmla="*/ 2 h 167"/>
                  <a:gd name="T58" fmla="*/ 3 w 160"/>
                  <a:gd name="T59" fmla="*/ 1 h 167"/>
                  <a:gd name="T60" fmla="*/ 3 w 160"/>
                  <a:gd name="T61" fmla="*/ 1 h 167"/>
                  <a:gd name="T62" fmla="*/ 4 w 160"/>
                  <a:gd name="T63" fmla="*/ 1 h 167"/>
                  <a:gd name="T64" fmla="*/ 5 w 160"/>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7"/>
                  <a:gd name="T101" fmla="*/ 160 w 160"/>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7">
                    <a:moveTo>
                      <a:pt x="80" y="0"/>
                    </a:moveTo>
                    <a:lnTo>
                      <a:pt x="97" y="1"/>
                    </a:lnTo>
                    <a:lnTo>
                      <a:pt x="112" y="7"/>
                    </a:lnTo>
                    <a:lnTo>
                      <a:pt x="125" y="15"/>
                    </a:lnTo>
                    <a:lnTo>
                      <a:pt x="137" y="24"/>
                    </a:lnTo>
                    <a:lnTo>
                      <a:pt x="146" y="37"/>
                    </a:lnTo>
                    <a:lnTo>
                      <a:pt x="154" y="52"/>
                    </a:lnTo>
                    <a:lnTo>
                      <a:pt x="159" y="67"/>
                    </a:lnTo>
                    <a:lnTo>
                      <a:pt x="160" y="84"/>
                    </a:lnTo>
                    <a:lnTo>
                      <a:pt x="159" y="101"/>
                    </a:lnTo>
                    <a:lnTo>
                      <a:pt x="154" y="116"/>
                    </a:lnTo>
                    <a:lnTo>
                      <a:pt x="146" y="130"/>
                    </a:lnTo>
                    <a:lnTo>
                      <a:pt x="137" y="143"/>
                    </a:lnTo>
                    <a:lnTo>
                      <a:pt x="125" y="153"/>
                    </a:lnTo>
                    <a:lnTo>
                      <a:pt x="112" y="160"/>
                    </a:lnTo>
                    <a:lnTo>
                      <a:pt x="97" y="166"/>
                    </a:lnTo>
                    <a:lnTo>
                      <a:pt x="80" y="167"/>
                    </a:lnTo>
                    <a:lnTo>
                      <a:pt x="64" y="166"/>
                    </a:lnTo>
                    <a:lnTo>
                      <a:pt x="49" y="160"/>
                    </a:lnTo>
                    <a:lnTo>
                      <a:pt x="36" y="153"/>
                    </a:lnTo>
                    <a:lnTo>
                      <a:pt x="23" y="143"/>
                    </a:lnTo>
                    <a:lnTo>
                      <a:pt x="14" y="130"/>
                    </a:lnTo>
                    <a:lnTo>
                      <a:pt x="6" y="116"/>
                    </a:lnTo>
                    <a:lnTo>
                      <a:pt x="1" y="101"/>
                    </a:lnTo>
                    <a:lnTo>
                      <a:pt x="0" y="84"/>
                    </a:lnTo>
                    <a:lnTo>
                      <a:pt x="1" y="67"/>
                    </a:lnTo>
                    <a:lnTo>
                      <a:pt x="6" y="52"/>
                    </a:lnTo>
                    <a:lnTo>
                      <a:pt x="14" y="37"/>
                    </a:lnTo>
                    <a:lnTo>
                      <a:pt x="23" y="24"/>
                    </a:lnTo>
                    <a:lnTo>
                      <a:pt x="36" y="15"/>
                    </a:lnTo>
                    <a:lnTo>
                      <a:pt x="49" y="7"/>
                    </a:lnTo>
                    <a:lnTo>
                      <a:pt x="64" y="1"/>
                    </a:lnTo>
                    <a:lnTo>
                      <a:pt x="80" y="0"/>
                    </a:lnTo>
                    <a:close/>
                  </a:path>
                </a:pathLst>
              </a:custGeom>
              <a:solidFill>
                <a:srgbClr val="00335B"/>
              </a:solidFill>
              <a:ln w="9525">
                <a:noFill/>
                <a:round/>
                <a:headEnd/>
                <a:tailEnd/>
              </a:ln>
            </p:spPr>
            <p:txBody>
              <a:bodyPr rot="10800000" vert="eaVert"/>
              <a:lstStyle/>
              <a:p>
                <a:endParaRPr lang="en-US" sz="2400"/>
              </a:p>
            </p:txBody>
          </p:sp>
          <p:sp>
            <p:nvSpPr>
              <p:cNvPr id="266" name="Freeform 318"/>
              <p:cNvSpPr>
                <a:spLocks noChangeAspect="1"/>
              </p:cNvSpPr>
              <p:nvPr/>
            </p:nvSpPr>
            <p:spPr bwMode="auto">
              <a:xfrm>
                <a:off x="5016" y="2581"/>
                <a:ext cx="76" cy="80"/>
              </a:xfrm>
              <a:custGeom>
                <a:avLst/>
                <a:gdLst>
                  <a:gd name="T0" fmla="*/ 4 w 153"/>
                  <a:gd name="T1" fmla="*/ 0 h 160"/>
                  <a:gd name="T2" fmla="*/ 5 w 153"/>
                  <a:gd name="T3" fmla="*/ 1 h 160"/>
                  <a:gd name="T4" fmla="*/ 6 w 153"/>
                  <a:gd name="T5" fmla="*/ 1 h 160"/>
                  <a:gd name="T6" fmla="*/ 7 w 153"/>
                  <a:gd name="T7" fmla="*/ 1 h 160"/>
                  <a:gd name="T8" fmla="*/ 8 w 153"/>
                  <a:gd name="T9" fmla="*/ 1 h 160"/>
                  <a:gd name="T10" fmla="*/ 8 w 153"/>
                  <a:gd name="T11" fmla="*/ 3 h 160"/>
                  <a:gd name="T12" fmla="*/ 9 w 153"/>
                  <a:gd name="T13" fmla="*/ 3 h 160"/>
                  <a:gd name="T14" fmla="*/ 9 w 153"/>
                  <a:gd name="T15" fmla="*/ 4 h 160"/>
                  <a:gd name="T16" fmla="*/ 9 w 153"/>
                  <a:gd name="T17" fmla="*/ 5 h 160"/>
                  <a:gd name="T18" fmla="*/ 9 w 153"/>
                  <a:gd name="T19" fmla="*/ 6 h 160"/>
                  <a:gd name="T20" fmla="*/ 9 w 153"/>
                  <a:gd name="T21" fmla="*/ 7 h 160"/>
                  <a:gd name="T22" fmla="*/ 8 w 153"/>
                  <a:gd name="T23" fmla="*/ 8 h 160"/>
                  <a:gd name="T24" fmla="*/ 8 w 153"/>
                  <a:gd name="T25" fmla="*/ 9 h 160"/>
                  <a:gd name="T26" fmla="*/ 7 w 153"/>
                  <a:gd name="T27" fmla="*/ 10 h 160"/>
                  <a:gd name="T28" fmla="*/ 6 w 153"/>
                  <a:gd name="T29" fmla="*/ 10 h 160"/>
                  <a:gd name="T30" fmla="*/ 5 w 153"/>
                  <a:gd name="T31" fmla="*/ 10 h 160"/>
                  <a:gd name="T32" fmla="*/ 4 w 153"/>
                  <a:gd name="T33" fmla="*/ 10 h 160"/>
                  <a:gd name="T34" fmla="*/ 3 w 153"/>
                  <a:gd name="T35" fmla="*/ 10 h 160"/>
                  <a:gd name="T36" fmla="*/ 3 w 153"/>
                  <a:gd name="T37" fmla="*/ 10 h 160"/>
                  <a:gd name="T38" fmla="*/ 2 w 153"/>
                  <a:gd name="T39" fmla="*/ 10 h 160"/>
                  <a:gd name="T40" fmla="*/ 1 w 153"/>
                  <a:gd name="T41" fmla="*/ 9 h 160"/>
                  <a:gd name="T42" fmla="*/ 0 w 153"/>
                  <a:gd name="T43" fmla="*/ 8 h 160"/>
                  <a:gd name="T44" fmla="*/ 0 w 153"/>
                  <a:gd name="T45" fmla="*/ 7 h 160"/>
                  <a:gd name="T46" fmla="*/ 0 w 153"/>
                  <a:gd name="T47" fmla="*/ 6 h 160"/>
                  <a:gd name="T48" fmla="*/ 0 w 153"/>
                  <a:gd name="T49" fmla="*/ 5 h 160"/>
                  <a:gd name="T50" fmla="*/ 0 w 153"/>
                  <a:gd name="T51" fmla="*/ 4 h 160"/>
                  <a:gd name="T52" fmla="*/ 0 w 153"/>
                  <a:gd name="T53" fmla="*/ 3 h 160"/>
                  <a:gd name="T54" fmla="*/ 0 w 153"/>
                  <a:gd name="T55" fmla="*/ 3 h 160"/>
                  <a:gd name="T56" fmla="*/ 1 w 153"/>
                  <a:gd name="T57" fmla="*/ 1 h 160"/>
                  <a:gd name="T58" fmla="*/ 2 w 153"/>
                  <a:gd name="T59" fmla="*/ 1 h 160"/>
                  <a:gd name="T60" fmla="*/ 3 w 153"/>
                  <a:gd name="T61" fmla="*/ 1 h 160"/>
                  <a:gd name="T62" fmla="*/ 3 w 153"/>
                  <a:gd name="T63" fmla="*/ 1 h 160"/>
                  <a:gd name="T64" fmla="*/ 4 w 153"/>
                  <a:gd name="T65" fmla="*/ 0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160"/>
                  <a:gd name="T101" fmla="*/ 153 w 153"/>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160">
                    <a:moveTo>
                      <a:pt x="77" y="0"/>
                    </a:moveTo>
                    <a:lnTo>
                      <a:pt x="92" y="1"/>
                    </a:lnTo>
                    <a:lnTo>
                      <a:pt x="107" y="6"/>
                    </a:lnTo>
                    <a:lnTo>
                      <a:pt x="120" y="14"/>
                    </a:lnTo>
                    <a:lnTo>
                      <a:pt x="132" y="23"/>
                    </a:lnTo>
                    <a:lnTo>
                      <a:pt x="141" y="35"/>
                    </a:lnTo>
                    <a:lnTo>
                      <a:pt x="148" y="48"/>
                    </a:lnTo>
                    <a:lnTo>
                      <a:pt x="152" y="63"/>
                    </a:lnTo>
                    <a:lnTo>
                      <a:pt x="153" y="80"/>
                    </a:lnTo>
                    <a:lnTo>
                      <a:pt x="152" y="96"/>
                    </a:lnTo>
                    <a:lnTo>
                      <a:pt x="148" y="111"/>
                    </a:lnTo>
                    <a:lnTo>
                      <a:pt x="141" y="124"/>
                    </a:lnTo>
                    <a:lnTo>
                      <a:pt x="132" y="137"/>
                    </a:lnTo>
                    <a:lnTo>
                      <a:pt x="120" y="146"/>
                    </a:lnTo>
                    <a:lnTo>
                      <a:pt x="107" y="154"/>
                    </a:lnTo>
                    <a:lnTo>
                      <a:pt x="92" y="159"/>
                    </a:lnTo>
                    <a:lnTo>
                      <a:pt x="77" y="160"/>
                    </a:lnTo>
                    <a:lnTo>
                      <a:pt x="63" y="159"/>
                    </a:lnTo>
                    <a:lnTo>
                      <a:pt x="48" y="154"/>
                    </a:lnTo>
                    <a:lnTo>
                      <a:pt x="35" y="146"/>
                    </a:lnTo>
                    <a:lnTo>
                      <a:pt x="23" y="137"/>
                    </a:lnTo>
                    <a:lnTo>
                      <a:pt x="14" y="124"/>
                    </a:lnTo>
                    <a:lnTo>
                      <a:pt x="6" y="111"/>
                    </a:lnTo>
                    <a:lnTo>
                      <a:pt x="1" y="96"/>
                    </a:lnTo>
                    <a:lnTo>
                      <a:pt x="0" y="80"/>
                    </a:lnTo>
                    <a:lnTo>
                      <a:pt x="1" y="63"/>
                    </a:lnTo>
                    <a:lnTo>
                      <a:pt x="6" y="48"/>
                    </a:lnTo>
                    <a:lnTo>
                      <a:pt x="14" y="35"/>
                    </a:lnTo>
                    <a:lnTo>
                      <a:pt x="23" y="23"/>
                    </a:lnTo>
                    <a:lnTo>
                      <a:pt x="35" y="14"/>
                    </a:lnTo>
                    <a:lnTo>
                      <a:pt x="48" y="6"/>
                    </a:lnTo>
                    <a:lnTo>
                      <a:pt x="63" y="1"/>
                    </a:lnTo>
                    <a:lnTo>
                      <a:pt x="77" y="0"/>
                    </a:lnTo>
                    <a:close/>
                  </a:path>
                </a:pathLst>
              </a:custGeom>
              <a:solidFill>
                <a:srgbClr val="003854"/>
              </a:solidFill>
              <a:ln w="9525">
                <a:noFill/>
                <a:round/>
                <a:headEnd/>
                <a:tailEnd/>
              </a:ln>
            </p:spPr>
            <p:txBody>
              <a:bodyPr rot="10800000" vert="eaVert"/>
              <a:lstStyle/>
              <a:p>
                <a:endParaRPr lang="en-US" sz="2400"/>
              </a:p>
            </p:txBody>
          </p:sp>
          <p:sp>
            <p:nvSpPr>
              <p:cNvPr id="267" name="Freeform 319"/>
              <p:cNvSpPr>
                <a:spLocks noChangeAspect="1"/>
              </p:cNvSpPr>
              <p:nvPr/>
            </p:nvSpPr>
            <p:spPr bwMode="auto">
              <a:xfrm>
                <a:off x="5017" y="2582"/>
                <a:ext cx="74" cy="76"/>
              </a:xfrm>
              <a:custGeom>
                <a:avLst/>
                <a:gdLst>
                  <a:gd name="T0" fmla="*/ 5 w 146"/>
                  <a:gd name="T1" fmla="*/ 0 h 154"/>
                  <a:gd name="T2" fmla="*/ 6 w 146"/>
                  <a:gd name="T3" fmla="*/ 0 h 154"/>
                  <a:gd name="T4" fmla="*/ 7 w 146"/>
                  <a:gd name="T5" fmla="*/ 0 h 154"/>
                  <a:gd name="T6" fmla="*/ 8 w 146"/>
                  <a:gd name="T7" fmla="*/ 0 h 154"/>
                  <a:gd name="T8" fmla="*/ 8 w 146"/>
                  <a:gd name="T9" fmla="*/ 1 h 154"/>
                  <a:gd name="T10" fmla="*/ 9 w 146"/>
                  <a:gd name="T11" fmla="*/ 2 h 154"/>
                  <a:gd name="T12" fmla="*/ 9 w 146"/>
                  <a:gd name="T13" fmla="*/ 2 h 154"/>
                  <a:gd name="T14" fmla="*/ 10 w 146"/>
                  <a:gd name="T15" fmla="*/ 3 h 154"/>
                  <a:gd name="T16" fmla="*/ 10 w 146"/>
                  <a:gd name="T17" fmla="*/ 4 h 154"/>
                  <a:gd name="T18" fmla="*/ 10 w 146"/>
                  <a:gd name="T19" fmla="*/ 5 h 154"/>
                  <a:gd name="T20" fmla="*/ 9 w 146"/>
                  <a:gd name="T21" fmla="*/ 6 h 154"/>
                  <a:gd name="T22" fmla="*/ 9 w 146"/>
                  <a:gd name="T23" fmla="*/ 7 h 154"/>
                  <a:gd name="T24" fmla="*/ 8 w 146"/>
                  <a:gd name="T25" fmla="*/ 8 h 154"/>
                  <a:gd name="T26" fmla="*/ 8 w 146"/>
                  <a:gd name="T27" fmla="*/ 8 h 154"/>
                  <a:gd name="T28" fmla="*/ 7 w 146"/>
                  <a:gd name="T29" fmla="*/ 9 h 154"/>
                  <a:gd name="T30" fmla="*/ 6 w 146"/>
                  <a:gd name="T31" fmla="*/ 9 h 154"/>
                  <a:gd name="T32" fmla="*/ 5 w 146"/>
                  <a:gd name="T33" fmla="*/ 9 h 154"/>
                  <a:gd name="T34" fmla="*/ 4 w 146"/>
                  <a:gd name="T35" fmla="*/ 9 h 154"/>
                  <a:gd name="T36" fmla="*/ 3 w 146"/>
                  <a:gd name="T37" fmla="*/ 9 h 154"/>
                  <a:gd name="T38" fmla="*/ 2 w 146"/>
                  <a:gd name="T39" fmla="*/ 8 h 154"/>
                  <a:gd name="T40" fmla="*/ 2 w 146"/>
                  <a:gd name="T41" fmla="*/ 8 h 154"/>
                  <a:gd name="T42" fmla="*/ 1 w 146"/>
                  <a:gd name="T43" fmla="*/ 7 h 154"/>
                  <a:gd name="T44" fmla="*/ 1 w 146"/>
                  <a:gd name="T45" fmla="*/ 6 h 154"/>
                  <a:gd name="T46" fmla="*/ 1 w 146"/>
                  <a:gd name="T47" fmla="*/ 5 h 154"/>
                  <a:gd name="T48" fmla="*/ 0 w 146"/>
                  <a:gd name="T49" fmla="*/ 4 h 154"/>
                  <a:gd name="T50" fmla="*/ 1 w 146"/>
                  <a:gd name="T51" fmla="*/ 3 h 154"/>
                  <a:gd name="T52" fmla="*/ 1 w 146"/>
                  <a:gd name="T53" fmla="*/ 2 h 154"/>
                  <a:gd name="T54" fmla="*/ 1 w 146"/>
                  <a:gd name="T55" fmla="*/ 2 h 154"/>
                  <a:gd name="T56" fmla="*/ 2 w 146"/>
                  <a:gd name="T57" fmla="*/ 1 h 154"/>
                  <a:gd name="T58" fmla="*/ 2 w 146"/>
                  <a:gd name="T59" fmla="*/ 0 h 154"/>
                  <a:gd name="T60" fmla="*/ 3 w 146"/>
                  <a:gd name="T61" fmla="*/ 0 h 154"/>
                  <a:gd name="T62" fmla="*/ 4 w 146"/>
                  <a:gd name="T63" fmla="*/ 0 h 154"/>
                  <a:gd name="T64" fmla="*/ 5 w 146"/>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154"/>
                  <a:gd name="T101" fmla="*/ 146 w 146"/>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154">
                    <a:moveTo>
                      <a:pt x="73" y="0"/>
                    </a:moveTo>
                    <a:lnTo>
                      <a:pt x="88" y="2"/>
                    </a:lnTo>
                    <a:lnTo>
                      <a:pt x="102" y="6"/>
                    </a:lnTo>
                    <a:lnTo>
                      <a:pt x="114" y="13"/>
                    </a:lnTo>
                    <a:lnTo>
                      <a:pt x="125" y="22"/>
                    </a:lnTo>
                    <a:lnTo>
                      <a:pt x="133" y="34"/>
                    </a:lnTo>
                    <a:lnTo>
                      <a:pt x="140" y="46"/>
                    </a:lnTo>
                    <a:lnTo>
                      <a:pt x="145" y="61"/>
                    </a:lnTo>
                    <a:lnTo>
                      <a:pt x="146" y="76"/>
                    </a:lnTo>
                    <a:lnTo>
                      <a:pt x="145" y="93"/>
                    </a:lnTo>
                    <a:lnTo>
                      <a:pt x="140" y="106"/>
                    </a:lnTo>
                    <a:lnTo>
                      <a:pt x="133" y="119"/>
                    </a:lnTo>
                    <a:lnTo>
                      <a:pt x="125" y="131"/>
                    </a:lnTo>
                    <a:lnTo>
                      <a:pt x="114" y="141"/>
                    </a:lnTo>
                    <a:lnTo>
                      <a:pt x="102" y="148"/>
                    </a:lnTo>
                    <a:lnTo>
                      <a:pt x="88" y="152"/>
                    </a:lnTo>
                    <a:lnTo>
                      <a:pt x="73" y="154"/>
                    </a:lnTo>
                    <a:lnTo>
                      <a:pt x="59" y="152"/>
                    </a:lnTo>
                    <a:lnTo>
                      <a:pt x="45" y="148"/>
                    </a:lnTo>
                    <a:lnTo>
                      <a:pt x="32" y="141"/>
                    </a:lnTo>
                    <a:lnTo>
                      <a:pt x="22" y="131"/>
                    </a:lnTo>
                    <a:lnTo>
                      <a:pt x="12" y="119"/>
                    </a:lnTo>
                    <a:lnTo>
                      <a:pt x="6" y="106"/>
                    </a:lnTo>
                    <a:lnTo>
                      <a:pt x="1" y="93"/>
                    </a:lnTo>
                    <a:lnTo>
                      <a:pt x="0" y="76"/>
                    </a:lnTo>
                    <a:lnTo>
                      <a:pt x="1" y="61"/>
                    </a:lnTo>
                    <a:lnTo>
                      <a:pt x="6" y="46"/>
                    </a:lnTo>
                    <a:lnTo>
                      <a:pt x="12" y="34"/>
                    </a:lnTo>
                    <a:lnTo>
                      <a:pt x="22" y="22"/>
                    </a:lnTo>
                    <a:lnTo>
                      <a:pt x="32" y="13"/>
                    </a:lnTo>
                    <a:lnTo>
                      <a:pt x="45" y="6"/>
                    </a:lnTo>
                    <a:lnTo>
                      <a:pt x="59" y="2"/>
                    </a:lnTo>
                    <a:lnTo>
                      <a:pt x="73" y="0"/>
                    </a:lnTo>
                    <a:close/>
                  </a:path>
                </a:pathLst>
              </a:custGeom>
              <a:solidFill>
                <a:srgbClr val="003D4C"/>
              </a:solidFill>
              <a:ln w="9525">
                <a:noFill/>
                <a:round/>
                <a:headEnd/>
                <a:tailEnd/>
              </a:ln>
            </p:spPr>
            <p:txBody>
              <a:bodyPr rot="10800000" vert="eaVert"/>
              <a:lstStyle/>
              <a:p>
                <a:endParaRPr lang="en-US" sz="2400"/>
              </a:p>
            </p:txBody>
          </p:sp>
          <p:sp>
            <p:nvSpPr>
              <p:cNvPr id="268" name="Freeform 320"/>
              <p:cNvSpPr>
                <a:spLocks noChangeAspect="1"/>
              </p:cNvSpPr>
              <p:nvPr/>
            </p:nvSpPr>
            <p:spPr bwMode="auto">
              <a:xfrm>
                <a:off x="5019" y="2583"/>
                <a:ext cx="70" cy="72"/>
              </a:xfrm>
              <a:custGeom>
                <a:avLst/>
                <a:gdLst>
                  <a:gd name="T0" fmla="*/ 4 w 141"/>
                  <a:gd name="T1" fmla="*/ 0 h 145"/>
                  <a:gd name="T2" fmla="*/ 5 w 141"/>
                  <a:gd name="T3" fmla="*/ 0 h 145"/>
                  <a:gd name="T4" fmla="*/ 6 w 141"/>
                  <a:gd name="T5" fmla="*/ 0 h 145"/>
                  <a:gd name="T6" fmla="*/ 6 w 141"/>
                  <a:gd name="T7" fmla="*/ 0 h 145"/>
                  <a:gd name="T8" fmla="*/ 7 w 141"/>
                  <a:gd name="T9" fmla="*/ 1 h 145"/>
                  <a:gd name="T10" fmla="*/ 8 w 141"/>
                  <a:gd name="T11" fmla="*/ 2 h 145"/>
                  <a:gd name="T12" fmla="*/ 8 w 141"/>
                  <a:gd name="T13" fmla="*/ 2 h 145"/>
                  <a:gd name="T14" fmla="*/ 8 w 141"/>
                  <a:gd name="T15" fmla="*/ 3 h 145"/>
                  <a:gd name="T16" fmla="*/ 8 w 141"/>
                  <a:gd name="T17" fmla="*/ 4 h 145"/>
                  <a:gd name="T18" fmla="*/ 8 w 141"/>
                  <a:gd name="T19" fmla="*/ 5 h 145"/>
                  <a:gd name="T20" fmla="*/ 8 w 141"/>
                  <a:gd name="T21" fmla="*/ 6 h 145"/>
                  <a:gd name="T22" fmla="*/ 8 w 141"/>
                  <a:gd name="T23" fmla="*/ 7 h 145"/>
                  <a:gd name="T24" fmla="*/ 7 w 141"/>
                  <a:gd name="T25" fmla="*/ 7 h 145"/>
                  <a:gd name="T26" fmla="*/ 6 w 141"/>
                  <a:gd name="T27" fmla="*/ 8 h 145"/>
                  <a:gd name="T28" fmla="*/ 6 w 141"/>
                  <a:gd name="T29" fmla="*/ 8 h 145"/>
                  <a:gd name="T30" fmla="*/ 5 w 141"/>
                  <a:gd name="T31" fmla="*/ 9 h 145"/>
                  <a:gd name="T32" fmla="*/ 4 w 141"/>
                  <a:gd name="T33" fmla="*/ 9 h 145"/>
                  <a:gd name="T34" fmla="*/ 3 w 141"/>
                  <a:gd name="T35" fmla="*/ 9 h 145"/>
                  <a:gd name="T36" fmla="*/ 2 w 141"/>
                  <a:gd name="T37" fmla="*/ 8 h 145"/>
                  <a:gd name="T38" fmla="*/ 1 w 141"/>
                  <a:gd name="T39" fmla="*/ 8 h 145"/>
                  <a:gd name="T40" fmla="*/ 1 w 141"/>
                  <a:gd name="T41" fmla="*/ 7 h 145"/>
                  <a:gd name="T42" fmla="*/ 0 w 141"/>
                  <a:gd name="T43" fmla="*/ 7 h 145"/>
                  <a:gd name="T44" fmla="*/ 0 w 141"/>
                  <a:gd name="T45" fmla="*/ 6 h 145"/>
                  <a:gd name="T46" fmla="*/ 0 w 141"/>
                  <a:gd name="T47" fmla="*/ 5 h 145"/>
                  <a:gd name="T48" fmla="*/ 0 w 141"/>
                  <a:gd name="T49" fmla="*/ 4 h 145"/>
                  <a:gd name="T50" fmla="*/ 0 w 141"/>
                  <a:gd name="T51" fmla="*/ 3 h 145"/>
                  <a:gd name="T52" fmla="*/ 0 w 141"/>
                  <a:gd name="T53" fmla="*/ 2 h 145"/>
                  <a:gd name="T54" fmla="*/ 0 w 141"/>
                  <a:gd name="T55" fmla="*/ 2 h 145"/>
                  <a:gd name="T56" fmla="*/ 1 w 141"/>
                  <a:gd name="T57" fmla="*/ 1 h 145"/>
                  <a:gd name="T58" fmla="*/ 1 w 141"/>
                  <a:gd name="T59" fmla="*/ 0 h 145"/>
                  <a:gd name="T60" fmla="*/ 2 w 141"/>
                  <a:gd name="T61" fmla="*/ 0 h 145"/>
                  <a:gd name="T62" fmla="*/ 3 w 141"/>
                  <a:gd name="T63" fmla="*/ 0 h 145"/>
                  <a:gd name="T64" fmla="*/ 4 w 141"/>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45"/>
                  <a:gd name="T101" fmla="*/ 141 w 141"/>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45">
                    <a:moveTo>
                      <a:pt x="70" y="0"/>
                    </a:moveTo>
                    <a:lnTo>
                      <a:pt x="84" y="1"/>
                    </a:lnTo>
                    <a:lnTo>
                      <a:pt x="97" y="5"/>
                    </a:lnTo>
                    <a:lnTo>
                      <a:pt x="110" y="12"/>
                    </a:lnTo>
                    <a:lnTo>
                      <a:pt x="120" y="20"/>
                    </a:lnTo>
                    <a:lnTo>
                      <a:pt x="128" y="32"/>
                    </a:lnTo>
                    <a:lnTo>
                      <a:pt x="135" y="43"/>
                    </a:lnTo>
                    <a:lnTo>
                      <a:pt x="140" y="57"/>
                    </a:lnTo>
                    <a:lnTo>
                      <a:pt x="141" y="72"/>
                    </a:lnTo>
                    <a:lnTo>
                      <a:pt x="140" y="87"/>
                    </a:lnTo>
                    <a:lnTo>
                      <a:pt x="135" y="101"/>
                    </a:lnTo>
                    <a:lnTo>
                      <a:pt x="128" y="113"/>
                    </a:lnTo>
                    <a:lnTo>
                      <a:pt x="120" y="124"/>
                    </a:lnTo>
                    <a:lnTo>
                      <a:pt x="110" y="132"/>
                    </a:lnTo>
                    <a:lnTo>
                      <a:pt x="97" y="139"/>
                    </a:lnTo>
                    <a:lnTo>
                      <a:pt x="84" y="144"/>
                    </a:lnTo>
                    <a:lnTo>
                      <a:pt x="70" y="145"/>
                    </a:lnTo>
                    <a:lnTo>
                      <a:pt x="57" y="144"/>
                    </a:lnTo>
                    <a:lnTo>
                      <a:pt x="43" y="139"/>
                    </a:lnTo>
                    <a:lnTo>
                      <a:pt x="31" y="132"/>
                    </a:lnTo>
                    <a:lnTo>
                      <a:pt x="21" y="124"/>
                    </a:lnTo>
                    <a:lnTo>
                      <a:pt x="12" y="113"/>
                    </a:lnTo>
                    <a:lnTo>
                      <a:pt x="6" y="101"/>
                    </a:lnTo>
                    <a:lnTo>
                      <a:pt x="1" y="87"/>
                    </a:lnTo>
                    <a:lnTo>
                      <a:pt x="0" y="72"/>
                    </a:lnTo>
                    <a:lnTo>
                      <a:pt x="1" y="57"/>
                    </a:lnTo>
                    <a:lnTo>
                      <a:pt x="6" y="43"/>
                    </a:lnTo>
                    <a:lnTo>
                      <a:pt x="12" y="32"/>
                    </a:lnTo>
                    <a:lnTo>
                      <a:pt x="21" y="20"/>
                    </a:lnTo>
                    <a:lnTo>
                      <a:pt x="31" y="12"/>
                    </a:lnTo>
                    <a:lnTo>
                      <a:pt x="43" y="5"/>
                    </a:lnTo>
                    <a:lnTo>
                      <a:pt x="57" y="1"/>
                    </a:lnTo>
                    <a:lnTo>
                      <a:pt x="70" y="0"/>
                    </a:lnTo>
                    <a:close/>
                  </a:path>
                </a:pathLst>
              </a:custGeom>
              <a:solidFill>
                <a:srgbClr val="0C4244"/>
              </a:solidFill>
              <a:ln w="9525">
                <a:noFill/>
                <a:round/>
                <a:headEnd/>
                <a:tailEnd/>
              </a:ln>
            </p:spPr>
            <p:txBody>
              <a:bodyPr rot="10800000" vert="eaVert"/>
              <a:lstStyle/>
              <a:p>
                <a:endParaRPr lang="en-US" sz="2400"/>
              </a:p>
            </p:txBody>
          </p:sp>
          <p:sp>
            <p:nvSpPr>
              <p:cNvPr id="269" name="Freeform 321"/>
              <p:cNvSpPr>
                <a:spLocks noChangeAspect="1"/>
              </p:cNvSpPr>
              <p:nvPr/>
            </p:nvSpPr>
            <p:spPr bwMode="auto">
              <a:xfrm>
                <a:off x="5021" y="2584"/>
                <a:ext cx="67" cy="69"/>
              </a:xfrm>
              <a:custGeom>
                <a:avLst/>
                <a:gdLst>
                  <a:gd name="T0" fmla="*/ 5 w 132"/>
                  <a:gd name="T1" fmla="*/ 0 h 138"/>
                  <a:gd name="T2" fmla="*/ 5 w 132"/>
                  <a:gd name="T3" fmla="*/ 1 h 138"/>
                  <a:gd name="T4" fmla="*/ 6 w 132"/>
                  <a:gd name="T5" fmla="*/ 1 h 138"/>
                  <a:gd name="T6" fmla="*/ 7 w 132"/>
                  <a:gd name="T7" fmla="*/ 1 h 138"/>
                  <a:gd name="T8" fmla="*/ 8 w 132"/>
                  <a:gd name="T9" fmla="*/ 1 h 138"/>
                  <a:gd name="T10" fmla="*/ 8 w 132"/>
                  <a:gd name="T11" fmla="*/ 2 h 138"/>
                  <a:gd name="T12" fmla="*/ 8 w 132"/>
                  <a:gd name="T13" fmla="*/ 3 h 138"/>
                  <a:gd name="T14" fmla="*/ 9 w 132"/>
                  <a:gd name="T15" fmla="*/ 3 h 138"/>
                  <a:gd name="T16" fmla="*/ 9 w 132"/>
                  <a:gd name="T17" fmla="*/ 4 h 138"/>
                  <a:gd name="T18" fmla="*/ 9 w 132"/>
                  <a:gd name="T19" fmla="*/ 5 h 138"/>
                  <a:gd name="T20" fmla="*/ 8 w 132"/>
                  <a:gd name="T21" fmla="*/ 6 h 138"/>
                  <a:gd name="T22" fmla="*/ 8 w 132"/>
                  <a:gd name="T23" fmla="*/ 7 h 138"/>
                  <a:gd name="T24" fmla="*/ 8 w 132"/>
                  <a:gd name="T25" fmla="*/ 7 h 138"/>
                  <a:gd name="T26" fmla="*/ 7 w 132"/>
                  <a:gd name="T27" fmla="*/ 8 h 138"/>
                  <a:gd name="T28" fmla="*/ 6 w 132"/>
                  <a:gd name="T29" fmla="*/ 9 h 138"/>
                  <a:gd name="T30" fmla="*/ 5 w 132"/>
                  <a:gd name="T31" fmla="*/ 9 h 138"/>
                  <a:gd name="T32" fmla="*/ 5 w 132"/>
                  <a:gd name="T33" fmla="*/ 9 h 138"/>
                  <a:gd name="T34" fmla="*/ 4 w 132"/>
                  <a:gd name="T35" fmla="*/ 9 h 138"/>
                  <a:gd name="T36" fmla="*/ 3 w 132"/>
                  <a:gd name="T37" fmla="*/ 9 h 138"/>
                  <a:gd name="T38" fmla="*/ 2 w 132"/>
                  <a:gd name="T39" fmla="*/ 8 h 138"/>
                  <a:gd name="T40" fmla="*/ 2 w 132"/>
                  <a:gd name="T41" fmla="*/ 7 h 138"/>
                  <a:gd name="T42" fmla="*/ 1 w 132"/>
                  <a:gd name="T43" fmla="*/ 7 h 138"/>
                  <a:gd name="T44" fmla="*/ 1 w 132"/>
                  <a:gd name="T45" fmla="*/ 6 h 138"/>
                  <a:gd name="T46" fmla="*/ 1 w 132"/>
                  <a:gd name="T47" fmla="*/ 5 h 138"/>
                  <a:gd name="T48" fmla="*/ 0 w 132"/>
                  <a:gd name="T49" fmla="*/ 4 h 138"/>
                  <a:gd name="T50" fmla="*/ 1 w 132"/>
                  <a:gd name="T51" fmla="*/ 3 h 138"/>
                  <a:gd name="T52" fmla="*/ 1 w 132"/>
                  <a:gd name="T53" fmla="*/ 3 h 138"/>
                  <a:gd name="T54" fmla="*/ 1 w 132"/>
                  <a:gd name="T55" fmla="*/ 2 h 138"/>
                  <a:gd name="T56" fmla="*/ 2 w 132"/>
                  <a:gd name="T57" fmla="*/ 1 h 138"/>
                  <a:gd name="T58" fmla="*/ 2 w 132"/>
                  <a:gd name="T59" fmla="*/ 1 h 138"/>
                  <a:gd name="T60" fmla="*/ 3 w 132"/>
                  <a:gd name="T61" fmla="*/ 1 h 138"/>
                  <a:gd name="T62" fmla="*/ 4 w 132"/>
                  <a:gd name="T63" fmla="*/ 1 h 138"/>
                  <a:gd name="T64" fmla="*/ 5 w 132"/>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38"/>
                  <a:gd name="T101" fmla="*/ 132 w 132"/>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38">
                    <a:moveTo>
                      <a:pt x="65" y="0"/>
                    </a:moveTo>
                    <a:lnTo>
                      <a:pt x="79" y="1"/>
                    </a:lnTo>
                    <a:lnTo>
                      <a:pt x="92" y="6"/>
                    </a:lnTo>
                    <a:lnTo>
                      <a:pt x="102" y="11"/>
                    </a:lnTo>
                    <a:lnTo>
                      <a:pt x="113" y="21"/>
                    </a:lnTo>
                    <a:lnTo>
                      <a:pt x="121" y="31"/>
                    </a:lnTo>
                    <a:lnTo>
                      <a:pt x="127" y="43"/>
                    </a:lnTo>
                    <a:lnTo>
                      <a:pt x="131" y="55"/>
                    </a:lnTo>
                    <a:lnTo>
                      <a:pt x="132" y="69"/>
                    </a:lnTo>
                    <a:lnTo>
                      <a:pt x="131" y="83"/>
                    </a:lnTo>
                    <a:lnTo>
                      <a:pt x="127" y="96"/>
                    </a:lnTo>
                    <a:lnTo>
                      <a:pt x="121" y="107"/>
                    </a:lnTo>
                    <a:lnTo>
                      <a:pt x="113" y="117"/>
                    </a:lnTo>
                    <a:lnTo>
                      <a:pt x="102" y="127"/>
                    </a:lnTo>
                    <a:lnTo>
                      <a:pt x="92" y="132"/>
                    </a:lnTo>
                    <a:lnTo>
                      <a:pt x="79" y="137"/>
                    </a:lnTo>
                    <a:lnTo>
                      <a:pt x="65" y="138"/>
                    </a:lnTo>
                    <a:lnTo>
                      <a:pt x="52" y="137"/>
                    </a:lnTo>
                    <a:lnTo>
                      <a:pt x="40" y="132"/>
                    </a:lnTo>
                    <a:lnTo>
                      <a:pt x="29" y="127"/>
                    </a:lnTo>
                    <a:lnTo>
                      <a:pt x="19" y="117"/>
                    </a:lnTo>
                    <a:lnTo>
                      <a:pt x="11" y="107"/>
                    </a:lnTo>
                    <a:lnTo>
                      <a:pt x="4" y="96"/>
                    </a:lnTo>
                    <a:lnTo>
                      <a:pt x="1" y="83"/>
                    </a:lnTo>
                    <a:lnTo>
                      <a:pt x="0" y="69"/>
                    </a:lnTo>
                    <a:lnTo>
                      <a:pt x="1" y="55"/>
                    </a:lnTo>
                    <a:lnTo>
                      <a:pt x="4" y="43"/>
                    </a:lnTo>
                    <a:lnTo>
                      <a:pt x="11" y="31"/>
                    </a:lnTo>
                    <a:lnTo>
                      <a:pt x="19" y="21"/>
                    </a:lnTo>
                    <a:lnTo>
                      <a:pt x="29" y="11"/>
                    </a:lnTo>
                    <a:lnTo>
                      <a:pt x="40" y="6"/>
                    </a:lnTo>
                    <a:lnTo>
                      <a:pt x="52" y="1"/>
                    </a:lnTo>
                    <a:lnTo>
                      <a:pt x="65" y="0"/>
                    </a:lnTo>
                    <a:close/>
                  </a:path>
                </a:pathLst>
              </a:custGeom>
              <a:solidFill>
                <a:srgbClr val="21473D"/>
              </a:solidFill>
              <a:ln w="9525">
                <a:noFill/>
                <a:round/>
                <a:headEnd/>
                <a:tailEnd/>
              </a:ln>
            </p:spPr>
            <p:txBody>
              <a:bodyPr rot="10800000" vert="eaVert"/>
              <a:lstStyle/>
              <a:p>
                <a:endParaRPr lang="en-US" sz="2400"/>
              </a:p>
            </p:txBody>
          </p:sp>
          <p:sp>
            <p:nvSpPr>
              <p:cNvPr id="270" name="Freeform 322"/>
              <p:cNvSpPr>
                <a:spLocks noChangeAspect="1"/>
              </p:cNvSpPr>
              <p:nvPr/>
            </p:nvSpPr>
            <p:spPr bwMode="auto">
              <a:xfrm>
                <a:off x="5023" y="2585"/>
                <a:ext cx="63" cy="66"/>
              </a:xfrm>
              <a:custGeom>
                <a:avLst/>
                <a:gdLst>
                  <a:gd name="T0" fmla="*/ 3 w 127"/>
                  <a:gd name="T1" fmla="*/ 0 h 133"/>
                  <a:gd name="T2" fmla="*/ 4 w 127"/>
                  <a:gd name="T3" fmla="*/ 0 h 133"/>
                  <a:gd name="T4" fmla="*/ 5 w 127"/>
                  <a:gd name="T5" fmla="*/ 0 h 133"/>
                  <a:gd name="T6" fmla="*/ 6 w 127"/>
                  <a:gd name="T7" fmla="*/ 0 h 133"/>
                  <a:gd name="T8" fmla="*/ 6 w 127"/>
                  <a:gd name="T9" fmla="*/ 1 h 133"/>
                  <a:gd name="T10" fmla="*/ 7 w 127"/>
                  <a:gd name="T11" fmla="*/ 1 h 133"/>
                  <a:gd name="T12" fmla="*/ 7 w 127"/>
                  <a:gd name="T13" fmla="*/ 2 h 133"/>
                  <a:gd name="T14" fmla="*/ 7 w 127"/>
                  <a:gd name="T15" fmla="*/ 3 h 133"/>
                  <a:gd name="T16" fmla="*/ 7 w 127"/>
                  <a:gd name="T17" fmla="*/ 4 h 133"/>
                  <a:gd name="T18" fmla="*/ 7 w 127"/>
                  <a:gd name="T19" fmla="*/ 5 h 133"/>
                  <a:gd name="T20" fmla="*/ 7 w 127"/>
                  <a:gd name="T21" fmla="*/ 5 h 133"/>
                  <a:gd name="T22" fmla="*/ 7 w 127"/>
                  <a:gd name="T23" fmla="*/ 6 h 133"/>
                  <a:gd name="T24" fmla="*/ 6 w 127"/>
                  <a:gd name="T25" fmla="*/ 7 h 133"/>
                  <a:gd name="T26" fmla="*/ 6 w 127"/>
                  <a:gd name="T27" fmla="*/ 7 h 133"/>
                  <a:gd name="T28" fmla="*/ 5 w 127"/>
                  <a:gd name="T29" fmla="*/ 7 h 133"/>
                  <a:gd name="T30" fmla="*/ 4 w 127"/>
                  <a:gd name="T31" fmla="*/ 8 h 133"/>
                  <a:gd name="T32" fmla="*/ 3 w 127"/>
                  <a:gd name="T33" fmla="*/ 8 h 133"/>
                  <a:gd name="T34" fmla="*/ 3 w 127"/>
                  <a:gd name="T35" fmla="*/ 8 h 133"/>
                  <a:gd name="T36" fmla="*/ 2 w 127"/>
                  <a:gd name="T37" fmla="*/ 7 h 133"/>
                  <a:gd name="T38" fmla="*/ 1 w 127"/>
                  <a:gd name="T39" fmla="*/ 7 h 133"/>
                  <a:gd name="T40" fmla="*/ 1 w 127"/>
                  <a:gd name="T41" fmla="*/ 7 h 133"/>
                  <a:gd name="T42" fmla="*/ 0 w 127"/>
                  <a:gd name="T43" fmla="*/ 6 h 133"/>
                  <a:gd name="T44" fmla="*/ 0 w 127"/>
                  <a:gd name="T45" fmla="*/ 5 h 133"/>
                  <a:gd name="T46" fmla="*/ 0 w 127"/>
                  <a:gd name="T47" fmla="*/ 5 h 133"/>
                  <a:gd name="T48" fmla="*/ 0 w 127"/>
                  <a:gd name="T49" fmla="*/ 4 h 133"/>
                  <a:gd name="T50" fmla="*/ 0 w 127"/>
                  <a:gd name="T51" fmla="*/ 3 h 133"/>
                  <a:gd name="T52" fmla="*/ 0 w 127"/>
                  <a:gd name="T53" fmla="*/ 2 h 133"/>
                  <a:gd name="T54" fmla="*/ 0 w 127"/>
                  <a:gd name="T55" fmla="*/ 1 h 133"/>
                  <a:gd name="T56" fmla="*/ 1 w 127"/>
                  <a:gd name="T57" fmla="*/ 1 h 133"/>
                  <a:gd name="T58" fmla="*/ 1 w 127"/>
                  <a:gd name="T59" fmla="*/ 0 h 133"/>
                  <a:gd name="T60" fmla="*/ 2 w 127"/>
                  <a:gd name="T61" fmla="*/ 0 h 133"/>
                  <a:gd name="T62" fmla="*/ 3 w 127"/>
                  <a:gd name="T63" fmla="*/ 0 h 133"/>
                  <a:gd name="T64" fmla="*/ 3 w 127"/>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133"/>
                  <a:gd name="T101" fmla="*/ 127 w 127"/>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133">
                    <a:moveTo>
                      <a:pt x="63" y="0"/>
                    </a:moveTo>
                    <a:lnTo>
                      <a:pt x="76" y="1"/>
                    </a:lnTo>
                    <a:lnTo>
                      <a:pt x="88" y="6"/>
                    </a:lnTo>
                    <a:lnTo>
                      <a:pt x="99" y="12"/>
                    </a:lnTo>
                    <a:lnTo>
                      <a:pt x="108" y="20"/>
                    </a:lnTo>
                    <a:lnTo>
                      <a:pt x="116" y="30"/>
                    </a:lnTo>
                    <a:lnTo>
                      <a:pt x="122" y="40"/>
                    </a:lnTo>
                    <a:lnTo>
                      <a:pt x="126" y="53"/>
                    </a:lnTo>
                    <a:lnTo>
                      <a:pt x="127" y="67"/>
                    </a:lnTo>
                    <a:lnTo>
                      <a:pt x="126" y="80"/>
                    </a:lnTo>
                    <a:lnTo>
                      <a:pt x="122" y="92"/>
                    </a:lnTo>
                    <a:lnTo>
                      <a:pt x="116" y="104"/>
                    </a:lnTo>
                    <a:lnTo>
                      <a:pt x="108" y="113"/>
                    </a:lnTo>
                    <a:lnTo>
                      <a:pt x="99" y="121"/>
                    </a:lnTo>
                    <a:lnTo>
                      <a:pt x="88" y="127"/>
                    </a:lnTo>
                    <a:lnTo>
                      <a:pt x="76" y="131"/>
                    </a:lnTo>
                    <a:lnTo>
                      <a:pt x="63" y="133"/>
                    </a:lnTo>
                    <a:lnTo>
                      <a:pt x="51" y="131"/>
                    </a:lnTo>
                    <a:lnTo>
                      <a:pt x="38" y="127"/>
                    </a:lnTo>
                    <a:lnTo>
                      <a:pt x="28" y="121"/>
                    </a:lnTo>
                    <a:lnTo>
                      <a:pt x="19" y="113"/>
                    </a:lnTo>
                    <a:lnTo>
                      <a:pt x="11" y="104"/>
                    </a:lnTo>
                    <a:lnTo>
                      <a:pt x="5" y="92"/>
                    </a:lnTo>
                    <a:lnTo>
                      <a:pt x="1" y="80"/>
                    </a:lnTo>
                    <a:lnTo>
                      <a:pt x="0" y="67"/>
                    </a:lnTo>
                    <a:lnTo>
                      <a:pt x="1" y="53"/>
                    </a:lnTo>
                    <a:lnTo>
                      <a:pt x="5" y="40"/>
                    </a:lnTo>
                    <a:lnTo>
                      <a:pt x="11" y="30"/>
                    </a:lnTo>
                    <a:lnTo>
                      <a:pt x="19" y="20"/>
                    </a:lnTo>
                    <a:lnTo>
                      <a:pt x="28" y="12"/>
                    </a:lnTo>
                    <a:lnTo>
                      <a:pt x="38" y="6"/>
                    </a:lnTo>
                    <a:lnTo>
                      <a:pt x="51" y="1"/>
                    </a:lnTo>
                    <a:lnTo>
                      <a:pt x="63" y="0"/>
                    </a:lnTo>
                    <a:close/>
                  </a:path>
                </a:pathLst>
              </a:custGeom>
              <a:solidFill>
                <a:srgbClr val="384C35"/>
              </a:solidFill>
              <a:ln w="9525">
                <a:noFill/>
                <a:round/>
                <a:headEnd/>
                <a:tailEnd/>
              </a:ln>
            </p:spPr>
            <p:txBody>
              <a:bodyPr rot="10800000" vert="eaVert"/>
              <a:lstStyle/>
              <a:p>
                <a:endParaRPr lang="en-US" sz="2400"/>
              </a:p>
            </p:txBody>
          </p:sp>
          <p:sp>
            <p:nvSpPr>
              <p:cNvPr id="271" name="Freeform 323"/>
              <p:cNvSpPr>
                <a:spLocks noChangeAspect="1"/>
              </p:cNvSpPr>
              <p:nvPr/>
            </p:nvSpPr>
            <p:spPr bwMode="auto">
              <a:xfrm>
                <a:off x="5024" y="2586"/>
                <a:ext cx="60" cy="62"/>
              </a:xfrm>
              <a:custGeom>
                <a:avLst/>
                <a:gdLst>
                  <a:gd name="T0" fmla="*/ 4 w 119"/>
                  <a:gd name="T1" fmla="*/ 0 h 125"/>
                  <a:gd name="T2" fmla="*/ 5 w 119"/>
                  <a:gd name="T3" fmla="*/ 0 h 125"/>
                  <a:gd name="T4" fmla="*/ 6 w 119"/>
                  <a:gd name="T5" fmla="*/ 0 h 125"/>
                  <a:gd name="T6" fmla="*/ 6 w 119"/>
                  <a:gd name="T7" fmla="*/ 0 h 125"/>
                  <a:gd name="T8" fmla="*/ 7 w 119"/>
                  <a:gd name="T9" fmla="*/ 1 h 125"/>
                  <a:gd name="T10" fmla="*/ 7 w 119"/>
                  <a:gd name="T11" fmla="*/ 1 h 125"/>
                  <a:gd name="T12" fmla="*/ 8 w 119"/>
                  <a:gd name="T13" fmla="*/ 2 h 125"/>
                  <a:gd name="T14" fmla="*/ 8 w 119"/>
                  <a:gd name="T15" fmla="*/ 3 h 125"/>
                  <a:gd name="T16" fmla="*/ 8 w 119"/>
                  <a:gd name="T17" fmla="*/ 3 h 125"/>
                  <a:gd name="T18" fmla="*/ 8 w 119"/>
                  <a:gd name="T19" fmla="*/ 4 h 125"/>
                  <a:gd name="T20" fmla="*/ 8 w 119"/>
                  <a:gd name="T21" fmla="*/ 5 h 125"/>
                  <a:gd name="T22" fmla="*/ 7 w 119"/>
                  <a:gd name="T23" fmla="*/ 6 h 125"/>
                  <a:gd name="T24" fmla="*/ 7 w 119"/>
                  <a:gd name="T25" fmla="*/ 6 h 125"/>
                  <a:gd name="T26" fmla="*/ 6 w 119"/>
                  <a:gd name="T27" fmla="*/ 7 h 125"/>
                  <a:gd name="T28" fmla="*/ 6 w 119"/>
                  <a:gd name="T29" fmla="*/ 7 h 125"/>
                  <a:gd name="T30" fmla="*/ 5 w 119"/>
                  <a:gd name="T31" fmla="*/ 7 h 125"/>
                  <a:gd name="T32" fmla="*/ 4 w 119"/>
                  <a:gd name="T33" fmla="*/ 7 h 125"/>
                  <a:gd name="T34" fmla="*/ 3 w 119"/>
                  <a:gd name="T35" fmla="*/ 7 h 125"/>
                  <a:gd name="T36" fmla="*/ 3 w 119"/>
                  <a:gd name="T37" fmla="*/ 7 h 125"/>
                  <a:gd name="T38" fmla="*/ 2 w 119"/>
                  <a:gd name="T39" fmla="*/ 7 h 125"/>
                  <a:gd name="T40" fmla="*/ 2 w 119"/>
                  <a:gd name="T41" fmla="*/ 6 h 125"/>
                  <a:gd name="T42" fmla="*/ 1 w 119"/>
                  <a:gd name="T43" fmla="*/ 6 h 125"/>
                  <a:gd name="T44" fmla="*/ 1 w 119"/>
                  <a:gd name="T45" fmla="*/ 5 h 125"/>
                  <a:gd name="T46" fmla="*/ 1 w 119"/>
                  <a:gd name="T47" fmla="*/ 4 h 125"/>
                  <a:gd name="T48" fmla="*/ 0 w 119"/>
                  <a:gd name="T49" fmla="*/ 3 h 125"/>
                  <a:gd name="T50" fmla="*/ 1 w 119"/>
                  <a:gd name="T51" fmla="*/ 3 h 125"/>
                  <a:gd name="T52" fmla="*/ 1 w 119"/>
                  <a:gd name="T53" fmla="*/ 2 h 125"/>
                  <a:gd name="T54" fmla="*/ 1 w 119"/>
                  <a:gd name="T55" fmla="*/ 1 h 125"/>
                  <a:gd name="T56" fmla="*/ 2 w 119"/>
                  <a:gd name="T57" fmla="*/ 1 h 125"/>
                  <a:gd name="T58" fmla="*/ 2 w 119"/>
                  <a:gd name="T59" fmla="*/ 0 h 125"/>
                  <a:gd name="T60" fmla="*/ 3 w 119"/>
                  <a:gd name="T61" fmla="*/ 0 h 125"/>
                  <a:gd name="T62" fmla="*/ 3 w 119"/>
                  <a:gd name="T63" fmla="*/ 0 h 125"/>
                  <a:gd name="T64" fmla="*/ 4 w 119"/>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5"/>
                  <a:gd name="T101" fmla="*/ 119 w 119"/>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5">
                    <a:moveTo>
                      <a:pt x="59" y="0"/>
                    </a:moveTo>
                    <a:lnTo>
                      <a:pt x="71" y="2"/>
                    </a:lnTo>
                    <a:lnTo>
                      <a:pt x="83" y="5"/>
                    </a:lnTo>
                    <a:lnTo>
                      <a:pt x="93" y="11"/>
                    </a:lnTo>
                    <a:lnTo>
                      <a:pt x="102" y="19"/>
                    </a:lnTo>
                    <a:lnTo>
                      <a:pt x="109" y="28"/>
                    </a:lnTo>
                    <a:lnTo>
                      <a:pt x="115" y="38"/>
                    </a:lnTo>
                    <a:lnTo>
                      <a:pt x="118" y="50"/>
                    </a:lnTo>
                    <a:lnTo>
                      <a:pt x="119" y="63"/>
                    </a:lnTo>
                    <a:lnTo>
                      <a:pt x="118" y="75"/>
                    </a:lnTo>
                    <a:lnTo>
                      <a:pt x="115" y="87"/>
                    </a:lnTo>
                    <a:lnTo>
                      <a:pt x="109" y="97"/>
                    </a:lnTo>
                    <a:lnTo>
                      <a:pt x="102" y="106"/>
                    </a:lnTo>
                    <a:lnTo>
                      <a:pt x="93" y="114"/>
                    </a:lnTo>
                    <a:lnTo>
                      <a:pt x="83" y="120"/>
                    </a:lnTo>
                    <a:lnTo>
                      <a:pt x="71" y="124"/>
                    </a:lnTo>
                    <a:lnTo>
                      <a:pt x="59" y="125"/>
                    </a:lnTo>
                    <a:lnTo>
                      <a:pt x="47" y="124"/>
                    </a:lnTo>
                    <a:lnTo>
                      <a:pt x="36" y="120"/>
                    </a:lnTo>
                    <a:lnTo>
                      <a:pt x="26" y="114"/>
                    </a:lnTo>
                    <a:lnTo>
                      <a:pt x="17" y="106"/>
                    </a:lnTo>
                    <a:lnTo>
                      <a:pt x="10" y="97"/>
                    </a:lnTo>
                    <a:lnTo>
                      <a:pt x="4" y="87"/>
                    </a:lnTo>
                    <a:lnTo>
                      <a:pt x="1" y="75"/>
                    </a:lnTo>
                    <a:lnTo>
                      <a:pt x="0" y="63"/>
                    </a:lnTo>
                    <a:lnTo>
                      <a:pt x="1" y="50"/>
                    </a:lnTo>
                    <a:lnTo>
                      <a:pt x="4" y="38"/>
                    </a:lnTo>
                    <a:lnTo>
                      <a:pt x="10" y="28"/>
                    </a:lnTo>
                    <a:lnTo>
                      <a:pt x="17" y="19"/>
                    </a:lnTo>
                    <a:lnTo>
                      <a:pt x="26" y="11"/>
                    </a:lnTo>
                    <a:lnTo>
                      <a:pt x="36" y="5"/>
                    </a:lnTo>
                    <a:lnTo>
                      <a:pt x="47" y="2"/>
                    </a:lnTo>
                    <a:lnTo>
                      <a:pt x="59" y="0"/>
                    </a:lnTo>
                    <a:close/>
                  </a:path>
                </a:pathLst>
              </a:custGeom>
              <a:solidFill>
                <a:srgbClr val="4C512B"/>
              </a:solidFill>
              <a:ln w="9525">
                <a:noFill/>
                <a:round/>
                <a:headEnd/>
                <a:tailEnd/>
              </a:ln>
            </p:spPr>
            <p:txBody>
              <a:bodyPr rot="10800000" vert="eaVert"/>
              <a:lstStyle/>
              <a:p>
                <a:endParaRPr lang="en-US" sz="2400"/>
              </a:p>
            </p:txBody>
          </p:sp>
          <p:sp>
            <p:nvSpPr>
              <p:cNvPr id="272" name="Freeform 324"/>
              <p:cNvSpPr>
                <a:spLocks noChangeAspect="1"/>
              </p:cNvSpPr>
              <p:nvPr/>
            </p:nvSpPr>
            <p:spPr bwMode="auto">
              <a:xfrm>
                <a:off x="5026" y="2587"/>
                <a:ext cx="56" cy="59"/>
              </a:xfrm>
              <a:custGeom>
                <a:avLst/>
                <a:gdLst>
                  <a:gd name="T0" fmla="*/ 3 w 113"/>
                  <a:gd name="T1" fmla="*/ 0 h 117"/>
                  <a:gd name="T2" fmla="*/ 4 w 113"/>
                  <a:gd name="T3" fmla="*/ 1 h 117"/>
                  <a:gd name="T4" fmla="*/ 4 w 113"/>
                  <a:gd name="T5" fmla="*/ 1 h 117"/>
                  <a:gd name="T6" fmla="*/ 5 w 113"/>
                  <a:gd name="T7" fmla="*/ 1 h 117"/>
                  <a:gd name="T8" fmla="*/ 6 w 113"/>
                  <a:gd name="T9" fmla="*/ 2 h 117"/>
                  <a:gd name="T10" fmla="*/ 6 w 113"/>
                  <a:gd name="T11" fmla="*/ 2 h 117"/>
                  <a:gd name="T12" fmla="*/ 6 w 113"/>
                  <a:gd name="T13" fmla="*/ 3 h 117"/>
                  <a:gd name="T14" fmla="*/ 7 w 113"/>
                  <a:gd name="T15" fmla="*/ 3 h 117"/>
                  <a:gd name="T16" fmla="*/ 7 w 113"/>
                  <a:gd name="T17" fmla="*/ 4 h 117"/>
                  <a:gd name="T18" fmla="*/ 7 w 113"/>
                  <a:gd name="T19" fmla="*/ 5 h 117"/>
                  <a:gd name="T20" fmla="*/ 6 w 113"/>
                  <a:gd name="T21" fmla="*/ 6 h 117"/>
                  <a:gd name="T22" fmla="*/ 6 w 113"/>
                  <a:gd name="T23" fmla="*/ 6 h 117"/>
                  <a:gd name="T24" fmla="*/ 6 w 113"/>
                  <a:gd name="T25" fmla="*/ 7 h 117"/>
                  <a:gd name="T26" fmla="*/ 5 w 113"/>
                  <a:gd name="T27" fmla="*/ 7 h 117"/>
                  <a:gd name="T28" fmla="*/ 4 w 113"/>
                  <a:gd name="T29" fmla="*/ 8 h 117"/>
                  <a:gd name="T30" fmla="*/ 4 w 113"/>
                  <a:gd name="T31" fmla="*/ 8 h 117"/>
                  <a:gd name="T32" fmla="*/ 3 w 113"/>
                  <a:gd name="T33" fmla="*/ 8 h 117"/>
                  <a:gd name="T34" fmla="*/ 2 w 113"/>
                  <a:gd name="T35" fmla="*/ 8 h 117"/>
                  <a:gd name="T36" fmla="*/ 2 w 113"/>
                  <a:gd name="T37" fmla="*/ 8 h 117"/>
                  <a:gd name="T38" fmla="*/ 1 w 113"/>
                  <a:gd name="T39" fmla="*/ 7 h 117"/>
                  <a:gd name="T40" fmla="*/ 1 w 113"/>
                  <a:gd name="T41" fmla="*/ 7 h 117"/>
                  <a:gd name="T42" fmla="*/ 0 w 113"/>
                  <a:gd name="T43" fmla="*/ 6 h 117"/>
                  <a:gd name="T44" fmla="*/ 0 w 113"/>
                  <a:gd name="T45" fmla="*/ 6 h 117"/>
                  <a:gd name="T46" fmla="*/ 0 w 113"/>
                  <a:gd name="T47" fmla="*/ 5 h 117"/>
                  <a:gd name="T48" fmla="*/ 0 w 113"/>
                  <a:gd name="T49" fmla="*/ 4 h 117"/>
                  <a:gd name="T50" fmla="*/ 0 w 113"/>
                  <a:gd name="T51" fmla="*/ 3 h 117"/>
                  <a:gd name="T52" fmla="*/ 0 w 113"/>
                  <a:gd name="T53" fmla="*/ 3 h 117"/>
                  <a:gd name="T54" fmla="*/ 0 w 113"/>
                  <a:gd name="T55" fmla="*/ 2 h 117"/>
                  <a:gd name="T56" fmla="*/ 1 w 113"/>
                  <a:gd name="T57" fmla="*/ 2 h 117"/>
                  <a:gd name="T58" fmla="*/ 1 w 113"/>
                  <a:gd name="T59" fmla="*/ 1 h 117"/>
                  <a:gd name="T60" fmla="*/ 2 w 113"/>
                  <a:gd name="T61" fmla="*/ 1 h 117"/>
                  <a:gd name="T62" fmla="*/ 2 w 113"/>
                  <a:gd name="T63" fmla="*/ 1 h 117"/>
                  <a:gd name="T64" fmla="*/ 3 w 113"/>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117"/>
                  <a:gd name="T101" fmla="*/ 113 w 113"/>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117">
                    <a:moveTo>
                      <a:pt x="56" y="0"/>
                    </a:moveTo>
                    <a:lnTo>
                      <a:pt x="68" y="1"/>
                    </a:lnTo>
                    <a:lnTo>
                      <a:pt x="78" y="4"/>
                    </a:lnTo>
                    <a:lnTo>
                      <a:pt x="88" y="10"/>
                    </a:lnTo>
                    <a:lnTo>
                      <a:pt x="97" y="17"/>
                    </a:lnTo>
                    <a:lnTo>
                      <a:pt x="104" y="26"/>
                    </a:lnTo>
                    <a:lnTo>
                      <a:pt x="108" y="35"/>
                    </a:lnTo>
                    <a:lnTo>
                      <a:pt x="112" y="47"/>
                    </a:lnTo>
                    <a:lnTo>
                      <a:pt x="113" y="58"/>
                    </a:lnTo>
                    <a:lnTo>
                      <a:pt x="112" y="70"/>
                    </a:lnTo>
                    <a:lnTo>
                      <a:pt x="108" y="82"/>
                    </a:lnTo>
                    <a:lnTo>
                      <a:pt x="104" y="91"/>
                    </a:lnTo>
                    <a:lnTo>
                      <a:pt x="97" y="100"/>
                    </a:lnTo>
                    <a:lnTo>
                      <a:pt x="88" y="107"/>
                    </a:lnTo>
                    <a:lnTo>
                      <a:pt x="78" y="113"/>
                    </a:lnTo>
                    <a:lnTo>
                      <a:pt x="68" y="116"/>
                    </a:lnTo>
                    <a:lnTo>
                      <a:pt x="56" y="117"/>
                    </a:lnTo>
                    <a:lnTo>
                      <a:pt x="45" y="116"/>
                    </a:lnTo>
                    <a:lnTo>
                      <a:pt x="35" y="113"/>
                    </a:lnTo>
                    <a:lnTo>
                      <a:pt x="25" y="107"/>
                    </a:lnTo>
                    <a:lnTo>
                      <a:pt x="16" y="100"/>
                    </a:lnTo>
                    <a:lnTo>
                      <a:pt x="9" y="91"/>
                    </a:lnTo>
                    <a:lnTo>
                      <a:pt x="5" y="82"/>
                    </a:lnTo>
                    <a:lnTo>
                      <a:pt x="1" y="70"/>
                    </a:lnTo>
                    <a:lnTo>
                      <a:pt x="0" y="58"/>
                    </a:lnTo>
                    <a:lnTo>
                      <a:pt x="1" y="47"/>
                    </a:lnTo>
                    <a:lnTo>
                      <a:pt x="5" y="35"/>
                    </a:lnTo>
                    <a:lnTo>
                      <a:pt x="9" y="26"/>
                    </a:lnTo>
                    <a:lnTo>
                      <a:pt x="16" y="17"/>
                    </a:lnTo>
                    <a:lnTo>
                      <a:pt x="25" y="10"/>
                    </a:lnTo>
                    <a:lnTo>
                      <a:pt x="35" y="4"/>
                    </a:lnTo>
                    <a:lnTo>
                      <a:pt x="45" y="1"/>
                    </a:lnTo>
                    <a:lnTo>
                      <a:pt x="56" y="0"/>
                    </a:lnTo>
                    <a:close/>
                  </a:path>
                </a:pathLst>
              </a:custGeom>
              <a:solidFill>
                <a:srgbClr val="635623"/>
              </a:solidFill>
              <a:ln w="9525">
                <a:noFill/>
                <a:round/>
                <a:headEnd/>
                <a:tailEnd/>
              </a:ln>
            </p:spPr>
            <p:txBody>
              <a:bodyPr rot="10800000" vert="eaVert"/>
              <a:lstStyle/>
              <a:p>
                <a:endParaRPr lang="en-US" sz="2400"/>
              </a:p>
            </p:txBody>
          </p:sp>
          <p:sp>
            <p:nvSpPr>
              <p:cNvPr id="273" name="Freeform 325"/>
              <p:cNvSpPr>
                <a:spLocks noChangeAspect="1"/>
              </p:cNvSpPr>
              <p:nvPr/>
            </p:nvSpPr>
            <p:spPr bwMode="auto">
              <a:xfrm>
                <a:off x="5028" y="2588"/>
                <a:ext cx="53" cy="55"/>
              </a:xfrm>
              <a:custGeom>
                <a:avLst/>
                <a:gdLst>
                  <a:gd name="T0" fmla="*/ 4 w 105"/>
                  <a:gd name="T1" fmla="*/ 0 h 111"/>
                  <a:gd name="T2" fmla="*/ 4 w 105"/>
                  <a:gd name="T3" fmla="*/ 0 h 111"/>
                  <a:gd name="T4" fmla="*/ 5 w 105"/>
                  <a:gd name="T5" fmla="*/ 0 h 111"/>
                  <a:gd name="T6" fmla="*/ 6 w 105"/>
                  <a:gd name="T7" fmla="*/ 0 h 111"/>
                  <a:gd name="T8" fmla="*/ 6 w 105"/>
                  <a:gd name="T9" fmla="*/ 1 h 111"/>
                  <a:gd name="T10" fmla="*/ 6 w 105"/>
                  <a:gd name="T11" fmla="*/ 1 h 111"/>
                  <a:gd name="T12" fmla="*/ 7 w 105"/>
                  <a:gd name="T13" fmla="*/ 2 h 111"/>
                  <a:gd name="T14" fmla="*/ 7 w 105"/>
                  <a:gd name="T15" fmla="*/ 2 h 111"/>
                  <a:gd name="T16" fmla="*/ 7 w 105"/>
                  <a:gd name="T17" fmla="*/ 3 h 111"/>
                  <a:gd name="T18" fmla="*/ 7 w 105"/>
                  <a:gd name="T19" fmla="*/ 4 h 111"/>
                  <a:gd name="T20" fmla="*/ 7 w 105"/>
                  <a:gd name="T21" fmla="*/ 4 h 111"/>
                  <a:gd name="T22" fmla="*/ 6 w 105"/>
                  <a:gd name="T23" fmla="*/ 5 h 111"/>
                  <a:gd name="T24" fmla="*/ 6 w 105"/>
                  <a:gd name="T25" fmla="*/ 5 h 111"/>
                  <a:gd name="T26" fmla="*/ 6 w 105"/>
                  <a:gd name="T27" fmla="*/ 6 h 111"/>
                  <a:gd name="T28" fmla="*/ 5 w 105"/>
                  <a:gd name="T29" fmla="*/ 6 h 111"/>
                  <a:gd name="T30" fmla="*/ 4 w 105"/>
                  <a:gd name="T31" fmla="*/ 6 h 111"/>
                  <a:gd name="T32" fmla="*/ 4 w 105"/>
                  <a:gd name="T33" fmla="*/ 6 h 111"/>
                  <a:gd name="T34" fmla="*/ 3 w 105"/>
                  <a:gd name="T35" fmla="*/ 6 h 111"/>
                  <a:gd name="T36" fmla="*/ 2 w 105"/>
                  <a:gd name="T37" fmla="*/ 6 h 111"/>
                  <a:gd name="T38" fmla="*/ 2 w 105"/>
                  <a:gd name="T39" fmla="*/ 6 h 111"/>
                  <a:gd name="T40" fmla="*/ 1 w 105"/>
                  <a:gd name="T41" fmla="*/ 5 h 111"/>
                  <a:gd name="T42" fmla="*/ 1 w 105"/>
                  <a:gd name="T43" fmla="*/ 5 h 111"/>
                  <a:gd name="T44" fmla="*/ 1 w 105"/>
                  <a:gd name="T45" fmla="*/ 4 h 111"/>
                  <a:gd name="T46" fmla="*/ 1 w 105"/>
                  <a:gd name="T47" fmla="*/ 4 h 111"/>
                  <a:gd name="T48" fmla="*/ 0 w 105"/>
                  <a:gd name="T49" fmla="*/ 3 h 111"/>
                  <a:gd name="T50" fmla="*/ 1 w 105"/>
                  <a:gd name="T51" fmla="*/ 2 h 111"/>
                  <a:gd name="T52" fmla="*/ 1 w 105"/>
                  <a:gd name="T53" fmla="*/ 2 h 111"/>
                  <a:gd name="T54" fmla="*/ 1 w 105"/>
                  <a:gd name="T55" fmla="*/ 1 h 111"/>
                  <a:gd name="T56" fmla="*/ 1 w 105"/>
                  <a:gd name="T57" fmla="*/ 1 h 111"/>
                  <a:gd name="T58" fmla="*/ 2 w 105"/>
                  <a:gd name="T59" fmla="*/ 0 h 111"/>
                  <a:gd name="T60" fmla="*/ 2 w 105"/>
                  <a:gd name="T61" fmla="*/ 0 h 111"/>
                  <a:gd name="T62" fmla="*/ 3 w 105"/>
                  <a:gd name="T63" fmla="*/ 0 h 111"/>
                  <a:gd name="T64" fmla="*/ 4 w 105"/>
                  <a:gd name="T65" fmla="*/ 0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11"/>
                  <a:gd name="T101" fmla="*/ 105 w 105"/>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11">
                    <a:moveTo>
                      <a:pt x="52" y="0"/>
                    </a:moveTo>
                    <a:lnTo>
                      <a:pt x="63" y="1"/>
                    </a:lnTo>
                    <a:lnTo>
                      <a:pt x="73" y="5"/>
                    </a:lnTo>
                    <a:lnTo>
                      <a:pt x="82" y="9"/>
                    </a:lnTo>
                    <a:lnTo>
                      <a:pt x="89" y="16"/>
                    </a:lnTo>
                    <a:lnTo>
                      <a:pt x="96" y="24"/>
                    </a:lnTo>
                    <a:lnTo>
                      <a:pt x="101" y="35"/>
                    </a:lnTo>
                    <a:lnTo>
                      <a:pt x="104" y="44"/>
                    </a:lnTo>
                    <a:lnTo>
                      <a:pt x="105" y="55"/>
                    </a:lnTo>
                    <a:lnTo>
                      <a:pt x="104" y="67"/>
                    </a:lnTo>
                    <a:lnTo>
                      <a:pt x="101" y="76"/>
                    </a:lnTo>
                    <a:lnTo>
                      <a:pt x="96" y="86"/>
                    </a:lnTo>
                    <a:lnTo>
                      <a:pt x="89" y="94"/>
                    </a:lnTo>
                    <a:lnTo>
                      <a:pt x="82" y="101"/>
                    </a:lnTo>
                    <a:lnTo>
                      <a:pt x="73" y="106"/>
                    </a:lnTo>
                    <a:lnTo>
                      <a:pt x="63" y="109"/>
                    </a:lnTo>
                    <a:lnTo>
                      <a:pt x="52" y="111"/>
                    </a:lnTo>
                    <a:lnTo>
                      <a:pt x="42" y="109"/>
                    </a:lnTo>
                    <a:lnTo>
                      <a:pt x="32" y="106"/>
                    </a:lnTo>
                    <a:lnTo>
                      <a:pt x="23" y="101"/>
                    </a:lnTo>
                    <a:lnTo>
                      <a:pt x="14" y="94"/>
                    </a:lnTo>
                    <a:lnTo>
                      <a:pt x="9" y="86"/>
                    </a:lnTo>
                    <a:lnTo>
                      <a:pt x="4" y="76"/>
                    </a:lnTo>
                    <a:lnTo>
                      <a:pt x="1" y="67"/>
                    </a:lnTo>
                    <a:lnTo>
                      <a:pt x="0" y="55"/>
                    </a:lnTo>
                    <a:lnTo>
                      <a:pt x="1" y="44"/>
                    </a:lnTo>
                    <a:lnTo>
                      <a:pt x="4" y="35"/>
                    </a:lnTo>
                    <a:lnTo>
                      <a:pt x="9" y="24"/>
                    </a:lnTo>
                    <a:lnTo>
                      <a:pt x="14" y="16"/>
                    </a:lnTo>
                    <a:lnTo>
                      <a:pt x="23" y="9"/>
                    </a:lnTo>
                    <a:lnTo>
                      <a:pt x="32" y="5"/>
                    </a:lnTo>
                    <a:lnTo>
                      <a:pt x="42" y="1"/>
                    </a:lnTo>
                    <a:lnTo>
                      <a:pt x="52" y="0"/>
                    </a:lnTo>
                    <a:close/>
                  </a:path>
                </a:pathLst>
              </a:custGeom>
              <a:solidFill>
                <a:srgbClr val="775B1C"/>
              </a:solidFill>
              <a:ln w="9525">
                <a:noFill/>
                <a:round/>
                <a:headEnd/>
                <a:tailEnd/>
              </a:ln>
            </p:spPr>
            <p:txBody>
              <a:bodyPr rot="10800000" vert="eaVert"/>
              <a:lstStyle/>
              <a:p>
                <a:endParaRPr lang="en-US" sz="2400"/>
              </a:p>
            </p:txBody>
          </p:sp>
          <p:sp>
            <p:nvSpPr>
              <p:cNvPr id="274" name="Freeform 326"/>
              <p:cNvSpPr>
                <a:spLocks noChangeAspect="1"/>
              </p:cNvSpPr>
              <p:nvPr/>
            </p:nvSpPr>
            <p:spPr bwMode="auto">
              <a:xfrm>
                <a:off x="5029" y="2589"/>
                <a:ext cx="50" cy="52"/>
              </a:xfrm>
              <a:custGeom>
                <a:avLst/>
                <a:gdLst>
                  <a:gd name="T0" fmla="*/ 4 w 99"/>
                  <a:gd name="T1" fmla="*/ 0 h 104"/>
                  <a:gd name="T2" fmla="*/ 4 w 99"/>
                  <a:gd name="T3" fmla="*/ 1 h 104"/>
                  <a:gd name="T4" fmla="*/ 5 w 99"/>
                  <a:gd name="T5" fmla="*/ 1 h 104"/>
                  <a:gd name="T6" fmla="*/ 5 w 99"/>
                  <a:gd name="T7" fmla="*/ 1 h 104"/>
                  <a:gd name="T8" fmla="*/ 6 w 99"/>
                  <a:gd name="T9" fmla="*/ 1 h 104"/>
                  <a:gd name="T10" fmla="*/ 6 w 99"/>
                  <a:gd name="T11" fmla="*/ 2 h 104"/>
                  <a:gd name="T12" fmla="*/ 6 w 99"/>
                  <a:gd name="T13" fmla="*/ 2 h 104"/>
                  <a:gd name="T14" fmla="*/ 7 w 99"/>
                  <a:gd name="T15" fmla="*/ 3 h 104"/>
                  <a:gd name="T16" fmla="*/ 7 w 99"/>
                  <a:gd name="T17" fmla="*/ 3 h 104"/>
                  <a:gd name="T18" fmla="*/ 7 w 99"/>
                  <a:gd name="T19" fmla="*/ 4 h 104"/>
                  <a:gd name="T20" fmla="*/ 6 w 99"/>
                  <a:gd name="T21" fmla="*/ 5 h 104"/>
                  <a:gd name="T22" fmla="*/ 6 w 99"/>
                  <a:gd name="T23" fmla="*/ 6 h 104"/>
                  <a:gd name="T24" fmla="*/ 6 w 99"/>
                  <a:gd name="T25" fmla="*/ 6 h 104"/>
                  <a:gd name="T26" fmla="*/ 5 w 99"/>
                  <a:gd name="T27" fmla="*/ 6 h 104"/>
                  <a:gd name="T28" fmla="*/ 5 w 99"/>
                  <a:gd name="T29" fmla="*/ 7 h 104"/>
                  <a:gd name="T30" fmla="*/ 4 w 99"/>
                  <a:gd name="T31" fmla="*/ 7 h 104"/>
                  <a:gd name="T32" fmla="*/ 4 w 99"/>
                  <a:gd name="T33" fmla="*/ 7 h 104"/>
                  <a:gd name="T34" fmla="*/ 3 w 99"/>
                  <a:gd name="T35" fmla="*/ 7 h 104"/>
                  <a:gd name="T36" fmla="*/ 2 w 99"/>
                  <a:gd name="T37" fmla="*/ 7 h 104"/>
                  <a:gd name="T38" fmla="*/ 2 w 99"/>
                  <a:gd name="T39" fmla="*/ 6 h 104"/>
                  <a:gd name="T40" fmla="*/ 1 w 99"/>
                  <a:gd name="T41" fmla="*/ 6 h 104"/>
                  <a:gd name="T42" fmla="*/ 1 w 99"/>
                  <a:gd name="T43" fmla="*/ 6 h 104"/>
                  <a:gd name="T44" fmla="*/ 1 w 99"/>
                  <a:gd name="T45" fmla="*/ 5 h 104"/>
                  <a:gd name="T46" fmla="*/ 1 w 99"/>
                  <a:gd name="T47" fmla="*/ 4 h 104"/>
                  <a:gd name="T48" fmla="*/ 0 w 99"/>
                  <a:gd name="T49" fmla="*/ 3 h 104"/>
                  <a:gd name="T50" fmla="*/ 1 w 99"/>
                  <a:gd name="T51" fmla="*/ 3 h 104"/>
                  <a:gd name="T52" fmla="*/ 1 w 99"/>
                  <a:gd name="T53" fmla="*/ 2 h 104"/>
                  <a:gd name="T54" fmla="*/ 1 w 99"/>
                  <a:gd name="T55" fmla="*/ 2 h 104"/>
                  <a:gd name="T56" fmla="*/ 1 w 99"/>
                  <a:gd name="T57" fmla="*/ 1 h 104"/>
                  <a:gd name="T58" fmla="*/ 2 w 99"/>
                  <a:gd name="T59" fmla="*/ 1 h 104"/>
                  <a:gd name="T60" fmla="*/ 2 w 99"/>
                  <a:gd name="T61" fmla="*/ 1 h 104"/>
                  <a:gd name="T62" fmla="*/ 3 w 99"/>
                  <a:gd name="T63" fmla="*/ 1 h 104"/>
                  <a:gd name="T64" fmla="*/ 4 w 99"/>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4"/>
                  <a:gd name="T101" fmla="*/ 99 w 99"/>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4">
                    <a:moveTo>
                      <a:pt x="49" y="0"/>
                    </a:moveTo>
                    <a:lnTo>
                      <a:pt x="59" y="1"/>
                    </a:lnTo>
                    <a:lnTo>
                      <a:pt x="68" y="5"/>
                    </a:lnTo>
                    <a:lnTo>
                      <a:pt x="77" y="10"/>
                    </a:lnTo>
                    <a:lnTo>
                      <a:pt x="84" y="15"/>
                    </a:lnTo>
                    <a:lnTo>
                      <a:pt x="90" y="23"/>
                    </a:lnTo>
                    <a:lnTo>
                      <a:pt x="96" y="31"/>
                    </a:lnTo>
                    <a:lnTo>
                      <a:pt x="98" y="42"/>
                    </a:lnTo>
                    <a:lnTo>
                      <a:pt x="99" y="52"/>
                    </a:lnTo>
                    <a:lnTo>
                      <a:pt x="98" y="63"/>
                    </a:lnTo>
                    <a:lnTo>
                      <a:pt x="96" y="72"/>
                    </a:lnTo>
                    <a:lnTo>
                      <a:pt x="90" y="81"/>
                    </a:lnTo>
                    <a:lnTo>
                      <a:pt x="84" y="88"/>
                    </a:lnTo>
                    <a:lnTo>
                      <a:pt x="77" y="95"/>
                    </a:lnTo>
                    <a:lnTo>
                      <a:pt x="68" y="99"/>
                    </a:lnTo>
                    <a:lnTo>
                      <a:pt x="59" y="103"/>
                    </a:lnTo>
                    <a:lnTo>
                      <a:pt x="49" y="104"/>
                    </a:lnTo>
                    <a:lnTo>
                      <a:pt x="39" y="103"/>
                    </a:lnTo>
                    <a:lnTo>
                      <a:pt x="30" y="99"/>
                    </a:lnTo>
                    <a:lnTo>
                      <a:pt x="22" y="95"/>
                    </a:lnTo>
                    <a:lnTo>
                      <a:pt x="15" y="88"/>
                    </a:lnTo>
                    <a:lnTo>
                      <a:pt x="8" y="81"/>
                    </a:lnTo>
                    <a:lnTo>
                      <a:pt x="3" y="72"/>
                    </a:lnTo>
                    <a:lnTo>
                      <a:pt x="1" y="63"/>
                    </a:lnTo>
                    <a:lnTo>
                      <a:pt x="0" y="52"/>
                    </a:lnTo>
                    <a:lnTo>
                      <a:pt x="1" y="42"/>
                    </a:lnTo>
                    <a:lnTo>
                      <a:pt x="3" y="31"/>
                    </a:lnTo>
                    <a:lnTo>
                      <a:pt x="8" y="23"/>
                    </a:lnTo>
                    <a:lnTo>
                      <a:pt x="15" y="15"/>
                    </a:lnTo>
                    <a:lnTo>
                      <a:pt x="22" y="10"/>
                    </a:lnTo>
                    <a:lnTo>
                      <a:pt x="30" y="5"/>
                    </a:lnTo>
                    <a:lnTo>
                      <a:pt x="39" y="1"/>
                    </a:lnTo>
                    <a:lnTo>
                      <a:pt x="49" y="0"/>
                    </a:lnTo>
                    <a:close/>
                  </a:path>
                </a:pathLst>
              </a:custGeom>
              <a:solidFill>
                <a:srgbClr val="8C6014"/>
              </a:solidFill>
              <a:ln w="9525">
                <a:noFill/>
                <a:round/>
                <a:headEnd/>
                <a:tailEnd/>
              </a:ln>
            </p:spPr>
            <p:txBody>
              <a:bodyPr rot="10800000" vert="eaVert"/>
              <a:lstStyle/>
              <a:p>
                <a:endParaRPr lang="en-US" sz="2400"/>
              </a:p>
            </p:txBody>
          </p:sp>
          <p:sp>
            <p:nvSpPr>
              <p:cNvPr id="275" name="Freeform 327"/>
              <p:cNvSpPr>
                <a:spLocks noChangeAspect="1"/>
              </p:cNvSpPr>
              <p:nvPr/>
            </p:nvSpPr>
            <p:spPr bwMode="auto">
              <a:xfrm>
                <a:off x="5031" y="2590"/>
                <a:ext cx="46" cy="48"/>
              </a:xfrm>
              <a:custGeom>
                <a:avLst/>
                <a:gdLst>
                  <a:gd name="T0" fmla="*/ 2 w 93"/>
                  <a:gd name="T1" fmla="*/ 0 h 95"/>
                  <a:gd name="T2" fmla="*/ 3 w 93"/>
                  <a:gd name="T3" fmla="*/ 1 h 95"/>
                  <a:gd name="T4" fmla="*/ 4 w 93"/>
                  <a:gd name="T5" fmla="*/ 1 h 95"/>
                  <a:gd name="T6" fmla="*/ 4 w 93"/>
                  <a:gd name="T7" fmla="*/ 1 h 95"/>
                  <a:gd name="T8" fmla="*/ 4 w 93"/>
                  <a:gd name="T9" fmla="*/ 1 h 95"/>
                  <a:gd name="T10" fmla="*/ 5 w 93"/>
                  <a:gd name="T11" fmla="*/ 2 h 95"/>
                  <a:gd name="T12" fmla="*/ 5 w 93"/>
                  <a:gd name="T13" fmla="*/ 2 h 95"/>
                  <a:gd name="T14" fmla="*/ 5 w 93"/>
                  <a:gd name="T15" fmla="*/ 3 h 95"/>
                  <a:gd name="T16" fmla="*/ 5 w 93"/>
                  <a:gd name="T17" fmla="*/ 3 h 95"/>
                  <a:gd name="T18" fmla="*/ 5 w 93"/>
                  <a:gd name="T19" fmla="*/ 4 h 95"/>
                  <a:gd name="T20" fmla="*/ 5 w 93"/>
                  <a:gd name="T21" fmla="*/ 5 h 95"/>
                  <a:gd name="T22" fmla="*/ 5 w 93"/>
                  <a:gd name="T23" fmla="*/ 5 h 95"/>
                  <a:gd name="T24" fmla="*/ 4 w 93"/>
                  <a:gd name="T25" fmla="*/ 6 h 95"/>
                  <a:gd name="T26" fmla="*/ 4 w 93"/>
                  <a:gd name="T27" fmla="*/ 6 h 95"/>
                  <a:gd name="T28" fmla="*/ 4 w 93"/>
                  <a:gd name="T29" fmla="*/ 6 h 95"/>
                  <a:gd name="T30" fmla="*/ 3 w 93"/>
                  <a:gd name="T31" fmla="*/ 6 h 95"/>
                  <a:gd name="T32" fmla="*/ 2 w 93"/>
                  <a:gd name="T33" fmla="*/ 6 h 95"/>
                  <a:gd name="T34" fmla="*/ 2 w 93"/>
                  <a:gd name="T35" fmla="*/ 6 h 95"/>
                  <a:gd name="T36" fmla="*/ 1 w 93"/>
                  <a:gd name="T37" fmla="*/ 6 h 95"/>
                  <a:gd name="T38" fmla="*/ 1 w 93"/>
                  <a:gd name="T39" fmla="*/ 6 h 95"/>
                  <a:gd name="T40" fmla="*/ 0 w 93"/>
                  <a:gd name="T41" fmla="*/ 6 h 95"/>
                  <a:gd name="T42" fmla="*/ 0 w 93"/>
                  <a:gd name="T43" fmla="*/ 5 h 95"/>
                  <a:gd name="T44" fmla="*/ 0 w 93"/>
                  <a:gd name="T45" fmla="*/ 5 h 95"/>
                  <a:gd name="T46" fmla="*/ 0 w 93"/>
                  <a:gd name="T47" fmla="*/ 4 h 95"/>
                  <a:gd name="T48" fmla="*/ 0 w 93"/>
                  <a:gd name="T49" fmla="*/ 3 h 95"/>
                  <a:gd name="T50" fmla="*/ 0 w 93"/>
                  <a:gd name="T51" fmla="*/ 3 h 95"/>
                  <a:gd name="T52" fmla="*/ 0 w 93"/>
                  <a:gd name="T53" fmla="*/ 2 h 95"/>
                  <a:gd name="T54" fmla="*/ 0 w 93"/>
                  <a:gd name="T55" fmla="*/ 2 h 95"/>
                  <a:gd name="T56" fmla="*/ 0 w 93"/>
                  <a:gd name="T57" fmla="*/ 1 h 95"/>
                  <a:gd name="T58" fmla="*/ 1 w 93"/>
                  <a:gd name="T59" fmla="*/ 1 h 95"/>
                  <a:gd name="T60" fmla="*/ 1 w 93"/>
                  <a:gd name="T61" fmla="*/ 1 h 95"/>
                  <a:gd name="T62" fmla="*/ 2 w 93"/>
                  <a:gd name="T63" fmla="*/ 1 h 95"/>
                  <a:gd name="T64" fmla="*/ 2 w 93"/>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5"/>
                  <a:gd name="T101" fmla="*/ 93 w 93"/>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5">
                    <a:moveTo>
                      <a:pt x="46" y="0"/>
                    </a:moveTo>
                    <a:lnTo>
                      <a:pt x="56" y="1"/>
                    </a:lnTo>
                    <a:lnTo>
                      <a:pt x="65" y="3"/>
                    </a:lnTo>
                    <a:lnTo>
                      <a:pt x="72" y="8"/>
                    </a:lnTo>
                    <a:lnTo>
                      <a:pt x="79" y="13"/>
                    </a:lnTo>
                    <a:lnTo>
                      <a:pt x="84" y="22"/>
                    </a:lnTo>
                    <a:lnTo>
                      <a:pt x="89" y="30"/>
                    </a:lnTo>
                    <a:lnTo>
                      <a:pt x="91" y="39"/>
                    </a:lnTo>
                    <a:lnTo>
                      <a:pt x="93" y="48"/>
                    </a:lnTo>
                    <a:lnTo>
                      <a:pt x="91" y="57"/>
                    </a:lnTo>
                    <a:lnTo>
                      <a:pt x="89" y="66"/>
                    </a:lnTo>
                    <a:lnTo>
                      <a:pt x="84" y="75"/>
                    </a:lnTo>
                    <a:lnTo>
                      <a:pt x="79" y="81"/>
                    </a:lnTo>
                    <a:lnTo>
                      <a:pt x="72" y="87"/>
                    </a:lnTo>
                    <a:lnTo>
                      <a:pt x="65" y="92"/>
                    </a:lnTo>
                    <a:lnTo>
                      <a:pt x="56" y="94"/>
                    </a:lnTo>
                    <a:lnTo>
                      <a:pt x="46" y="95"/>
                    </a:lnTo>
                    <a:lnTo>
                      <a:pt x="37" y="94"/>
                    </a:lnTo>
                    <a:lnTo>
                      <a:pt x="28" y="92"/>
                    </a:lnTo>
                    <a:lnTo>
                      <a:pt x="21" y="87"/>
                    </a:lnTo>
                    <a:lnTo>
                      <a:pt x="14" y="81"/>
                    </a:lnTo>
                    <a:lnTo>
                      <a:pt x="8" y="75"/>
                    </a:lnTo>
                    <a:lnTo>
                      <a:pt x="4" y="66"/>
                    </a:lnTo>
                    <a:lnTo>
                      <a:pt x="2" y="57"/>
                    </a:lnTo>
                    <a:lnTo>
                      <a:pt x="0" y="48"/>
                    </a:lnTo>
                    <a:lnTo>
                      <a:pt x="2" y="39"/>
                    </a:lnTo>
                    <a:lnTo>
                      <a:pt x="4" y="30"/>
                    </a:lnTo>
                    <a:lnTo>
                      <a:pt x="8" y="22"/>
                    </a:lnTo>
                    <a:lnTo>
                      <a:pt x="14" y="13"/>
                    </a:lnTo>
                    <a:lnTo>
                      <a:pt x="21" y="8"/>
                    </a:lnTo>
                    <a:lnTo>
                      <a:pt x="28" y="3"/>
                    </a:lnTo>
                    <a:lnTo>
                      <a:pt x="37" y="1"/>
                    </a:lnTo>
                    <a:lnTo>
                      <a:pt x="46" y="0"/>
                    </a:lnTo>
                    <a:close/>
                  </a:path>
                </a:pathLst>
              </a:custGeom>
              <a:solidFill>
                <a:srgbClr val="A3660C"/>
              </a:solidFill>
              <a:ln w="9525">
                <a:noFill/>
                <a:round/>
                <a:headEnd/>
                <a:tailEnd/>
              </a:ln>
            </p:spPr>
            <p:txBody>
              <a:bodyPr rot="10800000" vert="eaVert"/>
              <a:lstStyle/>
              <a:p>
                <a:endParaRPr lang="en-US" sz="2400"/>
              </a:p>
            </p:txBody>
          </p:sp>
          <p:sp>
            <p:nvSpPr>
              <p:cNvPr id="276" name="Freeform 328"/>
              <p:cNvSpPr>
                <a:spLocks noChangeAspect="1"/>
              </p:cNvSpPr>
              <p:nvPr/>
            </p:nvSpPr>
            <p:spPr bwMode="auto">
              <a:xfrm>
                <a:off x="5034" y="2591"/>
                <a:ext cx="42" cy="45"/>
              </a:xfrm>
              <a:custGeom>
                <a:avLst/>
                <a:gdLst>
                  <a:gd name="T0" fmla="*/ 3 w 84"/>
                  <a:gd name="T1" fmla="*/ 0 h 89"/>
                  <a:gd name="T2" fmla="*/ 3 w 84"/>
                  <a:gd name="T3" fmla="*/ 1 h 89"/>
                  <a:gd name="T4" fmla="*/ 4 w 84"/>
                  <a:gd name="T5" fmla="*/ 1 h 89"/>
                  <a:gd name="T6" fmla="*/ 5 w 84"/>
                  <a:gd name="T7" fmla="*/ 1 h 89"/>
                  <a:gd name="T8" fmla="*/ 5 w 84"/>
                  <a:gd name="T9" fmla="*/ 1 h 89"/>
                  <a:gd name="T10" fmla="*/ 5 w 84"/>
                  <a:gd name="T11" fmla="*/ 2 h 89"/>
                  <a:gd name="T12" fmla="*/ 5 w 84"/>
                  <a:gd name="T13" fmla="*/ 2 h 89"/>
                  <a:gd name="T14" fmla="*/ 5 w 84"/>
                  <a:gd name="T15" fmla="*/ 3 h 89"/>
                  <a:gd name="T16" fmla="*/ 5 w 84"/>
                  <a:gd name="T17" fmla="*/ 3 h 89"/>
                  <a:gd name="T18" fmla="*/ 5 w 84"/>
                  <a:gd name="T19" fmla="*/ 4 h 89"/>
                  <a:gd name="T20" fmla="*/ 5 w 84"/>
                  <a:gd name="T21" fmla="*/ 4 h 89"/>
                  <a:gd name="T22" fmla="*/ 5 w 84"/>
                  <a:gd name="T23" fmla="*/ 5 h 89"/>
                  <a:gd name="T24" fmla="*/ 5 w 84"/>
                  <a:gd name="T25" fmla="*/ 5 h 89"/>
                  <a:gd name="T26" fmla="*/ 5 w 84"/>
                  <a:gd name="T27" fmla="*/ 6 h 89"/>
                  <a:gd name="T28" fmla="*/ 4 w 84"/>
                  <a:gd name="T29" fmla="*/ 6 h 89"/>
                  <a:gd name="T30" fmla="*/ 3 w 84"/>
                  <a:gd name="T31" fmla="*/ 6 h 89"/>
                  <a:gd name="T32" fmla="*/ 3 w 84"/>
                  <a:gd name="T33" fmla="*/ 6 h 89"/>
                  <a:gd name="T34" fmla="*/ 2 w 84"/>
                  <a:gd name="T35" fmla="*/ 6 h 89"/>
                  <a:gd name="T36" fmla="*/ 2 w 84"/>
                  <a:gd name="T37" fmla="*/ 6 h 89"/>
                  <a:gd name="T38" fmla="*/ 1 w 84"/>
                  <a:gd name="T39" fmla="*/ 6 h 89"/>
                  <a:gd name="T40" fmla="*/ 1 w 84"/>
                  <a:gd name="T41" fmla="*/ 5 h 89"/>
                  <a:gd name="T42" fmla="*/ 1 w 84"/>
                  <a:gd name="T43" fmla="*/ 5 h 89"/>
                  <a:gd name="T44" fmla="*/ 1 w 84"/>
                  <a:gd name="T45" fmla="*/ 4 h 89"/>
                  <a:gd name="T46" fmla="*/ 1 w 84"/>
                  <a:gd name="T47" fmla="*/ 4 h 89"/>
                  <a:gd name="T48" fmla="*/ 0 w 84"/>
                  <a:gd name="T49" fmla="*/ 3 h 89"/>
                  <a:gd name="T50" fmla="*/ 1 w 84"/>
                  <a:gd name="T51" fmla="*/ 3 h 89"/>
                  <a:gd name="T52" fmla="*/ 1 w 84"/>
                  <a:gd name="T53" fmla="*/ 2 h 89"/>
                  <a:gd name="T54" fmla="*/ 1 w 84"/>
                  <a:gd name="T55" fmla="*/ 2 h 89"/>
                  <a:gd name="T56" fmla="*/ 1 w 84"/>
                  <a:gd name="T57" fmla="*/ 1 h 89"/>
                  <a:gd name="T58" fmla="*/ 1 w 84"/>
                  <a:gd name="T59" fmla="*/ 1 h 89"/>
                  <a:gd name="T60" fmla="*/ 2 w 84"/>
                  <a:gd name="T61" fmla="*/ 1 h 89"/>
                  <a:gd name="T62" fmla="*/ 2 w 84"/>
                  <a:gd name="T63" fmla="*/ 1 h 89"/>
                  <a:gd name="T64" fmla="*/ 3 w 84"/>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89"/>
                  <a:gd name="T101" fmla="*/ 84 w 84"/>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89">
                    <a:moveTo>
                      <a:pt x="41" y="0"/>
                    </a:moveTo>
                    <a:lnTo>
                      <a:pt x="50" y="1"/>
                    </a:lnTo>
                    <a:lnTo>
                      <a:pt x="58" y="3"/>
                    </a:lnTo>
                    <a:lnTo>
                      <a:pt x="65" y="7"/>
                    </a:lnTo>
                    <a:lnTo>
                      <a:pt x="71" y="13"/>
                    </a:lnTo>
                    <a:lnTo>
                      <a:pt x="77" y="20"/>
                    </a:lnTo>
                    <a:lnTo>
                      <a:pt x="81" y="26"/>
                    </a:lnTo>
                    <a:lnTo>
                      <a:pt x="83" y="35"/>
                    </a:lnTo>
                    <a:lnTo>
                      <a:pt x="84" y="44"/>
                    </a:lnTo>
                    <a:lnTo>
                      <a:pt x="83" y="53"/>
                    </a:lnTo>
                    <a:lnTo>
                      <a:pt x="81" y="61"/>
                    </a:lnTo>
                    <a:lnTo>
                      <a:pt x="77" y="69"/>
                    </a:lnTo>
                    <a:lnTo>
                      <a:pt x="71" y="76"/>
                    </a:lnTo>
                    <a:lnTo>
                      <a:pt x="65" y="81"/>
                    </a:lnTo>
                    <a:lnTo>
                      <a:pt x="58" y="85"/>
                    </a:lnTo>
                    <a:lnTo>
                      <a:pt x="50" y="87"/>
                    </a:lnTo>
                    <a:lnTo>
                      <a:pt x="41" y="89"/>
                    </a:lnTo>
                    <a:lnTo>
                      <a:pt x="32" y="87"/>
                    </a:lnTo>
                    <a:lnTo>
                      <a:pt x="25" y="85"/>
                    </a:lnTo>
                    <a:lnTo>
                      <a:pt x="17" y="81"/>
                    </a:lnTo>
                    <a:lnTo>
                      <a:pt x="12" y="76"/>
                    </a:lnTo>
                    <a:lnTo>
                      <a:pt x="7" y="69"/>
                    </a:lnTo>
                    <a:lnTo>
                      <a:pt x="3" y="61"/>
                    </a:lnTo>
                    <a:lnTo>
                      <a:pt x="1" y="53"/>
                    </a:lnTo>
                    <a:lnTo>
                      <a:pt x="0" y="44"/>
                    </a:lnTo>
                    <a:lnTo>
                      <a:pt x="1" y="35"/>
                    </a:lnTo>
                    <a:lnTo>
                      <a:pt x="3" y="26"/>
                    </a:lnTo>
                    <a:lnTo>
                      <a:pt x="7" y="20"/>
                    </a:lnTo>
                    <a:lnTo>
                      <a:pt x="12" y="13"/>
                    </a:lnTo>
                    <a:lnTo>
                      <a:pt x="17" y="7"/>
                    </a:lnTo>
                    <a:lnTo>
                      <a:pt x="25" y="3"/>
                    </a:lnTo>
                    <a:lnTo>
                      <a:pt x="32" y="1"/>
                    </a:lnTo>
                    <a:lnTo>
                      <a:pt x="41" y="0"/>
                    </a:lnTo>
                    <a:close/>
                  </a:path>
                </a:pathLst>
              </a:custGeom>
              <a:solidFill>
                <a:srgbClr val="B76B05"/>
              </a:solidFill>
              <a:ln w="9525">
                <a:noFill/>
                <a:round/>
                <a:headEnd/>
                <a:tailEnd/>
              </a:ln>
            </p:spPr>
            <p:txBody>
              <a:bodyPr rot="10800000" vert="eaVert"/>
              <a:lstStyle/>
              <a:p>
                <a:endParaRPr lang="en-US" sz="2400"/>
              </a:p>
            </p:txBody>
          </p:sp>
          <p:sp>
            <p:nvSpPr>
              <p:cNvPr id="277" name="Freeform 329"/>
              <p:cNvSpPr>
                <a:spLocks noChangeAspect="1"/>
              </p:cNvSpPr>
              <p:nvPr/>
            </p:nvSpPr>
            <p:spPr bwMode="auto">
              <a:xfrm>
                <a:off x="4823" y="2566"/>
                <a:ext cx="71" cy="73"/>
              </a:xfrm>
              <a:custGeom>
                <a:avLst/>
                <a:gdLst>
                  <a:gd name="T0" fmla="*/ 5 w 140"/>
                  <a:gd name="T1" fmla="*/ 0 h 146"/>
                  <a:gd name="T2" fmla="*/ 6 w 140"/>
                  <a:gd name="T3" fmla="*/ 1 h 146"/>
                  <a:gd name="T4" fmla="*/ 7 w 140"/>
                  <a:gd name="T5" fmla="*/ 1 h 146"/>
                  <a:gd name="T6" fmla="*/ 7 w 140"/>
                  <a:gd name="T7" fmla="*/ 1 h 146"/>
                  <a:gd name="T8" fmla="*/ 8 w 140"/>
                  <a:gd name="T9" fmla="*/ 1 h 146"/>
                  <a:gd name="T10" fmla="*/ 9 w 140"/>
                  <a:gd name="T11" fmla="*/ 2 h 146"/>
                  <a:gd name="T12" fmla="*/ 9 w 140"/>
                  <a:gd name="T13" fmla="*/ 3 h 146"/>
                  <a:gd name="T14" fmla="*/ 9 w 140"/>
                  <a:gd name="T15" fmla="*/ 4 h 146"/>
                  <a:gd name="T16" fmla="*/ 9 w 140"/>
                  <a:gd name="T17" fmla="*/ 5 h 146"/>
                  <a:gd name="T18" fmla="*/ 9 w 140"/>
                  <a:gd name="T19" fmla="*/ 5 h 146"/>
                  <a:gd name="T20" fmla="*/ 9 w 140"/>
                  <a:gd name="T21" fmla="*/ 6 h 146"/>
                  <a:gd name="T22" fmla="*/ 9 w 140"/>
                  <a:gd name="T23" fmla="*/ 7 h 146"/>
                  <a:gd name="T24" fmla="*/ 8 w 140"/>
                  <a:gd name="T25" fmla="*/ 8 h 146"/>
                  <a:gd name="T26" fmla="*/ 7 w 140"/>
                  <a:gd name="T27" fmla="*/ 9 h 146"/>
                  <a:gd name="T28" fmla="*/ 7 w 140"/>
                  <a:gd name="T29" fmla="*/ 9 h 146"/>
                  <a:gd name="T30" fmla="*/ 6 w 140"/>
                  <a:gd name="T31" fmla="*/ 9 h 146"/>
                  <a:gd name="T32" fmla="*/ 5 w 140"/>
                  <a:gd name="T33" fmla="*/ 9 h 146"/>
                  <a:gd name="T34" fmla="*/ 4 w 140"/>
                  <a:gd name="T35" fmla="*/ 9 h 146"/>
                  <a:gd name="T36" fmla="*/ 3 w 140"/>
                  <a:gd name="T37" fmla="*/ 9 h 146"/>
                  <a:gd name="T38" fmla="*/ 2 w 140"/>
                  <a:gd name="T39" fmla="*/ 9 h 146"/>
                  <a:gd name="T40" fmla="*/ 2 w 140"/>
                  <a:gd name="T41" fmla="*/ 8 h 146"/>
                  <a:gd name="T42" fmla="*/ 1 w 140"/>
                  <a:gd name="T43" fmla="*/ 7 h 146"/>
                  <a:gd name="T44" fmla="*/ 1 w 140"/>
                  <a:gd name="T45" fmla="*/ 6 h 146"/>
                  <a:gd name="T46" fmla="*/ 1 w 140"/>
                  <a:gd name="T47" fmla="*/ 5 h 146"/>
                  <a:gd name="T48" fmla="*/ 0 w 140"/>
                  <a:gd name="T49" fmla="*/ 5 h 146"/>
                  <a:gd name="T50" fmla="*/ 1 w 140"/>
                  <a:gd name="T51" fmla="*/ 4 h 146"/>
                  <a:gd name="T52" fmla="*/ 1 w 140"/>
                  <a:gd name="T53" fmla="*/ 3 h 146"/>
                  <a:gd name="T54" fmla="*/ 1 w 140"/>
                  <a:gd name="T55" fmla="*/ 2 h 146"/>
                  <a:gd name="T56" fmla="*/ 2 w 140"/>
                  <a:gd name="T57" fmla="*/ 1 h 146"/>
                  <a:gd name="T58" fmla="*/ 2 w 140"/>
                  <a:gd name="T59" fmla="*/ 1 h 146"/>
                  <a:gd name="T60" fmla="*/ 3 w 140"/>
                  <a:gd name="T61" fmla="*/ 1 h 146"/>
                  <a:gd name="T62" fmla="*/ 4 w 140"/>
                  <a:gd name="T63" fmla="*/ 1 h 146"/>
                  <a:gd name="T64" fmla="*/ 5 w 140"/>
                  <a:gd name="T65" fmla="*/ 0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
                  <a:gd name="T100" fmla="*/ 0 h 146"/>
                  <a:gd name="T101" fmla="*/ 140 w 140"/>
                  <a:gd name="T102" fmla="*/ 146 h 1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 h="146">
                    <a:moveTo>
                      <a:pt x="70" y="0"/>
                    </a:moveTo>
                    <a:lnTo>
                      <a:pt x="84" y="1"/>
                    </a:lnTo>
                    <a:lnTo>
                      <a:pt x="98" y="6"/>
                    </a:lnTo>
                    <a:lnTo>
                      <a:pt x="109" y="13"/>
                    </a:lnTo>
                    <a:lnTo>
                      <a:pt x="119" y="21"/>
                    </a:lnTo>
                    <a:lnTo>
                      <a:pt x="129" y="32"/>
                    </a:lnTo>
                    <a:lnTo>
                      <a:pt x="134" y="44"/>
                    </a:lnTo>
                    <a:lnTo>
                      <a:pt x="139" y="58"/>
                    </a:lnTo>
                    <a:lnTo>
                      <a:pt x="140" y="73"/>
                    </a:lnTo>
                    <a:lnTo>
                      <a:pt x="139" y="88"/>
                    </a:lnTo>
                    <a:lnTo>
                      <a:pt x="134" y="101"/>
                    </a:lnTo>
                    <a:lnTo>
                      <a:pt x="129" y="114"/>
                    </a:lnTo>
                    <a:lnTo>
                      <a:pt x="119" y="125"/>
                    </a:lnTo>
                    <a:lnTo>
                      <a:pt x="109" y="134"/>
                    </a:lnTo>
                    <a:lnTo>
                      <a:pt x="98" y="141"/>
                    </a:lnTo>
                    <a:lnTo>
                      <a:pt x="84" y="145"/>
                    </a:lnTo>
                    <a:lnTo>
                      <a:pt x="70" y="146"/>
                    </a:lnTo>
                    <a:lnTo>
                      <a:pt x="56" y="145"/>
                    </a:lnTo>
                    <a:lnTo>
                      <a:pt x="42" y="141"/>
                    </a:lnTo>
                    <a:lnTo>
                      <a:pt x="31" y="134"/>
                    </a:lnTo>
                    <a:lnTo>
                      <a:pt x="20" y="125"/>
                    </a:lnTo>
                    <a:lnTo>
                      <a:pt x="11" y="114"/>
                    </a:lnTo>
                    <a:lnTo>
                      <a:pt x="5" y="101"/>
                    </a:lnTo>
                    <a:lnTo>
                      <a:pt x="1" y="88"/>
                    </a:lnTo>
                    <a:lnTo>
                      <a:pt x="0" y="73"/>
                    </a:lnTo>
                    <a:lnTo>
                      <a:pt x="1" y="58"/>
                    </a:lnTo>
                    <a:lnTo>
                      <a:pt x="5" y="44"/>
                    </a:lnTo>
                    <a:lnTo>
                      <a:pt x="11" y="32"/>
                    </a:lnTo>
                    <a:lnTo>
                      <a:pt x="20" y="21"/>
                    </a:lnTo>
                    <a:lnTo>
                      <a:pt x="31" y="13"/>
                    </a:lnTo>
                    <a:lnTo>
                      <a:pt x="42" y="6"/>
                    </a:lnTo>
                    <a:lnTo>
                      <a:pt x="56" y="1"/>
                    </a:lnTo>
                    <a:lnTo>
                      <a:pt x="70" y="0"/>
                    </a:lnTo>
                    <a:close/>
                  </a:path>
                </a:pathLst>
              </a:custGeom>
              <a:solidFill>
                <a:srgbClr val="00335B"/>
              </a:solidFill>
              <a:ln w="9525">
                <a:noFill/>
                <a:round/>
                <a:headEnd/>
                <a:tailEnd/>
              </a:ln>
            </p:spPr>
            <p:txBody>
              <a:bodyPr rot="10800000" vert="eaVert"/>
              <a:lstStyle/>
              <a:p>
                <a:endParaRPr lang="en-US" sz="2400"/>
              </a:p>
            </p:txBody>
          </p:sp>
          <p:sp>
            <p:nvSpPr>
              <p:cNvPr id="278" name="Freeform 330"/>
              <p:cNvSpPr>
                <a:spLocks noChangeAspect="1"/>
              </p:cNvSpPr>
              <p:nvPr/>
            </p:nvSpPr>
            <p:spPr bwMode="auto">
              <a:xfrm>
                <a:off x="4825" y="2566"/>
                <a:ext cx="67" cy="70"/>
              </a:xfrm>
              <a:custGeom>
                <a:avLst/>
                <a:gdLst>
                  <a:gd name="T0" fmla="*/ 4 w 135"/>
                  <a:gd name="T1" fmla="*/ 0 h 141"/>
                  <a:gd name="T2" fmla="*/ 5 w 135"/>
                  <a:gd name="T3" fmla="*/ 0 h 141"/>
                  <a:gd name="T4" fmla="*/ 5 w 135"/>
                  <a:gd name="T5" fmla="*/ 0 h 141"/>
                  <a:gd name="T6" fmla="*/ 6 w 135"/>
                  <a:gd name="T7" fmla="*/ 0 h 141"/>
                  <a:gd name="T8" fmla="*/ 7 w 135"/>
                  <a:gd name="T9" fmla="*/ 1 h 141"/>
                  <a:gd name="T10" fmla="*/ 7 w 135"/>
                  <a:gd name="T11" fmla="*/ 1 h 141"/>
                  <a:gd name="T12" fmla="*/ 8 w 135"/>
                  <a:gd name="T13" fmla="*/ 2 h 141"/>
                  <a:gd name="T14" fmla="*/ 8 w 135"/>
                  <a:gd name="T15" fmla="*/ 3 h 141"/>
                  <a:gd name="T16" fmla="*/ 8 w 135"/>
                  <a:gd name="T17" fmla="*/ 4 h 141"/>
                  <a:gd name="T18" fmla="*/ 8 w 135"/>
                  <a:gd name="T19" fmla="*/ 5 h 141"/>
                  <a:gd name="T20" fmla="*/ 8 w 135"/>
                  <a:gd name="T21" fmla="*/ 6 h 141"/>
                  <a:gd name="T22" fmla="*/ 7 w 135"/>
                  <a:gd name="T23" fmla="*/ 6 h 141"/>
                  <a:gd name="T24" fmla="*/ 7 w 135"/>
                  <a:gd name="T25" fmla="*/ 7 h 141"/>
                  <a:gd name="T26" fmla="*/ 6 w 135"/>
                  <a:gd name="T27" fmla="*/ 8 h 141"/>
                  <a:gd name="T28" fmla="*/ 5 w 135"/>
                  <a:gd name="T29" fmla="*/ 8 h 141"/>
                  <a:gd name="T30" fmla="*/ 5 w 135"/>
                  <a:gd name="T31" fmla="*/ 8 h 141"/>
                  <a:gd name="T32" fmla="*/ 4 w 135"/>
                  <a:gd name="T33" fmla="*/ 8 h 141"/>
                  <a:gd name="T34" fmla="*/ 3 w 135"/>
                  <a:gd name="T35" fmla="*/ 8 h 141"/>
                  <a:gd name="T36" fmla="*/ 2 w 135"/>
                  <a:gd name="T37" fmla="*/ 8 h 141"/>
                  <a:gd name="T38" fmla="*/ 1 w 135"/>
                  <a:gd name="T39" fmla="*/ 8 h 141"/>
                  <a:gd name="T40" fmla="*/ 1 w 135"/>
                  <a:gd name="T41" fmla="*/ 7 h 141"/>
                  <a:gd name="T42" fmla="*/ 0 w 135"/>
                  <a:gd name="T43" fmla="*/ 6 h 141"/>
                  <a:gd name="T44" fmla="*/ 0 w 135"/>
                  <a:gd name="T45" fmla="*/ 6 h 141"/>
                  <a:gd name="T46" fmla="*/ 0 w 135"/>
                  <a:gd name="T47" fmla="*/ 5 h 141"/>
                  <a:gd name="T48" fmla="*/ 0 w 135"/>
                  <a:gd name="T49" fmla="*/ 4 h 141"/>
                  <a:gd name="T50" fmla="*/ 0 w 135"/>
                  <a:gd name="T51" fmla="*/ 3 h 141"/>
                  <a:gd name="T52" fmla="*/ 0 w 135"/>
                  <a:gd name="T53" fmla="*/ 2 h 141"/>
                  <a:gd name="T54" fmla="*/ 0 w 135"/>
                  <a:gd name="T55" fmla="*/ 1 h 141"/>
                  <a:gd name="T56" fmla="*/ 1 w 135"/>
                  <a:gd name="T57" fmla="*/ 1 h 141"/>
                  <a:gd name="T58" fmla="*/ 1 w 135"/>
                  <a:gd name="T59" fmla="*/ 0 h 141"/>
                  <a:gd name="T60" fmla="*/ 2 w 135"/>
                  <a:gd name="T61" fmla="*/ 0 h 141"/>
                  <a:gd name="T62" fmla="*/ 3 w 135"/>
                  <a:gd name="T63" fmla="*/ 0 h 141"/>
                  <a:gd name="T64" fmla="*/ 4 w 135"/>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5"/>
                  <a:gd name="T100" fmla="*/ 0 h 141"/>
                  <a:gd name="T101" fmla="*/ 135 w 135"/>
                  <a:gd name="T102" fmla="*/ 141 h 1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5" h="141">
                    <a:moveTo>
                      <a:pt x="68" y="0"/>
                    </a:moveTo>
                    <a:lnTo>
                      <a:pt x="82" y="1"/>
                    </a:lnTo>
                    <a:lnTo>
                      <a:pt x="94" y="6"/>
                    </a:lnTo>
                    <a:lnTo>
                      <a:pt x="106" y="13"/>
                    </a:lnTo>
                    <a:lnTo>
                      <a:pt x="115" y="21"/>
                    </a:lnTo>
                    <a:lnTo>
                      <a:pt x="123" y="31"/>
                    </a:lnTo>
                    <a:lnTo>
                      <a:pt x="130" y="44"/>
                    </a:lnTo>
                    <a:lnTo>
                      <a:pt x="134" y="57"/>
                    </a:lnTo>
                    <a:lnTo>
                      <a:pt x="135" y="71"/>
                    </a:lnTo>
                    <a:lnTo>
                      <a:pt x="134" y="84"/>
                    </a:lnTo>
                    <a:lnTo>
                      <a:pt x="130" y="98"/>
                    </a:lnTo>
                    <a:lnTo>
                      <a:pt x="123" y="110"/>
                    </a:lnTo>
                    <a:lnTo>
                      <a:pt x="115" y="120"/>
                    </a:lnTo>
                    <a:lnTo>
                      <a:pt x="106" y="129"/>
                    </a:lnTo>
                    <a:lnTo>
                      <a:pt x="94" y="135"/>
                    </a:lnTo>
                    <a:lnTo>
                      <a:pt x="82" y="140"/>
                    </a:lnTo>
                    <a:lnTo>
                      <a:pt x="68" y="141"/>
                    </a:lnTo>
                    <a:lnTo>
                      <a:pt x="55" y="140"/>
                    </a:lnTo>
                    <a:lnTo>
                      <a:pt x="43" y="135"/>
                    </a:lnTo>
                    <a:lnTo>
                      <a:pt x="31" y="129"/>
                    </a:lnTo>
                    <a:lnTo>
                      <a:pt x="21" y="120"/>
                    </a:lnTo>
                    <a:lnTo>
                      <a:pt x="12" y="110"/>
                    </a:lnTo>
                    <a:lnTo>
                      <a:pt x="6" y="98"/>
                    </a:lnTo>
                    <a:lnTo>
                      <a:pt x="1" y="84"/>
                    </a:lnTo>
                    <a:lnTo>
                      <a:pt x="0" y="71"/>
                    </a:lnTo>
                    <a:lnTo>
                      <a:pt x="1" y="57"/>
                    </a:lnTo>
                    <a:lnTo>
                      <a:pt x="6" y="44"/>
                    </a:lnTo>
                    <a:lnTo>
                      <a:pt x="12" y="31"/>
                    </a:lnTo>
                    <a:lnTo>
                      <a:pt x="21" y="21"/>
                    </a:lnTo>
                    <a:lnTo>
                      <a:pt x="31" y="13"/>
                    </a:lnTo>
                    <a:lnTo>
                      <a:pt x="43" y="6"/>
                    </a:lnTo>
                    <a:lnTo>
                      <a:pt x="55" y="1"/>
                    </a:lnTo>
                    <a:lnTo>
                      <a:pt x="68" y="0"/>
                    </a:lnTo>
                    <a:close/>
                  </a:path>
                </a:pathLst>
              </a:custGeom>
              <a:solidFill>
                <a:srgbClr val="003854"/>
              </a:solidFill>
              <a:ln w="9525">
                <a:noFill/>
                <a:round/>
                <a:headEnd/>
                <a:tailEnd/>
              </a:ln>
            </p:spPr>
            <p:txBody>
              <a:bodyPr rot="10800000" vert="eaVert"/>
              <a:lstStyle/>
              <a:p>
                <a:endParaRPr lang="en-US" sz="2400"/>
              </a:p>
            </p:txBody>
          </p:sp>
          <p:sp>
            <p:nvSpPr>
              <p:cNvPr id="279" name="Freeform 331"/>
              <p:cNvSpPr>
                <a:spLocks noChangeAspect="1"/>
              </p:cNvSpPr>
              <p:nvPr/>
            </p:nvSpPr>
            <p:spPr bwMode="auto">
              <a:xfrm>
                <a:off x="4826" y="2567"/>
                <a:ext cx="65" cy="67"/>
              </a:xfrm>
              <a:custGeom>
                <a:avLst/>
                <a:gdLst>
                  <a:gd name="T0" fmla="*/ 5 w 129"/>
                  <a:gd name="T1" fmla="*/ 0 h 133"/>
                  <a:gd name="T2" fmla="*/ 5 w 129"/>
                  <a:gd name="T3" fmla="*/ 1 h 133"/>
                  <a:gd name="T4" fmla="*/ 6 w 129"/>
                  <a:gd name="T5" fmla="*/ 1 h 133"/>
                  <a:gd name="T6" fmla="*/ 7 w 129"/>
                  <a:gd name="T7" fmla="*/ 1 h 133"/>
                  <a:gd name="T8" fmla="*/ 7 w 129"/>
                  <a:gd name="T9" fmla="*/ 2 h 133"/>
                  <a:gd name="T10" fmla="*/ 8 w 129"/>
                  <a:gd name="T11" fmla="*/ 2 h 133"/>
                  <a:gd name="T12" fmla="*/ 8 w 129"/>
                  <a:gd name="T13" fmla="*/ 3 h 133"/>
                  <a:gd name="T14" fmla="*/ 8 w 129"/>
                  <a:gd name="T15" fmla="*/ 4 h 133"/>
                  <a:gd name="T16" fmla="*/ 9 w 129"/>
                  <a:gd name="T17" fmla="*/ 5 h 133"/>
                  <a:gd name="T18" fmla="*/ 8 w 129"/>
                  <a:gd name="T19" fmla="*/ 5 h 133"/>
                  <a:gd name="T20" fmla="*/ 8 w 129"/>
                  <a:gd name="T21" fmla="*/ 6 h 133"/>
                  <a:gd name="T22" fmla="*/ 8 w 129"/>
                  <a:gd name="T23" fmla="*/ 7 h 133"/>
                  <a:gd name="T24" fmla="*/ 7 w 129"/>
                  <a:gd name="T25" fmla="*/ 8 h 133"/>
                  <a:gd name="T26" fmla="*/ 7 w 129"/>
                  <a:gd name="T27" fmla="*/ 8 h 133"/>
                  <a:gd name="T28" fmla="*/ 6 w 129"/>
                  <a:gd name="T29" fmla="*/ 8 h 133"/>
                  <a:gd name="T30" fmla="*/ 5 w 129"/>
                  <a:gd name="T31" fmla="*/ 9 h 133"/>
                  <a:gd name="T32" fmla="*/ 5 w 129"/>
                  <a:gd name="T33" fmla="*/ 9 h 133"/>
                  <a:gd name="T34" fmla="*/ 4 w 129"/>
                  <a:gd name="T35" fmla="*/ 9 h 133"/>
                  <a:gd name="T36" fmla="*/ 3 w 129"/>
                  <a:gd name="T37" fmla="*/ 8 h 133"/>
                  <a:gd name="T38" fmla="*/ 2 w 129"/>
                  <a:gd name="T39" fmla="*/ 8 h 133"/>
                  <a:gd name="T40" fmla="*/ 2 w 129"/>
                  <a:gd name="T41" fmla="*/ 8 h 133"/>
                  <a:gd name="T42" fmla="*/ 1 w 129"/>
                  <a:gd name="T43" fmla="*/ 7 h 133"/>
                  <a:gd name="T44" fmla="*/ 1 w 129"/>
                  <a:gd name="T45" fmla="*/ 6 h 133"/>
                  <a:gd name="T46" fmla="*/ 1 w 129"/>
                  <a:gd name="T47" fmla="*/ 5 h 133"/>
                  <a:gd name="T48" fmla="*/ 0 w 129"/>
                  <a:gd name="T49" fmla="*/ 5 h 133"/>
                  <a:gd name="T50" fmla="*/ 1 w 129"/>
                  <a:gd name="T51" fmla="*/ 4 h 133"/>
                  <a:gd name="T52" fmla="*/ 1 w 129"/>
                  <a:gd name="T53" fmla="*/ 3 h 133"/>
                  <a:gd name="T54" fmla="*/ 1 w 129"/>
                  <a:gd name="T55" fmla="*/ 2 h 133"/>
                  <a:gd name="T56" fmla="*/ 2 w 129"/>
                  <a:gd name="T57" fmla="*/ 2 h 133"/>
                  <a:gd name="T58" fmla="*/ 2 w 129"/>
                  <a:gd name="T59" fmla="*/ 1 h 133"/>
                  <a:gd name="T60" fmla="*/ 3 w 129"/>
                  <a:gd name="T61" fmla="*/ 1 h 133"/>
                  <a:gd name="T62" fmla="*/ 4 w 129"/>
                  <a:gd name="T63" fmla="*/ 1 h 133"/>
                  <a:gd name="T64" fmla="*/ 5 w 129"/>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33"/>
                  <a:gd name="T101" fmla="*/ 129 w 129"/>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33">
                    <a:moveTo>
                      <a:pt x="65" y="0"/>
                    </a:moveTo>
                    <a:lnTo>
                      <a:pt x="78" y="1"/>
                    </a:lnTo>
                    <a:lnTo>
                      <a:pt x="90" y="5"/>
                    </a:lnTo>
                    <a:lnTo>
                      <a:pt x="101" y="11"/>
                    </a:lnTo>
                    <a:lnTo>
                      <a:pt x="111" y="19"/>
                    </a:lnTo>
                    <a:lnTo>
                      <a:pt x="118" y="30"/>
                    </a:lnTo>
                    <a:lnTo>
                      <a:pt x="125" y="40"/>
                    </a:lnTo>
                    <a:lnTo>
                      <a:pt x="128" y="53"/>
                    </a:lnTo>
                    <a:lnTo>
                      <a:pt x="129" y="66"/>
                    </a:lnTo>
                    <a:lnTo>
                      <a:pt x="128" y="80"/>
                    </a:lnTo>
                    <a:lnTo>
                      <a:pt x="125" y="93"/>
                    </a:lnTo>
                    <a:lnTo>
                      <a:pt x="118" y="103"/>
                    </a:lnTo>
                    <a:lnTo>
                      <a:pt x="111" y="114"/>
                    </a:lnTo>
                    <a:lnTo>
                      <a:pt x="101" y="122"/>
                    </a:lnTo>
                    <a:lnTo>
                      <a:pt x="90" y="127"/>
                    </a:lnTo>
                    <a:lnTo>
                      <a:pt x="78" y="132"/>
                    </a:lnTo>
                    <a:lnTo>
                      <a:pt x="65" y="133"/>
                    </a:lnTo>
                    <a:lnTo>
                      <a:pt x="52" y="132"/>
                    </a:lnTo>
                    <a:lnTo>
                      <a:pt x="41" y="127"/>
                    </a:lnTo>
                    <a:lnTo>
                      <a:pt x="29" y="122"/>
                    </a:lnTo>
                    <a:lnTo>
                      <a:pt x="20" y="114"/>
                    </a:lnTo>
                    <a:lnTo>
                      <a:pt x="12" y="103"/>
                    </a:lnTo>
                    <a:lnTo>
                      <a:pt x="6" y="93"/>
                    </a:lnTo>
                    <a:lnTo>
                      <a:pt x="2" y="80"/>
                    </a:lnTo>
                    <a:lnTo>
                      <a:pt x="0" y="66"/>
                    </a:lnTo>
                    <a:lnTo>
                      <a:pt x="2" y="53"/>
                    </a:lnTo>
                    <a:lnTo>
                      <a:pt x="6" y="40"/>
                    </a:lnTo>
                    <a:lnTo>
                      <a:pt x="12" y="30"/>
                    </a:lnTo>
                    <a:lnTo>
                      <a:pt x="20" y="19"/>
                    </a:lnTo>
                    <a:lnTo>
                      <a:pt x="29" y="11"/>
                    </a:lnTo>
                    <a:lnTo>
                      <a:pt x="41" y="5"/>
                    </a:lnTo>
                    <a:lnTo>
                      <a:pt x="52" y="1"/>
                    </a:lnTo>
                    <a:lnTo>
                      <a:pt x="65" y="0"/>
                    </a:lnTo>
                    <a:close/>
                  </a:path>
                </a:pathLst>
              </a:custGeom>
              <a:solidFill>
                <a:srgbClr val="003D4C"/>
              </a:solidFill>
              <a:ln w="9525">
                <a:noFill/>
                <a:round/>
                <a:headEnd/>
                <a:tailEnd/>
              </a:ln>
            </p:spPr>
            <p:txBody>
              <a:bodyPr rot="10800000" vert="eaVert"/>
              <a:lstStyle/>
              <a:p>
                <a:endParaRPr lang="en-US" sz="2400"/>
              </a:p>
            </p:txBody>
          </p:sp>
          <p:sp>
            <p:nvSpPr>
              <p:cNvPr id="280" name="Freeform 332"/>
              <p:cNvSpPr>
                <a:spLocks noChangeAspect="1"/>
              </p:cNvSpPr>
              <p:nvPr/>
            </p:nvSpPr>
            <p:spPr bwMode="auto">
              <a:xfrm>
                <a:off x="4828" y="2568"/>
                <a:ext cx="62" cy="64"/>
              </a:xfrm>
              <a:custGeom>
                <a:avLst/>
                <a:gdLst>
                  <a:gd name="T0" fmla="*/ 4 w 123"/>
                  <a:gd name="T1" fmla="*/ 0 h 128"/>
                  <a:gd name="T2" fmla="*/ 5 w 123"/>
                  <a:gd name="T3" fmla="*/ 1 h 128"/>
                  <a:gd name="T4" fmla="*/ 6 w 123"/>
                  <a:gd name="T5" fmla="*/ 1 h 128"/>
                  <a:gd name="T6" fmla="*/ 6 w 123"/>
                  <a:gd name="T7" fmla="*/ 1 h 128"/>
                  <a:gd name="T8" fmla="*/ 7 w 123"/>
                  <a:gd name="T9" fmla="*/ 1 h 128"/>
                  <a:gd name="T10" fmla="*/ 8 w 123"/>
                  <a:gd name="T11" fmla="*/ 2 h 128"/>
                  <a:gd name="T12" fmla="*/ 8 w 123"/>
                  <a:gd name="T13" fmla="*/ 2 h 128"/>
                  <a:gd name="T14" fmla="*/ 8 w 123"/>
                  <a:gd name="T15" fmla="*/ 3 h 128"/>
                  <a:gd name="T16" fmla="*/ 8 w 123"/>
                  <a:gd name="T17" fmla="*/ 4 h 128"/>
                  <a:gd name="T18" fmla="*/ 8 w 123"/>
                  <a:gd name="T19" fmla="*/ 5 h 128"/>
                  <a:gd name="T20" fmla="*/ 8 w 123"/>
                  <a:gd name="T21" fmla="*/ 6 h 128"/>
                  <a:gd name="T22" fmla="*/ 8 w 123"/>
                  <a:gd name="T23" fmla="*/ 6 h 128"/>
                  <a:gd name="T24" fmla="*/ 7 w 123"/>
                  <a:gd name="T25" fmla="*/ 7 h 128"/>
                  <a:gd name="T26" fmla="*/ 6 w 123"/>
                  <a:gd name="T27" fmla="*/ 7 h 128"/>
                  <a:gd name="T28" fmla="*/ 6 w 123"/>
                  <a:gd name="T29" fmla="*/ 8 h 128"/>
                  <a:gd name="T30" fmla="*/ 5 w 123"/>
                  <a:gd name="T31" fmla="*/ 8 h 128"/>
                  <a:gd name="T32" fmla="*/ 4 w 123"/>
                  <a:gd name="T33" fmla="*/ 8 h 128"/>
                  <a:gd name="T34" fmla="*/ 3 w 123"/>
                  <a:gd name="T35" fmla="*/ 8 h 128"/>
                  <a:gd name="T36" fmla="*/ 3 w 123"/>
                  <a:gd name="T37" fmla="*/ 8 h 128"/>
                  <a:gd name="T38" fmla="*/ 2 w 123"/>
                  <a:gd name="T39" fmla="*/ 7 h 128"/>
                  <a:gd name="T40" fmla="*/ 2 w 123"/>
                  <a:gd name="T41" fmla="*/ 7 h 128"/>
                  <a:gd name="T42" fmla="*/ 1 w 123"/>
                  <a:gd name="T43" fmla="*/ 6 h 128"/>
                  <a:gd name="T44" fmla="*/ 1 w 123"/>
                  <a:gd name="T45" fmla="*/ 6 h 128"/>
                  <a:gd name="T46" fmla="*/ 1 w 123"/>
                  <a:gd name="T47" fmla="*/ 5 h 128"/>
                  <a:gd name="T48" fmla="*/ 0 w 123"/>
                  <a:gd name="T49" fmla="*/ 4 h 128"/>
                  <a:gd name="T50" fmla="*/ 1 w 123"/>
                  <a:gd name="T51" fmla="*/ 3 h 128"/>
                  <a:gd name="T52" fmla="*/ 1 w 123"/>
                  <a:gd name="T53" fmla="*/ 2 h 128"/>
                  <a:gd name="T54" fmla="*/ 1 w 123"/>
                  <a:gd name="T55" fmla="*/ 2 h 128"/>
                  <a:gd name="T56" fmla="*/ 2 w 123"/>
                  <a:gd name="T57" fmla="*/ 1 h 128"/>
                  <a:gd name="T58" fmla="*/ 2 w 123"/>
                  <a:gd name="T59" fmla="*/ 1 h 128"/>
                  <a:gd name="T60" fmla="*/ 3 w 123"/>
                  <a:gd name="T61" fmla="*/ 1 h 128"/>
                  <a:gd name="T62" fmla="*/ 3 w 123"/>
                  <a:gd name="T63" fmla="*/ 1 h 128"/>
                  <a:gd name="T64" fmla="*/ 4 w 123"/>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128"/>
                  <a:gd name="T101" fmla="*/ 123 w 123"/>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128">
                    <a:moveTo>
                      <a:pt x="61" y="0"/>
                    </a:moveTo>
                    <a:lnTo>
                      <a:pt x="74" y="1"/>
                    </a:lnTo>
                    <a:lnTo>
                      <a:pt x="85" y="4"/>
                    </a:lnTo>
                    <a:lnTo>
                      <a:pt x="96" y="10"/>
                    </a:lnTo>
                    <a:lnTo>
                      <a:pt x="105" y="18"/>
                    </a:lnTo>
                    <a:lnTo>
                      <a:pt x="113" y="28"/>
                    </a:lnTo>
                    <a:lnTo>
                      <a:pt x="119" y="38"/>
                    </a:lnTo>
                    <a:lnTo>
                      <a:pt x="122" y="51"/>
                    </a:lnTo>
                    <a:lnTo>
                      <a:pt x="123" y="63"/>
                    </a:lnTo>
                    <a:lnTo>
                      <a:pt x="122" y="76"/>
                    </a:lnTo>
                    <a:lnTo>
                      <a:pt x="119" y="89"/>
                    </a:lnTo>
                    <a:lnTo>
                      <a:pt x="113" y="99"/>
                    </a:lnTo>
                    <a:lnTo>
                      <a:pt x="105" y="109"/>
                    </a:lnTo>
                    <a:lnTo>
                      <a:pt x="96" y="116"/>
                    </a:lnTo>
                    <a:lnTo>
                      <a:pt x="85" y="123"/>
                    </a:lnTo>
                    <a:lnTo>
                      <a:pt x="74" y="127"/>
                    </a:lnTo>
                    <a:lnTo>
                      <a:pt x="61" y="128"/>
                    </a:lnTo>
                    <a:lnTo>
                      <a:pt x="48" y="127"/>
                    </a:lnTo>
                    <a:lnTo>
                      <a:pt x="37" y="123"/>
                    </a:lnTo>
                    <a:lnTo>
                      <a:pt x="26" y="116"/>
                    </a:lnTo>
                    <a:lnTo>
                      <a:pt x="18" y="109"/>
                    </a:lnTo>
                    <a:lnTo>
                      <a:pt x="10" y="99"/>
                    </a:lnTo>
                    <a:lnTo>
                      <a:pt x="5" y="89"/>
                    </a:lnTo>
                    <a:lnTo>
                      <a:pt x="1" y="76"/>
                    </a:lnTo>
                    <a:lnTo>
                      <a:pt x="0" y="63"/>
                    </a:lnTo>
                    <a:lnTo>
                      <a:pt x="1" y="51"/>
                    </a:lnTo>
                    <a:lnTo>
                      <a:pt x="5" y="38"/>
                    </a:lnTo>
                    <a:lnTo>
                      <a:pt x="10" y="28"/>
                    </a:lnTo>
                    <a:lnTo>
                      <a:pt x="18" y="18"/>
                    </a:lnTo>
                    <a:lnTo>
                      <a:pt x="26" y="10"/>
                    </a:lnTo>
                    <a:lnTo>
                      <a:pt x="37" y="4"/>
                    </a:lnTo>
                    <a:lnTo>
                      <a:pt x="48" y="1"/>
                    </a:lnTo>
                    <a:lnTo>
                      <a:pt x="61" y="0"/>
                    </a:lnTo>
                    <a:close/>
                  </a:path>
                </a:pathLst>
              </a:custGeom>
              <a:solidFill>
                <a:srgbClr val="0C4244"/>
              </a:solidFill>
              <a:ln w="9525">
                <a:noFill/>
                <a:round/>
                <a:headEnd/>
                <a:tailEnd/>
              </a:ln>
            </p:spPr>
            <p:txBody>
              <a:bodyPr rot="10800000" vert="eaVert"/>
              <a:lstStyle/>
              <a:p>
                <a:endParaRPr lang="en-US" sz="2400"/>
              </a:p>
            </p:txBody>
          </p:sp>
          <p:sp>
            <p:nvSpPr>
              <p:cNvPr id="281" name="Freeform 333"/>
              <p:cNvSpPr>
                <a:spLocks noChangeAspect="1"/>
              </p:cNvSpPr>
              <p:nvPr/>
            </p:nvSpPr>
            <p:spPr bwMode="auto">
              <a:xfrm>
                <a:off x="4829" y="2569"/>
                <a:ext cx="58" cy="61"/>
              </a:xfrm>
              <a:custGeom>
                <a:avLst/>
                <a:gdLst>
                  <a:gd name="T0" fmla="*/ 3 w 117"/>
                  <a:gd name="T1" fmla="*/ 0 h 122"/>
                  <a:gd name="T2" fmla="*/ 4 w 117"/>
                  <a:gd name="T3" fmla="*/ 1 h 122"/>
                  <a:gd name="T4" fmla="*/ 5 w 117"/>
                  <a:gd name="T5" fmla="*/ 1 h 122"/>
                  <a:gd name="T6" fmla="*/ 5 w 117"/>
                  <a:gd name="T7" fmla="*/ 1 h 122"/>
                  <a:gd name="T8" fmla="*/ 6 w 117"/>
                  <a:gd name="T9" fmla="*/ 2 h 122"/>
                  <a:gd name="T10" fmla="*/ 6 w 117"/>
                  <a:gd name="T11" fmla="*/ 2 h 122"/>
                  <a:gd name="T12" fmla="*/ 7 w 117"/>
                  <a:gd name="T13" fmla="*/ 3 h 122"/>
                  <a:gd name="T14" fmla="*/ 7 w 117"/>
                  <a:gd name="T15" fmla="*/ 3 h 122"/>
                  <a:gd name="T16" fmla="*/ 7 w 117"/>
                  <a:gd name="T17" fmla="*/ 4 h 122"/>
                  <a:gd name="T18" fmla="*/ 7 w 117"/>
                  <a:gd name="T19" fmla="*/ 5 h 122"/>
                  <a:gd name="T20" fmla="*/ 7 w 117"/>
                  <a:gd name="T21" fmla="*/ 6 h 122"/>
                  <a:gd name="T22" fmla="*/ 6 w 117"/>
                  <a:gd name="T23" fmla="*/ 6 h 122"/>
                  <a:gd name="T24" fmla="*/ 6 w 117"/>
                  <a:gd name="T25" fmla="*/ 7 h 122"/>
                  <a:gd name="T26" fmla="*/ 5 w 117"/>
                  <a:gd name="T27" fmla="*/ 7 h 122"/>
                  <a:gd name="T28" fmla="*/ 5 w 117"/>
                  <a:gd name="T29" fmla="*/ 8 h 122"/>
                  <a:gd name="T30" fmla="*/ 4 w 117"/>
                  <a:gd name="T31" fmla="*/ 8 h 122"/>
                  <a:gd name="T32" fmla="*/ 3 w 117"/>
                  <a:gd name="T33" fmla="*/ 8 h 122"/>
                  <a:gd name="T34" fmla="*/ 2 w 117"/>
                  <a:gd name="T35" fmla="*/ 8 h 122"/>
                  <a:gd name="T36" fmla="*/ 2 w 117"/>
                  <a:gd name="T37" fmla="*/ 8 h 122"/>
                  <a:gd name="T38" fmla="*/ 1 w 117"/>
                  <a:gd name="T39" fmla="*/ 7 h 122"/>
                  <a:gd name="T40" fmla="*/ 1 w 117"/>
                  <a:gd name="T41" fmla="*/ 7 h 122"/>
                  <a:gd name="T42" fmla="*/ 0 w 117"/>
                  <a:gd name="T43" fmla="*/ 6 h 122"/>
                  <a:gd name="T44" fmla="*/ 0 w 117"/>
                  <a:gd name="T45" fmla="*/ 6 h 122"/>
                  <a:gd name="T46" fmla="*/ 0 w 117"/>
                  <a:gd name="T47" fmla="*/ 5 h 122"/>
                  <a:gd name="T48" fmla="*/ 0 w 117"/>
                  <a:gd name="T49" fmla="*/ 4 h 122"/>
                  <a:gd name="T50" fmla="*/ 0 w 117"/>
                  <a:gd name="T51" fmla="*/ 3 h 122"/>
                  <a:gd name="T52" fmla="*/ 0 w 117"/>
                  <a:gd name="T53" fmla="*/ 3 h 122"/>
                  <a:gd name="T54" fmla="*/ 0 w 117"/>
                  <a:gd name="T55" fmla="*/ 2 h 122"/>
                  <a:gd name="T56" fmla="*/ 1 w 117"/>
                  <a:gd name="T57" fmla="*/ 2 h 122"/>
                  <a:gd name="T58" fmla="*/ 1 w 117"/>
                  <a:gd name="T59" fmla="*/ 1 h 122"/>
                  <a:gd name="T60" fmla="*/ 2 w 117"/>
                  <a:gd name="T61" fmla="*/ 1 h 122"/>
                  <a:gd name="T62" fmla="*/ 2 w 117"/>
                  <a:gd name="T63" fmla="*/ 1 h 122"/>
                  <a:gd name="T64" fmla="*/ 3 w 117"/>
                  <a:gd name="T65" fmla="*/ 0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22"/>
                  <a:gd name="T101" fmla="*/ 117 w 117"/>
                  <a:gd name="T102" fmla="*/ 122 h 1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22">
                    <a:moveTo>
                      <a:pt x="59" y="0"/>
                    </a:moveTo>
                    <a:lnTo>
                      <a:pt x="70" y="1"/>
                    </a:lnTo>
                    <a:lnTo>
                      <a:pt x="82" y="5"/>
                    </a:lnTo>
                    <a:lnTo>
                      <a:pt x="91" y="10"/>
                    </a:lnTo>
                    <a:lnTo>
                      <a:pt x="100" y="18"/>
                    </a:lnTo>
                    <a:lnTo>
                      <a:pt x="107" y="27"/>
                    </a:lnTo>
                    <a:lnTo>
                      <a:pt x="112" y="37"/>
                    </a:lnTo>
                    <a:lnTo>
                      <a:pt x="115" y="48"/>
                    </a:lnTo>
                    <a:lnTo>
                      <a:pt x="117" y="61"/>
                    </a:lnTo>
                    <a:lnTo>
                      <a:pt x="115" y="74"/>
                    </a:lnTo>
                    <a:lnTo>
                      <a:pt x="112" y="85"/>
                    </a:lnTo>
                    <a:lnTo>
                      <a:pt x="107" y="96"/>
                    </a:lnTo>
                    <a:lnTo>
                      <a:pt x="100" y="104"/>
                    </a:lnTo>
                    <a:lnTo>
                      <a:pt x="91" y="112"/>
                    </a:lnTo>
                    <a:lnTo>
                      <a:pt x="82" y="118"/>
                    </a:lnTo>
                    <a:lnTo>
                      <a:pt x="70" y="121"/>
                    </a:lnTo>
                    <a:lnTo>
                      <a:pt x="59" y="122"/>
                    </a:lnTo>
                    <a:lnTo>
                      <a:pt x="47" y="121"/>
                    </a:lnTo>
                    <a:lnTo>
                      <a:pt x="36" y="118"/>
                    </a:lnTo>
                    <a:lnTo>
                      <a:pt x="27" y="112"/>
                    </a:lnTo>
                    <a:lnTo>
                      <a:pt x="18" y="104"/>
                    </a:lnTo>
                    <a:lnTo>
                      <a:pt x="11" y="96"/>
                    </a:lnTo>
                    <a:lnTo>
                      <a:pt x="5" y="85"/>
                    </a:lnTo>
                    <a:lnTo>
                      <a:pt x="1" y="74"/>
                    </a:lnTo>
                    <a:lnTo>
                      <a:pt x="0" y="61"/>
                    </a:lnTo>
                    <a:lnTo>
                      <a:pt x="1" y="48"/>
                    </a:lnTo>
                    <a:lnTo>
                      <a:pt x="5" y="37"/>
                    </a:lnTo>
                    <a:lnTo>
                      <a:pt x="11" y="27"/>
                    </a:lnTo>
                    <a:lnTo>
                      <a:pt x="18" y="18"/>
                    </a:lnTo>
                    <a:lnTo>
                      <a:pt x="27" y="10"/>
                    </a:lnTo>
                    <a:lnTo>
                      <a:pt x="36" y="5"/>
                    </a:lnTo>
                    <a:lnTo>
                      <a:pt x="47" y="1"/>
                    </a:lnTo>
                    <a:lnTo>
                      <a:pt x="59" y="0"/>
                    </a:lnTo>
                    <a:close/>
                  </a:path>
                </a:pathLst>
              </a:custGeom>
              <a:solidFill>
                <a:srgbClr val="21473D"/>
              </a:solidFill>
              <a:ln w="9525">
                <a:noFill/>
                <a:round/>
                <a:headEnd/>
                <a:tailEnd/>
              </a:ln>
            </p:spPr>
            <p:txBody>
              <a:bodyPr rot="10800000" vert="eaVert"/>
              <a:lstStyle/>
              <a:p>
                <a:endParaRPr lang="en-US" sz="2400"/>
              </a:p>
            </p:txBody>
          </p:sp>
          <p:sp>
            <p:nvSpPr>
              <p:cNvPr id="282" name="Freeform 334"/>
              <p:cNvSpPr>
                <a:spLocks noChangeAspect="1"/>
              </p:cNvSpPr>
              <p:nvPr/>
            </p:nvSpPr>
            <p:spPr bwMode="auto">
              <a:xfrm>
                <a:off x="4831" y="2570"/>
                <a:ext cx="55" cy="58"/>
              </a:xfrm>
              <a:custGeom>
                <a:avLst/>
                <a:gdLst>
                  <a:gd name="T0" fmla="*/ 3 w 110"/>
                  <a:gd name="T1" fmla="*/ 0 h 116"/>
                  <a:gd name="T2" fmla="*/ 5 w 110"/>
                  <a:gd name="T3" fmla="*/ 1 h 116"/>
                  <a:gd name="T4" fmla="*/ 5 w 110"/>
                  <a:gd name="T5" fmla="*/ 1 h 116"/>
                  <a:gd name="T6" fmla="*/ 6 w 110"/>
                  <a:gd name="T7" fmla="*/ 1 h 116"/>
                  <a:gd name="T8" fmla="*/ 6 w 110"/>
                  <a:gd name="T9" fmla="*/ 1 h 116"/>
                  <a:gd name="T10" fmla="*/ 7 w 110"/>
                  <a:gd name="T11" fmla="*/ 2 h 116"/>
                  <a:gd name="T12" fmla="*/ 7 w 110"/>
                  <a:gd name="T13" fmla="*/ 3 h 116"/>
                  <a:gd name="T14" fmla="*/ 7 w 110"/>
                  <a:gd name="T15" fmla="*/ 3 h 116"/>
                  <a:gd name="T16" fmla="*/ 7 w 110"/>
                  <a:gd name="T17" fmla="*/ 4 h 116"/>
                  <a:gd name="T18" fmla="*/ 7 w 110"/>
                  <a:gd name="T19" fmla="*/ 5 h 116"/>
                  <a:gd name="T20" fmla="*/ 7 w 110"/>
                  <a:gd name="T21" fmla="*/ 6 h 116"/>
                  <a:gd name="T22" fmla="*/ 7 w 110"/>
                  <a:gd name="T23" fmla="*/ 6 h 116"/>
                  <a:gd name="T24" fmla="*/ 6 w 110"/>
                  <a:gd name="T25" fmla="*/ 7 h 116"/>
                  <a:gd name="T26" fmla="*/ 6 w 110"/>
                  <a:gd name="T27" fmla="*/ 7 h 116"/>
                  <a:gd name="T28" fmla="*/ 5 w 110"/>
                  <a:gd name="T29" fmla="*/ 7 h 116"/>
                  <a:gd name="T30" fmla="*/ 5 w 110"/>
                  <a:gd name="T31" fmla="*/ 7 h 116"/>
                  <a:gd name="T32" fmla="*/ 3 w 110"/>
                  <a:gd name="T33" fmla="*/ 7 h 116"/>
                  <a:gd name="T34" fmla="*/ 3 w 110"/>
                  <a:gd name="T35" fmla="*/ 7 h 116"/>
                  <a:gd name="T36" fmla="*/ 3 w 110"/>
                  <a:gd name="T37" fmla="*/ 7 h 116"/>
                  <a:gd name="T38" fmla="*/ 2 w 110"/>
                  <a:gd name="T39" fmla="*/ 7 h 116"/>
                  <a:gd name="T40" fmla="*/ 1 w 110"/>
                  <a:gd name="T41" fmla="*/ 7 h 116"/>
                  <a:gd name="T42" fmla="*/ 1 w 110"/>
                  <a:gd name="T43" fmla="*/ 6 h 116"/>
                  <a:gd name="T44" fmla="*/ 1 w 110"/>
                  <a:gd name="T45" fmla="*/ 6 h 116"/>
                  <a:gd name="T46" fmla="*/ 1 w 110"/>
                  <a:gd name="T47" fmla="*/ 5 h 116"/>
                  <a:gd name="T48" fmla="*/ 0 w 110"/>
                  <a:gd name="T49" fmla="*/ 4 h 116"/>
                  <a:gd name="T50" fmla="*/ 1 w 110"/>
                  <a:gd name="T51" fmla="*/ 3 h 116"/>
                  <a:gd name="T52" fmla="*/ 1 w 110"/>
                  <a:gd name="T53" fmla="*/ 3 h 116"/>
                  <a:gd name="T54" fmla="*/ 1 w 110"/>
                  <a:gd name="T55" fmla="*/ 2 h 116"/>
                  <a:gd name="T56" fmla="*/ 1 w 110"/>
                  <a:gd name="T57" fmla="*/ 1 h 116"/>
                  <a:gd name="T58" fmla="*/ 2 w 110"/>
                  <a:gd name="T59" fmla="*/ 1 h 116"/>
                  <a:gd name="T60" fmla="*/ 3 w 110"/>
                  <a:gd name="T61" fmla="*/ 1 h 116"/>
                  <a:gd name="T62" fmla="*/ 3 w 110"/>
                  <a:gd name="T63" fmla="*/ 1 h 116"/>
                  <a:gd name="T64" fmla="*/ 3 w 110"/>
                  <a:gd name="T65" fmla="*/ 0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6"/>
                  <a:gd name="T101" fmla="*/ 110 w 110"/>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6">
                    <a:moveTo>
                      <a:pt x="55" y="0"/>
                    </a:moveTo>
                    <a:lnTo>
                      <a:pt x="66" y="1"/>
                    </a:lnTo>
                    <a:lnTo>
                      <a:pt x="76" y="5"/>
                    </a:lnTo>
                    <a:lnTo>
                      <a:pt x="86" y="10"/>
                    </a:lnTo>
                    <a:lnTo>
                      <a:pt x="94" y="16"/>
                    </a:lnTo>
                    <a:lnTo>
                      <a:pt x="101" y="26"/>
                    </a:lnTo>
                    <a:lnTo>
                      <a:pt x="106" y="35"/>
                    </a:lnTo>
                    <a:lnTo>
                      <a:pt x="109" y="46"/>
                    </a:lnTo>
                    <a:lnTo>
                      <a:pt x="110" y="58"/>
                    </a:lnTo>
                    <a:lnTo>
                      <a:pt x="109" y="69"/>
                    </a:lnTo>
                    <a:lnTo>
                      <a:pt x="106" y="81"/>
                    </a:lnTo>
                    <a:lnTo>
                      <a:pt x="101" y="90"/>
                    </a:lnTo>
                    <a:lnTo>
                      <a:pt x="94" y="98"/>
                    </a:lnTo>
                    <a:lnTo>
                      <a:pt x="86" y="106"/>
                    </a:lnTo>
                    <a:lnTo>
                      <a:pt x="76" y="111"/>
                    </a:lnTo>
                    <a:lnTo>
                      <a:pt x="66" y="114"/>
                    </a:lnTo>
                    <a:lnTo>
                      <a:pt x="55" y="116"/>
                    </a:lnTo>
                    <a:lnTo>
                      <a:pt x="43" y="114"/>
                    </a:lnTo>
                    <a:lnTo>
                      <a:pt x="33" y="111"/>
                    </a:lnTo>
                    <a:lnTo>
                      <a:pt x="24" y="106"/>
                    </a:lnTo>
                    <a:lnTo>
                      <a:pt x="16" y="98"/>
                    </a:lnTo>
                    <a:lnTo>
                      <a:pt x="9" y="90"/>
                    </a:lnTo>
                    <a:lnTo>
                      <a:pt x="4" y="81"/>
                    </a:lnTo>
                    <a:lnTo>
                      <a:pt x="1" y="69"/>
                    </a:lnTo>
                    <a:lnTo>
                      <a:pt x="0" y="58"/>
                    </a:lnTo>
                    <a:lnTo>
                      <a:pt x="1" y="46"/>
                    </a:lnTo>
                    <a:lnTo>
                      <a:pt x="4" y="35"/>
                    </a:lnTo>
                    <a:lnTo>
                      <a:pt x="9" y="26"/>
                    </a:lnTo>
                    <a:lnTo>
                      <a:pt x="16" y="16"/>
                    </a:lnTo>
                    <a:lnTo>
                      <a:pt x="24" y="10"/>
                    </a:lnTo>
                    <a:lnTo>
                      <a:pt x="33" y="5"/>
                    </a:lnTo>
                    <a:lnTo>
                      <a:pt x="43" y="1"/>
                    </a:lnTo>
                    <a:lnTo>
                      <a:pt x="55" y="0"/>
                    </a:lnTo>
                    <a:close/>
                  </a:path>
                </a:pathLst>
              </a:custGeom>
              <a:solidFill>
                <a:srgbClr val="384C35"/>
              </a:solidFill>
              <a:ln w="9525">
                <a:noFill/>
                <a:round/>
                <a:headEnd/>
                <a:tailEnd/>
              </a:ln>
            </p:spPr>
            <p:txBody>
              <a:bodyPr rot="10800000" vert="eaVert"/>
              <a:lstStyle/>
              <a:p>
                <a:endParaRPr lang="en-US" sz="2400"/>
              </a:p>
            </p:txBody>
          </p:sp>
          <p:sp>
            <p:nvSpPr>
              <p:cNvPr id="283" name="Freeform 335"/>
              <p:cNvSpPr>
                <a:spLocks noChangeAspect="1"/>
              </p:cNvSpPr>
              <p:nvPr/>
            </p:nvSpPr>
            <p:spPr bwMode="auto">
              <a:xfrm>
                <a:off x="4832" y="2571"/>
                <a:ext cx="52" cy="54"/>
              </a:xfrm>
              <a:custGeom>
                <a:avLst/>
                <a:gdLst>
                  <a:gd name="T0" fmla="*/ 3 w 105"/>
                  <a:gd name="T1" fmla="*/ 0 h 108"/>
                  <a:gd name="T2" fmla="*/ 3 w 105"/>
                  <a:gd name="T3" fmla="*/ 1 h 108"/>
                  <a:gd name="T4" fmla="*/ 4 w 105"/>
                  <a:gd name="T5" fmla="*/ 1 h 108"/>
                  <a:gd name="T6" fmla="*/ 5 w 105"/>
                  <a:gd name="T7" fmla="*/ 1 h 108"/>
                  <a:gd name="T8" fmla="*/ 5 w 105"/>
                  <a:gd name="T9" fmla="*/ 1 h 108"/>
                  <a:gd name="T10" fmla="*/ 6 w 105"/>
                  <a:gd name="T11" fmla="*/ 2 h 108"/>
                  <a:gd name="T12" fmla="*/ 6 w 105"/>
                  <a:gd name="T13" fmla="*/ 3 h 108"/>
                  <a:gd name="T14" fmla="*/ 6 w 105"/>
                  <a:gd name="T15" fmla="*/ 3 h 108"/>
                  <a:gd name="T16" fmla="*/ 6 w 105"/>
                  <a:gd name="T17" fmla="*/ 3 h 108"/>
                  <a:gd name="T18" fmla="*/ 6 w 105"/>
                  <a:gd name="T19" fmla="*/ 4 h 108"/>
                  <a:gd name="T20" fmla="*/ 6 w 105"/>
                  <a:gd name="T21" fmla="*/ 5 h 108"/>
                  <a:gd name="T22" fmla="*/ 6 w 105"/>
                  <a:gd name="T23" fmla="*/ 6 h 108"/>
                  <a:gd name="T24" fmla="*/ 5 w 105"/>
                  <a:gd name="T25" fmla="*/ 6 h 108"/>
                  <a:gd name="T26" fmla="*/ 5 w 105"/>
                  <a:gd name="T27" fmla="*/ 7 h 108"/>
                  <a:gd name="T28" fmla="*/ 4 w 105"/>
                  <a:gd name="T29" fmla="*/ 7 h 108"/>
                  <a:gd name="T30" fmla="*/ 3 w 105"/>
                  <a:gd name="T31" fmla="*/ 7 h 108"/>
                  <a:gd name="T32" fmla="*/ 3 w 105"/>
                  <a:gd name="T33" fmla="*/ 7 h 108"/>
                  <a:gd name="T34" fmla="*/ 2 w 105"/>
                  <a:gd name="T35" fmla="*/ 7 h 108"/>
                  <a:gd name="T36" fmla="*/ 2 w 105"/>
                  <a:gd name="T37" fmla="*/ 7 h 108"/>
                  <a:gd name="T38" fmla="*/ 1 w 105"/>
                  <a:gd name="T39" fmla="*/ 7 h 108"/>
                  <a:gd name="T40" fmla="*/ 1 w 105"/>
                  <a:gd name="T41" fmla="*/ 6 h 108"/>
                  <a:gd name="T42" fmla="*/ 0 w 105"/>
                  <a:gd name="T43" fmla="*/ 6 h 108"/>
                  <a:gd name="T44" fmla="*/ 0 w 105"/>
                  <a:gd name="T45" fmla="*/ 5 h 108"/>
                  <a:gd name="T46" fmla="*/ 0 w 105"/>
                  <a:gd name="T47" fmla="*/ 4 h 108"/>
                  <a:gd name="T48" fmla="*/ 0 w 105"/>
                  <a:gd name="T49" fmla="*/ 3 h 108"/>
                  <a:gd name="T50" fmla="*/ 0 w 105"/>
                  <a:gd name="T51" fmla="*/ 3 h 108"/>
                  <a:gd name="T52" fmla="*/ 0 w 105"/>
                  <a:gd name="T53" fmla="*/ 3 h 108"/>
                  <a:gd name="T54" fmla="*/ 0 w 105"/>
                  <a:gd name="T55" fmla="*/ 2 h 108"/>
                  <a:gd name="T56" fmla="*/ 1 w 105"/>
                  <a:gd name="T57" fmla="*/ 1 h 108"/>
                  <a:gd name="T58" fmla="*/ 1 w 105"/>
                  <a:gd name="T59" fmla="*/ 1 h 108"/>
                  <a:gd name="T60" fmla="*/ 2 w 105"/>
                  <a:gd name="T61" fmla="*/ 1 h 108"/>
                  <a:gd name="T62" fmla="*/ 2 w 105"/>
                  <a:gd name="T63" fmla="*/ 1 h 108"/>
                  <a:gd name="T64" fmla="*/ 3 w 105"/>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08"/>
                  <a:gd name="T101" fmla="*/ 105 w 105"/>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08">
                    <a:moveTo>
                      <a:pt x="53" y="0"/>
                    </a:moveTo>
                    <a:lnTo>
                      <a:pt x="63" y="1"/>
                    </a:lnTo>
                    <a:lnTo>
                      <a:pt x="74" y="4"/>
                    </a:lnTo>
                    <a:lnTo>
                      <a:pt x="82" y="9"/>
                    </a:lnTo>
                    <a:lnTo>
                      <a:pt x="90" y="16"/>
                    </a:lnTo>
                    <a:lnTo>
                      <a:pt x="96" y="24"/>
                    </a:lnTo>
                    <a:lnTo>
                      <a:pt x="100" y="33"/>
                    </a:lnTo>
                    <a:lnTo>
                      <a:pt x="104" y="43"/>
                    </a:lnTo>
                    <a:lnTo>
                      <a:pt x="105" y="54"/>
                    </a:lnTo>
                    <a:lnTo>
                      <a:pt x="104" y="64"/>
                    </a:lnTo>
                    <a:lnTo>
                      <a:pt x="100" y="75"/>
                    </a:lnTo>
                    <a:lnTo>
                      <a:pt x="96" y="84"/>
                    </a:lnTo>
                    <a:lnTo>
                      <a:pt x="90" y="92"/>
                    </a:lnTo>
                    <a:lnTo>
                      <a:pt x="82" y="99"/>
                    </a:lnTo>
                    <a:lnTo>
                      <a:pt x="74" y="103"/>
                    </a:lnTo>
                    <a:lnTo>
                      <a:pt x="63" y="107"/>
                    </a:lnTo>
                    <a:lnTo>
                      <a:pt x="53" y="108"/>
                    </a:lnTo>
                    <a:lnTo>
                      <a:pt x="43" y="107"/>
                    </a:lnTo>
                    <a:lnTo>
                      <a:pt x="32" y="103"/>
                    </a:lnTo>
                    <a:lnTo>
                      <a:pt x="23" y="99"/>
                    </a:lnTo>
                    <a:lnTo>
                      <a:pt x="16" y="92"/>
                    </a:lnTo>
                    <a:lnTo>
                      <a:pt x="9" y="84"/>
                    </a:lnTo>
                    <a:lnTo>
                      <a:pt x="5" y="75"/>
                    </a:lnTo>
                    <a:lnTo>
                      <a:pt x="1" y="64"/>
                    </a:lnTo>
                    <a:lnTo>
                      <a:pt x="0" y="54"/>
                    </a:lnTo>
                    <a:lnTo>
                      <a:pt x="1" y="43"/>
                    </a:lnTo>
                    <a:lnTo>
                      <a:pt x="5" y="33"/>
                    </a:lnTo>
                    <a:lnTo>
                      <a:pt x="9" y="24"/>
                    </a:lnTo>
                    <a:lnTo>
                      <a:pt x="16" y="16"/>
                    </a:lnTo>
                    <a:lnTo>
                      <a:pt x="23" y="9"/>
                    </a:lnTo>
                    <a:lnTo>
                      <a:pt x="32" y="4"/>
                    </a:lnTo>
                    <a:lnTo>
                      <a:pt x="43" y="1"/>
                    </a:lnTo>
                    <a:lnTo>
                      <a:pt x="53" y="0"/>
                    </a:lnTo>
                    <a:close/>
                  </a:path>
                </a:pathLst>
              </a:custGeom>
              <a:solidFill>
                <a:srgbClr val="4C512B"/>
              </a:solidFill>
              <a:ln w="9525">
                <a:noFill/>
                <a:round/>
                <a:headEnd/>
                <a:tailEnd/>
              </a:ln>
            </p:spPr>
            <p:txBody>
              <a:bodyPr rot="10800000" vert="eaVert"/>
              <a:lstStyle/>
              <a:p>
                <a:endParaRPr lang="en-US" sz="2400"/>
              </a:p>
            </p:txBody>
          </p:sp>
          <p:sp>
            <p:nvSpPr>
              <p:cNvPr id="284" name="Freeform 336"/>
              <p:cNvSpPr>
                <a:spLocks noChangeAspect="1"/>
              </p:cNvSpPr>
              <p:nvPr/>
            </p:nvSpPr>
            <p:spPr bwMode="auto">
              <a:xfrm>
                <a:off x="4834" y="2572"/>
                <a:ext cx="49" cy="51"/>
              </a:xfrm>
              <a:custGeom>
                <a:avLst/>
                <a:gdLst>
                  <a:gd name="T0" fmla="*/ 3 w 99"/>
                  <a:gd name="T1" fmla="*/ 0 h 102"/>
                  <a:gd name="T2" fmla="*/ 3 w 99"/>
                  <a:gd name="T3" fmla="*/ 1 h 102"/>
                  <a:gd name="T4" fmla="*/ 4 w 99"/>
                  <a:gd name="T5" fmla="*/ 1 h 102"/>
                  <a:gd name="T6" fmla="*/ 4 w 99"/>
                  <a:gd name="T7" fmla="*/ 1 h 102"/>
                  <a:gd name="T8" fmla="*/ 5 w 99"/>
                  <a:gd name="T9" fmla="*/ 1 h 102"/>
                  <a:gd name="T10" fmla="*/ 5 w 99"/>
                  <a:gd name="T11" fmla="*/ 2 h 102"/>
                  <a:gd name="T12" fmla="*/ 6 w 99"/>
                  <a:gd name="T13" fmla="*/ 2 h 102"/>
                  <a:gd name="T14" fmla="*/ 6 w 99"/>
                  <a:gd name="T15" fmla="*/ 3 h 102"/>
                  <a:gd name="T16" fmla="*/ 6 w 99"/>
                  <a:gd name="T17" fmla="*/ 3 h 102"/>
                  <a:gd name="T18" fmla="*/ 6 w 99"/>
                  <a:gd name="T19" fmla="*/ 4 h 102"/>
                  <a:gd name="T20" fmla="*/ 6 w 99"/>
                  <a:gd name="T21" fmla="*/ 5 h 102"/>
                  <a:gd name="T22" fmla="*/ 5 w 99"/>
                  <a:gd name="T23" fmla="*/ 5 h 102"/>
                  <a:gd name="T24" fmla="*/ 5 w 99"/>
                  <a:gd name="T25" fmla="*/ 6 h 102"/>
                  <a:gd name="T26" fmla="*/ 4 w 99"/>
                  <a:gd name="T27" fmla="*/ 6 h 102"/>
                  <a:gd name="T28" fmla="*/ 4 w 99"/>
                  <a:gd name="T29" fmla="*/ 6 h 102"/>
                  <a:gd name="T30" fmla="*/ 3 w 99"/>
                  <a:gd name="T31" fmla="*/ 6 h 102"/>
                  <a:gd name="T32" fmla="*/ 3 w 99"/>
                  <a:gd name="T33" fmla="*/ 6 h 102"/>
                  <a:gd name="T34" fmla="*/ 2 w 99"/>
                  <a:gd name="T35" fmla="*/ 6 h 102"/>
                  <a:gd name="T36" fmla="*/ 1 w 99"/>
                  <a:gd name="T37" fmla="*/ 6 h 102"/>
                  <a:gd name="T38" fmla="*/ 1 w 99"/>
                  <a:gd name="T39" fmla="*/ 6 h 102"/>
                  <a:gd name="T40" fmla="*/ 0 w 99"/>
                  <a:gd name="T41" fmla="*/ 6 h 102"/>
                  <a:gd name="T42" fmla="*/ 0 w 99"/>
                  <a:gd name="T43" fmla="*/ 5 h 102"/>
                  <a:gd name="T44" fmla="*/ 0 w 99"/>
                  <a:gd name="T45" fmla="*/ 5 h 102"/>
                  <a:gd name="T46" fmla="*/ 0 w 99"/>
                  <a:gd name="T47" fmla="*/ 4 h 102"/>
                  <a:gd name="T48" fmla="*/ 0 w 99"/>
                  <a:gd name="T49" fmla="*/ 3 h 102"/>
                  <a:gd name="T50" fmla="*/ 0 w 99"/>
                  <a:gd name="T51" fmla="*/ 3 h 102"/>
                  <a:gd name="T52" fmla="*/ 0 w 99"/>
                  <a:gd name="T53" fmla="*/ 2 h 102"/>
                  <a:gd name="T54" fmla="*/ 0 w 99"/>
                  <a:gd name="T55" fmla="*/ 2 h 102"/>
                  <a:gd name="T56" fmla="*/ 0 w 99"/>
                  <a:gd name="T57" fmla="*/ 1 h 102"/>
                  <a:gd name="T58" fmla="*/ 1 w 99"/>
                  <a:gd name="T59" fmla="*/ 1 h 102"/>
                  <a:gd name="T60" fmla="*/ 1 w 99"/>
                  <a:gd name="T61" fmla="*/ 1 h 102"/>
                  <a:gd name="T62" fmla="*/ 2 w 99"/>
                  <a:gd name="T63" fmla="*/ 1 h 102"/>
                  <a:gd name="T64" fmla="*/ 3 w 99"/>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50" y="0"/>
                    </a:moveTo>
                    <a:lnTo>
                      <a:pt x="59" y="1"/>
                    </a:lnTo>
                    <a:lnTo>
                      <a:pt x="68" y="4"/>
                    </a:lnTo>
                    <a:lnTo>
                      <a:pt x="78" y="9"/>
                    </a:lnTo>
                    <a:lnTo>
                      <a:pt x="85" y="15"/>
                    </a:lnTo>
                    <a:lnTo>
                      <a:pt x="90" y="23"/>
                    </a:lnTo>
                    <a:lnTo>
                      <a:pt x="96" y="31"/>
                    </a:lnTo>
                    <a:lnTo>
                      <a:pt x="98" y="41"/>
                    </a:lnTo>
                    <a:lnTo>
                      <a:pt x="99" y="52"/>
                    </a:lnTo>
                    <a:lnTo>
                      <a:pt x="98" y="62"/>
                    </a:lnTo>
                    <a:lnTo>
                      <a:pt x="96" y="71"/>
                    </a:lnTo>
                    <a:lnTo>
                      <a:pt x="90" y="79"/>
                    </a:lnTo>
                    <a:lnTo>
                      <a:pt x="85" y="87"/>
                    </a:lnTo>
                    <a:lnTo>
                      <a:pt x="78" y="93"/>
                    </a:lnTo>
                    <a:lnTo>
                      <a:pt x="68" y="98"/>
                    </a:lnTo>
                    <a:lnTo>
                      <a:pt x="59" y="101"/>
                    </a:lnTo>
                    <a:lnTo>
                      <a:pt x="50" y="102"/>
                    </a:lnTo>
                    <a:lnTo>
                      <a:pt x="40" y="101"/>
                    </a:lnTo>
                    <a:lnTo>
                      <a:pt x="30" y="98"/>
                    </a:lnTo>
                    <a:lnTo>
                      <a:pt x="22" y="93"/>
                    </a:lnTo>
                    <a:lnTo>
                      <a:pt x="15" y="87"/>
                    </a:lnTo>
                    <a:lnTo>
                      <a:pt x="9" y="79"/>
                    </a:lnTo>
                    <a:lnTo>
                      <a:pt x="4" y="71"/>
                    </a:lnTo>
                    <a:lnTo>
                      <a:pt x="2" y="62"/>
                    </a:lnTo>
                    <a:lnTo>
                      <a:pt x="0" y="52"/>
                    </a:lnTo>
                    <a:lnTo>
                      <a:pt x="2" y="41"/>
                    </a:lnTo>
                    <a:lnTo>
                      <a:pt x="4" y="31"/>
                    </a:lnTo>
                    <a:lnTo>
                      <a:pt x="9" y="23"/>
                    </a:lnTo>
                    <a:lnTo>
                      <a:pt x="15" y="15"/>
                    </a:lnTo>
                    <a:lnTo>
                      <a:pt x="22" y="9"/>
                    </a:lnTo>
                    <a:lnTo>
                      <a:pt x="30" y="4"/>
                    </a:lnTo>
                    <a:lnTo>
                      <a:pt x="40" y="1"/>
                    </a:lnTo>
                    <a:lnTo>
                      <a:pt x="50" y="0"/>
                    </a:lnTo>
                    <a:close/>
                  </a:path>
                </a:pathLst>
              </a:custGeom>
              <a:solidFill>
                <a:srgbClr val="635623"/>
              </a:solidFill>
              <a:ln w="9525">
                <a:noFill/>
                <a:round/>
                <a:headEnd/>
                <a:tailEnd/>
              </a:ln>
            </p:spPr>
            <p:txBody>
              <a:bodyPr rot="10800000" vert="eaVert"/>
              <a:lstStyle/>
              <a:p>
                <a:endParaRPr lang="en-US" sz="2400"/>
              </a:p>
            </p:txBody>
          </p:sp>
          <p:sp>
            <p:nvSpPr>
              <p:cNvPr id="285" name="Freeform 337"/>
              <p:cNvSpPr>
                <a:spLocks noChangeAspect="1"/>
              </p:cNvSpPr>
              <p:nvPr/>
            </p:nvSpPr>
            <p:spPr bwMode="auto">
              <a:xfrm>
                <a:off x="4835" y="2573"/>
                <a:ext cx="47" cy="48"/>
              </a:xfrm>
              <a:custGeom>
                <a:avLst/>
                <a:gdLst>
                  <a:gd name="T0" fmla="*/ 3 w 92"/>
                  <a:gd name="T1" fmla="*/ 0 h 97"/>
                  <a:gd name="T2" fmla="*/ 4 w 92"/>
                  <a:gd name="T3" fmla="*/ 0 h 97"/>
                  <a:gd name="T4" fmla="*/ 5 w 92"/>
                  <a:gd name="T5" fmla="*/ 0 h 97"/>
                  <a:gd name="T6" fmla="*/ 5 w 92"/>
                  <a:gd name="T7" fmla="*/ 0 h 97"/>
                  <a:gd name="T8" fmla="*/ 5 w 92"/>
                  <a:gd name="T9" fmla="*/ 0 h 97"/>
                  <a:gd name="T10" fmla="*/ 6 w 92"/>
                  <a:gd name="T11" fmla="*/ 1 h 97"/>
                  <a:gd name="T12" fmla="*/ 6 w 92"/>
                  <a:gd name="T13" fmla="*/ 1 h 97"/>
                  <a:gd name="T14" fmla="*/ 6 w 92"/>
                  <a:gd name="T15" fmla="*/ 2 h 97"/>
                  <a:gd name="T16" fmla="*/ 6 w 92"/>
                  <a:gd name="T17" fmla="*/ 3 h 97"/>
                  <a:gd name="T18" fmla="*/ 6 w 92"/>
                  <a:gd name="T19" fmla="*/ 3 h 97"/>
                  <a:gd name="T20" fmla="*/ 6 w 92"/>
                  <a:gd name="T21" fmla="*/ 4 h 97"/>
                  <a:gd name="T22" fmla="*/ 6 w 92"/>
                  <a:gd name="T23" fmla="*/ 4 h 97"/>
                  <a:gd name="T24" fmla="*/ 5 w 92"/>
                  <a:gd name="T25" fmla="*/ 5 h 97"/>
                  <a:gd name="T26" fmla="*/ 5 w 92"/>
                  <a:gd name="T27" fmla="*/ 5 h 97"/>
                  <a:gd name="T28" fmla="*/ 5 w 92"/>
                  <a:gd name="T29" fmla="*/ 5 h 97"/>
                  <a:gd name="T30" fmla="*/ 4 w 92"/>
                  <a:gd name="T31" fmla="*/ 6 h 97"/>
                  <a:gd name="T32" fmla="*/ 3 w 92"/>
                  <a:gd name="T33" fmla="*/ 6 h 97"/>
                  <a:gd name="T34" fmla="*/ 3 w 92"/>
                  <a:gd name="T35" fmla="*/ 6 h 97"/>
                  <a:gd name="T36" fmla="*/ 2 w 92"/>
                  <a:gd name="T37" fmla="*/ 5 h 97"/>
                  <a:gd name="T38" fmla="*/ 2 w 92"/>
                  <a:gd name="T39" fmla="*/ 5 h 97"/>
                  <a:gd name="T40" fmla="*/ 1 w 92"/>
                  <a:gd name="T41" fmla="*/ 5 h 97"/>
                  <a:gd name="T42" fmla="*/ 1 w 92"/>
                  <a:gd name="T43" fmla="*/ 4 h 97"/>
                  <a:gd name="T44" fmla="*/ 1 w 92"/>
                  <a:gd name="T45" fmla="*/ 4 h 97"/>
                  <a:gd name="T46" fmla="*/ 1 w 92"/>
                  <a:gd name="T47" fmla="*/ 3 h 97"/>
                  <a:gd name="T48" fmla="*/ 0 w 92"/>
                  <a:gd name="T49" fmla="*/ 3 h 97"/>
                  <a:gd name="T50" fmla="*/ 1 w 92"/>
                  <a:gd name="T51" fmla="*/ 2 h 97"/>
                  <a:gd name="T52" fmla="*/ 1 w 92"/>
                  <a:gd name="T53" fmla="*/ 1 h 97"/>
                  <a:gd name="T54" fmla="*/ 1 w 92"/>
                  <a:gd name="T55" fmla="*/ 1 h 97"/>
                  <a:gd name="T56" fmla="*/ 1 w 92"/>
                  <a:gd name="T57" fmla="*/ 0 h 97"/>
                  <a:gd name="T58" fmla="*/ 2 w 92"/>
                  <a:gd name="T59" fmla="*/ 0 h 97"/>
                  <a:gd name="T60" fmla="*/ 2 w 92"/>
                  <a:gd name="T61" fmla="*/ 0 h 97"/>
                  <a:gd name="T62" fmla="*/ 3 w 92"/>
                  <a:gd name="T63" fmla="*/ 0 h 97"/>
                  <a:gd name="T64" fmla="*/ 3 w 92"/>
                  <a:gd name="T65" fmla="*/ 0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7"/>
                  <a:gd name="T101" fmla="*/ 92 w 92"/>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7">
                    <a:moveTo>
                      <a:pt x="46" y="0"/>
                    </a:moveTo>
                    <a:lnTo>
                      <a:pt x="55" y="1"/>
                    </a:lnTo>
                    <a:lnTo>
                      <a:pt x="64" y="4"/>
                    </a:lnTo>
                    <a:lnTo>
                      <a:pt x="71" y="8"/>
                    </a:lnTo>
                    <a:lnTo>
                      <a:pt x="78" y="14"/>
                    </a:lnTo>
                    <a:lnTo>
                      <a:pt x="84" y="22"/>
                    </a:lnTo>
                    <a:lnTo>
                      <a:pt x="89" y="30"/>
                    </a:lnTo>
                    <a:lnTo>
                      <a:pt x="91" y="39"/>
                    </a:lnTo>
                    <a:lnTo>
                      <a:pt x="92" y="48"/>
                    </a:lnTo>
                    <a:lnTo>
                      <a:pt x="91" y="58"/>
                    </a:lnTo>
                    <a:lnTo>
                      <a:pt x="89" y="67"/>
                    </a:lnTo>
                    <a:lnTo>
                      <a:pt x="84" y="75"/>
                    </a:lnTo>
                    <a:lnTo>
                      <a:pt x="78" y="83"/>
                    </a:lnTo>
                    <a:lnTo>
                      <a:pt x="71" y="89"/>
                    </a:lnTo>
                    <a:lnTo>
                      <a:pt x="64" y="93"/>
                    </a:lnTo>
                    <a:lnTo>
                      <a:pt x="55" y="96"/>
                    </a:lnTo>
                    <a:lnTo>
                      <a:pt x="46" y="97"/>
                    </a:lnTo>
                    <a:lnTo>
                      <a:pt x="37" y="96"/>
                    </a:lnTo>
                    <a:lnTo>
                      <a:pt x="28" y="93"/>
                    </a:lnTo>
                    <a:lnTo>
                      <a:pt x="21" y="89"/>
                    </a:lnTo>
                    <a:lnTo>
                      <a:pt x="14" y="83"/>
                    </a:lnTo>
                    <a:lnTo>
                      <a:pt x="8" y="75"/>
                    </a:lnTo>
                    <a:lnTo>
                      <a:pt x="3" y="67"/>
                    </a:lnTo>
                    <a:lnTo>
                      <a:pt x="1" y="58"/>
                    </a:lnTo>
                    <a:lnTo>
                      <a:pt x="0" y="48"/>
                    </a:lnTo>
                    <a:lnTo>
                      <a:pt x="1" y="39"/>
                    </a:lnTo>
                    <a:lnTo>
                      <a:pt x="3" y="30"/>
                    </a:lnTo>
                    <a:lnTo>
                      <a:pt x="8" y="22"/>
                    </a:lnTo>
                    <a:lnTo>
                      <a:pt x="14" y="14"/>
                    </a:lnTo>
                    <a:lnTo>
                      <a:pt x="21" y="8"/>
                    </a:lnTo>
                    <a:lnTo>
                      <a:pt x="28" y="4"/>
                    </a:lnTo>
                    <a:lnTo>
                      <a:pt x="37" y="1"/>
                    </a:lnTo>
                    <a:lnTo>
                      <a:pt x="46" y="0"/>
                    </a:lnTo>
                    <a:close/>
                  </a:path>
                </a:pathLst>
              </a:custGeom>
              <a:solidFill>
                <a:srgbClr val="775B1C"/>
              </a:solidFill>
              <a:ln w="9525">
                <a:noFill/>
                <a:round/>
                <a:headEnd/>
                <a:tailEnd/>
              </a:ln>
            </p:spPr>
            <p:txBody>
              <a:bodyPr rot="10800000" vert="eaVert"/>
              <a:lstStyle/>
              <a:p>
                <a:endParaRPr lang="en-US" sz="2400"/>
              </a:p>
            </p:txBody>
          </p:sp>
          <p:sp>
            <p:nvSpPr>
              <p:cNvPr id="286" name="Freeform 338"/>
              <p:cNvSpPr>
                <a:spLocks noChangeAspect="1"/>
              </p:cNvSpPr>
              <p:nvPr/>
            </p:nvSpPr>
            <p:spPr bwMode="auto">
              <a:xfrm>
                <a:off x="4837" y="2574"/>
                <a:ext cx="43" cy="45"/>
              </a:xfrm>
              <a:custGeom>
                <a:avLst/>
                <a:gdLst>
                  <a:gd name="T0" fmla="*/ 2 w 87"/>
                  <a:gd name="T1" fmla="*/ 0 h 90"/>
                  <a:gd name="T2" fmla="*/ 3 w 87"/>
                  <a:gd name="T3" fmla="*/ 1 h 90"/>
                  <a:gd name="T4" fmla="*/ 3 w 87"/>
                  <a:gd name="T5" fmla="*/ 1 h 90"/>
                  <a:gd name="T6" fmla="*/ 4 w 87"/>
                  <a:gd name="T7" fmla="*/ 1 h 90"/>
                  <a:gd name="T8" fmla="*/ 4 w 87"/>
                  <a:gd name="T9" fmla="*/ 1 h 90"/>
                  <a:gd name="T10" fmla="*/ 5 w 87"/>
                  <a:gd name="T11" fmla="*/ 1 h 90"/>
                  <a:gd name="T12" fmla="*/ 5 w 87"/>
                  <a:gd name="T13" fmla="*/ 2 h 90"/>
                  <a:gd name="T14" fmla="*/ 5 w 87"/>
                  <a:gd name="T15" fmla="*/ 3 h 90"/>
                  <a:gd name="T16" fmla="*/ 5 w 87"/>
                  <a:gd name="T17" fmla="*/ 3 h 90"/>
                  <a:gd name="T18" fmla="*/ 5 w 87"/>
                  <a:gd name="T19" fmla="*/ 3 h 90"/>
                  <a:gd name="T20" fmla="*/ 5 w 87"/>
                  <a:gd name="T21" fmla="*/ 4 h 90"/>
                  <a:gd name="T22" fmla="*/ 5 w 87"/>
                  <a:gd name="T23" fmla="*/ 5 h 90"/>
                  <a:gd name="T24" fmla="*/ 4 w 87"/>
                  <a:gd name="T25" fmla="*/ 5 h 90"/>
                  <a:gd name="T26" fmla="*/ 4 w 87"/>
                  <a:gd name="T27" fmla="*/ 6 h 90"/>
                  <a:gd name="T28" fmla="*/ 3 w 87"/>
                  <a:gd name="T29" fmla="*/ 6 h 90"/>
                  <a:gd name="T30" fmla="*/ 3 w 87"/>
                  <a:gd name="T31" fmla="*/ 6 h 90"/>
                  <a:gd name="T32" fmla="*/ 2 w 87"/>
                  <a:gd name="T33" fmla="*/ 6 h 90"/>
                  <a:gd name="T34" fmla="*/ 2 w 87"/>
                  <a:gd name="T35" fmla="*/ 6 h 90"/>
                  <a:gd name="T36" fmla="*/ 1 w 87"/>
                  <a:gd name="T37" fmla="*/ 6 h 90"/>
                  <a:gd name="T38" fmla="*/ 1 w 87"/>
                  <a:gd name="T39" fmla="*/ 6 h 90"/>
                  <a:gd name="T40" fmla="*/ 0 w 87"/>
                  <a:gd name="T41" fmla="*/ 5 h 90"/>
                  <a:gd name="T42" fmla="*/ 0 w 87"/>
                  <a:gd name="T43" fmla="*/ 5 h 90"/>
                  <a:gd name="T44" fmla="*/ 0 w 87"/>
                  <a:gd name="T45" fmla="*/ 4 h 90"/>
                  <a:gd name="T46" fmla="*/ 0 w 87"/>
                  <a:gd name="T47" fmla="*/ 3 h 90"/>
                  <a:gd name="T48" fmla="*/ 0 w 87"/>
                  <a:gd name="T49" fmla="*/ 3 h 90"/>
                  <a:gd name="T50" fmla="*/ 0 w 87"/>
                  <a:gd name="T51" fmla="*/ 3 h 90"/>
                  <a:gd name="T52" fmla="*/ 0 w 87"/>
                  <a:gd name="T53" fmla="*/ 2 h 90"/>
                  <a:gd name="T54" fmla="*/ 0 w 87"/>
                  <a:gd name="T55" fmla="*/ 1 h 90"/>
                  <a:gd name="T56" fmla="*/ 0 w 87"/>
                  <a:gd name="T57" fmla="*/ 1 h 90"/>
                  <a:gd name="T58" fmla="*/ 1 w 87"/>
                  <a:gd name="T59" fmla="*/ 1 h 90"/>
                  <a:gd name="T60" fmla="*/ 1 w 87"/>
                  <a:gd name="T61" fmla="*/ 1 h 90"/>
                  <a:gd name="T62" fmla="*/ 2 w 87"/>
                  <a:gd name="T63" fmla="*/ 1 h 90"/>
                  <a:gd name="T64" fmla="*/ 2 w 87"/>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90"/>
                  <a:gd name="T101" fmla="*/ 87 w 87"/>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90">
                    <a:moveTo>
                      <a:pt x="44" y="0"/>
                    </a:moveTo>
                    <a:lnTo>
                      <a:pt x="52" y="2"/>
                    </a:lnTo>
                    <a:lnTo>
                      <a:pt x="60" y="4"/>
                    </a:lnTo>
                    <a:lnTo>
                      <a:pt x="67" y="8"/>
                    </a:lnTo>
                    <a:lnTo>
                      <a:pt x="74" y="13"/>
                    </a:lnTo>
                    <a:lnTo>
                      <a:pt x="80" y="20"/>
                    </a:lnTo>
                    <a:lnTo>
                      <a:pt x="83" y="28"/>
                    </a:lnTo>
                    <a:lnTo>
                      <a:pt x="85" y="36"/>
                    </a:lnTo>
                    <a:lnTo>
                      <a:pt x="87" y="45"/>
                    </a:lnTo>
                    <a:lnTo>
                      <a:pt x="85" y="55"/>
                    </a:lnTo>
                    <a:lnTo>
                      <a:pt x="83" y="63"/>
                    </a:lnTo>
                    <a:lnTo>
                      <a:pt x="80" y="71"/>
                    </a:lnTo>
                    <a:lnTo>
                      <a:pt x="74" y="76"/>
                    </a:lnTo>
                    <a:lnTo>
                      <a:pt x="67" y="82"/>
                    </a:lnTo>
                    <a:lnTo>
                      <a:pt x="60" y="87"/>
                    </a:lnTo>
                    <a:lnTo>
                      <a:pt x="52" y="89"/>
                    </a:lnTo>
                    <a:lnTo>
                      <a:pt x="44" y="90"/>
                    </a:lnTo>
                    <a:lnTo>
                      <a:pt x="35" y="89"/>
                    </a:lnTo>
                    <a:lnTo>
                      <a:pt x="27" y="87"/>
                    </a:lnTo>
                    <a:lnTo>
                      <a:pt x="20" y="82"/>
                    </a:lnTo>
                    <a:lnTo>
                      <a:pt x="13" y="76"/>
                    </a:lnTo>
                    <a:lnTo>
                      <a:pt x="7" y="71"/>
                    </a:lnTo>
                    <a:lnTo>
                      <a:pt x="4" y="63"/>
                    </a:lnTo>
                    <a:lnTo>
                      <a:pt x="1" y="55"/>
                    </a:lnTo>
                    <a:lnTo>
                      <a:pt x="0" y="45"/>
                    </a:lnTo>
                    <a:lnTo>
                      <a:pt x="1" y="36"/>
                    </a:lnTo>
                    <a:lnTo>
                      <a:pt x="4" y="28"/>
                    </a:lnTo>
                    <a:lnTo>
                      <a:pt x="7" y="20"/>
                    </a:lnTo>
                    <a:lnTo>
                      <a:pt x="13" y="13"/>
                    </a:lnTo>
                    <a:lnTo>
                      <a:pt x="20" y="8"/>
                    </a:lnTo>
                    <a:lnTo>
                      <a:pt x="27" y="4"/>
                    </a:lnTo>
                    <a:lnTo>
                      <a:pt x="35" y="2"/>
                    </a:lnTo>
                    <a:lnTo>
                      <a:pt x="44" y="0"/>
                    </a:lnTo>
                    <a:close/>
                  </a:path>
                </a:pathLst>
              </a:custGeom>
              <a:solidFill>
                <a:srgbClr val="8C6014"/>
              </a:solidFill>
              <a:ln w="9525">
                <a:noFill/>
                <a:round/>
                <a:headEnd/>
                <a:tailEnd/>
              </a:ln>
            </p:spPr>
            <p:txBody>
              <a:bodyPr rot="10800000" vert="eaVert"/>
              <a:lstStyle/>
              <a:p>
                <a:endParaRPr lang="en-US" sz="2400"/>
              </a:p>
            </p:txBody>
          </p:sp>
          <p:sp>
            <p:nvSpPr>
              <p:cNvPr id="287" name="Freeform 339"/>
              <p:cNvSpPr>
                <a:spLocks noChangeAspect="1"/>
              </p:cNvSpPr>
              <p:nvPr/>
            </p:nvSpPr>
            <p:spPr bwMode="auto">
              <a:xfrm>
                <a:off x="4838" y="2575"/>
                <a:ext cx="41" cy="42"/>
              </a:xfrm>
              <a:custGeom>
                <a:avLst/>
                <a:gdLst>
                  <a:gd name="T0" fmla="*/ 3 w 80"/>
                  <a:gd name="T1" fmla="*/ 0 h 84"/>
                  <a:gd name="T2" fmla="*/ 4 w 80"/>
                  <a:gd name="T3" fmla="*/ 1 h 84"/>
                  <a:gd name="T4" fmla="*/ 4 w 80"/>
                  <a:gd name="T5" fmla="*/ 1 h 84"/>
                  <a:gd name="T6" fmla="*/ 4 w 80"/>
                  <a:gd name="T7" fmla="*/ 1 h 84"/>
                  <a:gd name="T8" fmla="*/ 5 w 80"/>
                  <a:gd name="T9" fmla="*/ 1 h 84"/>
                  <a:gd name="T10" fmla="*/ 5 w 80"/>
                  <a:gd name="T11" fmla="*/ 1 h 84"/>
                  <a:gd name="T12" fmla="*/ 5 w 80"/>
                  <a:gd name="T13" fmla="*/ 2 h 84"/>
                  <a:gd name="T14" fmla="*/ 6 w 80"/>
                  <a:gd name="T15" fmla="*/ 3 h 84"/>
                  <a:gd name="T16" fmla="*/ 6 w 80"/>
                  <a:gd name="T17" fmla="*/ 3 h 84"/>
                  <a:gd name="T18" fmla="*/ 6 w 80"/>
                  <a:gd name="T19" fmla="*/ 3 h 84"/>
                  <a:gd name="T20" fmla="*/ 5 w 80"/>
                  <a:gd name="T21" fmla="*/ 4 h 84"/>
                  <a:gd name="T22" fmla="*/ 5 w 80"/>
                  <a:gd name="T23" fmla="*/ 5 h 84"/>
                  <a:gd name="T24" fmla="*/ 5 w 80"/>
                  <a:gd name="T25" fmla="*/ 5 h 84"/>
                  <a:gd name="T26" fmla="*/ 4 w 80"/>
                  <a:gd name="T27" fmla="*/ 5 h 84"/>
                  <a:gd name="T28" fmla="*/ 4 w 80"/>
                  <a:gd name="T29" fmla="*/ 5 h 84"/>
                  <a:gd name="T30" fmla="*/ 4 w 80"/>
                  <a:gd name="T31" fmla="*/ 5 h 84"/>
                  <a:gd name="T32" fmla="*/ 3 w 80"/>
                  <a:gd name="T33" fmla="*/ 5 h 84"/>
                  <a:gd name="T34" fmla="*/ 2 w 80"/>
                  <a:gd name="T35" fmla="*/ 5 h 84"/>
                  <a:gd name="T36" fmla="*/ 2 w 80"/>
                  <a:gd name="T37" fmla="*/ 5 h 84"/>
                  <a:gd name="T38" fmla="*/ 2 w 80"/>
                  <a:gd name="T39" fmla="*/ 5 h 84"/>
                  <a:gd name="T40" fmla="*/ 1 w 80"/>
                  <a:gd name="T41" fmla="*/ 5 h 84"/>
                  <a:gd name="T42" fmla="*/ 1 w 80"/>
                  <a:gd name="T43" fmla="*/ 5 h 84"/>
                  <a:gd name="T44" fmla="*/ 1 w 80"/>
                  <a:gd name="T45" fmla="*/ 4 h 84"/>
                  <a:gd name="T46" fmla="*/ 1 w 80"/>
                  <a:gd name="T47" fmla="*/ 3 h 84"/>
                  <a:gd name="T48" fmla="*/ 0 w 80"/>
                  <a:gd name="T49" fmla="*/ 3 h 84"/>
                  <a:gd name="T50" fmla="*/ 1 w 80"/>
                  <a:gd name="T51" fmla="*/ 3 h 84"/>
                  <a:gd name="T52" fmla="*/ 1 w 80"/>
                  <a:gd name="T53" fmla="*/ 2 h 84"/>
                  <a:gd name="T54" fmla="*/ 1 w 80"/>
                  <a:gd name="T55" fmla="*/ 1 h 84"/>
                  <a:gd name="T56" fmla="*/ 1 w 80"/>
                  <a:gd name="T57" fmla="*/ 1 h 84"/>
                  <a:gd name="T58" fmla="*/ 2 w 80"/>
                  <a:gd name="T59" fmla="*/ 1 h 84"/>
                  <a:gd name="T60" fmla="*/ 2 w 80"/>
                  <a:gd name="T61" fmla="*/ 1 h 84"/>
                  <a:gd name="T62" fmla="*/ 2 w 80"/>
                  <a:gd name="T63" fmla="*/ 1 h 84"/>
                  <a:gd name="T64" fmla="*/ 3 w 80"/>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4"/>
                  <a:gd name="T101" fmla="*/ 80 w 80"/>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4">
                    <a:moveTo>
                      <a:pt x="40" y="0"/>
                    </a:moveTo>
                    <a:lnTo>
                      <a:pt x="48" y="1"/>
                    </a:lnTo>
                    <a:lnTo>
                      <a:pt x="55" y="3"/>
                    </a:lnTo>
                    <a:lnTo>
                      <a:pt x="62" y="6"/>
                    </a:lnTo>
                    <a:lnTo>
                      <a:pt x="69" y="12"/>
                    </a:lnTo>
                    <a:lnTo>
                      <a:pt x="73" y="19"/>
                    </a:lnTo>
                    <a:lnTo>
                      <a:pt x="77" y="26"/>
                    </a:lnTo>
                    <a:lnTo>
                      <a:pt x="79" y="34"/>
                    </a:lnTo>
                    <a:lnTo>
                      <a:pt x="80" y="42"/>
                    </a:lnTo>
                    <a:lnTo>
                      <a:pt x="79" y="50"/>
                    </a:lnTo>
                    <a:lnTo>
                      <a:pt x="77" y="58"/>
                    </a:lnTo>
                    <a:lnTo>
                      <a:pt x="73" y="65"/>
                    </a:lnTo>
                    <a:lnTo>
                      <a:pt x="69" y="71"/>
                    </a:lnTo>
                    <a:lnTo>
                      <a:pt x="62" y="77"/>
                    </a:lnTo>
                    <a:lnTo>
                      <a:pt x="55" y="80"/>
                    </a:lnTo>
                    <a:lnTo>
                      <a:pt x="48" y="82"/>
                    </a:lnTo>
                    <a:lnTo>
                      <a:pt x="40" y="84"/>
                    </a:lnTo>
                    <a:lnTo>
                      <a:pt x="32" y="82"/>
                    </a:lnTo>
                    <a:lnTo>
                      <a:pt x="24" y="80"/>
                    </a:lnTo>
                    <a:lnTo>
                      <a:pt x="17" y="77"/>
                    </a:lnTo>
                    <a:lnTo>
                      <a:pt x="11" y="71"/>
                    </a:lnTo>
                    <a:lnTo>
                      <a:pt x="7" y="65"/>
                    </a:lnTo>
                    <a:lnTo>
                      <a:pt x="3" y="58"/>
                    </a:lnTo>
                    <a:lnTo>
                      <a:pt x="1" y="50"/>
                    </a:lnTo>
                    <a:lnTo>
                      <a:pt x="0" y="42"/>
                    </a:lnTo>
                    <a:lnTo>
                      <a:pt x="1" y="34"/>
                    </a:lnTo>
                    <a:lnTo>
                      <a:pt x="3" y="26"/>
                    </a:lnTo>
                    <a:lnTo>
                      <a:pt x="7" y="19"/>
                    </a:lnTo>
                    <a:lnTo>
                      <a:pt x="11" y="12"/>
                    </a:lnTo>
                    <a:lnTo>
                      <a:pt x="17" y="6"/>
                    </a:lnTo>
                    <a:lnTo>
                      <a:pt x="24" y="3"/>
                    </a:lnTo>
                    <a:lnTo>
                      <a:pt x="32" y="1"/>
                    </a:lnTo>
                    <a:lnTo>
                      <a:pt x="40" y="0"/>
                    </a:lnTo>
                    <a:close/>
                  </a:path>
                </a:pathLst>
              </a:custGeom>
              <a:solidFill>
                <a:srgbClr val="A3660C"/>
              </a:solidFill>
              <a:ln w="9525">
                <a:noFill/>
                <a:round/>
                <a:headEnd/>
                <a:tailEnd/>
              </a:ln>
            </p:spPr>
            <p:txBody>
              <a:bodyPr rot="10800000" vert="eaVert"/>
              <a:lstStyle/>
              <a:p>
                <a:endParaRPr lang="en-US" sz="2400"/>
              </a:p>
            </p:txBody>
          </p:sp>
          <p:sp>
            <p:nvSpPr>
              <p:cNvPr id="288" name="Freeform 340"/>
              <p:cNvSpPr>
                <a:spLocks noChangeAspect="1"/>
              </p:cNvSpPr>
              <p:nvPr/>
            </p:nvSpPr>
            <p:spPr bwMode="auto">
              <a:xfrm>
                <a:off x="4839" y="2576"/>
                <a:ext cx="38" cy="39"/>
              </a:xfrm>
              <a:custGeom>
                <a:avLst/>
                <a:gdLst>
                  <a:gd name="T0" fmla="*/ 2 w 76"/>
                  <a:gd name="T1" fmla="*/ 0 h 77"/>
                  <a:gd name="T2" fmla="*/ 3 w 76"/>
                  <a:gd name="T3" fmla="*/ 1 h 77"/>
                  <a:gd name="T4" fmla="*/ 3 w 76"/>
                  <a:gd name="T5" fmla="*/ 1 h 77"/>
                  <a:gd name="T6" fmla="*/ 4 w 76"/>
                  <a:gd name="T7" fmla="*/ 1 h 77"/>
                  <a:gd name="T8" fmla="*/ 4 w 76"/>
                  <a:gd name="T9" fmla="*/ 1 h 77"/>
                  <a:gd name="T10" fmla="*/ 5 w 76"/>
                  <a:gd name="T11" fmla="*/ 2 h 77"/>
                  <a:gd name="T12" fmla="*/ 5 w 76"/>
                  <a:gd name="T13" fmla="*/ 2 h 77"/>
                  <a:gd name="T14" fmla="*/ 5 w 76"/>
                  <a:gd name="T15" fmla="*/ 2 h 77"/>
                  <a:gd name="T16" fmla="*/ 5 w 76"/>
                  <a:gd name="T17" fmla="*/ 3 h 77"/>
                  <a:gd name="T18" fmla="*/ 5 w 76"/>
                  <a:gd name="T19" fmla="*/ 3 h 77"/>
                  <a:gd name="T20" fmla="*/ 5 w 76"/>
                  <a:gd name="T21" fmla="*/ 4 h 77"/>
                  <a:gd name="T22" fmla="*/ 5 w 76"/>
                  <a:gd name="T23" fmla="*/ 4 h 77"/>
                  <a:gd name="T24" fmla="*/ 4 w 76"/>
                  <a:gd name="T25" fmla="*/ 5 h 77"/>
                  <a:gd name="T26" fmla="*/ 4 w 76"/>
                  <a:gd name="T27" fmla="*/ 5 h 77"/>
                  <a:gd name="T28" fmla="*/ 3 w 76"/>
                  <a:gd name="T29" fmla="*/ 5 h 77"/>
                  <a:gd name="T30" fmla="*/ 3 w 76"/>
                  <a:gd name="T31" fmla="*/ 5 h 77"/>
                  <a:gd name="T32" fmla="*/ 2 w 76"/>
                  <a:gd name="T33" fmla="*/ 5 h 77"/>
                  <a:gd name="T34" fmla="*/ 2 w 76"/>
                  <a:gd name="T35" fmla="*/ 5 h 77"/>
                  <a:gd name="T36" fmla="*/ 1 w 76"/>
                  <a:gd name="T37" fmla="*/ 5 h 77"/>
                  <a:gd name="T38" fmla="*/ 1 w 76"/>
                  <a:gd name="T39" fmla="*/ 5 h 77"/>
                  <a:gd name="T40" fmla="*/ 1 w 76"/>
                  <a:gd name="T41" fmla="*/ 5 h 77"/>
                  <a:gd name="T42" fmla="*/ 1 w 76"/>
                  <a:gd name="T43" fmla="*/ 4 h 77"/>
                  <a:gd name="T44" fmla="*/ 1 w 76"/>
                  <a:gd name="T45" fmla="*/ 4 h 77"/>
                  <a:gd name="T46" fmla="*/ 1 w 76"/>
                  <a:gd name="T47" fmla="*/ 3 h 77"/>
                  <a:gd name="T48" fmla="*/ 0 w 76"/>
                  <a:gd name="T49" fmla="*/ 3 h 77"/>
                  <a:gd name="T50" fmla="*/ 1 w 76"/>
                  <a:gd name="T51" fmla="*/ 2 h 77"/>
                  <a:gd name="T52" fmla="*/ 1 w 76"/>
                  <a:gd name="T53" fmla="*/ 2 h 77"/>
                  <a:gd name="T54" fmla="*/ 1 w 76"/>
                  <a:gd name="T55" fmla="*/ 2 h 77"/>
                  <a:gd name="T56" fmla="*/ 1 w 76"/>
                  <a:gd name="T57" fmla="*/ 1 h 77"/>
                  <a:gd name="T58" fmla="*/ 1 w 76"/>
                  <a:gd name="T59" fmla="*/ 1 h 77"/>
                  <a:gd name="T60" fmla="*/ 1 w 76"/>
                  <a:gd name="T61" fmla="*/ 1 h 77"/>
                  <a:gd name="T62" fmla="*/ 2 w 76"/>
                  <a:gd name="T63" fmla="*/ 1 h 77"/>
                  <a:gd name="T64" fmla="*/ 2 w 76"/>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7"/>
                  <a:gd name="T101" fmla="*/ 76 w 76"/>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7">
                    <a:moveTo>
                      <a:pt x="38" y="0"/>
                    </a:moveTo>
                    <a:lnTo>
                      <a:pt x="46" y="1"/>
                    </a:lnTo>
                    <a:lnTo>
                      <a:pt x="53" y="3"/>
                    </a:lnTo>
                    <a:lnTo>
                      <a:pt x="59" y="7"/>
                    </a:lnTo>
                    <a:lnTo>
                      <a:pt x="64" y="11"/>
                    </a:lnTo>
                    <a:lnTo>
                      <a:pt x="69" y="17"/>
                    </a:lnTo>
                    <a:lnTo>
                      <a:pt x="73" y="24"/>
                    </a:lnTo>
                    <a:lnTo>
                      <a:pt x="75" y="31"/>
                    </a:lnTo>
                    <a:lnTo>
                      <a:pt x="76" y="39"/>
                    </a:lnTo>
                    <a:lnTo>
                      <a:pt x="75" y="47"/>
                    </a:lnTo>
                    <a:lnTo>
                      <a:pt x="73" y="54"/>
                    </a:lnTo>
                    <a:lnTo>
                      <a:pt x="69" y="60"/>
                    </a:lnTo>
                    <a:lnTo>
                      <a:pt x="64" y="66"/>
                    </a:lnTo>
                    <a:lnTo>
                      <a:pt x="59" y="70"/>
                    </a:lnTo>
                    <a:lnTo>
                      <a:pt x="53" y="74"/>
                    </a:lnTo>
                    <a:lnTo>
                      <a:pt x="46" y="76"/>
                    </a:lnTo>
                    <a:lnTo>
                      <a:pt x="38" y="77"/>
                    </a:lnTo>
                    <a:lnTo>
                      <a:pt x="30" y="76"/>
                    </a:lnTo>
                    <a:lnTo>
                      <a:pt x="23" y="74"/>
                    </a:lnTo>
                    <a:lnTo>
                      <a:pt x="17" y="70"/>
                    </a:lnTo>
                    <a:lnTo>
                      <a:pt x="11" y="66"/>
                    </a:lnTo>
                    <a:lnTo>
                      <a:pt x="7" y="60"/>
                    </a:lnTo>
                    <a:lnTo>
                      <a:pt x="3" y="54"/>
                    </a:lnTo>
                    <a:lnTo>
                      <a:pt x="1" y="47"/>
                    </a:lnTo>
                    <a:lnTo>
                      <a:pt x="0" y="39"/>
                    </a:lnTo>
                    <a:lnTo>
                      <a:pt x="1" y="31"/>
                    </a:lnTo>
                    <a:lnTo>
                      <a:pt x="3" y="24"/>
                    </a:lnTo>
                    <a:lnTo>
                      <a:pt x="7" y="17"/>
                    </a:lnTo>
                    <a:lnTo>
                      <a:pt x="11" y="11"/>
                    </a:lnTo>
                    <a:lnTo>
                      <a:pt x="17" y="7"/>
                    </a:lnTo>
                    <a:lnTo>
                      <a:pt x="23" y="3"/>
                    </a:lnTo>
                    <a:lnTo>
                      <a:pt x="30" y="1"/>
                    </a:lnTo>
                    <a:lnTo>
                      <a:pt x="38" y="0"/>
                    </a:lnTo>
                    <a:close/>
                  </a:path>
                </a:pathLst>
              </a:custGeom>
              <a:solidFill>
                <a:srgbClr val="B76B05"/>
              </a:solidFill>
              <a:ln w="9525">
                <a:noFill/>
                <a:round/>
                <a:headEnd/>
                <a:tailEnd/>
              </a:ln>
            </p:spPr>
            <p:txBody>
              <a:bodyPr rot="10800000" vert="eaVert"/>
              <a:lstStyle/>
              <a:p>
                <a:endParaRPr lang="en-US" sz="2400"/>
              </a:p>
            </p:txBody>
          </p:sp>
          <p:sp>
            <p:nvSpPr>
              <p:cNvPr id="289" name="Freeform 341"/>
              <p:cNvSpPr>
                <a:spLocks noChangeAspect="1"/>
              </p:cNvSpPr>
              <p:nvPr/>
            </p:nvSpPr>
            <p:spPr bwMode="auto">
              <a:xfrm>
                <a:off x="4972" y="1700"/>
                <a:ext cx="13" cy="18"/>
              </a:xfrm>
              <a:custGeom>
                <a:avLst/>
                <a:gdLst>
                  <a:gd name="T0" fmla="*/ 2 w 26"/>
                  <a:gd name="T1" fmla="*/ 0 h 34"/>
                  <a:gd name="T2" fmla="*/ 2 w 26"/>
                  <a:gd name="T3" fmla="*/ 1 h 34"/>
                  <a:gd name="T4" fmla="*/ 2 w 26"/>
                  <a:gd name="T5" fmla="*/ 2 h 34"/>
                  <a:gd name="T6" fmla="*/ 1 w 26"/>
                  <a:gd name="T7" fmla="*/ 3 h 34"/>
                  <a:gd name="T8" fmla="*/ 0 w 26"/>
                  <a:gd name="T9" fmla="*/ 1 h 34"/>
                  <a:gd name="T10" fmla="*/ 2 w 26"/>
                  <a:gd name="T11" fmla="*/ 0 h 34"/>
                  <a:gd name="T12" fmla="*/ 0 60000 65536"/>
                  <a:gd name="T13" fmla="*/ 0 60000 65536"/>
                  <a:gd name="T14" fmla="*/ 0 60000 65536"/>
                  <a:gd name="T15" fmla="*/ 0 60000 65536"/>
                  <a:gd name="T16" fmla="*/ 0 60000 65536"/>
                  <a:gd name="T17" fmla="*/ 0 60000 65536"/>
                  <a:gd name="T18" fmla="*/ 0 w 26"/>
                  <a:gd name="T19" fmla="*/ 0 h 34"/>
                  <a:gd name="T20" fmla="*/ 26 w 26"/>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26" h="34">
                    <a:moveTo>
                      <a:pt x="17" y="0"/>
                    </a:moveTo>
                    <a:lnTo>
                      <a:pt x="26" y="10"/>
                    </a:lnTo>
                    <a:lnTo>
                      <a:pt x="26" y="23"/>
                    </a:lnTo>
                    <a:lnTo>
                      <a:pt x="12" y="34"/>
                    </a:lnTo>
                    <a:lnTo>
                      <a:pt x="0" y="3"/>
                    </a:lnTo>
                    <a:lnTo>
                      <a:pt x="17" y="0"/>
                    </a:lnTo>
                    <a:close/>
                  </a:path>
                </a:pathLst>
              </a:custGeom>
              <a:solidFill>
                <a:srgbClr val="00335B"/>
              </a:solidFill>
              <a:ln w="9525">
                <a:noFill/>
                <a:round/>
                <a:headEnd/>
                <a:tailEnd/>
              </a:ln>
            </p:spPr>
            <p:txBody>
              <a:bodyPr rot="10800000" vert="eaVert"/>
              <a:lstStyle/>
              <a:p>
                <a:endParaRPr lang="en-US" sz="2400"/>
              </a:p>
            </p:txBody>
          </p:sp>
          <p:sp>
            <p:nvSpPr>
              <p:cNvPr id="290" name="Freeform 342"/>
              <p:cNvSpPr>
                <a:spLocks noChangeAspect="1"/>
              </p:cNvSpPr>
              <p:nvPr/>
            </p:nvSpPr>
            <p:spPr bwMode="auto">
              <a:xfrm>
                <a:off x="4876" y="1861"/>
                <a:ext cx="24" cy="19"/>
              </a:xfrm>
              <a:custGeom>
                <a:avLst/>
                <a:gdLst>
                  <a:gd name="T0" fmla="*/ 2 w 48"/>
                  <a:gd name="T1" fmla="*/ 0 h 39"/>
                  <a:gd name="T2" fmla="*/ 3 w 48"/>
                  <a:gd name="T3" fmla="*/ 0 h 39"/>
                  <a:gd name="T4" fmla="*/ 3 w 48"/>
                  <a:gd name="T5" fmla="*/ 0 h 39"/>
                  <a:gd name="T6" fmla="*/ 3 w 48"/>
                  <a:gd name="T7" fmla="*/ 0 h 39"/>
                  <a:gd name="T8" fmla="*/ 3 w 48"/>
                  <a:gd name="T9" fmla="*/ 1 h 39"/>
                  <a:gd name="T10" fmla="*/ 3 w 48"/>
                  <a:gd name="T11" fmla="*/ 1 h 39"/>
                  <a:gd name="T12" fmla="*/ 3 w 48"/>
                  <a:gd name="T13" fmla="*/ 2 h 39"/>
                  <a:gd name="T14" fmla="*/ 3 w 48"/>
                  <a:gd name="T15" fmla="*/ 2 h 39"/>
                  <a:gd name="T16" fmla="*/ 2 w 48"/>
                  <a:gd name="T17" fmla="*/ 2 h 39"/>
                  <a:gd name="T18" fmla="*/ 1 w 48"/>
                  <a:gd name="T19" fmla="*/ 2 h 39"/>
                  <a:gd name="T20" fmla="*/ 1 w 48"/>
                  <a:gd name="T21" fmla="*/ 2 h 39"/>
                  <a:gd name="T22" fmla="*/ 1 w 48"/>
                  <a:gd name="T23" fmla="*/ 1 h 39"/>
                  <a:gd name="T24" fmla="*/ 0 w 48"/>
                  <a:gd name="T25" fmla="*/ 1 h 39"/>
                  <a:gd name="T26" fmla="*/ 1 w 48"/>
                  <a:gd name="T27" fmla="*/ 0 h 39"/>
                  <a:gd name="T28" fmla="*/ 1 w 48"/>
                  <a:gd name="T29" fmla="*/ 0 h 39"/>
                  <a:gd name="T30" fmla="*/ 1 w 48"/>
                  <a:gd name="T31" fmla="*/ 0 h 39"/>
                  <a:gd name="T32" fmla="*/ 2 w 48"/>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9"/>
                  <a:gd name="T53" fmla="*/ 48 w 48"/>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9">
                    <a:moveTo>
                      <a:pt x="24" y="0"/>
                    </a:moveTo>
                    <a:lnTo>
                      <a:pt x="33" y="1"/>
                    </a:lnTo>
                    <a:lnTo>
                      <a:pt x="41" y="6"/>
                    </a:lnTo>
                    <a:lnTo>
                      <a:pt x="46" y="13"/>
                    </a:lnTo>
                    <a:lnTo>
                      <a:pt x="48" y="20"/>
                    </a:lnTo>
                    <a:lnTo>
                      <a:pt x="46" y="28"/>
                    </a:lnTo>
                    <a:lnTo>
                      <a:pt x="41" y="33"/>
                    </a:lnTo>
                    <a:lnTo>
                      <a:pt x="33" y="38"/>
                    </a:lnTo>
                    <a:lnTo>
                      <a:pt x="24" y="39"/>
                    </a:lnTo>
                    <a:lnTo>
                      <a:pt x="14" y="38"/>
                    </a:lnTo>
                    <a:lnTo>
                      <a:pt x="6" y="33"/>
                    </a:lnTo>
                    <a:lnTo>
                      <a:pt x="2" y="28"/>
                    </a:lnTo>
                    <a:lnTo>
                      <a:pt x="0" y="20"/>
                    </a:lnTo>
                    <a:lnTo>
                      <a:pt x="2" y="13"/>
                    </a:lnTo>
                    <a:lnTo>
                      <a:pt x="6" y="6"/>
                    </a:lnTo>
                    <a:lnTo>
                      <a:pt x="14" y="1"/>
                    </a:lnTo>
                    <a:lnTo>
                      <a:pt x="24" y="0"/>
                    </a:lnTo>
                    <a:close/>
                  </a:path>
                </a:pathLst>
              </a:custGeom>
              <a:solidFill>
                <a:srgbClr val="00335B"/>
              </a:solidFill>
              <a:ln w="9525">
                <a:noFill/>
                <a:round/>
                <a:headEnd/>
                <a:tailEnd/>
              </a:ln>
            </p:spPr>
            <p:txBody>
              <a:bodyPr rot="10800000" vert="eaVert"/>
              <a:lstStyle/>
              <a:p>
                <a:endParaRPr lang="en-US" sz="2400"/>
              </a:p>
            </p:txBody>
          </p:sp>
          <p:sp>
            <p:nvSpPr>
              <p:cNvPr id="291" name="Freeform 343"/>
              <p:cNvSpPr>
                <a:spLocks noChangeAspect="1"/>
              </p:cNvSpPr>
              <p:nvPr/>
            </p:nvSpPr>
            <p:spPr bwMode="auto">
              <a:xfrm>
                <a:off x="5045" y="1852"/>
                <a:ext cx="17" cy="19"/>
              </a:xfrm>
              <a:custGeom>
                <a:avLst/>
                <a:gdLst>
                  <a:gd name="T0" fmla="*/ 2 w 33"/>
                  <a:gd name="T1" fmla="*/ 0 h 38"/>
                  <a:gd name="T2" fmla="*/ 2 w 33"/>
                  <a:gd name="T3" fmla="*/ 1 h 38"/>
                  <a:gd name="T4" fmla="*/ 2 w 33"/>
                  <a:gd name="T5" fmla="*/ 1 h 38"/>
                  <a:gd name="T6" fmla="*/ 2 w 33"/>
                  <a:gd name="T7" fmla="*/ 1 h 38"/>
                  <a:gd name="T8" fmla="*/ 3 w 33"/>
                  <a:gd name="T9" fmla="*/ 1 h 38"/>
                  <a:gd name="T10" fmla="*/ 2 w 33"/>
                  <a:gd name="T11" fmla="*/ 2 h 38"/>
                  <a:gd name="T12" fmla="*/ 2 w 33"/>
                  <a:gd name="T13" fmla="*/ 2 h 38"/>
                  <a:gd name="T14" fmla="*/ 2 w 33"/>
                  <a:gd name="T15" fmla="*/ 2 h 38"/>
                  <a:gd name="T16" fmla="*/ 2 w 33"/>
                  <a:gd name="T17" fmla="*/ 2 h 38"/>
                  <a:gd name="T18" fmla="*/ 1 w 33"/>
                  <a:gd name="T19" fmla="*/ 2 h 38"/>
                  <a:gd name="T20" fmla="*/ 1 w 33"/>
                  <a:gd name="T21" fmla="*/ 2 h 38"/>
                  <a:gd name="T22" fmla="*/ 1 w 33"/>
                  <a:gd name="T23" fmla="*/ 2 h 38"/>
                  <a:gd name="T24" fmla="*/ 0 w 33"/>
                  <a:gd name="T25" fmla="*/ 1 h 38"/>
                  <a:gd name="T26" fmla="*/ 1 w 33"/>
                  <a:gd name="T27" fmla="*/ 1 h 38"/>
                  <a:gd name="T28" fmla="*/ 1 w 33"/>
                  <a:gd name="T29" fmla="*/ 1 h 38"/>
                  <a:gd name="T30" fmla="*/ 1 w 33"/>
                  <a:gd name="T31" fmla="*/ 1 h 38"/>
                  <a:gd name="T32" fmla="*/ 2 w 33"/>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8"/>
                  <a:gd name="T53" fmla="*/ 33 w 33"/>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8">
                    <a:moveTo>
                      <a:pt x="17" y="0"/>
                    </a:moveTo>
                    <a:lnTo>
                      <a:pt x="24" y="1"/>
                    </a:lnTo>
                    <a:lnTo>
                      <a:pt x="29" y="4"/>
                    </a:lnTo>
                    <a:lnTo>
                      <a:pt x="32" y="10"/>
                    </a:lnTo>
                    <a:lnTo>
                      <a:pt x="33" y="18"/>
                    </a:lnTo>
                    <a:lnTo>
                      <a:pt x="32" y="26"/>
                    </a:lnTo>
                    <a:lnTo>
                      <a:pt x="29" y="32"/>
                    </a:lnTo>
                    <a:lnTo>
                      <a:pt x="24" y="37"/>
                    </a:lnTo>
                    <a:lnTo>
                      <a:pt x="17" y="38"/>
                    </a:lnTo>
                    <a:lnTo>
                      <a:pt x="10" y="37"/>
                    </a:lnTo>
                    <a:lnTo>
                      <a:pt x="6" y="32"/>
                    </a:lnTo>
                    <a:lnTo>
                      <a:pt x="1" y="26"/>
                    </a:lnTo>
                    <a:lnTo>
                      <a:pt x="0" y="18"/>
                    </a:lnTo>
                    <a:lnTo>
                      <a:pt x="1" y="10"/>
                    </a:lnTo>
                    <a:lnTo>
                      <a:pt x="6" y="4"/>
                    </a:lnTo>
                    <a:lnTo>
                      <a:pt x="10" y="1"/>
                    </a:lnTo>
                    <a:lnTo>
                      <a:pt x="17" y="0"/>
                    </a:lnTo>
                    <a:close/>
                  </a:path>
                </a:pathLst>
              </a:custGeom>
              <a:solidFill>
                <a:srgbClr val="00335B"/>
              </a:solidFill>
              <a:ln w="9525">
                <a:noFill/>
                <a:round/>
                <a:headEnd/>
                <a:tailEnd/>
              </a:ln>
            </p:spPr>
            <p:txBody>
              <a:bodyPr rot="10800000" vert="eaVert"/>
              <a:lstStyle/>
              <a:p>
                <a:endParaRPr lang="en-US" sz="2400"/>
              </a:p>
            </p:txBody>
          </p:sp>
          <p:sp>
            <p:nvSpPr>
              <p:cNvPr id="292" name="Freeform 344"/>
              <p:cNvSpPr>
                <a:spLocks noChangeAspect="1"/>
              </p:cNvSpPr>
              <p:nvPr/>
            </p:nvSpPr>
            <p:spPr bwMode="auto">
              <a:xfrm>
                <a:off x="4981" y="2103"/>
                <a:ext cx="10" cy="16"/>
              </a:xfrm>
              <a:custGeom>
                <a:avLst/>
                <a:gdLst>
                  <a:gd name="T0" fmla="*/ 1 w 20"/>
                  <a:gd name="T1" fmla="*/ 0 h 31"/>
                  <a:gd name="T2" fmla="*/ 1 w 20"/>
                  <a:gd name="T3" fmla="*/ 1 h 31"/>
                  <a:gd name="T4" fmla="*/ 1 w 20"/>
                  <a:gd name="T5" fmla="*/ 1 h 31"/>
                  <a:gd name="T6" fmla="*/ 1 w 20"/>
                  <a:gd name="T7" fmla="*/ 1 h 31"/>
                  <a:gd name="T8" fmla="*/ 1 w 20"/>
                  <a:gd name="T9" fmla="*/ 1 h 31"/>
                  <a:gd name="T10" fmla="*/ 1 w 20"/>
                  <a:gd name="T11" fmla="*/ 2 h 31"/>
                  <a:gd name="T12" fmla="*/ 1 w 20"/>
                  <a:gd name="T13" fmla="*/ 2 h 31"/>
                  <a:gd name="T14" fmla="*/ 1 w 20"/>
                  <a:gd name="T15" fmla="*/ 2 h 31"/>
                  <a:gd name="T16" fmla="*/ 1 w 20"/>
                  <a:gd name="T17" fmla="*/ 2 h 31"/>
                  <a:gd name="T18" fmla="*/ 1 w 20"/>
                  <a:gd name="T19" fmla="*/ 2 h 31"/>
                  <a:gd name="T20" fmla="*/ 1 w 20"/>
                  <a:gd name="T21" fmla="*/ 2 h 31"/>
                  <a:gd name="T22" fmla="*/ 1 w 20"/>
                  <a:gd name="T23" fmla="*/ 2 h 31"/>
                  <a:gd name="T24" fmla="*/ 0 w 20"/>
                  <a:gd name="T25" fmla="*/ 1 h 31"/>
                  <a:gd name="T26" fmla="*/ 1 w 20"/>
                  <a:gd name="T27" fmla="*/ 1 h 31"/>
                  <a:gd name="T28" fmla="*/ 1 w 20"/>
                  <a:gd name="T29" fmla="*/ 1 h 31"/>
                  <a:gd name="T30" fmla="*/ 1 w 20"/>
                  <a:gd name="T31" fmla="*/ 1 h 31"/>
                  <a:gd name="T32" fmla="*/ 1 w 20"/>
                  <a:gd name="T33" fmla="*/ 0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31"/>
                  <a:gd name="T53" fmla="*/ 20 w 20"/>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31">
                    <a:moveTo>
                      <a:pt x="11" y="0"/>
                    </a:moveTo>
                    <a:lnTo>
                      <a:pt x="14" y="1"/>
                    </a:lnTo>
                    <a:lnTo>
                      <a:pt x="18" y="5"/>
                    </a:lnTo>
                    <a:lnTo>
                      <a:pt x="19" y="9"/>
                    </a:lnTo>
                    <a:lnTo>
                      <a:pt x="20" y="16"/>
                    </a:lnTo>
                    <a:lnTo>
                      <a:pt x="19" y="22"/>
                    </a:lnTo>
                    <a:lnTo>
                      <a:pt x="18" y="27"/>
                    </a:lnTo>
                    <a:lnTo>
                      <a:pt x="14" y="30"/>
                    </a:lnTo>
                    <a:lnTo>
                      <a:pt x="11" y="31"/>
                    </a:lnTo>
                    <a:lnTo>
                      <a:pt x="6" y="30"/>
                    </a:lnTo>
                    <a:lnTo>
                      <a:pt x="4" y="27"/>
                    </a:lnTo>
                    <a:lnTo>
                      <a:pt x="1" y="22"/>
                    </a:lnTo>
                    <a:lnTo>
                      <a:pt x="0" y="16"/>
                    </a:lnTo>
                    <a:lnTo>
                      <a:pt x="1" y="9"/>
                    </a:lnTo>
                    <a:lnTo>
                      <a:pt x="4" y="5"/>
                    </a:lnTo>
                    <a:lnTo>
                      <a:pt x="6" y="1"/>
                    </a:lnTo>
                    <a:lnTo>
                      <a:pt x="11" y="0"/>
                    </a:lnTo>
                    <a:close/>
                  </a:path>
                </a:pathLst>
              </a:custGeom>
              <a:solidFill>
                <a:srgbClr val="00335B"/>
              </a:solidFill>
              <a:ln w="9525">
                <a:noFill/>
                <a:round/>
                <a:headEnd/>
                <a:tailEnd/>
              </a:ln>
            </p:spPr>
            <p:txBody>
              <a:bodyPr rot="10800000" vert="eaVert"/>
              <a:lstStyle/>
              <a:p>
                <a:endParaRPr lang="en-US" sz="2400"/>
              </a:p>
            </p:txBody>
          </p:sp>
          <p:sp>
            <p:nvSpPr>
              <p:cNvPr id="293" name="Freeform 345"/>
              <p:cNvSpPr>
                <a:spLocks noChangeAspect="1"/>
              </p:cNvSpPr>
              <p:nvPr/>
            </p:nvSpPr>
            <p:spPr bwMode="auto">
              <a:xfrm>
                <a:off x="5029" y="2267"/>
                <a:ext cx="16" cy="23"/>
              </a:xfrm>
              <a:custGeom>
                <a:avLst/>
                <a:gdLst>
                  <a:gd name="T0" fmla="*/ 1 w 31"/>
                  <a:gd name="T1" fmla="*/ 0 h 46"/>
                  <a:gd name="T2" fmla="*/ 2 w 31"/>
                  <a:gd name="T3" fmla="*/ 1 h 46"/>
                  <a:gd name="T4" fmla="*/ 2 w 31"/>
                  <a:gd name="T5" fmla="*/ 1 h 46"/>
                  <a:gd name="T6" fmla="*/ 2 w 31"/>
                  <a:gd name="T7" fmla="*/ 1 h 46"/>
                  <a:gd name="T8" fmla="*/ 2 w 31"/>
                  <a:gd name="T9" fmla="*/ 1 h 46"/>
                  <a:gd name="T10" fmla="*/ 2 w 31"/>
                  <a:gd name="T11" fmla="*/ 2 h 46"/>
                  <a:gd name="T12" fmla="*/ 2 w 31"/>
                  <a:gd name="T13" fmla="*/ 3 h 46"/>
                  <a:gd name="T14" fmla="*/ 2 w 31"/>
                  <a:gd name="T15" fmla="*/ 3 h 46"/>
                  <a:gd name="T16" fmla="*/ 1 w 31"/>
                  <a:gd name="T17" fmla="*/ 3 h 46"/>
                  <a:gd name="T18" fmla="*/ 1 w 31"/>
                  <a:gd name="T19" fmla="*/ 3 h 46"/>
                  <a:gd name="T20" fmla="*/ 1 w 31"/>
                  <a:gd name="T21" fmla="*/ 3 h 46"/>
                  <a:gd name="T22" fmla="*/ 1 w 31"/>
                  <a:gd name="T23" fmla="*/ 2 h 46"/>
                  <a:gd name="T24" fmla="*/ 0 w 31"/>
                  <a:gd name="T25" fmla="*/ 1 h 46"/>
                  <a:gd name="T26" fmla="*/ 1 w 31"/>
                  <a:gd name="T27" fmla="*/ 1 h 46"/>
                  <a:gd name="T28" fmla="*/ 1 w 31"/>
                  <a:gd name="T29" fmla="*/ 1 h 46"/>
                  <a:gd name="T30" fmla="*/ 1 w 31"/>
                  <a:gd name="T31" fmla="*/ 1 h 46"/>
                  <a:gd name="T32" fmla="*/ 1 w 3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46"/>
                  <a:gd name="T53" fmla="*/ 31 w 3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46">
                    <a:moveTo>
                      <a:pt x="16" y="0"/>
                    </a:moveTo>
                    <a:lnTo>
                      <a:pt x="22" y="3"/>
                    </a:lnTo>
                    <a:lnTo>
                      <a:pt x="26" y="7"/>
                    </a:lnTo>
                    <a:lnTo>
                      <a:pt x="30" y="14"/>
                    </a:lnTo>
                    <a:lnTo>
                      <a:pt x="31" y="23"/>
                    </a:lnTo>
                    <a:lnTo>
                      <a:pt x="30" y="32"/>
                    </a:lnTo>
                    <a:lnTo>
                      <a:pt x="26" y="39"/>
                    </a:lnTo>
                    <a:lnTo>
                      <a:pt x="22" y="44"/>
                    </a:lnTo>
                    <a:lnTo>
                      <a:pt x="16" y="46"/>
                    </a:lnTo>
                    <a:lnTo>
                      <a:pt x="10" y="44"/>
                    </a:lnTo>
                    <a:lnTo>
                      <a:pt x="5" y="39"/>
                    </a:lnTo>
                    <a:lnTo>
                      <a:pt x="1" y="32"/>
                    </a:lnTo>
                    <a:lnTo>
                      <a:pt x="0" y="23"/>
                    </a:lnTo>
                    <a:lnTo>
                      <a:pt x="1" y="14"/>
                    </a:lnTo>
                    <a:lnTo>
                      <a:pt x="5" y="7"/>
                    </a:lnTo>
                    <a:lnTo>
                      <a:pt x="10" y="3"/>
                    </a:lnTo>
                    <a:lnTo>
                      <a:pt x="16" y="0"/>
                    </a:lnTo>
                    <a:close/>
                  </a:path>
                </a:pathLst>
              </a:custGeom>
              <a:solidFill>
                <a:srgbClr val="00335B"/>
              </a:solidFill>
              <a:ln w="9525">
                <a:noFill/>
                <a:round/>
                <a:headEnd/>
                <a:tailEnd/>
              </a:ln>
            </p:spPr>
            <p:txBody>
              <a:bodyPr rot="10800000" vert="eaVert"/>
              <a:lstStyle/>
              <a:p>
                <a:endParaRPr lang="en-US" sz="2400"/>
              </a:p>
            </p:txBody>
          </p:sp>
          <p:sp>
            <p:nvSpPr>
              <p:cNvPr id="294" name="Freeform 346"/>
              <p:cNvSpPr>
                <a:spLocks noChangeAspect="1"/>
              </p:cNvSpPr>
              <p:nvPr/>
            </p:nvSpPr>
            <p:spPr bwMode="auto">
              <a:xfrm>
                <a:off x="4887" y="2262"/>
                <a:ext cx="18" cy="17"/>
              </a:xfrm>
              <a:custGeom>
                <a:avLst/>
                <a:gdLst>
                  <a:gd name="T0" fmla="*/ 2 w 34"/>
                  <a:gd name="T1" fmla="*/ 0 h 35"/>
                  <a:gd name="T2" fmla="*/ 2 w 34"/>
                  <a:gd name="T3" fmla="*/ 0 h 35"/>
                  <a:gd name="T4" fmla="*/ 2 w 34"/>
                  <a:gd name="T5" fmla="*/ 0 h 35"/>
                  <a:gd name="T6" fmla="*/ 3 w 34"/>
                  <a:gd name="T7" fmla="*/ 0 h 35"/>
                  <a:gd name="T8" fmla="*/ 3 w 34"/>
                  <a:gd name="T9" fmla="*/ 1 h 35"/>
                  <a:gd name="T10" fmla="*/ 3 w 34"/>
                  <a:gd name="T11" fmla="*/ 1 h 35"/>
                  <a:gd name="T12" fmla="*/ 2 w 34"/>
                  <a:gd name="T13" fmla="*/ 1 h 35"/>
                  <a:gd name="T14" fmla="*/ 2 w 34"/>
                  <a:gd name="T15" fmla="*/ 2 h 35"/>
                  <a:gd name="T16" fmla="*/ 2 w 34"/>
                  <a:gd name="T17" fmla="*/ 2 h 35"/>
                  <a:gd name="T18" fmla="*/ 1 w 34"/>
                  <a:gd name="T19" fmla="*/ 2 h 35"/>
                  <a:gd name="T20" fmla="*/ 1 w 34"/>
                  <a:gd name="T21" fmla="*/ 1 h 35"/>
                  <a:gd name="T22" fmla="*/ 1 w 34"/>
                  <a:gd name="T23" fmla="*/ 1 h 35"/>
                  <a:gd name="T24" fmla="*/ 0 w 34"/>
                  <a:gd name="T25" fmla="*/ 1 h 35"/>
                  <a:gd name="T26" fmla="*/ 1 w 34"/>
                  <a:gd name="T27" fmla="*/ 0 h 35"/>
                  <a:gd name="T28" fmla="*/ 1 w 34"/>
                  <a:gd name="T29" fmla="*/ 0 h 35"/>
                  <a:gd name="T30" fmla="*/ 1 w 34"/>
                  <a:gd name="T31" fmla="*/ 0 h 35"/>
                  <a:gd name="T32" fmla="*/ 2 w 34"/>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35"/>
                  <a:gd name="T53" fmla="*/ 34 w 34"/>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35">
                    <a:moveTo>
                      <a:pt x="17" y="0"/>
                    </a:moveTo>
                    <a:lnTo>
                      <a:pt x="24" y="1"/>
                    </a:lnTo>
                    <a:lnTo>
                      <a:pt x="29" y="5"/>
                    </a:lnTo>
                    <a:lnTo>
                      <a:pt x="33" y="10"/>
                    </a:lnTo>
                    <a:lnTo>
                      <a:pt x="34" y="17"/>
                    </a:lnTo>
                    <a:lnTo>
                      <a:pt x="33" y="24"/>
                    </a:lnTo>
                    <a:lnTo>
                      <a:pt x="29" y="29"/>
                    </a:lnTo>
                    <a:lnTo>
                      <a:pt x="24" y="33"/>
                    </a:lnTo>
                    <a:lnTo>
                      <a:pt x="17" y="35"/>
                    </a:lnTo>
                    <a:lnTo>
                      <a:pt x="10" y="33"/>
                    </a:lnTo>
                    <a:lnTo>
                      <a:pt x="5" y="29"/>
                    </a:lnTo>
                    <a:lnTo>
                      <a:pt x="1" y="24"/>
                    </a:lnTo>
                    <a:lnTo>
                      <a:pt x="0" y="17"/>
                    </a:lnTo>
                    <a:lnTo>
                      <a:pt x="1" y="10"/>
                    </a:lnTo>
                    <a:lnTo>
                      <a:pt x="5" y="5"/>
                    </a:lnTo>
                    <a:lnTo>
                      <a:pt x="10" y="1"/>
                    </a:lnTo>
                    <a:lnTo>
                      <a:pt x="17" y="0"/>
                    </a:lnTo>
                    <a:close/>
                  </a:path>
                </a:pathLst>
              </a:custGeom>
              <a:solidFill>
                <a:srgbClr val="00335B"/>
              </a:solidFill>
              <a:ln w="9525">
                <a:noFill/>
                <a:round/>
                <a:headEnd/>
                <a:tailEnd/>
              </a:ln>
            </p:spPr>
            <p:txBody>
              <a:bodyPr rot="10800000" vert="eaVert"/>
              <a:lstStyle/>
              <a:p>
                <a:endParaRPr lang="en-US" sz="2400"/>
              </a:p>
            </p:txBody>
          </p:sp>
        </p:grpSp>
        <p:pic>
          <p:nvPicPr>
            <p:cNvPr id="9" name="Picture 347" descr="tetrahedron"/>
            <p:cNvPicPr>
              <a:picLocks noChangeAspect="1" noChangeArrowheads="1"/>
            </p:cNvPicPr>
            <p:nvPr/>
          </p:nvPicPr>
          <p:blipFill>
            <a:blip r:embed="rId2">
              <a:clrChange>
                <a:clrFrom>
                  <a:srgbClr val="F9F9F9"/>
                </a:clrFrom>
                <a:clrTo>
                  <a:srgbClr val="F9F9F9">
                    <a:alpha val="0"/>
                  </a:srgbClr>
                </a:clrTo>
              </a:clrChange>
            </a:blip>
            <a:srcRect/>
            <a:stretch>
              <a:fillRect/>
            </a:stretch>
          </p:blipFill>
          <p:spPr bwMode="auto">
            <a:xfrm>
              <a:off x="2335" y="3013"/>
              <a:ext cx="336" cy="298"/>
            </a:xfrm>
            <a:prstGeom prst="rect">
              <a:avLst/>
            </a:prstGeom>
            <a:noFill/>
            <a:ln w="9525">
              <a:noFill/>
              <a:miter lim="800000"/>
              <a:headEnd/>
              <a:tailEnd/>
            </a:ln>
          </p:spPr>
        </p:pic>
        <p:sp>
          <p:nvSpPr>
            <p:cNvPr id="10" name="Rectangle 348"/>
            <p:cNvSpPr>
              <a:spLocks noChangeArrowheads="1"/>
            </p:cNvSpPr>
            <p:nvPr/>
          </p:nvSpPr>
          <p:spPr bwMode="auto">
            <a:xfrm rot="5400000">
              <a:off x="1034" y="3004"/>
              <a:ext cx="240" cy="288"/>
            </a:xfrm>
            <a:prstGeom prst="rect">
              <a:avLst/>
            </a:prstGeom>
            <a:solidFill>
              <a:srgbClr val="5F5F5F"/>
            </a:solidFill>
            <a:ln w="9525">
              <a:noFill/>
              <a:miter lim="800000"/>
              <a:headEnd/>
              <a:tailEnd/>
            </a:ln>
          </p:spPr>
          <p:txBody>
            <a:bodyPr wrap="none" anchor="ctr"/>
            <a:lstStyle/>
            <a:p>
              <a:endParaRPr lang="en-US" sz="2400"/>
            </a:p>
          </p:txBody>
        </p:sp>
        <p:sp>
          <p:nvSpPr>
            <p:cNvPr id="11" name="Oval 349"/>
            <p:cNvSpPr>
              <a:spLocks noChangeArrowheads="1"/>
            </p:cNvSpPr>
            <p:nvPr/>
          </p:nvSpPr>
          <p:spPr bwMode="auto">
            <a:xfrm rot="5400000">
              <a:off x="1051" y="3014"/>
              <a:ext cx="206" cy="256"/>
            </a:xfrm>
            <a:prstGeom prst="ellipse">
              <a:avLst/>
            </a:prstGeom>
            <a:solidFill>
              <a:srgbClr val="808080"/>
            </a:solidFill>
            <a:ln w="9525">
              <a:noFill/>
              <a:round/>
              <a:headEnd/>
              <a:tailEnd/>
            </a:ln>
          </p:spPr>
          <p:txBody>
            <a:bodyPr wrap="none" anchor="ctr"/>
            <a:lstStyle/>
            <a:p>
              <a:endParaRPr lang="en-US" sz="2400"/>
            </a:p>
          </p:txBody>
        </p:sp>
        <p:sp>
          <p:nvSpPr>
            <p:cNvPr id="12" name="Oval 350"/>
            <p:cNvSpPr>
              <a:spLocks noChangeArrowheads="1"/>
            </p:cNvSpPr>
            <p:nvPr/>
          </p:nvSpPr>
          <p:spPr bwMode="auto">
            <a:xfrm rot="5400000">
              <a:off x="1068" y="3057"/>
              <a:ext cx="171" cy="160"/>
            </a:xfrm>
            <a:prstGeom prst="ellipse">
              <a:avLst/>
            </a:prstGeom>
            <a:solidFill>
              <a:srgbClr val="969696"/>
            </a:solidFill>
            <a:ln w="9525">
              <a:noFill/>
              <a:round/>
              <a:headEnd/>
              <a:tailEnd/>
            </a:ln>
          </p:spPr>
          <p:txBody>
            <a:bodyPr wrap="none" anchor="ctr"/>
            <a:lstStyle/>
            <a:p>
              <a:endParaRPr lang="en-US" sz="2400"/>
            </a:p>
          </p:txBody>
        </p:sp>
        <p:sp>
          <p:nvSpPr>
            <p:cNvPr id="13" name="Oval 351"/>
            <p:cNvSpPr>
              <a:spLocks noChangeArrowheads="1"/>
            </p:cNvSpPr>
            <p:nvPr/>
          </p:nvSpPr>
          <p:spPr bwMode="auto">
            <a:xfrm rot="5400000">
              <a:off x="1085" y="3086"/>
              <a:ext cx="137" cy="96"/>
            </a:xfrm>
            <a:prstGeom prst="ellipse">
              <a:avLst/>
            </a:prstGeom>
            <a:solidFill>
              <a:srgbClr val="C0C0C0"/>
            </a:solidFill>
            <a:ln w="9525">
              <a:noFill/>
              <a:round/>
              <a:headEnd/>
              <a:tailEnd/>
            </a:ln>
          </p:spPr>
          <p:txBody>
            <a:bodyPr wrap="none" anchor="ctr"/>
            <a:lstStyle/>
            <a:p>
              <a:endParaRPr lang="en-US" sz="2400"/>
            </a:p>
          </p:txBody>
        </p:sp>
        <p:sp>
          <p:nvSpPr>
            <p:cNvPr id="14" name="Oval 352"/>
            <p:cNvSpPr>
              <a:spLocks noChangeArrowheads="1"/>
            </p:cNvSpPr>
            <p:nvPr/>
          </p:nvSpPr>
          <p:spPr bwMode="auto">
            <a:xfrm rot="5400000">
              <a:off x="1111" y="3106"/>
              <a:ext cx="86" cy="32"/>
            </a:xfrm>
            <a:prstGeom prst="ellipse">
              <a:avLst/>
            </a:prstGeom>
            <a:solidFill>
              <a:srgbClr val="FFFFFF"/>
            </a:solidFill>
            <a:ln w="9525">
              <a:noFill/>
              <a:round/>
              <a:headEnd/>
              <a:tailEnd/>
            </a:ln>
          </p:spPr>
          <p:txBody>
            <a:bodyPr wrap="none" anchor="ctr"/>
            <a:lstStyle/>
            <a:p>
              <a:endParaRPr lang="en-US" sz="2400"/>
            </a:p>
          </p:txBody>
        </p:sp>
        <p:sp>
          <p:nvSpPr>
            <p:cNvPr id="15" name="Line 353"/>
            <p:cNvSpPr>
              <a:spLocks noChangeShapeType="1"/>
            </p:cNvSpPr>
            <p:nvPr/>
          </p:nvSpPr>
          <p:spPr bwMode="auto">
            <a:xfrm rot="5400000" flipV="1">
              <a:off x="990" y="3064"/>
              <a:ext cx="103" cy="32"/>
            </a:xfrm>
            <a:prstGeom prst="line">
              <a:avLst/>
            </a:prstGeom>
            <a:noFill/>
            <a:ln w="19050">
              <a:solidFill>
                <a:srgbClr val="C82626"/>
              </a:solidFill>
              <a:round/>
              <a:headEnd type="none" w="sm" len="sm"/>
              <a:tailEnd type="none" w="sm" len="sm"/>
            </a:ln>
          </p:spPr>
          <p:txBody>
            <a:bodyPr/>
            <a:lstStyle/>
            <a:p>
              <a:endParaRPr lang="en-US" sz="2400"/>
            </a:p>
          </p:txBody>
        </p:sp>
        <p:sp>
          <p:nvSpPr>
            <p:cNvPr id="16" name="Line 354"/>
            <p:cNvSpPr>
              <a:spLocks noChangeShapeType="1"/>
            </p:cNvSpPr>
            <p:nvPr/>
          </p:nvSpPr>
          <p:spPr bwMode="auto">
            <a:xfrm rot="5400000" flipV="1">
              <a:off x="1073" y="3116"/>
              <a:ext cx="34" cy="64"/>
            </a:xfrm>
            <a:prstGeom prst="line">
              <a:avLst/>
            </a:prstGeom>
            <a:noFill/>
            <a:ln w="19050">
              <a:solidFill>
                <a:srgbClr val="C82626"/>
              </a:solidFill>
              <a:round/>
              <a:headEnd type="none" w="sm" len="sm"/>
              <a:tailEnd type="none" w="sm" len="sm"/>
            </a:ln>
          </p:spPr>
          <p:txBody>
            <a:bodyPr/>
            <a:lstStyle/>
            <a:p>
              <a:endParaRPr lang="en-US" sz="2400"/>
            </a:p>
          </p:txBody>
        </p:sp>
        <p:sp>
          <p:nvSpPr>
            <p:cNvPr id="17" name="Freeform 355"/>
            <p:cNvSpPr>
              <a:spLocks/>
            </p:cNvSpPr>
            <p:nvPr/>
          </p:nvSpPr>
          <p:spPr bwMode="auto">
            <a:xfrm>
              <a:off x="1120" y="3125"/>
              <a:ext cx="34" cy="38"/>
            </a:xfrm>
            <a:custGeom>
              <a:avLst/>
              <a:gdLst>
                <a:gd name="T0" fmla="*/ 0 w 51"/>
                <a:gd name="T1" fmla="*/ 14 h 53"/>
                <a:gd name="T2" fmla="*/ 10 w 51"/>
                <a:gd name="T3" fmla="*/ 0 h 53"/>
                <a:gd name="T4" fmla="*/ 0 60000 65536"/>
                <a:gd name="T5" fmla="*/ 0 60000 65536"/>
                <a:gd name="T6" fmla="*/ 0 w 51"/>
                <a:gd name="T7" fmla="*/ 0 h 53"/>
                <a:gd name="T8" fmla="*/ 51 w 51"/>
                <a:gd name="T9" fmla="*/ 53 h 53"/>
              </a:gdLst>
              <a:ahLst/>
              <a:cxnLst>
                <a:cxn ang="T4">
                  <a:pos x="T0" y="T1"/>
                </a:cxn>
                <a:cxn ang="T5">
                  <a:pos x="T2" y="T3"/>
                </a:cxn>
              </a:cxnLst>
              <a:rect l="T6" t="T7" r="T8" b="T9"/>
              <a:pathLst>
                <a:path w="51" h="53">
                  <a:moveTo>
                    <a:pt x="0" y="53"/>
                  </a:moveTo>
                  <a:lnTo>
                    <a:pt x="51" y="0"/>
                  </a:lnTo>
                </a:path>
              </a:pathLst>
            </a:custGeom>
            <a:noFill/>
            <a:ln w="19050">
              <a:solidFill>
                <a:srgbClr val="C82626"/>
              </a:solidFill>
              <a:round/>
              <a:headEnd type="none" w="sm" len="sm"/>
              <a:tailEnd type="none" w="sm" len="sm"/>
            </a:ln>
          </p:spPr>
          <p:txBody>
            <a:bodyPr/>
            <a:lstStyle/>
            <a:p>
              <a:endParaRPr lang="en-US" sz="2400"/>
            </a:p>
          </p:txBody>
        </p:sp>
        <p:sp>
          <p:nvSpPr>
            <p:cNvPr id="18" name="Rectangle 356"/>
            <p:cNvSpPr>
              <a:spLocks noChangeArrowheads="1"/>
            </p:cNvSpPr>
            <p:nvPr/>
          </p:nvSpPr>
          <p:spPr bwMode="auto">
            <a:xfrm>
              <a:off x="1010" y="3028"/>
              <a:ext cx="288" cy="240"/>
            </a:xfrm>
            <a:prstGeom prst="rect">
              <a:avLst/>
            </a:prstGeom>
            <a:noFill/>
            <a:ln w="19050">
              <a:solidFill>
                <a:schemeClr val="tx1"/>
              </a:solidFill>
              <a:miter lim="800000"/>
              <a:headEnd/>
              <a:tailEnd/>
            </a:ln>
          </p:spPr>
          <p:txBody>
            <a:bodyPr wrap="none" anchor="ctr"/>
            <a:lstStyle/>
            <a:p>
              <a:endParaRPr lang="en-US" sz="2400"/>
            </a:p>
          </p:txBody>
        </p:sp>
        <p:sp>
          <p:nvSpPr>
            <p:cNvPr id="19" name="Text Box 358"/>
            <p:cNvSpPr txBox="1">
              <a:spLocks noChangeArrowheads="1"/>
            </p:cNvSpPr>
            <p:nvPr/>
          </p:nvSpPr>
          <p:spPr bwMode="auto">
            <a:xfrm>
              <a:off x="773" y="3303"/>
              <a:ext cx="1392" cy="159"/>
            </a:xfrm>
            <a:prstGeom prst="rect">
              <a:avLst/>
            </a:prstGeom>
            <a:noFill/>
            <a:ln w="9525">
              <a:noFill/>
              <a:miter lim="800000"/>
              <a:headEnd/>
              <a:tailEnd/>
            </a:ln>
          </p:spPr>
          <p:txBody>
            <a:bodyPr>
              <a:spAutoFit/>
            </a:bodyPr>
            <a:lstStyle/>
            <a:p>
              <a:pPr algn="ctr">
                <a:spcBef>
                  <a:spcPct val="50000"/>
                </a:spcBef>
                <a:buClrTx/>
                <a:buSzTx/>
                <a:buFontTx/>
                <a:buNone/>
              </a:pPr>
              <a:r>
                <a:rPr lang="en-US" sz="2000" b="1" dirty="0">
                  <a:solidFill>
                    <a:schemeClr val="tx1"/>
                  </a:solidFill>
                  <a:latin typeface="Times New Roman" pitchFamily="18" charset="0"/>
                </a:rPr>
                <a:t>Gradient </a:t>
              </a:r>
              <a:r>
                <a:rPr lang="en-US" sz="2000" b="1" dirty="0" smtClean="0">
                  <a:solidFill>
                    <a:schemeClr val="tx1"/>
                  </a:solidFill>
                  <a:latin typeface="Times New Roman" pitchFamily="18" charset="0"/>
                </a:rPr>
                <a:t>            </a:t>
              </a:r>
              <a:r>
                <a:rPr lang="en-US" sz="2000" b="1" dirty="0">
                  <a:solidFill>
                    <a:schemeClr val="tx1"/>
                  </a:solidFill>
                  <a:latin typeface="Times New Roman" pitchFamily="18" charset="0"/>
                </a:rPr>
                <a:t>Genetic</a:t>
              </a:r>
            </a:p>
          </p:txBody>
        </p:sp>
        <p:sp>
          <p:nvSpPr>
            <p:cNvPr id="20" name="Text Box 359"/>
            <p:cNvSpPr txBox="1">
              <a:spLocks noChangeArrowheads="1"/>
            </p:cNvSpPr>
            <p:nvPr/>
          </p:nvSpPr>
          <p:spPr bwMode="auto">
            <a:xfrm>
              <a:off x="2163" y="3303"/>
              <a:ext cx="1296" cy="159"/>
            </a:xfrm>
            <a:prstGeom prst="rect">
              <a:avLst/>
            </a:prstGeom>
            <a:noFill/>
            <a:ln w="9525">
              <a:noFill/>
              <a:miter lim="800000"/>
              <a:headEnd/>
              <a:tailEnd/>
            </a:ln>
          </p:spPr>
          <p:txBody>
            <a:bodyPr>
              <a:spAutoFit/>
            </a:bodyPr>
            <a:lstStyle/>
            <a:p>
              <a:pPr algn="ctr">
                <a:spcBef>
                  <a:spcPct val="50000"/>
                </a:spcBef>
                <a:buClrTx/>
                <a:buSzTx/>
                <a:buFontTx/>
                <a:buNone/>
              </a:pPr>
              <a:r>
                <a:rPr lang="en-US" sz="2000" b="1" dirty="0">
                  <a:solidFill>
                    <a:schemeClr val="tx1"/>
                  </a:solidFill>
                  <a:latin typeface="Times New Roman" pitchFamily="18" charset="0"/>
                </a:rPr>
                <a:t>Simplex       </a:t>
              </a:r>
              <a:r>
                <a:rPr lang="en-US" sz="2000" b="1" dirty="0" smtClean="0">
                  <a:solidFill>
                    <a:schemeClr val="tx1"/>
                  </a:solidFill>
                  <a:latin typeface="Times New Roman" pitchFamily="18" charset="0"/>
                </a:rPr>
                <a:t>         </a:t>
              </a:r>
              <a:r>
                <a:rPr lang="en-US" sz="2000" b="1" dirty="0">
                  <a:solidFill>
                    <a:schemeClr val="tx1"/>
                  </a:solidFill>
                  <a:latin typeface="Times New Roman" pitchFamily="18" charset="0"/>
                </a:rPr>
                <a:t>Other</a:t>
              </a:r>
            </a:p>
          </p:txBody>
        </p:sp>
        <p:sp>
          <p:nvSpPr>
            <p:cNvPr id="21" name="AutoShape 360"/>
            <p:cNvSpPr>
              <a:spLocks noChangeArrowheads="1"/>
            </p:cNvSpPr>
            <p:nvPr/>
          </p:nvSpPr>
          <p:spPr bwMode="auto">
            <a:xfrm>
              <a:off x="3055" y="3028"/>
              <a:ext cx="240" cy="240"/>
            </a:xfrm>
            <a:prstGeom prst="roundRect">
              <a:avLst>
                <a:gd name="adj" fmla="val 16667"/>
              </a:avLst>
            </a:prstGeom>
            <a:noFill/>
            <a:ln w="25400">
              <a:solidFill>
                <a:schemeClr val="tx1"/>
              </a:solidFill>
              <a:round/>
              <a:headEnd/>
              <a:tailEnd/>
            </a:ln>
          </p:spPr>
          <p:txBody>
            <a:bodyPr wrap="none" anchor="ctr"/>
            <a:lstStyle/>
            <a:p>
              <a:pPr algn="ctr">
                <a:buClrTx/>
                <a:buSzTx/>
                <a:buFontTx/>
                <a:buNone/>
              </a:pPr>
              <a:r>
                <a:rPr lang="en-US" sz="3200" b="1">
                  <a:solidFill>
                    <a:srgbClr val="B04422"/>
                  </a:solidFill>
                  <a:latin typeface="Times New Roman" pitchFamily="18" charset="0"/>
                  <a:cs typeface="Times New Roman" pitchFamily="18" charset="0"/>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Default Design">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15736</TotalTime>
  <Words>1165</Words>
  <Application>Microsoft Office PowerPoint</Application>
  <PresentationFormat>On-screen Show (4:3)</PresentationFormat>
  <Paragraphs>262</Paragraphs>
  <Slides>29</Slides>
  <Notes>10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29</vt:i4>
      </vt:variant>
    </vt:vector>
  </HeadingPairs>
  <TitlesOfParts>
    <vt:vector size="33" baseType="lpstr">
      <vt:lpstr>1_Default Design</vt:lpstr>
      <vt:lpstr>3_Default Design</vt:lpstr>
      <vt:lpstr>2_Default Design</vt:lpstr>
      <vt:lpstr>Equation</vt:lpstr>
      <vt:lpstr>A General Framework for Trajectory Optimization with Respect to Multiple Measures</vt:lpstr>
      <vt:lpstr>Introduction</vt:lpstr>
      <vt:lpstr>Mission Statement</vt:lpstr>
      <vt:lpstr>Potential Benefits</vt:lpstr>
      <vt:lpstr>Approach</vt:lpstr>
      <vt:lpstr>Navigation by Trajectory Optimization</vt:lpstr>
      <vt:lpstr>Framing the Navigation Problem</vt:lpstr>
      <vt:lpstr>Visualizing the Problem Structure</vt:lpstr>
      <vt:lpstr>Optimization Concept</vt:lpstr>
      <vt:lpstr>DynamicModel Details</vt:lpstr>
      <vt:lpstr>Measure Details</vt:lpstr>
      <vt:lpstr>Incremental Measure: Visual Tracking</vt:lpstr>
      <vt:lpstr>Participation</vt:lpstr>
      <vt:lpstr>Slide 14</vt:lpstr>
      <vt:lpstr>Slide 15</vt:lpstr>
      <vt:lpstr>Slide 16</vt:lpstr>
      <vt:lpstr>Managing Multiple Algorithms and Sensors</vt:lpstr>
      <vt:lpstr>System Integrator Perspective</vt:lpstr>
      <vt:lpstr>Trajectory Optimization: Weighted Least Squares</vt:lpstr>
      <vt:lpstr>Trajectory Optimization: Weighted Least Squares</vt:lpstr>
      <vt:lpstr>Trajectory Optimization: Generalized Least Squares</vt:lpstr>
      <vt:lpstr>Trajectory Optimization: Relative Least Squares</vt:lpstr>
      <vt:lpstr>Framework Variables and Functions</vt:lpstr>
      <vt:lpstr>Visualizing the Problem Structure</vt:lpstr>
      <vt:lpstr>Absolute Measure: “I am near McDonalds”</vt:lpstr>
      <vt:lpstr>Software Licensing and Distribution</vt:lpstr>
      <vt:lpstr>Layer Diagram for Embedded Systems</vt:lpstr>
      <vt:lpstr>Layer Diagram for Developers</vt:lpstr>
      <vt:lpstr>How to Implement a TOMMAS Component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David D. Diel</cp:lastModifiedBy>
  <cp:revision>1287</cp:revision>
  <cp:lastPrinted>1601-01-01T00:00:00Z</cp:lastPrinted>
  <dcterms:created xsi:type="dcterms:W3CDTF">2010-05-31T17:43:18Z</dcterms:created>
  <dcterms:modified xsi:type="dcterms:W3CDTF">2011-05-24T21:16:09Z</dcterms:modified>
</cp:coreProperties>
</file>