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</p:sldIdLst>
  <p:sldSz cx="6911975" cy="414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CCCC"/>
    <a:srgbClr val="FFFFCC"/>
    <a:srgbClr val="CCFFCC"/>
    <a:srgbClr val="6699FF"/>
    <a:srgbClr val="99FFCC"/>
    <a:srgbClr val="CCECFF"/>
    <a:srgbClr val="FF99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4"/>
    <p:restoredTop sz="87633" autoAdjust="0"/>
  </p:normalViewPr>
  <p:slideViewPr>
    <p:cSldViewPr snapToGrid="0" snapToObjects="1">
      <p:cViewPr varScale="1">
        <p:scale>
          <a:sx n="156" d="100"/>
          <a:sy n="156" d="100"/>
        </p:scale>
        <p:origin x="16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8C77E-07AA-481B-8E12-DDCFD6FD7E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CB1013-0FB3-4F96-9729-8FFCB830940B}">
      <dgm:prSet/>
      <dgm:spPr>
        <a:solidFill>
          <a:schemeClr val="accent4">
            <a:lumMod val="20000"/>
            <a:lumOff val="80000"/>
          </a:schemeClr>
        </a:solidFill>
        <a:ln w="6350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CLS</a:t>
          </a:r>
          <a:endParaRPr lang="zh-CN" dirty="0">
            <a:solidFill>
              <a:schemeClr val="tx1"/>
            </a:solidFill>
          </a:endParaRPr>
        </a:p>
      </dgm:t>
    </dgm:pt>
    <dgm:pt modelId="{E8AF094B-94C3-43A3-8C6B-634BBCA29B16}" type="parTrans" cxnId="{73A31287-15B9-4D69-BD50-DB233B306AA4}">
      <dgm:prSet/>
      <dgm:spPr/>
      <dgm:t>
        <a:bodyPr/>
        <a:lstStyle/>
        <a:p>
          <a:endParaRPr lang="zh-CN" altLang="en-US"/>
        </a:p>
      </dgm:t>
    </dgm:pt>
    <dgm:pt modelId="{8DBFA89E-4C1C-4110-A17B-983DC27D092C}" type="sibTrans" cxnId="{73A31287-15B9-4D69-BD50-DB233B306AA4}">
      <dgm:prSet/>
      <dgm:spPr/>
      <dgm:t>
        <a:bodyPr/>
        <a:lstStyle/>
        <a:p>
          <a:endParaRPr lang="zh-CN" altLang="en-US"/>
        </a:p>
      </dgm:t>
    </dgm:pt>
    <dgm:pt modelId="{ED0D9234-F2D3-41F2-8EE9-D09F2F8EB3E8}" type="pres">
      <dgm:prSet presAssocID="{9A38C77E-07AA-481B-8E12-DDCFD6FD7EF1}" presName="Name0" presStyleCnt="0">
        <dgm:presLayoutVars>
          <dgm:dir/>
          <dgm:resizeHandles val="exact"/>
        </dgm:presLayoutVars>
      </dgm:prSet>
      <dgm:spPr/>
    </dgm:pt>
    <dgm:pt modelId="{3154BA59-05E3-461F-BF77-7636DE5C1579}" type="pres">
      <dgm:prSet presAssocID="{11CB1013-0FB3-4F96-9729-8FFCB830940B}" presName="node" presStyleLbl="node1" presStyleIdx="0" presStyleCnt="1">
        <dgm:presLayoutVars>
          <dgm:bulletEnabled val="1"/>
        </dgm:presLayoutVars>
      </dgm:prSet>
      <dgm:spPr/>
    </dgm:pt>
  </dgm:ptLst>
  <dgm:cxnLst>
    <dgm:cxn modelId="{B33FDF56-3A14-4BED-8148-F8A838718A6B}" type="presOf" srcId="{9A38C77E-07AA-481B-8E12-DDCFD6FD7EF1}" destId="{ED0D9234-F2D3-41F2-8EE9-D09F2F8EB3E8}" srcOrd="0" destOrd="0" presId="urn:microsoft.com/office/officeart/2005/8/layout/process1"/>
    <dgm:cxn modelId="{73A31287-15B9-4D69-BD50-DB233B306AA4}" srcId="{9A38C77E-07AA-481B-8E12-DDCFD6FD7EF1}" destId="{11CB1013-0FB3-4F96-9729-8FFCB830940B}" srcOrd="0" destOrd="0" parTransId="{E8AF094B-94C3-43A3-8C6B-634BBCA29B16}" sibTransId="{8DBFA89E-4C1C-4110-A17B-983DC27D092C}"/>
    <dgm:cxn modelId="{D7021B95-5715-41B3-B90F-9DEE114CF46A}" type="presOf" srcId="{11CB1013-0FB3-4F96-9729-8FFCB830940B}" destId="{3154BA59-05E3-461F-BF77-7636DE5C1579}" srcOrd="0" destOrd="0" presId="urn:microsoft.com/office/officeart/2005/8/layout/process1"/>
    <dgm:cxn modelId="{15E75345-47F5-465D-B53C-9E9F378576AD}" type="presParOf" srcId="{ED0D9234-F2D3-41F2-8EE9-D09F2F8EB3E8}" destId="{3154BA59-05E3-461F-BF77-7636DE5C157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C77E-07AA-481B-8E12-DDCFD6FD7E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D9234-F2D3-41F2-8EE9-D09F2F8EB3E8}" type="pres">
      <dgm:prSet presAssocID="{9A38C77E-07AA-481B-8E12-DDCFD6FD7EF1}" presName="Name0" presStyleCnt="0">
        <dgm:presLayoutVars>
          <dgm:dir/>
          <dgm:resizeHandles val="exact"/>
        </dgm:presLayoutVars>
      </dgm:prSet>
      <dgm:spPr/>
    </dgm:pt>
  </dgm:ptLst>
  <dgm:cxnLst>
    <dgm:cxn modelId="{B33FDF56-3A14-4BED-8148-F8A838718A6B}" type="presOf" srcId="{9A38C77E-07AA-481B-8E12-DDCFD6FD7EF1}" destId="{ED0D9234-F2D3-41F2-8EE9-D09F2F8EB3E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C77E-07AA-481B-8E12-DDCFD6FD7E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D9234-F2D3-41F2-8EE9-D09F2F8EB3E8}" type="pres">
      <dgm:prSet presAssocID="{9A38C77E-07AA-481B-8E12-DDCFD6FD7EF1}" presName="Name0" presStyleCnt="0">
        <dgm:presLayoutVars>
          <dgm:dir/>
          <dgm:resizeHandles val="exact"/>
        </dgm:presLayoutVars>
      </dgm:prSet>
      <dgm:spPr/>
    </dgm:pt>
  </dgm:ptLst>
  <dgm:cxnLst>
    <dgm:cxn modelId="{B33FDF56-3A14-4BED-8148-F8A838718A6B}" type="presOf" srcId="{9A38C77E-07AA-481B-8E12-DDCFD6FD7EF1}" destId="{ED0D9234-F2D3-41F2-8EE9-D09F2F8EB3E8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8C77E-07AA-481B-8E12-DDCFD6FD7E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D9234-F2D3-41F2-8EE9-D09F2F8EB3E8}" type="pres">
      <dgm:prSet presAssocID="{9A38C77E-07AA-481B-8E12-DDCFD6FD7EF1}" presName="Name0" presStyleCnt="0">
        <dgm:presLayoutVars>
          <dgm:dir/>
          <dgm:resizeHandles val="exact"/>
        </dgm:presLayoutVars>
      </dgm:prSet>
      <dgm:spPr/>
    </dgm:pt>
  </dgm:ptLst>
  <dgm:cxnLst>
    <dgm:cxn modelId="{B33FDF56-3A14-4BED-8148-F8A838718A6B}" type="presOf" srcId="{9A38C77E-07AA-481B-8E12-DDCFD6FD7EF1}" destId="{ED0D9234-F2D3-41F2-8EE9-D09F2F8EB3E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38C77E-07AA-481B-8E12-DDCFD6FD7E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CB1013-0FB3-4F96-9729-8FFCB830940B}">
      <dgm:prSet/>
      <dgm:spPr>
        <a:solidFill>
          <a:schemeClr val="accent4">
            <a:lumMod val="20000"/>
            <a:lumOff val="80000"/>
          </a:schemeClr>
        </a:solidFill>
        <a:ln w="6350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CLS</a:t>
          </a:r>
          <a:endParaRPr lang="zh-CN" dirty="0">
            <a:solidFill>
              <a:schemeClr val="tx1"/>
            </a:solidFill>
          </a:endParaRPr>
        </a:p>
      </dgm:t>
    </dgm:pt>
    <dgm:pt modelId="{E8AF094B-94C3-43A3-8C6B-634BBCA29B16}" type="parTrans" cxnId="{73A31287-15B9-4D69-BD50-DB233B306AA4}">
      <dgm:prSet/>
      <dgm:spPr/>
      <dgm:t>
        <a:bodyPr/>
        <a:lstStyle/>
        <a:p>
          <a:endParaRPr lang="zh-CN" altLang="en-US"/>
        </a:p>
      </dgm:t>
    </dgm:pt>
    <dgm:pt modelId="{8DBFA89E-4C1C-4110-A17B-983DC27D092C}" type="sibTrans" cxnId="{73A31287-15B9-4D69-BD50-DB233B306AA4}">
      <dgm:prSet/>
      <dgm:spPr/>
      <dgm:t>
        <a:bodyPr/>
        <a:lstStyle/>
        <a:p>
          <a:endParaRPr lang="zh-CN" altLang="en-US"/>
        </a:p>
      </dgm:t>
    </dgm:pt>
    <dgm:pt modelId="{ED0D9234-F2D3-41F2-8EE9-D09F2F8EB3E8}" type="pres">
      <dgm:prSet presAssocID="{9A38C77E-07AA-481B-8E12-DDCFD6FD7EF1}" presName="Name0" presStyleCnt="0">
        <dgm:presLayoutVars>
          <dgm:dir/>
          <dgm:resizeHandles val="exact"/>
        </dgm:presLayoutVars>
      </dgm:prSet>
      <dgm:spPr/>
    </dgm:pt>
    <dgm:pt modelId="{3154BA59-05E3-461F-BF77-7636DE5C1579}" type="pres">
      <dgm:prSet presAssocID="{11CB1013-0FB3-4F96-9729-8FFCB830940B}" presName="node" presStyleLbl="node1" presStyleIdx="0" presStyleCnt="1">
        <dgm:presLayoutVars>
          <dgm:bulletEnabled val="1"/>
        </dgm:presLayoutVars>
      </dgm:prSet>
      <dgm:spPr/>
    </dgm:pt>
  </dgm:ptLst>
  <dgm:cxnLst>
    <dgm:cxn modelId="{B33FDF56-3A14-4BED-8148-F8A838718A6B}" type="presOf" srcId="{9A38C77E-07AA-481B-8E12-DDCFD6FD7EF1}" destId="{ED0D9234-F2D3-41F2-8EE9-D09F2F8EB3E8}" srcOrd="0" destOrd="0" presId="urn:microsoft.com/office/officeart/2005/8/layout/process1"/>
    <dgm:cxn modelId="{73A31287-15B9-4D69-BD50-DB233B306AA4}" srcId="{9A38C77E-07AA-481B-8E12-DDCFD6FD7EF1}" destId="{11CB1013-0FB3-4F96-9729-8FFCB830940B}" srcOrd="0" destOrd="0" parTransId="{E8AF094B-94C3-43A3-8C6B-634BBCA29B16}" sibTransId="{8DBFA89E-4C1C-4110-A17B-983DC27D092C}"/>
    <dgm:cxn modelId="{D7021B95-5715-41B3-B90F-9DEE114CF46A}" type="presOf" srcId="{11CB1013-0FB3-4F96-9729-8FFCB830940B}" destId="{3154BA59-05E3-461F-BF77-7636DE5C1579}" srcOrd="0" destOrd="0" presId="urn:microsoft.com/office/officeart/2005/8/layout/process1"/>
    <dgm:cxn modelId="{15E75345-47F5-465D-B53C-9E9F378576AD}" type="presParOf" srcId="{ED0D9234-F2D3-41F2-8EE9-D09F2F8EB3E8}" destId="{3154BA59-05E3-461F-BF77-7636DE5C157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38C77E-07AA-481B-8E12-DDCFD6FD7E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D9234-F2D3-41F2-8EE9-D09F2F8EB3E8}" type="pres">
      <dgm:prSet presAssocID="{9A38C77E-07AA-481B-8E12-DDCFD6FD7EF1}" presName="Name0" presStyleCnt="0">
        <dgm:presLayoutVars>
          <dgm:dir/>
          <dgm:resizeHandles val="exact"/>
        </dgm:presLayoutVars>
      </dgm:prSet>
      <dgm:spPr/>
    </dgm:pt>
  </dgm:ptLst>
  <dgm:cxnLst>
    <dgm:cxn modelId="{B33FDF56-3A14-4BED-8148-F8A838718A6B}" type="presOf" srcId="{9A38C77E-07AA-481B-8E12-DDCFD6FD7EF1}" destId="{ED0D9234-F2D3-41F2-8EE9-D09F2F8EB3E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38C77E-07AA-481B-8E12-DDCFD6FD7E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D9234-F2D3-41F2-8EE9-D09F2F8EB3E8}" type="pres">
      <dgm:prSet presAssocID="{9A38C77E-07AA-481B-8E12-DDCFD6FD7EF1}" presName="Name0" presStyleCnt="0">
        <dgm:presLayoutVars>
          <dgm:dir/>
          <dgm:resizeHandles val="exact"/>
        </dgm:presLayoutVars>
      </dgm:prSet>
      <dgm:spPr/>
    </dgm:pt>
  </dgm:ptLst>
  <dgm:cxnLst>
    <dgm:cxn modelId="{B33FDF56-3A14-4BED-8148-F8A838718A6B}" type="presOf" srcId="{9A38C77E-07AA-481B-8E12-DDCFD6FD7EF1}" destId="{ED0D9234-F2D3-41F2-8EE9-D09F2F8EB3E8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38C77E-07AA-481B-8E12-DDCFD6FD7E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D9234-F2D3-41F2-8EE9-D09F2F8EB3E8}" type="pres">
      <dgm:prSet presAssocID="{9A38C77E-07AA-481B-8E12-DDCFD6FD7EF1}" presName="Name0" presStyleCnt="0">
        <dgm:presLayoutVars>
          <dgm:dir/>
          <dgm:resizeHandles val="exact"/>
        </dgm:presLayoutVars>
      </dgm:prSet>
      <dgm:spPr/>
    </dgm:pt>
  </dgm:ptLst>
  <dgm:cxnLst>
    <dgm:cxn modelId="{B33FDF56-3A14-4BED-8148-F8A838718A6B}" type="presOf" srcId="{9A38C77E-07AA-481B-8E12-DDCFD6FD7EF1}" destId="{ED0D9234-F2D3-41F2-8EE9-D09F2F8EB3E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4BA59-05E3-461F-BF77-7636DE5C1579}">
      <dsp:nvSpPr>
        <dsp:cNvPr id="0" name=""/>
        <dsp:cNvSpPr/>
      </dsp:nvSpPr>
      <dsp:spPr>
        <a:xfrm>
          <a:off x="143" y="8934"/>
          <a:ext cx="293609" cy="20919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63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CLS</a:t>
          </a:r>
          <a:endParaRPr lang="zh-CN" sz="900" kern="1200" dirty="0">
            <a:solidFill>
              <a:schemeClr val="tx1"/>
            </a:solidFill>
          </a:endParaRPr>
        </a:p>
      </dsp:txBody>
      <dsp:txXfrm>
        <a:off x="6270" y="15061"/>
        <a:ext cx="281355" cy="196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4BA59-05E3-461F-BF77-7636DE5C1579}">
      <dsp:nvSpPr>
        <dsp:cNvPr id="0" name=""/>
        <dsp:cNvSpPr/>
      </dsp:nvSpPr>
      <dsp:spPr>
        <a:xfrm>
          <a:off x="143" y="8934"/>
          <a:ext cx="293609" cy="20919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63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CLS</a:t>
          </a:r>
          <a:endParaRPr lang="zh-CN" sz="900" kern="1200" dirty="0">
            <a:solidFill>
              <a:schemeClr val="tx1"/>
            </a:solidFill>
          </a:endParaRPr>
        </a:p>
      </dsp:txBody>
      <dsp:txXfrm>
        <a:off x="6270" y="15061"/>
        <a:ext cx="281355" cy="196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46A2-4EE1-4845-8144-2D2AB7E7DC2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09F9B-C8B2-42FB-AAFA-BB0DDB719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5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09F9B-C8B2-42FB-AAFA-BB0DDB7195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8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09F9B-C8B2-42FB-AAFA-BB0DDB7195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09F9B-C8B2-42FB-AAFA-BB0DDB7195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0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09F9B-C8B2-42FB-AAFA-BB0DDB7195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2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09F9B-C8B2-42FB-AAFA-BB0DDB7195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5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997" y="678614"/>
            <a:ext cx="5183981" cy="1443614"/>
          </a:xfrm>
        </p:spPr>
        <p:txBody>
          <a:bodyPr anchor="b"/>
          <a:lstStyle>
            <a:lvl1pPr algn="ctr">
              <a:defRPr sz="3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177899"/>
            <a:ext cx="5183981" cy="1001123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187" indent="0" algn="ctr">
              <a:buNone/>
              <a:defRPr sz="1134"/>
            </a:lvl2pPr>
            <a:lvl3pPr marL="518373" indent="0" algn="ctr">
              <a:buNone/>
              <a:defRPr sz="1020"/>
            </a:lvl3pPr>
            <a:lvl4pPr marL="777560" indent="0" algn="ctr">
              <a:buNone/>
              <a:defRPr sz="907"/>
            </a:lvl4pPr>
            <a:lvl5pPr marL="1036747" indent="0" algn="ctr">
              <a:buNone/>
              <a:defRPr sz="907"/>
            </a:lvl5pPr>
            <a:lvl6pPr marL="1295933" indent="0" algn="ctr">
              <a:buNone/>
              <a:defRPr sz="907"/>
            </a:lvl6pPr>
            <a:lvl7pPr marL="1555120" indent="0" algn="ctr">
              <a:buNone/>
              <a:defRPr sz="907"/>
            </a:lvl7pPr>
            <a:lvl8pPr marL="1814307" indent="0" algn="ctr">
              <a:buNone/>
              <a:defRPr sz="907"/>
            </a:lvl8pPr>
            <a:lvl9pPr marL="2073493" indent="0" algn="ctr">
              <a:buNone/>
              <a:defRPr sz="9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1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20766"/>
            <a:ext cx="1490395" cy="35140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8" y="220766"/>
            <a:ext cx="4384784" cy="35140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93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07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033759"/>
            <a:ext cx="5961578" cy="1724849"/>
          </a:xfrm>
        </p:spPr>
        <p:txBody>
          <a:bodyPr anchor="b"/>
          <a:lstStyle>
            <a:lvl1pPr>
              <a:defRPr sz="3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2774925"/>
            <a:ext cx="5961578" cy="907058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1pPr>
            <a:lvl2pPr marL="25918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37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56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93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12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30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49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103827"/>
            <a:ext cx="2937589" cy="26309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103827"/>
            <a:ext cx="2937589" cy="26309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44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20766"/>
            <a:ext cx="5961578" cy="801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016481"/>
            <a:ext cx="2924089" cy="498162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514643"/>
            <a:ext cx="2924089" cy="2227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7" y="1016481"/>
            <a:ext cx="2938490" cy="498162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7" y="1514643"/>
            <a:ext cx="2938490" cy="2227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1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02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8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76437"/>
            <a:ext cx="2229292" cy="967528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597027"/>
            <a:ext cx="3499187" cy="2946738"/>
          </a:xfrm>
        </p:spPr>
        <p:txBody>
          <a:bodyPr/>
          <a:lstStyle>
            <a:lvl1pPr>
              <a:defRPr sz="1814"/>
            </a:lvl1pPr>
            <a:lvl2pPr>
              <a:defRPr sz="1587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9" y="1243965"/>
            <a:ext cx="2229292" cy="2304599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8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76437"/>
            <a:ext cx="2229292" cy="967528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597027"/>
            <a:ext cx="3499187" cy="2946738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187" indent="0">
              <a:buNone/>
              <a:defRPr sz="1587"/>
            </a:lvl2pPr>
            <a:lvl3pPr marL="518373" indent="0">
              <a:buNone/>
              <a:defRPr sz="1361"/>
            </a:lvl3pPr>
            <a:lvl4pPr marL="777560" indent="0">
              <a:buNone/>
              <a:defRPr sz="1134"/>
            </a:lvl4pPr>
            <a:lvl5pPr marL="1036747" indent="0">
              <a:buNone/>
              <a:defRPr sz="1134"/>
            </a:lvl5pPr>
            <a:lvl6pPr marL="1295933" indent="0">
              <a:buNone/>
              <a:defRPr sz="1134"/>
            </a:lvl6pPr>
            <a:lvl7pPr marL="1555120" indent="0">
              <a:buNone/>
              <a:defRPr sz="1134"/>
            </a:lvl7pPr>
            <a:lvl8pPr marL="1814307" indent="0">
              <a:buNone/>
              <a:defRPr sz="1134"/>
            </a:lvl8pPr>
            <a:lvl9pPr marL="2073493" indent="0">
              <a:buNone/>
              <a:defRPr sz="113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9" y="1243965"/>
            <a:ext cx="2229292" cy="2304599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58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20766"/>
            <a:ext cx="5961578" cy="801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103827"/>
            <a:ext cx="5961578" cy="2630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3843238"/>
            <a:ext cx="1555194" cy="220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B4B8-391E-3F4B-A85A-116A5E5C406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3843238"/>
            <a:ext cx="2332792" cy="220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3843238"/>
            <a:ext cx="1555194" cy="220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64DB-E70A-AF47-BA6F-5B5BF6782C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02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8373" rtl="0" eaLnBrk="1" latinLnBrk="0" hangingPunct="1">
        <a:lnSpc>
          <a:spcPct val="90000"/>
        </a:lnSpc>
        <a:spcBef>
          <a:spcPct val="0"/>
        </a:spcBef>
        <a:buNone/>
        <a:defRPr sz="2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93" indent="-129593" algn="l" defTabSz="518373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78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796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15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634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52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71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90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308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18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37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56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74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93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512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430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349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20DD3E-7CA4-474E-BFD8-8FFC87B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-1"/>
            <a:ext cx="6913563" cy="41481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1A390B-BC3A-314E-ADEE-9CAA33A407C4}"/>
              </a:ext>
            </a:extLst>
          </p:cNvPr>
          <p:cNvSpPr txBox="1"/>
          <p:nvPr/>
        </p:nvSpPr>
        <p:spPr>
          <a:xfrm>
            <a:off x="2440325" y="3082263"/>
            <a:ext cx="203132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队名：大佬带我飞</a:t>
            </a:r>
          </a:p>
          <a:p>
            <a:endParaRPr kumimoji="1" lang="zh-CN" altLang="en-US" sz="180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7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AC3B1-1462-4D4C-80D9-9A7CE7D7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62541-9F51-4789-ACAE-4CF1AD9AE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819EB-6B44-4116-A51C-954E1207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0AAD58-32AC-4263-9ECB-7C1B4386F547}"/>
              </a:ext>
            </a:extLst>
          </p:cNvPr>
          <p:cNvSpPr txBox="1"/>
          <p:nvPr/>
        </p:nvSpPr>
        <p:spPr>
          <a:xfrm>
            <a:off x="87657" y="316486"/>
            <a:ext cx="36827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1" dirty="0">
                <a:solidFill>
                  <a:schemeClr val="bg1">
                    <a:lumMod val="95000"/>
                  </a:schemeClr>
                </a:solidFill>
              </a:rPr>
              <a:t>Postprocess</a:t>
            </a:r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kumimoji="1" lang="en-US" altLang="zh-CN" sz="1801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xecution-guided </a:t>
            </a:r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）：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D3BBC5-D4F2-4E68-86A9-A9DECC361417}"/>
              </a:ext>
            </a:extLst>
          </p:cNvPr>
          <p:cNvSpPr txBox="1"/>
          <p:nvPr/>
        </p:nvSpPr>
        <p:spPr>
          <a:xfrm>
            <a:off x="475199" y="1022241"/>
            <a:ext cx="2826459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Real: span prediction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Text: value </a:t>
            </a:r>
            <a:r>
              <a:rPr kumimoji="1" lang="en-US" altLang="zh-CN" sz="1801" dirty="0">
                <a:solidFill>
                  <a:schemeClr val="bg1">
                    <a:lumMod val="95000"/>
                  </a:schemeClr>
                </a:solidFill>
              </a:rPr>
              <a:t>retrieval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EBC752-C23F-4C87-9DDB-3FFA5CFC2F01}"/>
              </a:ext>
            </a:extLst>
          </p:cNvPr>
          <p:cNvSpPr txBox="1"/>
          <p:nvPr/>
        </p:nvSpPr>
        <p:spPr>
          <a:xfrm>
            <a:off x="475199" y="1831520"/>
            <a:ext cx="282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Aggregation: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B74373-174B-4D11-9A52-43F747C01AAF}"/>
              </a:ext>
            </a:extLst>
          </p:cNvPr>
          <p:cNvSpPr txBox="1"/>
          <p:nvPr/>
        </p:nvSpPr>
        <p:spPr>
          <a:xfrm>
            <a:off x="475197" y="661093"/>
            <a:ext cx="282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W-Value: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077403-8E94-4F4C-B32D-1421391BD428}"/>
              </a:ext>
            </a:extLst>
          </p:cNvPr>
          <p:cNvSpPr txBox="1"/>
          <p:nvPr/>
        </p:nvSpPr>
        <p:spPr>
          <a:xfrm>
            <a:off x="475196" y="2154685"/>
            <a:ext cx="566785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Real: “ ”, COUNT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Text: “ ”, AVG, MAX, MIN, COUNT, SUM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E390E9-3F1C-42B5-B9C9-F04EC20D5CA4}"/>
              </a:ext>
            </a:extLst>
          </p:cNvPr>
          <p:cNvCxnSpPr/>
          <p:nvPr/>
        </p:nvCxnSpPr>
        <p:spPr>
          <a:xfrm>
            <a:off x="2233836" y="2338164"/>
            <a:ext cx="56459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1A02426-95E1-4E98-B573-8F2BA9811A01}"/>
              </a:ext>
            </a:extLst>
          </p:cNvPr>
          <p:cNvSpPr txBox="1"/>
          <p:nvPr/>
        </p:nvSpPr>
        <p:spPr>
          <a:xfrm>
            <a:off x="2871661" y="2147258"/>
            <a:ext cx="19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MASK [1,0,0,0,1,0]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5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71E4E-A798-4053-A327-6E1E4B98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28269-6633-4900-8667-D32BFEBA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97F14-92E1-44FF-8029-A720C91B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B2F9B6-EC32-44BB-A7DA-959EBEC277C8}"/>
              </a:ext>
            </a:extLst>
          </p:cNvPr>
          <p:cNvSpPr txBox="1"/>
          <p:nvPr/>
        </p:nvSpPr>
        <p:spPr>
          <a:xfrm>
            <a:off x="87657" y="316486"/>
            <a:ext cx="15890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1" dirty="0">
                <a:solidFill>
                  <a:schemeClr val="bg1">
                    <a:lumMod val="95000"/>
                  </a:schemeClr>
                </a:solidFill>
              </a:rPr>
              <a:t>Future Work</a:t>
            </a:r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1CB72C-D2EC-43F6-B2C9-17313827951E}"/>
              </a:ext>
            </a:extLst>
          </p:cNvPr>
          <p:cNvSpPr txBox="1"/>
          <p:nvPr/>
        </p:nvSpPr>
        <p:spPr>
          <a:xfrm>
            <a:off x="141110" y="691883"/>
            <a:ext cx="61637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>
                <a:solidFill>
                  <a:schemeClr val="bg1"/>
                </a:solidFill>
              </a:rPr>
              <a:t>数值单位的统一。（如：五角</a:t>
            </a:r>
            <a:r>
              <a:rPr kumimoji="1" lang="en-US" altLang="zh-CN" sz="1200" dirty="0">
                <a:solidFill>
                  <a:schemeClr val="bg1"/>
                </a:solidFill>
              </a:rPr>
              <a:t>=0.5</a:t>
            </a:r>
            <a:r>
              <a:rPr kumimoji="1" lang="zh-CN" altLang="en-US" sz="1200" dirty="0">
                <a:solidFill>
                  <a:schemeClr val="bg1"/>
                </a:solidFill>
              </a:rPr>
              <a:t>元  </a:t>
            </a:r>
            <a:r>
              <a:rPr kumimoji="1" lang="en-US" altLang="zh-CN" sz="1200" dirty="0">
                <a:solidFill>
                  <a:schemeClr val="bg1"/>
                </a:solidFill>
              </a:rPr>
              <a:t>500</a:t>
            </a:r>
            <a:r>
              <a:rPr kumimoji="1" lang="zh-CN" altLang="en-US" sz="1200" dirty="0">
                <a:solidFill>
                  <a:schemeClr val="bg1"/>
                </a:solidFill>
              </a:rPr>
              <a:t>米</a:t>
            </a:r>
            <a:r>
              <a:rPr kumimoji="1" lang="en-US" altLang="zh-CN" sz="1200" dirty="0">
                <a:solidFill>
                  <a:schemeClr val="bg1"/>
                </a:solidFill>
              </a:rPr>
              <a:t>=0.5</a:t>
            </a:r>
            <a:r>
              <a:rPr kumimoji="1" lang="zh-CN" altLang="en-US" sz="1200" dirty="0">
                <a:solidFill>
                  <a:schemeClr val="bg1"/>
                </a:solidFill>
              </a:rPr>
              <a:t>公里）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>
                <a:solidFill>
                  <a:schemeClr val="bg1"/>
                </a:solidFill>
              </a:rPr>
              <a:t>一些先验知识的关联和引用。（如：情人节</a:t>
            </a:r>
            <a:r>
              <a:rPr kumimoji="1" lang="en-US" altLang="zh-CN" sz="1200" dirty="0">
                <a:solidFill>
                  <a:schemeClr val="bg1"/>
                </a:solidFill>
              </a:rPr>
              <a:t>=2</a:t>
            </a:r>
            <a:r>
              <a:rPr kumimoji="1" lang="zh-CN" altLang="en-US" sz="1200" dirty="0">
                <a:solidFill>
                  <a:schemeClr val="bg1"/>
                </a:solidFill>
              </a:rPr>
              <a:t>月</a:t>
            </a:r>
            <a:r>
              <a:rPr kumimoji="1" lang="en-US" altLang="zh-CN" sz="1200" dirty="0">
                <a:solidFill>
                  <a:schemeClr val="bg1"/>
                </a:solidFill>
              </a:rPr>
              <a:t>14</a:t>
            </a:r>
            <a:r>
              <a:rPr kumimoji="1" lang="zh-CN" altLang="en-US" sz="1200" dirty="0">
                <a:solidFill>
                  <a:schemeClr val="bg1"/>
                </a:solidFill>
              </a:rPr>
              <a:t>日）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>
                <a:solidFill>
                  <a:schemeClr val="bg1"/>
                </a:solidFill>
              </a:rPr>
              <a:t>引入一些</a:t>
            </a:r>
            <a:r>
              <a:rPr kumimoji="1" lang="en-US" altLang="zh-CN" sz="1200" dirty="0">
                <a:solidFill>
                  <a:schemeClr val="bg1"/>
                </a:solidFill>
              </a:rPr>
              <a:t>NER</a:t>
            </a:r>
            <a:r>
              <a:rPr kumimoji="1" lang="zh-CN" altLang="en-US" sz="1200" dirty="0">
                <a:solidFill>
                  <a:schemeClr val="bg1"/>
                </a:solidFill>
              </a:rPr>
              <a:t>的模型和预处理，提高</a:t>
            </a:r>
            <a:r>
              <a:rPr kumimoji="1" lang="en-US" altLang="zh-CN" sz="1400" dirty="0">
                <a:solidFill>
                  <a:schemeClr val="bg1">
                    <a:lumMod val="95000"/>
                  </a:schemeClr>
                </a:solidFill>
              </a:rPr>
              <a:t>Value Retrieval Model</a:t>
            </a:r>
            <a:r>
              <a:rPr kumimoji="1" lang="zh-CN" altLang="en-US" sz="1400">
                <a:solidFill>
                  <a:schemeClr val="bg1">
                    <a:lumMod val="95000"/>
                  </a:schemeClr>
                </a:solidFill>
              </a:rPr>
              <a:t>的性能。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2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B0A6E-2E34-4023-85F1-7EF82D1F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080BA-A279-4DA8-89F6-0E606F58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832A2F-603A-4396-A4B8-6B4DA239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531883-4ECA-4F57-93B3-9602B8971DDB}"/>
              </a:ext>
            </a:extLst>
          </p:cNvPr>
          <p:cNvSpPr txBox="1"/>
          <p:nvPr/>
        </p:nvSpPr>
        <p:spPr>
          <a:xfrm>
            <a:off x="2345747" y="1750110"/>
            <a:ext cx="222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感谢聆听！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7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97E237-A86F-9C47-A3A6-B00EFF4D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FFF9BA-4959-48B5-AD15-72FFD9821B8C}"/>
              </a:ext>
            </a:extLst>
          </p:cNvPr>
          <p:cNvSpPr txBox="1"/>
          <p:nvPr/>
        </p:nvSpPr>
        <p:spPr>
          <a:xfrm>
            <a:off x="86592" y="316486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问题描述：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C5EA0-0F4C-4275-9EFD-DBE8C20E7F02}"/>
              </a:ext>
            </a:extLst>
          </p:cNvPr>
          <p:cNvSpPr txBox="1"/>
          <p:nvPr/>
        </p:nvSpPr>
        <p:spPr>
          <a:xfrm>
            <a:off x="141110" y="691883"/>
            <a:ext cx="616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对于给定通用领域的</a:t>
            </a:r>
            <a:r>
              <a:rPr kumimoji="1" lang="zh-CN" altLang="en-US" sz="1200" dirty="0">
                <a:solidFill>
                  <a:srgbClr val="FF0000"/>
                </a:solidFill>
              </a:rPr>
              <a:t>表格数据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kumimoji="1" lang="zh-CN" altLang="en-US" sz="1200" dirty="0">
                <a:solidFill>
                  <a:srgbClr val="FF0000"/>
                </a:solidFill>
              </a:rPr>
              <a:t>自然语言</a:t>
            </a:r>
            <a:r>
              <a:rPr kumimoji="1" lang="zh-CN" altLang="en-US" sz="1200" dirty="0">
                <a:solidFill>
                  <a:schemeClr val="bg1"/>
                </a:solidFill>
              </a:rPr>
              <a:t>，生成与之相对应的</a:t>
            </a:r>
            <a:r>
              <a:rPr kumimoji="1" lang="en-US" altLang="zh-CN" sz="1200" dirty="0">
                <a:solidFill>
                  <a:srgbClr val="FF0000"/>
                </a:solidFill>
              </a:rPr>
              <a:t>SQL </a:t>
            </a:r>
            <a:r>
              <a:rPr kumimoji="1" lang="en-US" altLang="zh-CN" sz="1200" dirty="0">
                <a:solidFill>
                  <a:schemeClr val="bg1"/>
                </a:solidFill>
              </a:rPr>
              <a:t>(Structured Query Language)</a:t>
            </a:r>
            <a:r>
              <a:rPr kumimoji="1" lang="zh-CN" altLang="en-US" sz="1200" dirty="0">
                <a:solidFill>
                  <a:schemeClr val="bg1"/>
                </a:solidFill>
              </a:rPr>
              <a:t>语句。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660B43-CCB9-493E-9286-F187F542DAB3}"/>
              </a:ext>
            </a:extLst>
          </p:cNvPr>
          <p:cNvSpPr txBox="1"/>
          <p:nvPr/>
        </p:nvSpPr>
        <p:spPr>
          <a:xfrm>
            <a:off x="197553" y="1819051"/>
            <a:ext cx="6570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Question: 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问一下风华企业周涨跌幅不超过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10%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，它月涨跌幅和年涨跌是多少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EA044D-94BE-4319-BF1C-C72CBDEB7A42}"/>
              </a:ext>
            </a:extLst>
          </p:cNvPr>
          <p:cNvSpPr txBox="1"/>
          <p:nvPr/>
        </p:nvSpPr>
        <p:spPr>
          <a:xfrm>
            <a:off x="86592" y="1449591"/>
            <a:ext cx="8771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例子：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18924DD-EF9D-49B3-BDE9-FC5185D4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56934"/>
              </p:ext>
            </p:extLst>
          </p:nvPr>
        </p:nvGraphicFramePr>
        <p:xfrm>
          <a:off x="756006" y="2170830"/>
          <a:ext cx="3358444" cy="1085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442">
                  <a:extLst>
                    <a:ext uri="{9D8B030D-6E8A-4147-A177-3AD203B41FA5}">
                      <a16:colId xmlns:a16="http://schemas.microsoft.com/office/drawing/2014/main" val="4227912582"/>
                    </a:ext>
                  </a:extLst>
                </a:gridCol>
                <a:gridCol w="652608">
                  <a:extLst>
                    <a:ext uri="{9D8B030D-6E8A-4147-A177-3AD203B41FA5}">
                      <a16:colId xmlns:a16="http://schemas.microsoft.com/office/drawing/2014/main" val="917548822"/>
                    </a:ext>
                  </a:extLst>
                </a:gridCol>
                <a:gridCol w="650297">
                  <a:extLst>
                    <a:ext uri="{9D8B030D-6E8A-4147-A177-3AD203B41FA5}">
                      <a16:colId xmlns:a16="http://schemas.microsoft.com/office/drawing/2014/main" val="3630296451"/>
                    </a:ext>
                  </a:extLst>
                </a:gridCol>
                <a:gridCol w="648885">
                  <a:extLst>
                    <a:ext uri="{9D8B030D-6E8A-4147-A177-3AD203B41FA5}">
                      <a16:colId xmlns:a16="http://schemas.microsoft.com/office/drawing/2014/main" val="3648712004"/>
                    </a:ext>
                  </a:extLst>
                </a:gridCol>
                <a:gridCol w="712212">
                  <a:extLst>
                    <a:ext uri="{9D8B030D-6E8A-4147-A177-3AD203B41FA5}">
                      <a16:colId xmlns:a16="http://schemas.microsoft.com/office/drawing/2014/main" val="74780246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股票代码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公司简称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周涨跌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月涨跌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年涨跌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926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000636.sz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风华高科</a:t>
                      </a:r>
                      <a:endParaRPr lang="zh-CN" alt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-0.68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22.98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-0.85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333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600303.sh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曙光股份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-2.06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-1.28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-52.64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7175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002454.sz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松芝股份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0.46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-8.86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-42.11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37108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002048.sz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宁波华翔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-0.79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-0.04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-52.17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7389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002214.sz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大立科技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3.49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4.02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-28.92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31989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55265A0-5AB7-472C-A935-8CB78160CA09}"/>
              </a:ext>
            </a:extLst>
          </p:cNvPr>
          <p:cNvSpPr txBox="1"/>
          <p:nvPr/>
        </p:nvSpPr>
        <p:spPr>
          <a:xfrm>
            <a:off x="203369" y="2111959"/>
            <a:ext cx="6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Table:</a:t>
            </a:r>
            <a:endParaRPr kumimoji="1"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832CF-B089-4CA7-A464-97FF730FC430}"/>
              </a:ext>
            </a:extLst>
          </p:cNvPr>
          <p:cNvSpPr txBox="1"/>
          <p:nvPr/>
        </p:nvSpPr>
        <p:spPr>
          <a:xfrm>
            <a:off x="197553" y="3315551"/>
            <a:ext cx="575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SQL: Select </a:t>
            </a:r>
            <a:r>
              <a:rPr lang="zh-CN" altLang="en-US" sz="1200" dirty="0">
                <a:solidFill>
                  <a:srgbClr val="FF0000"/>
                </a:solidFill>
              </a:rPr>
              <a:t>月涨跌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kumimoji="1" lang="zh-CN" altLang="en-US" sz="1200" dirty="0">
                <a:solidFill>
                  <a:srgbClr val="FF0000"/>
                </a:solidFill>
              </a:rPr>
              <a:t>年涨跌 </a:t>
            </a:r>
            <a:r>
              <a:rPr lang="en-US" altLang="zh-CN" sz="1200" dirty="0">
                <a:solidFill>
                  <a:schemeClr val="bg1"/>
                </a:solidFill>
              </a:rPr>
              <a:t>from Table where </a:t>
            </a:r>
            <a:r>
              <a:rPr lang="zh-CN" altLang="en-US" sz="1200" dirty="0">
                <a:solidFill>
                  <a:srgbClr val="FF0000"/>
                </a:solidFill>
              </a:rPr>
              <a:t>公司简称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rgbClr val="FFC000"/>
                </a:solidFill>
              </a:rPr>
              <a:t>=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rgbClr val="00B0F0"/>
                </a:solidFill>
              </a:rPr>
              <a:t>风华高科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and </a:t>
            </a:r>
            <a:r>
              <a:rPr lang="zh-CN" altLang="en-US" sz="1200" dirty="0">
                <a:solidFill>
                  <a:srgbClr val="FF0000"/>
                </a:solidFill>
              </a:rPr>
              <a:t>周涨跌 </a:t>
            </a:r>
            <a:r>
              <a:rPr lang="en-US" altLang="zh-CN" sz="1200" dirty="0">
                <a:solidFill>
                  <a:srgbClr val="FFC000"/>
                </a:solidFill>
              </a:rPr>
              <a:t>&lt;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rgbClr val="00B0F0"/>
                </a:solidFill>
              </a:rPr>
              <a:t>10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9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5441FA-7624-4713-B680-1160CCDA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C3131F-8425-4A7F-8585-FA8327F1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C19982-84AC-4153-A678-663EF5D3835F}"/>
              </a:ext>
            </a:extLst>
          </p:cNvPr>
          <p:cNvSpPr txBox="1"/>
          <p:nvPr/>
        </p:nvSpPr>
        <p:spPr>
          <a:xfrm>
            <a:off x="118531" y="345644"/>
            <a:ext cx="6570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Question: 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问一下风华企业周涨跌幅不超过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10%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，它月涨跌幅和年涨跌是多少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7F9C94C-EC37-427D-B1A1-96D05EB7D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03308"/>
              </p:ext>
            </p:extLst>
          </p:nvPr>
        </p:nvGraphicFramePr>
        <p:xfrm>
          <a:off x="676984" y="697423"/>
          <a:ext cx="3358444" cy="1085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442">
                  <a:extLst>
                    <a:ext uri="{9D8B030D-6E8A-4147-A177-3AD203B41FA5}">
                      <a16:colId xmlns:a16="http://schemas.microsoft.com/office/drawing/2014/main" val="4227912582"/>
                    </a:ext>
                  </a:extLst>
                </a:gridCol>
                <a:gridCol w="652608">
                  <a:extLst>
                    <a:ext uri="{9D8B030D-6E8A-4147-A177-3AD203B41FA5}">
                      <a16:colId xmlns:a16="http://schemas.microsoft.com/office/drawing/2014/main" val="917548822"/>
                    </a:ext>
                  </a:extLst>
                </a:gridCol>
                <a:gridCol w="650297">
                  <a:extLst>
                    <a:ext uri="{9D8B030D-6E8A-4147-A177-3AD203B41FA5}">
                      <a16:colId xmlns:a16="http://schemas.microsoft.com/office/drawing/2014/main" val="3630296451"/>
                    </a:ext>
                  </a:extLst>
                </a:gridCol>
                <a:gridCol w="648885">
                  <a:extLst>
                    <a:ext uri="{9D8B030D-6E8A-4147-A177-3AD203B41FA5}">
                      <a16:colId xmlns:a16="http://schemas.microsoft.com/office/drawing/2014/main" val="3648712004"/>
                    </a:ext>
                  </a:extLst>
                </a:gridCol>
                <a:gridCol w="712212">
                  <a:extLst>
                    <a:ext uri="{9D8B030D-6E8A-4147-A177-3AD203B41FA5}">
                      <a16:colId xmlns:a16="http://schemas.microsoft.com/office/drawing/2014/main" val="74780246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股票代码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公司简称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周涨跌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月涨跌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年涨跌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926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000636.sz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风华高科</a:t>
                      </a:r>
                      <a:endParaRPr lang="zh-CN" alt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-0.68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22.98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-0.85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333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600303.sh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曙光股份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-2.06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-1.28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-52.64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7175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002454.sz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松芝股份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0.46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-8.86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-42.11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37108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002048.sz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宁波华翔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-0.79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-0.04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-52.17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7389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002214.sz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大立科技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3.49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4.02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-28.92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3198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D48177B-C096-45DA-B9DF-268D25885FE4}"/>
              </a:ext>
            </a:extLst>
          </p:cNvPr>
          <p:cNvSpPr txBox="1"/>
          <p:nvPr/>
        </p:nvSpPr>
        <p:spPr>
          <a:xfrm>
            <a:off x="124347" y="638552"/>
            <a:ext cx="6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Table:</a:t>
            </a:r>
            <a:endParaRPr kumimoji="1"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867CC2-4530-461C-B0A4-90F396D3D961}"/>
              </a:ext>
            </a:extLst>
          </p:cNvPr>
          <p:cNvSpPr txBox="1"/>
          <p:nvPr/>
        </p:nvSpPr>
        <p:spPr>
          <a:xfrm>
            <a:off x="118531" y="1842144"/>
            <a:ext cx="575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SQL: Select </a:t>
            </a:r>
            <a:r>
              <a:rPr lang="zh-CN" altLang="en-US" sz="1200" dirty="0">
                <a:solidFill>
                  <a:srgbClr val="FF0000"/>
                </a:solidFill>
              </a:rPr>
              <a:t>月涨跌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kumimoji="1" lang="zh-CN" altLang="en-US" sz="1200" dirty="0">
                <a:solidFill>
                  <a:srgbClr val="FF0000"/>
                </a:solidFill>
              </a:rPr>
              <a:t>年涨跌 </a:t>
            </a:r>
            <a:r>
              <a:rPr lang="en-US" altLang="zh-CN" sz="1200" dirty="0">
                <a:solidFill>
                  <a:schemeClr val="bg1"/>
                </a:solidFill>
              </a:rPr>
              <a:t>from Table where </a:t>
            </a:r>
            <a:r>
              <a:rPr lang="zh-CN" altLang="en-US" sz="1200" dirty="0">
                <a:solidFill>
                  <a:srgbClr val="FF0000"/>
                </a:solidFill>
              </a:rPr>
              <a:t>公司简称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rgbClr val="FFC000"/>
                </a:solidFill>
              </a:rPr>
              <a:t>=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rgbClr val="00B0F0"/>
                </a:solidFill>
              </a:rPr>
              <a:t>风华高科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and </a:t>
            </a:r>
            <a:r>
              <a:rPr lang="zh-CN" altLang="en-US" sz="1200" dirty="0">
                <a:solidFill>
                  <a:srgbClr val="FF0000"/>
                </a:solidFill>
              </a:rPr>
              <a:t>周涨跌 </a:t>
            </a:r>
            <a:r>
              <a:rPr lang="en-US" altLang="zh-CN" sz="1200" dirty="0">
                <a:solidFill>
                  <a:srgbClr val="FFC000"/>
                </a:solidFill>
              </a:rPr>
              <a:t>&lt;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rgbClr val="00B0F0"/>
                </a:solidFill>
              </a:rPr>
              <a:t>10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C57BA-6375-44C4-BEB1-90863919E170}"/>
              </a:ext>
            </a:extLst>
          </p:cNvPr>
          <p:cNvSpPr txBox="1"/>
          <p:nvPr/>
        </p:nvSpPr>
        <p:spPr>
          <a:xfrm>
            <a:off x="118530" y="2178014"/>
            <a:ext cx="6632226" cy="1587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小结</a:t>
            </a:r>
            <a:r>
              <a:rPr kumimoji="1" lang="en-US" altLang="zh-CN" sz="1801" dirty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数据集中涉及到的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语法结构较为确定，形如 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select *** from Table where ***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kumimoji="1" lang="en-US" altLang="zh-CN" sz="12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Select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where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均涉及不定个数的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column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kumimoji="1" lang="en-US" altLang="zh-CN" sz="12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在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Where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涉及的多个三元组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kumimoji="1" lang="en-US" altLang="zh-CN" sz="1200" dirty="0" err="1">
                <a:solidFill>
                  <a:schemeClr val="bg1">
                    <a:lumMod val="95000"/>
                  </a:schemeClr>
                </a:solidFill>
              </a:rPr>
              <a:t>key,op,value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中，数值型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value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为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question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的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span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；文本型的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value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为</a:t>
            </a:r>
            <a:r>
              <a:rPr kumimoji="1" lang="en-US" altLang="zh-CN" sz="1200" dirty="0">
                <a:solidFill>
                  <a:schemeClr val="bg1">
                    <a:lumMod val="95000"/>
                  </a:schemeClr>
                </a:solidFill>
              </a:rPr>
              <a:t>table</a:t>
            </a:r>
            <a:r>
              <a:rPr kumimoji="1" lang="zh-CN" altLang="en-US" sz="1200" dirty="0">
                <a:solidFill>
                  <a:schemeClr val="bg1">
                    <a:lumMod val="95000"/>
                  </a:schemeClr>
                </a:solidFill>
              </a:rPr>
              <a:t>中的同义词。</a:t>
            </a:r>
          </a:p>
        </p:txBody>
      </p:sp>
    </p:spTree>
    <p:extLst>
      <p:ext uri="{BB962C8B-B14F-4D97-AF65-F5344CB8AC3E}">
        <p14:creationId xmlns:p14="http://schemas.microsoft.com/office/powerpoint/2010/main" val="189621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219C13D9-7AF7-4B29-B3E9-9970A83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6022E7-2DEC-464A-9BC2-BB6540954825}"/>
              </a:ext>
            </a:extLst>
          </p:cNvPr>
          <p:cNvSpPr txBox="1"/>
          <p:nvPr/>
        </p:nvSpPr>
        <p:spPr>
          <a:xfrm>
            <a:off x="86592" y="316486"/>
            <a:ext cx="116730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1" dirty="0">
                <a:solidFill>
                  <a:schemeClr val="bg1">
                    <a:lumMod val="95000"/>
                  </a:schemeClr>
                </a:solidFill>
              </a:rPr>
              <a:t>Pipeline</a:t>
            </a:r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：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E73306B-37CD-47F3-B647-419DDEB7650D}"/>
              </a:ext>
            </a:extLst>
          </p:cNvPr>
          <p:cNvGrpSpPr/>
          <p:nvPr/>
        </p:nvGrpSpPr>
        <p:grpSpPr>
          <a:xfrm>
            <a:off x="441270" y="932129"/>
            <a:ext cx="5826915" cy="2143810"/>
            <a:chOff x="287868" y="1103827"/>
            <a:chExt cx="5826915" cy="21438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682F02-CF34-489F-9CBE-450F2A81DEC6}"/>
                </a:ext>
              </a:extLst>
            </p:cNvPr>
            <p:cNvSpPr/>
            <p:nvPr/>
          </p:nvSpPr>
          <p:spPr>
            <a:xfrm>
              <a:off x="287868" y="1873955"/>
              <a:ext cx="897465" cy="4432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02A6053-C6DD-409A-B31B-8CEB5697705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977" y="2095592"/>
              <a:ext cx="3642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3B8EBF-600A-4D7D-80B9-44672D462AED}"/>
                </a:ext>
              </a:extLst>
            </p:cNvPr>
            <p:cNvSpPr/>
            <p:nvPr/>
          </p:nvSpPr>
          <p:spPr>
            <a:xfrm>
              <a:off x="1549533" y="1873955"/>
              <a:ext cx="897465" cy="4432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831074-28E0-4C85-B7E7-42E6EF8FA422}"/>
                </a:ext>
              </a:extLst>
            </p:cNvPr>
            <p:cNvSpPr/>
            <p:nvPr/>
          </p:nvSpPr>
          <p:spPr>
            <a:xfrm>
              <a:off x="2811198" y="1873954"/>
              <a:ext cx="897465" cy="4432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X-SQL Based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9AED3EE-424D-4455-BCEF-BD0550D3417E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2446998" y="2095591"/>
              <a:ext cx="364200" cy="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A2C2766-DE67-4607-B9AF-3498185DDDF8}"/>
                </a:ext>
              </a:extLst>
            </p:cNvPr>
            <p:cNvSpPr/>
            <p:nvPr/>
          </p:nvSpPr>
          <p:spPr>
            <a:xfrm>
              <a:off x="2811198" y="1103827"/>
              <a:ext cx="897465" cy="4432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</a:p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DCF5E50-1014-4401-88ED-32D3DD619F39}"/>
                </a:ext>
              </a:extLst>
            </p:cNvPr>
            <p:cNvCxnSpPr>
              <a:cxnSpLocks/>
              <a:stCxn id="24" idx="2"/>
              <a:endCxn id="18" idx="0"/>
            </p:cNvCxnSpPr>
            <p:nvPr/>
          </p:nvCxnSpPr>
          <p:spPr>
            <a:xfrm>
              <a:off x="3259931" y="1547100"/>
              <a:ext cx="0" cy="32685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08CC548-CFD5-44E9-B38D-5DC752E9DEB7}"/>
                </a:ext>
              </a:extLst>
            </p:cNvPr>
            <p:cNvSpPr/>
            <p:nvPr/>
          </p:nvSpPr>
          <p:spPr>
            <a:xfrm>
              <a:off x="2811198" y="2804364"/>
              <a:ext cx="897465" cy="4432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Retrieval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B17A22DA-4CFD-4D19-A4DF-40041D04DD22}"/>
                </a:ext>
              </a:extLst>
            </p:cNvPr>
            <p:cNvCxnSpPr>
              <a:cxnSpLocks/>
              <a:stCxn id="17" idx="2"/>
              <a:endCxn id="29" idx="1"/>
            </p:cNvCxnSpPr>
            <p:nvPr/>
          </p:nvCxnSpPr>
          <p:spPr>
            <a:xfrm rot="16200000" flipH="1">
              <a:off x="2050346" y="2265148"/>
              <a:ext cx="708773" cy="812932"/>
            </a:xfrm>
            <a:prstGeom prst="bentConnector2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100D0E9-0EEB-4E8C-8270-ABE75CC77A5E}"/>
                </a:ext>
              </a:extLst>
            </p:cNvPr>
            <p:cNvCxnSpPr>
              <a:cxnSpLocks/>
              <a:stCxn id="18" idx="2"/>
              <a:endCxn id="29" idx="0"/>
            </p:cNvCxnSpPr>
            <p:nvPr/>
          </p:nvCxnSpPr>
          <p:spPr>
            <a:xfrm>
              <a:off x="3259931" y="2317227"/>
              <a:ext cx="0" cy="48713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056E72F-5B20-49B8-8B7E-84125C3BC031}"/>
                </a:ext>
              </a:extLst>
            </p:cNvPr>
            <p:cNvSpPr/>
            <p:nvPr/>
          </p:nvSpPr>
          <p:spPr>
            <a:xfrm>
              <a:off x="4004093" y="1873955"/>
              <a:ext cx="897465" cy="4432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Postprocess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D5580BB-E706-4CEB-9E09-EE47DD66C78A}"/>
                </a:ext>
              </a:extLst>
            </p:cNvPr>
            <p:cNvCxnSpPr>
              <a:cxnSpLocks/>
              <a:stCxn id="18" idx="3"/>
              <a:endCxn id="36" idx="1"/>
            </p:cNvCxnSpPr>
            <p:nvPr/>
          </p:nvCxnSpPr>
          <p:spPr>
            <a:xfrm>
              <a:off x="3708663" y="2095591"/>
              <a:ext cx="295430" cy="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A7EEEBE1-8F9E-4882-9382-6122E0419D36}"/>
                </a:ext>
              </a:extLst>
            </p:cNvPr>
            <p:cNvCxnSpPr>
              <a:cxnSpLocks/>
              <a:stCxn id="29" idx="3"/>
              <a:endCxn id="36" idx="2"/>
            </p:cNvCxnSpPr>
            <p:nvPr/>
          </p:nvCxnSpPr>
          <p:spPr>
            <a:xfrm flipV="1">
              <a:off x="3708663" y="2317228"/>
              <a:ext cx="744163" cy="708773"/>
            </a:xfrm>
            <a:prstGeom prst="bentConnector2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E526E31-54EF-43F0-9502-A0C32C333D4D}"/>
                </a:ext>
              </a:extLst>
            </p:cNvPr>
            <p:cNvCxnSpPr>
              <a:cxnSpLocks/>
              <a:stCxn id="36" idx="3"/>
              <a:endCxn id="44" idx="1"/>
            </p:cNvCxnSpPr>
            <p:nvPr/>
          </p:nvCxnSpPr>
          <p:spPr>
            <a:xfrm>
              <a:off x="4901558" y="2095592"/>
              <a:ext cx="31576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55DB56B-1398-46FA-9223-C15968F168EB}"/>
                </a:ext>
              </a:extLst>
            </p:cNvPr>
            <p:cNvSpPr/>
            <p:nvPr/>
          </p:nvSpPr>
          <p:spPr>
            <a:xfrm>
              <a:off x="5217318" y="1873955"/>
              <a:ext cx="897465" cy="4432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5EAB0F1E-4BFA-44ED-A08B-D6E19CA75593}"/>
              </a:ext>
            </a:extLst>
          </p:cNvPr>
          <p:cNvSpPr/>
          <p:nvPr/>
        </p:nvSpPr>
        <p:spPr>
          <a:xfrm>
            <a:off x="2964602" y="3382448"/>
            <a:ext cx="897465" cy="443273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C9B991-BC45-43BA-B012-9A78ABB72E8A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 flipH="1" flipV="1">
            <a:off x="3413333" y="3075939"/>
            <a:ext cx="2" cy="3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图片 230">
            <a:extLst>
              <a:ext uri="{FF2B5EF4-FFF2-40B4-BE49-F238E27FC236}">
                <a16:creationId xmlns:a16="http://schemas.microsoft.com/office/drawing/2014/main" id="{EEC52E79-4453-4EFA-9493-3541CE01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D4C05A-3327-4308-9F22-D3215BD0B2C8}"/>
              </a:ext>
            </a:extLst>
          </p:cNvPr>
          <p:cNvSpPr txBox="1"/>
          <p:nvPr/>
        </p:nvSpPr>
        <p:spPr>
          <a:xfrm>
            <a:off x="86592" y="316486"/>
            <a:ext cx="2242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1" dirty="0">
                <a:solidFill>
                  <a:schemeClr val="bg1">
                    <a:lumMod val="95000"/>
                  </a:schemeClr>
                </a:solidFill>
              </a:rPr>
              <a:t>X-SQL Based Model</a:t>
            </a:r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：</a:t>
            </a: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E70AAE0F-BFB6-4769-8CED-5DC621172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18851"/>
              </p:ext>
            </p:extLst>
          </p:nvPr>
        </p:nvGraphicFramePr>
        <p:xfrm>
          <a:off x="184784" y="3690313"/>
          <a:ext cx="293897" cy="2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6A3F4D-C408-419F-A982-9A59C53F2078}"/>
              </a:ext>
            </a:extLst>
          </p:cNvPr>
          <p:cNvGrpSpPr/>
          <p:nvPr/>
        </p:nvGrpSpPr>
        <p:grpSpPr>
          <a:xfrm>
            <a:off x="497900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41F4409-AC84-49DE-AD88-75DEC00C0281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E3B222C7-71B7-4BDF-8799-3D086D0872B9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问</a:t>
              </a:r>
              <a:endParaRPr lang="zh-CN" altLang="zh-CN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D55E426-53A4-431B-B3F0-D0A8FFAF26DA}"/>
              </a:ext>
            </a:extLst>
          </p:cNvPr>
          <p:cNvGrpSpPr/>
          <p:nvPr/>
        </p:nvGrpSpPr>
        <p:grpSpPr>
          <a:xfrm>
            <a:off x="81072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214BAA7-57A2-40B2-AE9C-029A04B2C6B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矩形: 圆角 4">
              <a:extLst>
                <a:ext uri="{FF2B5EF4-FFF2-40B4-BE49-F238E27FC236}">
                  <a16:creationId xmlns:a16="http://schemas.microsoft.com/office/drawing/2014/main" id="{677E0B28-3FD4-46B4-B75E-5B0AC9418592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一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E19EE8-AD3D-4C52-9816-5AA56ABE0646}"/>
              </a:ext>
            </a:extLst>
          </p:cNvPr>
          <p:cNvGrpSpPr/>
          <p:nvPr/>
        </p:nvGrpSpPr>
        <p:grpSpPr>
          <a:xfrm>
            <a:off x="1436672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72DAA32-0807-42CF-AFA7-488E73D18DCB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矩形: 圆角 4">
              <a:extLst>
                <a:ext uri="{FF2B5EF4-FFF2-40B4-BE49-F238E27FC236}">
                  <a16:creationId xmlns:a16="http://schemas.microsoft.com/office/drawing/2014/main" id="{67A1366E-2586-4624-80AE-4A95BB006F68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kern="1200" dirty="0">
                  <a:solidFill>
                    <a:schemeClr val="tx1"/>
                  </a:solidFill>
                </a:rPr>
                <a:t>风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D6347D-832D-4C4C-A47A-232F81F5D3D9}"/>
              </a:ext>
            </a:extLst>
          </p:cNvPr>
          <p:cNvGrpSpPr/>
          <p:nvPr/>
        </p:nvGrpSpPr>
        <p:grpSpPr>
          <a:xfrm>
            <a:off x="2688272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650DE84-66F9-4C95-A442-8FDECD8DB933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矩形: 圆角 4">
              <a:extLst>
                <a:ext uri="{FF2B5EF4-FFF2-40B4-BE49-F238E27FC236}">
                  <a16:creationId xmlns:a16="http://schemas.microsoft.com/office/drawing/2014/main" id="{4895A485-84E9-4148-A59E-CD590950BBA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是</a:t>
              </a:r>
              <a:endParaRPr lang="zh-CN" altLang="zh-CN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2B8C467-A9F8-49C5-B2BB-29DD2FC24478}"/>
              </a:ext>
            </a:extLst>
          </p:cNvPr>
          <p:cNvGrpSpPr/>
          <p:nvPr/>
        </p:nvGrpSpPr>
        <p:grpSpPr>
          <a:xfrm>
            <a:off x="3314216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AE372563-41BA-48D3-BE0B-3B0B2B53350D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矩形: 圆角 4">
              <a:extLst>
                <a:ext uri="{FF2B5EF4-FFF2-40B4-BE49-F238E27FC236}">
                  <a16:creationId xmlns:a16="http://schemas.microsoft.com/office/drawing/2014/main" id="{EAA05FE5-78A9-4876-B2C9-3FA8DCE1CD3D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/>
                  </a:solidFill>
                </a:rPr>
                <a:t>少</a:t>
              </a:r>
              <a:endParaRPr lang="zh-CN" altLang="zh-CN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F002D2E-C5C4-4E66-B8A3-BA59711A333B}"/>
              </a:ext>
            </a:extLst>
          </p:cNvPr>
          <p:cNvGrpSpPr/>
          <p:nvPr/>
        </p:nvGrpSpPr>
        <p:grpSpPr>
          <a:xfrm>
            <a:off x="3627044" y="3699248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6D8A795-617B-43D5-ACCF-627B27642CAC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矩形: 圆角 4">
              <a:extLst>
                <a:ext uri="{FF2B5EF4-FFF2-40B4-BE49-F238E27FC236}">
                  <a16:creationId xmlns:a16="http://schemas.microsoft.com/office/drawing/2014/main" id="{EA8597EA-0BE1-4CDB-8B66-1F7FDFCAB333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CEB1401-C013-4B10-B1FA-0431B94C0D01}"/>
              </a:ext>
            </a:extLst>
          </p:cNvPr>
          <p:cNvGrpSpPr/>
          <p:nvPr/>
        </p:nvGrpSpPr>
        <p:grpSpPr>
          <a:xfrm>
            <a:off x="425298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8AC68371-39EB-4705-8332-68BBF9F11ED0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矩形: 圆角 4">
              <a:extLst>
                <a:ext uri="{FF2B5EF4-FFF2-40B4-BE49-F238E27FC236}">
                  <a16:creationId xmlns:a16="http://schemas.microsoft.com/office/drawing/2014/main" id="{F74D2065-009B-4EBB-BFBA-7A2C66947539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司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D91E83C-91F8-44D4-B701-3F39F49781F5}"/>
              </a:ext>
            </a:extLst>
          </p:cNvPr>
          <p:cNvGrpSpPr/>
          <p:nvPr/>
        </p:nvGrpSpPr>
        <p:grpSpPr>
          <a:xfrm>
            <a:off x="4565816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77D8EB9A-D8FD-454E-9663-7D2A611D29AE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矩形: 圆角 4">
              <a:extLst>
                <a:ext uri="{FF2B5EF4-FFF2-40B4-BE49-F238E27FC236}">
                  <a16:creationId xmlns:a16="http://schemas.microsoft.com/office/drawing/2014/main" id="{ED9845DC-6943-4F61-9313-28AAA01A5BA7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简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347BC7E-1554-4204-98DC-B419DA2AD0C5}"/>
              </a:ext>
            </a:extLst>
          </p:cNvPr>
          <p:cNvGrpSpPr/>
          <p:nvPr/>
        </p:nvGrpSpPr>
        <p:grpSpPr>
          <a:xfrm>
            <a:off x="5191760" y="3699248"/>
            <a:ext cx="293609" cy="209197"/>
            <a:chOff x="143" y="8934"/>
            <a:chExt cx="293609" cy="20919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8646E5C-D4F0-46D9-BD50-07552BA60B0F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矩形: 圆角 4">
              <a:extLst>
                <a:ext uri="{FF2B5EF4-FFF2-40B4-BE49-F238E27FC236}">
                  <a16:creationId xmlns:a16="http://schemas.microsoft.com/office/drawing/2014/main" id="{6FFBAD17-FA0D-4D70-AD92-E63833028321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E5E5C3B-106D-49E2-BCD4-F3CF34687BA1}"/>
              </a:ext>
            </a:extLst>
          </p:cNvPr>
          <p:cNvGrpSpPr/>
          <p:nvPr/>
        </p:nvGrpSpPr>
        <p:grpSpPr>
          <a:xfrm>
            <a:off x="550458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BD2332EF-880F-4AF0-8473-267E59AF4A5E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矩形: 圆角 4">
              <a:extLst>
                <a:ext uri="{FF2B5EF4-FFF2-40B4-BE49-F238E27FC236}">
                  <a16:creationId xmlns:a16="http://schemas.microsoft.com/office/drawing/2014/main" id="{7AAB88E9-21F5-41F9-98B4-8E710FC7A45A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年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2CD338D-2108-452A-84C5-54AD24437E77}"/>
              </a:ext>
            </a:extLst>
          </p:cNvPr>
          <p:cNvGrpSpPr/>
          <p:nvPr/>
        </p:nvGrpSpPr>
        <p:grpSpPr>
          <a:xfrm>
            <a:off x="6130244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0D77A5CD-9FB0-42F9-81F3-9097666DA691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矩形: 圆角 4">
              <a:extLst>
                <a:ext uri="{FF2B5EF4-FFF2-40B4-BE49-F238E27FC236}">
                  <a16:creationId xmlns:a16="http://schemas.microsoft.com/office/drawing/2014/main" id="{1FEB5AB4-E00D-4613-B429-92CC0A02105E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跌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EABA9DC-131E-4C73-AA9C-8E6226B5E139}"/>
              </a:ext>
            </a:extLst>
          </p:cNvPr>
          <p:cNvGrpSpPr/>
          <p:nvPr/>
        </p:nvGrpSpPr>
        <p:grpSpPr>
          <a:xfrm>
            <a:off x="6443064" y="3699248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839A75EF-0E27-49CE-966F-D674DC3DBF8B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矩形: 圆角 4">
              <a:extLst>
                <a:ext uri="{FF2B5EF4-FFF2-40B4-BE49-F238E27FC236}">
                  <a16:creationId xmlns:a16="http://schemas.microsoft.com/office/drawing/2014/main" id="{D10038E9-5619-4758-87F5-B4FD16BE04EF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4F47E97-DC89-4929-9697-96CE28FF7F59}"/>
              </a:ext>
            </a:extLst>
          </p:cNvPr>
          <p:cNvGrpSpPr/>
          <p:nvPr/>
        </p:nvGrpSpPr>
        <p:grpSpPr>
          <a:xfrm>
            <a:off x="5817416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FF421EB-747F-411B-A3C8-B62F7B0DA16E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矩形: 圆角 4">
              <a:extLst>
                <a:ext uri="{FF2B5EF4-FFF2-40B4-BE49-F238E27FC236}">
                  <a16:creationId xmlns:a16="http://schemas.microsoft.com/office/drawing/2014/main" id="{EC3C2C16-C500-479D-8AC7-D237A1B0518E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涨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A49176F-AF94-4B7C-9DA5-ADAB4C2BA667}"/>
              </a:ext>
            </a:extLst>
          </p:cNvPr>
          <p:cNvGrpSpPr/>
          <p:nvPr/>
        </p:nvGrpSpPr>
        <p:grpSpPr>
          <a:xfrm>
            <a:off x="1752834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1702E39-9AB9-470F-BE1D-003EE7D43889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矩形: 圆角 4">
              <a:extLst>
                <a:ext uri="{FF2B5EF4-FFF2-40B4-BE49-F238E27FC236}">
                  <a16:creationId xmlns:a16="http://schemas.microsoft.com/office/drawing/2014/main" id="{F89E066C-7DE9-42C0-8C0A-8B0EA23A8D3A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900" dirty="0">
                  <a:solidFill>
                    <a:schemeClr val="tx1"/>
                  </a:solidFill>
                </a:rPr>
                <a:t>华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7" name="图示 76">
            <a:extLst>
              <a:ext uri="{FF2B5EF4-FFF2-40B4-BE49-F238E27FC236}">
                <a16:creationId xmlns:a16="http://schemas.microsoft.com/office/drawing/2014/main" id="{38ECEA53-BE99-48DF-AAD6-94B8049DE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685150"/>
              </p:ext>
            </p:extLst>
          </p:nvPr>
        </p:nvGraphicFramePr>
        <p:xfrm>
          <a:off x="2065662" y="3690313"/>
          <a:ext cx="293897" cy="2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78" name="组合 77">
            <a:extLst>
              <a:ext uri="{FF2B5EF4-FFF2-40B4-BE49-F238E27FC236}">
                <a16:creationId xmlns:a16="http://schemas.microsoft.com/office/drawing/2014/main" id="{5F8C1C85-2872-44CE-A4C0-6D800CE7D6AC}"/>
              </a:ext>
            </a:extLst>
          </p:cNvPr>
          <p:cNvGrpSpPr/>
          <p:nvPr/>
        </p:nvGrpSpPr>
        <p:grpSpPr>
          <a:xfrm>
            <a:off x="237877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3A3258E-964F-46F0-A967-4AACD716E9E5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矩形: 圆角 4">
              <a:extLst>
                <a:ext uri="{FF2B5EF4-FFF2-40B4-BE49-F238E27FC236}">
                  <a16:creationId xmlns:a16="http://schemas.microsoft.com/office/drawing/2014/main" id="{370A87AD-1839-4522-BEC3-0F91FA0FB283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…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66E48D5-5BA0-41E6-B852-258D3B398DA6}"/>
              </a:ext>
            </a:extLst>
          </p:cNvPr>
          <p:cNvGrpSpPr/>
          <p:nvPr/>
        </p:nvGrpSpPr>
        <p:grpSpPr>
          <a:xfrm>
            <a:off x="2064554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ABBE739D-2FFA-4CB0-BCF6-C5BBF1A0BC10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矩形: 圆角 4">
              <a:extLst>
                <a:ext uri="{FF2B5EF4-FFF2-40B4-BE49-F238E27FC236}">
                  <a16:creationId xmlns:a16="http://schemas.microsoft.com/office/drawing/2014/main" id="{D91AC6F2-A727-4CC9-991C-4E0CE1A3C291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kern="1200" dirty="0">
                  <a:solidFill>
                    <a:schemeClr val="tx1"/>
                  </a:solidFill>
                </a:rPr>
                <a:t>…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7FD602B-9801-466B-B086-5E08C8FD5EE6}"/>
              </a:ext>
            </a:extLst>
          </p:cNvPr>
          <p:cNvGrpSpPr/>
          <p:nvPr/>
        </p:nvGrpSpPr>
        <p:grpSpPr>
          <a:xfrm>
            <a:off x="3943350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785EC953-16AF-43CA-9B00-9AE16AB5B618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矩形: 圆角 4">
              <a:extLst>
                <a:ext uri="{FF2B5EF4-FFF2-40B4-BE49-F238E27FC236}">
                  <a16:creationId xmlns:a16="http://schemas.microsoft.com/office/drawing/2014/main" id="{A929F970-DB27-40D3-AE1B-4AD2861D574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公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7CC66A7-7498-4065-A20E-4A59A2E82611}"/>
              </a:ext>
            </a:extLst>
          </p:cNvPr>
          <p:cNvGrpSpPr/>
          <p:nvPr/>
        </p:nvGrpSpPr>
        <p:grpSpPr>
          <a:xfrm>
            <a:off x="4878932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FFAE6705-9118-47A8-A5EE-84E751865308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矩形: 圆角 4">
              <a:extLst>
                <a:ext uri="{FF2B5EF4-FFF2-40B4-BE49-F238E27FC236}">
                  <a16:creationId xmlns:a16="http://schemas.microsoft.com/office/drawing/2014/main" id="{A4740766-358F-4179-8A94-8FBAF5D00FF9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称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4962DE5-9E9B-4179-B66C-AAC8D97F17CD}"/>
              </a:ext>
            </a:extLst>
          </p:cNvPr>
          <p:cNvGrpSpPr/>
          <p:nvPr/>
        </p:nvGrpSpPr>
        <p:grpSpPr>
          <a:xfrm>
            <a:off x="1123556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F88EF5C3-8931-447C-82D3-C0DA5563BBC4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矩形: 圆角 4">
              <a:extLst>
                <a:ext uri="{FF2B5EF4-FFF2-40B4-BE49-F238E27FC236}">
                  <a16:creationId xmlns:a16="http://schemas.microsoft.com/office/drawing/2014/main" id="{34E1A699-417A-4CB3-84F9-2C3934E2C98A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kern="1200" dirty="0">
                  <a:solidFill>
                    <a:schemeClr val="tx1"/>
                  </a:solidFill>
                </a:rPr>
                <a:t>下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666EF9A-77B4-47B8-ABDA-D1F4783D52A1}"/>
              </a:ext>
            </a:extLst>
          </p:cNvPr>
          <p:cNvGrpSpPr/>
          <p:nvPr/>
        </p:nvGrpSpPr>
        <p:grpSpPr>
          <a:xfrm>
            <a:off x="300138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B203A26E-7A5D-45D0-B70D-0AA342E16F33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矩形: 圆角 4">
              <a:extLst>
                <a:ext uri="{FF2B5EF4-FFF2-40B4-BE49-F238E27FC236}">
                  <a16:creationId xmlns:a16="http://schemas.microsoft.com/office/drawing/2014/main" id="{4DDC6A04-3D55-431A-B3BC-0F11BB9856B3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多</a:t>
              </a:r>
              <a:endParaRPr lang="zh-CN" altLang="zh-CN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D403B037-0757-4E5B-8921-5469CDFB99E9}"/>
              </a:ext>
            </a:extLst>
          </p:cNvPr>
          <p:cNvSpPr/>
          <p:nvPr/>
        </p:nvSpPr>
        <p:spPr>
          <a:xfrm>
            <a:off x="178657" y="3135960"/>
            <a:ext cx="6551889" cy="469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7" name="图示 166">
            <a:extLst>
              <a:ext uri="{FF2B5EF4-FFF2-40B4-BE49-F238E27FC236}">
                <a16:creationId xmlns:a16="http://schemas.microsoft.com/office/drawing/2014/main" id="{F82EC286-3B25-47DB-A6D3-D5C8E3309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687191"/>
              </p:ext>
            </p:extLst>
          </p:nvPr>
        </p:nvGraphicFramePr>
        <p:xfrm>
          <a:off x="1264089" y="2524511"/>
          <a:ext cx="293897" cy="2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587DF56-4C22-4ABA-BBFF-62B92CD33119}"/>
              </a:ext>
            </a:extLst>
          </p:cNvPr>
          <p:cNvGrpSpPr/>
          <p:nvPr/>
        </p:nvGrpSpPr>
        <p:grpSpPr>
          <a:xfrm>
            <a:off x="496875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9A9D14EE-7D15-46A0-84EF-A7E3FF8CDE79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矩形: 圆角 4">
              <a:extLst>
                <a:ext uri="{FF2B5EF4-FFF2-40B4-BE49-F238E27FC236}">
                  <a16:creationId xmlns:a16="http://schemas.microsoft.com/office/drawing/2014/main" id="{C113CC63-5A04-40DF-8164-89E17A9B77EA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q1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00749D4A-36E7-4F19-A521-341E2A72FA7C}"/>
              </a:ext>
            </a:extLst>
          </p:cNvPr>
          <p:cNvGrpSpPr/>
          <p:nvPr/>
        </p:nvGrpSpPr>
        <p:grpSpPr>
          <a:xfrm>
            <a:off x="80970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2" name="矩形: 圆角 171">
              <a:extLst>
                <a:ext uri="{FF2B5EF4-FFF2-40B4-BE49-F238E27FC236}">
                  <a16:creationId xmlns:a16="http://schemas.microsoft.com/office/drawing/2014/main" id="{B8E3FEC5-C3F3-461D-866F-FA04CDD6CD72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3" name="矩形: 圆角 4">
              <a:extLst>
                <a:ext uri="{FF2B5EF4-FFF2-40B4-BE49-F238E27FC236}">
                  <a16:creationId xmlns:a16="http://schemas.microsoft.com/office/drawing/2014/main" id="{825FD28E-A0F1-4723-BF39-196936DAC1AA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q2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08060207-D361-48C0-875E-BC17F4A6E995}"/>
              </a:ext>
            </a:extLst>
          </p:cNvPr>
          <p:cNvGrpSpPr/>
          <p:nvPr/>
        </p:nvGrpSpPr>
        <p:grpSpPr>
          <a:xfrm>
            <a:off x="1435647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CEB280EE-5025-41E7-98A6-E82190C61334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6" name="矩形: 圆角 4">
              <a:extLst>
                <a:ext uri="{FF2B5EF4-FFF2-40B4-BE49-F238E27FC236}">
                  <a16:creationId xmlns:a16="http://schemas.microsoft.com/office/drawing/2014/main" id="{EBD1692E-D799-43AB-B2F9-298BC3510917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q4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314A5B2-09A5-4E1C-AD0B-D44E8D1D1A8F}"/>
              </a:ext>
            </a:extLst>
          </p:cNvPr>
          <p:cNvGrpSpPr/>
          <p:nvPr/>
        </p:nvGrpSpPr>
        <p:grpSpPr>
          <a:xfrm>
            <a:off x="2687247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AC443260-0887-4B75-9BB1-31F2C4F63A58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矩形: 圆角 4">
              <a:extLst>
                <a:ext uri="{FF2B5EF4-FFF2-40B4-BE49-F238E27FC236}">
                  <a16:creationId xmlns:a16="http://schemas.microsoft.com/office/drawing/2014/main" id="{9F1A4A0D-6AA9-4F57-9D64-1C918ED10E57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q8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A48DD66A-A4F8-42CD-AB3F-86E7C33F94E4}"/>
              </a:ext>
            </a:extLst>
          </p:cNvPr>
          <p:cNvGrpSpPr/>
          <p:nvPr/>
        </p:nvGrpSpPr>
        <p:grpSpPr>
          <a:xfrm>
            <a:off x="3313191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FB8F7BF6-F079-4ABE-BC10-F9F4DF2997F8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2" name="矩形: 圆角 4">
              <a:extLst>
                <a:ext uri="{FF2B5EF4-FFF2-40B4-BE49-F238E27FC236}">
                  <a16:creationId xmlns:a16="http://schemas.microsoft.com/office/drawing/2014/main" id="{EAACF5F8-7E19-4373-80CD-E800ABD2C21C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q10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E75D85-7C29-4694-A5A0-6D1D91403056}"/>
              </a:ext>
            </a:extLst>
          </p:cNvPr>
          <p:cNvGrpSpPr/>
          <p:nvPr/>
        </p:nvGrpSpPr>
        <p:grpSpPr>
          <a:xfrm>
            <a:off x="3626019" y="2832921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A0382795-97FE-4879-98EB-1BB1C4CF7C73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5" name="矩形: 圆角 4">
              <a:extLst>
                <a:ext uri="{FF2B5EF4-FFF2-40B4-BE49-F238E27FC236}">
                  <a16:creationId xmlns:a16="http://schemas.microsoft.com/office/drawing/2014/main" id="{F5779FB1-F717-4DF9-B87D-DD9CDBBA5479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547A67FE-4571-446F-9197-FCA6C93ADF27}"/>
              </a:ext>
            </a:extLst>
          </p:cNvPr>
          <p:cNvGrpSpPr/>
          <p:nvPr/>
        </p:nvGrpSpPr>
        <p:grpSpPr>
          <a:xfrm>
            <a:off x="425196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C59649AB-F85E-4044-AEE3-7AC2F54061B3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矩形: 圆角 4">
              <a:extLst>
                <a:ext uri="{FF2B5EF4-FFF2-40B4-BE49-F238E27FC236}">
                  <a16:creationId xmlns:a16="http://schemas.microsoft.com/office/drawing/2014/main" id="{3EC1A6C4-A88B-46F4-82A4-BD7B2D5E5BDD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C12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F5EB40C-4710-4A91-A0E1-C000047A88B5}"/>
              </a:ext>
            </a:extLst>
          </p:cNvPr>
          <p:cNvGrpSpPr/>
          <p:nvPr/>
        </p:nvGrpSpPr>
        <p:grpSpPr>
          <a:xfrm>
            <a:off x="4564791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A5641956-F34F-423C-9441-0B75C36E67C2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1" name="矩形: 圆角 4">
              <a:extLst>
                <a:ext uri="{FF2B5EF4-FFF2-40B4-BE49-F238E27FC236}">
                  <a16:creationId xmlns:a16="http://schemas.microsoft.com/office/drawing/2014/main" id="{E77C1099-7D80-449E-AE98-A185EBA1E71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C13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FC2910E-F8B7-45B4-B040-2300E7A9F634}"/>
              </a:ext>
            </a:extLst>
          </p:cNvPr>
          <p:cNvGrpSpPr/>
          <p:nvPr/>
        </p:nvGrpSpPr>
        <p:grpSpPr>
          <a:xfrm>
            <a:off x="5190735" y="2832921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E35909FC-0EF3-43CA-8B8D-694BBF9BC422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矩形: 圆角 4">
              <a:extLst>
                <a:ext uri="{FF2B5EF4-FFF2-40B4-BE49-F238E27FC236}">
                  <a16:creationId xmlns:a16="http://schemas.microsoft.com/office/drawing/2014/main" id="{8EEA3B8F-F2DA-42E9-97B2-2B9E20BB3530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AE241034-1C18-4BBE-B4D6-FF640A8A9CCD}"/>
              </a:ext>
            </a:extLst>
          </p:cNvPr>
          <p:cNvGrpSpPr/>
          <p:nvPr/>
        </p:nvGrpSpPr>
        <p:grpSpPr>
          <a:xfrm>
            <a:off x="550356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B190C9D8-A041-492E-B1C9-B92A8E854D15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7" name="矩形: 圆角 4">
              <a:extLst>
                <a:ext uri="{FF2B5EF4-FFF2-40B4-BE49-F238E27FC236}">
                  <a16:creationId xmlns:a16="http://schemas.microsoft.com/office/drawing/2014/main" id="{B401717D-7D75-4381-A994-EAAAEE1BED93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C21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2A872910-F08E-47FA-8DDD-FD589B42FFF0}"/>
              </a:ext>
            </a:extLst>
          </p:cNvPr>
          <p:cNvGrpSpPr/>
          <p:nvPr/>
        </p:nvGrpSpPr>
        <p:grpSpPr>
          <a:xfrm>
            <a:off x="6129219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798AA2FE-AF8F-4C69-8B76-FF9ECD7877E8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矩形: 圆角 4">
              <a:extLst>
                <a:ext uri="{FF2B5EF4-FFF2-40B4-BE49-F238E27FC236}">
                  <a16:creationId xmlns:a16="http://schemas.microsoft.com/office/drawing/2014/main" id="{B7AB8CB7-A4CD-46E5-BC44-0C303FEF050D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C23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55D483EF-FEF5-499C-B88C-9DF9F5D774E4}"/>
              </a:ext>
            </a:extLst>
          </p:cNvPr>
          <p:cNvGrpSpPr/>
          <p:nvPr/>
        </p:nvGrpSpPr>
        <p:grpSpPr>
          <a:xfrm>
            <a:off x="6442039" y="2832921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3677D12A-A952-462D-ABEF-4E45E1C7AB5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3" name="矩形: 圆角 4">
              <a:extLst>
                <a:ext uri="{FF2B5EF4-FFF2-40B4-BE49-F238E27FC236}">
                  <a16:creationId xmlns:a16="http://schemas.microsoft.com/office/drawing/2014/main" id="{AA01784F-B521-4839-B742-DD9E5C1132F7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9855953D-C530-4FBA-AB7E-BAECD0F6DA4E}"/>
              </a:ext>
            </a:extLst>
          </p:cNvPr>
          <p:cNvGrpSpPr/>
          <p:nvPr/>
        </p:nvGrpSpPr>
        <p:grpSpPr>
          <a:xfrm>
            <a:off x="5816391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0906B5D0-8AFF-4272-B234-B47740DFE10E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矩形: 圆角 4">
              <a:extLst>
                <a:ext uri="{FF2B5EF4-FFF2-40B4-BE49-F238E27FC236}">
                  <a16:creationId xmlns:a16="http://schemas.microsoft.com/office/drawing/2014/main" id="{90F2B1D5-2B15-42B4-AFFD-655EC46D8C3B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C22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3814F8B-9C4C-403B-851A-BC792A33AC51}"/>
              </a:ext>
            </a:extLst>
          </p:cNvPr>
          <p:cNvGrpSpPr/>
          <p:nvPr/>
        </p:nvGrpSpPr>
        <p:grpSpPr>
          <a:xfrm>
            <a:off x="1751809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B9583632-B800-430F-B451-D06104CBB56B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矩形: 圆角 4">
              <a:extLst>
                <a:ext uri="{FF2B5EF4-FFF2-40B4-BE49-F238E27FC236}">
                  <a16:creationId xmlns:a16="http://schemas.microsoft.com/office/drawing/2014/main" id="{2F9CFC07-E30C-47A0-B955-0A7490F906D3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q5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10" name="图示 209">
            <a:extLst>
              <a:ext uri="{FF2B5EF4-FFF2-40B4-BE49-F238E27FC236}">
                <a16:creationId xmlns:a16="http://schemas.microsoft.com/office/drawing/2014/main" id="{1DC8090B-EAD4-4B2E-B0C5-894BDE772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940370"/>
              </p:ext>
            </p:extLst>
          </p:nvPr>
        </p:nvGraphicFramePr>
        <p:xfrm>
          <a:off x="2064637" y="2823986"/>
          <a:ext cx="293897" cy="2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5925247C-D932-4530-95E7-2C0C986BEE25}"/>
              </a:ext>
            </a:extLst>
          </p:cNvPr>
          <p:cNvGrpSpPr/>
          <p:nvPr/>
        </p:nvGrpSpPr>
        <p:grpSpPr>
          <a:xfrm>
            <a:off x="237775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98BEEED3-5AA6-438E-B158-BBFA8CC3D406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3" name="矩形: 圆角 4">
              <a:extLst>
                <a:ext uri="{FF2B5EF4-FFF2-40B4-BE49-F238E27FC236}">
                  <a16:creationId xmlns:a16="http://schemas.microsoft.com/office/drawing/2014/main" id="{53C81217-9ACA-4C32-93C2-1671A0DB4993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q7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0F8EC1A1-8FED-4C0A-95AA-B9211EACE476}"/>
              </a:ext>
            </a:extLst>
          </p:cNvPr>
          <p:cNvGrpSpPr/>
          <p:nvPr/>
        </p:nvGrpSpPr>
        <p:grpSpPr>
          <a:xfrm>
            <a:off x="2063529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5" name="矩形: 圆角 214">
              <a:extLst>
                <a:ext uri="{FF2B5EF4-FFF2-40B4-BE49-F238E27FC236}">
                  <a16:creationId xmlns:a16="http://schemas.microsoft.com/office/drawing/2014/main" id="{E422279D-8832-4C9D-9F6E-DBC75BB1926D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矩形: 圆角 4">
              <a:extLst>
                <a:ext uri="{FF2B5EF4-FFF2-40B4-BE49-F238E27FC236}">
                  <a16:creationId xmlns:a16="http://schemas.microsoft.com/office/drawing/2014/main" id="{2FAB0276-ACC8-4769-90D5-51320808F954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q6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11980105-BE76-4322-8C7F-4B8EDA130697}"/>
              </a:ext>
            </a:extLst>
          </p:cNvPr>
          <p:cNvGrpSpPr/>
          <p:nvPr/>
        </p:nvGrpSpPr>
        <p:grpSpPr>
          <a:xfrm>
            <a:off x="3942325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8" name="矩形: 圆角 217">
              <a:extLst>
                <a:ext uri="{FF2B5EF4-FFF2-40B4-BE49-F238E27FC236}">
                  <a16:creationId xmlns:a16="http://schemas.microsoft.com/office/drawing/2014/main" id="{A35DF2F7-15D4-4E0C-BCC9-D624572944B4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矩形: 圆角 4">
              <a:extLst>
                <a:ext uri="{FF2B5EF4-FFF2-40B4-BE49-F238E27FC236}">
                  <a16:creationId xmlns:a16="http://schemas.microsoft.com/office/drawing/2014/main" id="{5319AADB-DBA6-44E4-B0DC-BF081D551F68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C11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6E1C2F70-F757-405B-BB2C-6D5452D0F431}"/>
              </a:ext>
            </a:extLst>
          </p:cNvPr>
          <p:cNvGrpSpPr/>
          <p:nvPr/>
        </p:nvGrpSpPr>
        <p:grpSpPr>
          <a:xfrm>
            <a:off x="4877907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95ADF3AC-7126-4A6C-8C89-5221E04DEBC4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矩形: 圆角 4">
              <a:extLst>
                <a:ext uri="{FF2B5EF4-FFF2-40B4-BE49-F238E27FC236}">
                  <a16:creationId xmlns:a16="http://schemas.microsoft.com/office/drawing/2014/main" id="{868E232F-B0AF-47E0-B589-EE6C67685439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C14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14FDA330-E14B-49E0-ABBD-DED22C15A1A5}"/>
              </a:ext>
            </a:extLst>
          </p:cNvPr>
          <p:cNvGrpSpPr/>
          <p:nvPr/>
        </p:nvGrpSpPr>
        <p:grpSpPr>
          <a:xfrm>
            <a:off x="1122531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4" name="矩形: 圆角 223">
              <a:extLst>
                <a:ext uri="{FF2B5EF4-FFF2-40B4-BE49-F238E27FC236}">
                  <a16:creationId xmlns:a16="http://schemas.microsoft.com/office/drawing/2014/main" id="{D0C5807C-5306-4B26-BD20-1A50043E5B57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5" name="矩形: 圆角 4">
              <a:extLst>
                <a:ext uri="{FF2B5EF4-FFF2-40B4-BE49-F238E27FC236}">
                  <a16:creationId xmlns:a16="http://schemas.microsoft.com/office/drawing/2014/main" id="{4A9FA607-27E0-446F-AA34-8E4C0B44784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q3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B96C8CD6-9A38-49EC-B179-C86E4A6B6A98}"/>
              </a:ext>
            </a:extLst>
          </p:cNvPr>
          <p:cNvGrpSpPr/>
          <p:nvPr/>
        </p:nvGrpSpPr>
        <p:grpSpPr>
          <a:xfrm>
            <a:off x="300036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7" name="矩形: 圆角 226">
              <a:extLst>
                <a:ext uri="{FF2B5EF4-FFF2-40B4-BE49-F238E27FC236}">
                  <a16:creationId xmlns:a16="http://schemas.microsoft.com/office/drawing/2014/main" id="{64D0B4E5-3269-48AF-9824-357541FA5EA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8" name="矩形: 圆角 4">
              <a:extLst>
                <a:ext uri="{FF2B5EF4-FFF2-40B4-BE49-F238E27FC236}">
                  <a16:creationId xmlns:a16="http://schemas.microsoft.com/office/drawing/2014/main" id="{61703827-F76E-4257-9F2B-444EC6DA112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q9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24298ACB-3E4D-4A46-95F5-499D2AA93459}"/>
              </a:ext>
            </a:extLst>
          </p:cNvPr>
          <p:cNvGrpSpPr/>
          <p:nvPr/>
        </p:nvGrpSpPr>
        <p:grpSpPr>
          <a:xfrm>
            <a:off x="177920" y="2832921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3F831052-025C-4C19-BBE6-8C88A2ED870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6" name="矩形: 圆角 4">
              <a:extLst>
                <a:ext uri="{FF2B5EF4-FFF2-40B4-BE49-F238E27FC236}">
                  <a16:creationId xmlns:a16="http://schemas.microsoft.com/office/drawing/2014/main" id="{E0CE1DA3-DC8A-4772-B042-45166666FD1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A117C774-353F-48F0-9EB1-AE3BFBB2A72B}"/>
              </a:ext>
            </a:extLst>
          </p:cNvPr>
          <p:cNvCxnSpPr>
            <a:cxnSpLocks/>
            <a:stCxn id="236" idx="0"/>
            <a:endCxn id="244" idx="2"/>
          </p:cNvCxnSpPr>
          <p:nvPr/>
        </p:nvCxnSpPr>
        <p:spPr>
          <a:xfrm rot="5400000" flipH="1" flipV="1">
            <a:off x="-389179" y="2046240"/>
            <a:ext cx="1506713" cy="789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396699F1-51E7-4BE4-9192-3BC267629630}"/>
              </a:ext>
            </a:extLst>
          </p:cNvPr>
          <p:cNvSpPr txBox="1"/>
          <p:nvPr/>
        </p:nvSpPr>
        <p:spPr>
          <a:xfrm>
            <a:off x="146527" y="1055336"/>
            <a:ext cx="514205" cy="276999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NUM</a:t>
            </a:r>
            <a:endParaRPr lang="zh-CN" altLang="en-US" sz="12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42A18E49-5B30-4CC3-81FE-24A682B0EA1B}"/>
              </a:ext>
            </a:extLst>
          </p:cNvPr>
          <p:cNvSpPr txBox="1"/>
          <p:nvPr/>
        </p:nvSpPr>
        <p:spPr>
          <a:xfrm>
            <a:off x="683916" y="1054100"/>
            <a:ext cx="561876" cy="276999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COND</a:t>
            </a:r>
            <a:endParaRPr lang="zh-CN" altLang="en-US" sz="1200" dirty="0"/>
          </a:p>
        </p:txBody>
      </p: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2E4A7B0C-AD95-4D1A-A700-FE457C53A534}"/>
              </a:ext>
            </a:extLst>
          </p:cNvPr>
          <p:cNvCxnSpPr>
            <a:cxnSpLocks/>
            <a:stCxn id="236" idx="0"/>
            <a:endCxn id="250" idx="2"/>
          </p:cNvCxnSpPr>
          <p:nvPr/>
        </p:nvCxnSpPr>
        <p:spPr>
          <a:xfrm rot="5400000" flipH="1" flipV="1">
            <a:off x="-109185" y="1765010"/>
            <a:ext cx="1507949" cy="6401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F8C0E01F-BAC8-418B-98F2-B83F1124E129}"/>
              </a:ext>
            </a:extLst>
          </p:cNvPr>
          <p:cNvSpPr txBox="1"/>
          <p:nvPr/>
        </p:nvSpPr>
        <p:spPr>
          <a:xfrm>
            <a:off x="3924678" y="2350771"/>
            <a:ext cx="1273209" cy="230832"/>
          </a:xfrm>
          <a:prstGeom prst="rect">
            <a:avLst/>
          </a:prstGeom>
          <a:solidFill>
            <a:srgbClr val="FFCC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Attention Pooling</a:t>
            </a:r>
            <a:endParaRPr lang="zh-CN" altLang="en-US" sz="9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4DDAE7D1-790C-4E8D-82AE-F5947BE08B7A}"/>
              </a:ext>
            </a:extLst>
          </p:cNvPr>
          <p:cNvSpPr txBox="1"/>
          <p:nvPr/>
        </p:nvSpPr>
        <p:spPr>
          <a:xfrm>
            <a:off x="5510715" y="2353012"/>
            <a:ext cx="905986" cy="230832"/>
          </a:xfrm>
          <a:prstGeom prst="rect">
            <a:avLst/>
          </a:prstGeom>
          <a:solidFill>
            <a:srgbClr val="FFCC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Attn Pooling</a:t>
            </a:r>
            <a:endParaRPr lang="zh-CN" altLang="en-US" sz="900" dirty="0"/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48433B8E-097C-4B0A-B083-C3191C340E17}"/>
              </a:ext>
            </a:extLst>
          </p:cNvPr>
          <p:cNvCxnSpPr>
            <a:cxnSpLocks/>
            <a:stCxn id="219" idx="0"/>
          </p:cNvCxnSpPr>
          <p:nvPr/>
        </p:nvCxnSpPr>
        <p:spPr>
          <a:xfrm flipV="1">
            <a:off x="4089130" y="2583844"/>
            <a:ext cx="0" cy="2552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2A0B3DD-7693-4FC1-97D8-429E20238D1E}"/>
              </a:ext>
            </a:extLst>
          </p:cNvPr>
          <p:cNvCxnSpPr>
            <a:cxnSpLocks/>
            <a:stCxn id="188" idx="0"/>
          </p:cNvCxnSpPr>
          <p:nvPr/>
        </p:nvCxnSpPr>
        <p:spPr>
          <a:xfrm flipV="1">
            <a:off x="4398768" y="2583844"/>
            <a:ext cx="0" cy="2552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4E11F12-56A2-4945-B26D-25D133CC48DF}"/>
              </a:ext>
            </a:extLst>
          </p:cNvPr>
          <p:cNvCxnSpPr>
            <a:cxnSpLocks/>
            <a:stCxn id="191" idx="0"/>
          </p:cNvCxnSpPr>
          <p:nvPr/>
        </p:nvCxnSpPr>
        <p:spPr>
          <a:xfrm flipV="1">
            <a:off x="4711596" y="2587740"/>
            <a:ext cx="0" cy="25130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C837AA23-5EA5-4C06-8B6B-1E9248511FD0}"/>
              </a:ext>
            </a:extLst>
          </p:cNvPr>
          <p:cNvCxnSpPr>
            <a:cxnSpLocks/>
            <a:stCxn id="222" idx="0"/>
          </p:cNvCxnSpPr>
          <p:nvPr/>
        </p:nvCxnSpPr>
        <p:spPr>
          <a:xfrm flipH="1" flipV="1">
            <a:off x="5017390" y="2583844"/>
            <a:ext cx="7322" cy="2552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D2CBACD4-ECAD-448E-AE65-73C2A4634463}"/>
              </a:ext>
            </a:extLst>
          </p:cNvPr>
          <p:cNvCxnSpPr>
            <a:cxnSpLocks/>
          </p:cNvCxnSpPr>
          <p:nvPr/>
        </p:nvCxnSpPr>
        <p:spPr>
          <a:xfrm flipV="1">
            <a:off x="5665294" y="2583844"/>
            <a:ext cx="0" cy="2552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5D38C304-9DA0-46EF-B10D-EA2D589ADF30}"/>
              </a:ext>
            </a:extLst>
          </p:cNvPr>
          <p:cNvCxnSpPr>
            <a:cxnSpLocks/>
          </p:cNvCxnSpPr>
          <p:nvPr/>
        </p:nvCxnSpPr>
        <p:spPr>
          <a:xfrm flipV="1">
            <a:off x="5974932" y="2583844"/>
            <a:ext cx="0" cy="2552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6CFF890D-360F-4379-A263-AA4E7EEE86EC}"/>
              </a:ext>
            </a:extLst>
          </p:cNvPr>
          <p:cNvCxnSpPr>
            <a:cxnSpLocks/>
          </p:cNvCxnSpPr>
          <p:nvPr/>
        </p:nvCxnSpPr>
        <p:spPr>
          <a:xfrm flipV="1">
            <a:off x="6287760" y="2583844"/>
            <a:ext cx="0" cy="2552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63270233-5A8C-4092-9122-1DB30575FA7A}"/>
              </a:ext>
            </a:extLst>
          </p:cNvPr>
          <p:cNvCxnSpPr/>
          <p:nvPr/>
        </p:nvCxnSpPr>
        <p:spPr>
          <a:xfrm>
            <a:off x="324725" y="2751577"/>
            <a:ext cx="50266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0750E8B7-768F-4242-89F1-34C7D42FA1E0}"/>
              </a:ext>
            </a:extLst>
          </p:cNvPr>
          <p:cNvCxnSpPr>
            <a:cxnSpLocks/>
            <a:endCxn id="259" idx="1"/>
          </p:cNvCxnSpPr>
          <p:nvPr/>
        </p:nvCxnSpPr>
        <p:spPr>
          <a:xfrm rot="5400000" flipH="1" flipV="1">
            <a:off x="5292541" y="2533404"/>
            <a:ext cx="283150" cy="15319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B392699C-D225-4A4E-AEC0-F9E46AE19FDE}"/>
              </a:ext>
            </a:extLst>
          </p:cNvPr>
          <p:cNvCxnSpPr>
            <a:cxnSpLocks/>
            <a:stCxn id="257" idx="0"/>
            <a:endCxn id="307" idx="4"/>
          </p:cNvCxnSpPr>
          <p:nvPr/>
        </p:nvCxnSpPr>
        <p:spPr>
          <a:xfrm flipH="1" flipV="1">
            <a:off x="4561282" y="2134619"/>
            <a:ext cx="1" cy="21615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D4FFB163-A1DA-4EAB-AA1B-663E9C1A9660}"/>
              </a:ext>
            </a:extLst>
          </p:cNvPr>
          <p:cNvCxnSpPr>
            <a:cxnSpLocks/>
            <a:stCxn id="259" idx="0"/>
            <a:endCxn id="310" idx="4"/>
          </p:cNvCxnSpPr>
          <p:nvPr/>
        </p:nvCxnSpPr>
        <p:spPr>
          <a:xfrm flipH="1" flipV="1">
            <a:off x="5962658" y="2146296"/>
            <a:ext cx="1050" cy="20671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椭圆 306">
            <a:extLst>
              <a:ext uri="{FF2B5EF4-FFF2-40B4-BE49-F238E27FC236}">
                <a16:creationId xmlns:a16="http://schemas.microsoft.com/office/drawing/2014/main" id="{6C6815E0-DE5A-4C92-840A-B0B4DE958575}"/>
              </a:ext>
            </a:extLst>
          </p:cNvPr>
          <p:cNvSpPr/>
          <p:nvPr/>
        </p:nvSpPr>
        <p:spPr>
          <a:xfrm>
            <a:off x="4479865" y="1971785"/>
            <a:ext cx="162834" cy="16283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4C3FDA0F-8516-476A-9BC5-D39D765D5BD9}"/>
              </a:ext>
            </a:extLst>
          </p:cNvPr>
          <p:cNvSpPr/>
          <p:nvPr/>
        </p:nvSpPr>
        <p:spPr>
          <a:xfrm>
            <a:off x="5881241" y="1983462"/>
            <a:ext cx="162834" cy="16283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319" name="连接符: 肘形 318">
            <a:extLst>
              <a:ext uri="{FF2B5EF4-FFF2-40B4-BE49-F238E27FC236}">
                <a16:creationId xmlns:a16="http://schemas.microsoft.com/office/drawing/2014/main" id="{737DE6F2-86A1-4FD5-96F0-FB2D2143B9E6}"/>
              </a:ext>
            </a:extLst>
          </p:cNvPr>
          <p:cNvCxnSpPr>
            <a:cxnSpLocks/>
            <a:endCxn id="310" idx="2"/>
          </p:cNvCxnSpPr>
          <p:nvPr/>
        </p:nvCxnSpPr>
        <p:spPr>
          <a:xfrm rot="5400000" flipH="1" flipV="1">
            <a:off x="5276030" y="2146367"/>
            <a:ext cx="686698" cy="52372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FB20A619-B44C-4C3F-822E-9A82E88D1CE5}"/>
              </a:ext>
            </a:extLst>
          </p:cNvPr>
          <p:cNvCxnSpPr>
            <a:cxnSpLocks/>
            <a:stCxn id="307" idx="0"/>
            <a:endCxn id="325" idx="2"/>
          </p:cNvCxnSpPr>
          <p:nvPr/>
        </p:nvCxnSpPr>
        <p:spPr>
          <a:xfrm flipH="1" flipV="1">
            <a:off x="4555155" y="1680157"/>
            <a:ext cx="6127" cy="29162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5E57DE18-AA87-4D86-B21E-2A2A68EB6310}"/>
              </a:ext>
            </a:extLst>
          </p:cNvPr>
          <p:cNvGrpSpPr/>
          <p:nvPr/>
        </p:nvGrpSpPr>
        <p:grpSpPr>
          <a:xfrm>
            <a:off x="4408350" y="1477087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24" name="矩形: 圆角 323">
              <a:extLst>
                <a:ext uri="{FF2B5EF4-FFF2-40B4-BE49-F238E27FC236}">
                  <a16:creationId xmlns:a16="http://schemas.microsoft.com/office/drawing/2014/main" id="{7C1A5972-52AE-4583-B948-0AE47300C925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5" name="矩形: 圆角 4">
              <a:extLst>
                <a:ext uri="{FF2B5EF4-FFF2-40B4-BE49-F238E27FC236}">
                  <a16:creationId xmlns:a16="http://schemas.microsoft.com/office/drawing/2014/main" id="{737A03CD-1B64-4F71-9432-0E2644B916FE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6AC82879-C4CB-43D2-947F-9A9E9821176E}"/>
              </a:ext>
            </a:extLst>
          </p:cNvPr>
          <p:cNvGrpSpPr/>
          <p:nvPr/>
        </p:nvGrpSpPr>
        <p:grpSpPr>
          <a:xfrm>
            <a:off x="5812984" y="1489362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29" name="矩形: 圆角 328">
              <a:extLst>
                <a:ext uri="{FF2B5EF4-FFF2-40B4-BE49-F238E27FC236}">
                  <a16:creationId xmlns:a16="http://schemas.microsoft.com/office/drawing/2014/main" id="{20D8FA1D-D817-4BBC-A63E-4A4E028023F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0" name="矩形: 圆角 4">
              <a:extLst>
                <a:ext uri="{FF2B5EF4-FFF2-40B4-BE49-F238E27FC236}">
                  <a16:creationId xmlns:a16="http://schemas.microsoft.com/office/drawing/2014/main" id="{55529038-F8D9-48B8-B709-6B346B68945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C2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71F19768-7866-4EC3-B697-1B8A586AE90C}"/>
              </a:ext>
            </a:extLst>
          </p:cNvPr>
          <p:cNvCxnSpPr>
            <a:cxnSpLocks/>
            <a:stCxn id="310" idx="0"/>
            <a:endCxn id="330" idx="2"/>
          </p:cNvCxnSpPr>
          <p:nvPr/>
        </p:nvCxnSpPr>
        <p:spPr>
          <a:xfrm flipH="1" flipV="1">
            <a:off x="5959789" y="1692432"/>
            <a:ext cx="2869" cy="2910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文本框 335">
            <a:extLst>
              <a:ext uri="{FF2B5EF4-FFF2-40B4-BE49-F238E27FC236}">
                <a16:creationId xmlns:a16="http://schemas.microsoft.com/office/drawing/2014/main" id="{FC3B7D2C-9CA3-4BD1-BC5D-A7C86695DD41}"/>
              </a:ext>
            </a:extLst>
          </p:cNvPr>
          <p:cNvSpPr txBox="1"/>
          <p:nvPr/>
        </p:nvSpPr>
        <p:spPr>
          <a:xfrm>
            <a:off x="3829145" y="1069681"/>
            <a:ext cx="440789" cy="215444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AGG</a:t>
            </a:r>
            <a:r>
              <a:rPr lang="en-US" altLang="zh-CN" sz="800" baseline="-25000" dirty="0"/>
              <a:t>C1</a:t>
            </a:r>
            <a:endParaRPr lang="zh-CN" altLang="en-US" sz="1050" baseline="-25000" dirty="0"/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0D027A81-A1C2-4F5A-9E2C-210943DFCC03}"/>
              </a:ext>
            </a:extLst>
          </p:cNvPr>
          <p:cNvSpPr txBox="1"/>
          <p:nvPr/>
        </p:nvSpPr>
        <p:spPr>
          <a:xfrm>
            <a:off x="4298620" y="1069681"/>
            <a:ext cx="520067" cy="215444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WCOL</a:t>
            </a:r>
            <a:r>
              <a:rPr lang="en-US" altLang="zh-CN" sz="800" baseline="-25000" dirty="0"/>
              <a:t>C1</a:t>
            </a:r>
            <a:endParaRPr lang="zh-CN" altLang="en-US" sz="1200" baseline="-250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E88E2AC4-BC82-415D-955A-C8DE6DCB94B5}"/>
              </a:ext>
            </a:extLst>
          </p:cNvPr>
          <p:cNvSpPr txBox="1"/>
          <p:nvPr/>
        </p:nvSpPr>
        <p:spPr>
          <a:xfrm>
            <a:off x="4845348" y="1069681"/>
            <a:ext cx="380627" cy="215444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OP</a:t>
            </a:r>
            <a:r>
              <a:rPr lang="en-US" altLang="zh-CN" sz="800" baseline="-25000" dirty="0"/>
              <a:t>C1</a:t>
            </a:r>
            <a:endParaRPr lang="zh-CN" altLang="en-US" sz="800" baseline="-25000" dirty="0"/>
          </a:p>
        </p:txBody>
      </p: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E2400999-01DC-417D-99C2-586CAB9B47F6}"/>
              </a:ext>
            </a:extLst>
          </p:cNvPr>
          <p:cNvCxnSpPr>
            <a:stCxn id="325" idx="0"/>
            <a:endCxn id="342" idx="2"/>
          </p:cNvCxnSpPr>
          <p:nvPr/>
        </p:nvCxnSpPr>
        <p:spPr>
          <a:xfrm flipV="1">
            <a:off x="4555155" y="1285125"/>
            <a:ext cx="3499" cy="19808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连接符: 肘形 414">
            <a:extLst>
              <a:ext uri="{FF2B5EF4-FFF2-40B4-BE49-F238E27FC236}">
                <a16:creationId xmlns:a16="http://schemas.microsoft.com/office/drawing/2014/main" id="{82B9008B-19C7-4AEE-91DE-AA1A04DC0955}"/>
              </a:ext>
            </a:extLst>
          </p:cNvPr>
          <p:cNvCxnSpPr>
            <a:stCxn id="325" idx="0"/>
            <a:endCxn id="336" idx="2"/>
          </p:cNvCxnSpPr>
          <p:nvPr/>
        </p:nvCxnSpPr>
        <p:spPr>
          <a:xfrm rot="16200000" flipV="1">
            <a:off x="4203304" y="1131362"/>
            <a:ext cx="198089" cy="505615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连接符: 肘形 416">
            <a:extLst>
              <a:ext uri="{FF2B5EF4-FFF2-40B4-BE49-F238E27FC236}">
                <a16:creationId xmlns:a16="http://schemas.microsoft.com/office/drawing/2014/main" id="{32CDA328-D3A9-4C41-A7E6-A4A4D440A5E4}"/>
              </a:ext>
            </a:extLst>
          </p:cNvPr>
          <p:cNvCxnSpPr>
            <a:stCxn id="324" idx="0"/>
            <a:endCxn id="346" idx="2"/>
          </p:cNvCxnSpPr>
          <p:nvPr/>
        </p:nvCxnSpPr>
        <p:spPr>
          <a:xfrm rot="5400000" flipH="1" flipV="1">
            <a:off x="4699427" y="1140853"/>
            <a:ext cx="191962" cy="48050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文本框 417">
            <a:extLst>
              <a:ext uri="{FF2B5EF4-FFF2-40B4-BE49-F238E27FC236}">
                <a16:creationId xmlns:a16="http://schemas.microsoft.com/office/drawing/2014/main" id="{A6B9A996-55BA-4314-8EFC-FF0B62FBEEBC}"/>
              </a:ext>
            </a:extLst>
          </p:cNvPr>
          <p:cNvSpPr txBox="1"/>
          <p:nvPr/>
        </p:nvSpPr>
        <p:spPr>
          <a:xfrm>
            <a:off x="5339843" y="1069681"/>
            <a:ext cx="440789" cy="215444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AGG</a:t>
            </a:r>
            <a:r>
              <a:rPr lang="en-US" altLang="zh-CN" sz="800" baseline="-25000" dirty="0"/>
              <a:t>C2</a:t>
            </a:r>
            <a:endParaRPr lang="zh-CN" altLang="en-US" sz="1050" baseline="-25000" dirty="0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EC6C9D70-18CA-4D07-9831-9B8BB0B5B472}"/>
              </a:ext>
            </a:extLst>
          </p:cNvPr>
          <p:cNvSpPr txBox="1"/>
          <p:nvPr/>
        </p:nvSpPr>
        <p:spPr>
          <a:xfrm>
            <a:off x="5809318" y="1069681"/>
            <a:ext cx="520067" cy="215444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WCOL</a:t>
            </a:r>
            <a:r>
              <a:rPr lang="en-US" altLang="zh-CN" sz="800" baseline="-25000" dirty="0"/>
              <a:t>C2</a:t>
            </a:r>
            <a:endParaRPr lang="zh-CN" altLang="en-US" sz="1200" baseline="-25000" dirty="0"/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D0E8AAAC-D804-4EBD-9BFF-06AC2C0D3923}"/>
              </a:ext>
            </a:extLst>
          </p:cNvPr>
          <p:cNvSpPr txBox="1"/>
          <p:nvPr/>
        </p:nvSpPr>
        <p:spPr>
          <a:xfrm>
            <a:off x="6356046" y="1069681"/>
            <a:ext cx="380627" cy="215444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OP</a:t>
            </a:r>
            <a:r>
              <a:rPr lang="en-US" altLang="zh-CN" sz="800" baseline="-25000" dirty="0"/>
              <a:t>C2</a:t>
            </a:r>
            <a:endParaRPr lang="zh-CN" altLang="en-US" sz="800" baseline="-25000" dirty="0"/>
          </a:p>
        </p:txBody>
      </p:sp>
      <p:cxnSp>
        <p:nvCxnSpPr>
          <p:cNvPr id="423" name="连接符: 肘形 422">
            <a:extLst>
              <a:ext uri="{FF2B5EF4-FFF2-40B4-BE49-F238E27FC236}">
                <a16:creationId xmlns:a16="http://schemas.microsoft.com/office/drawing/2014/main" id="{82C23CFA-8BEB-4362-8BB3-284D6D5AB3E9}"/>
              </a:ext>
            </a:extLst>
          </p:cNvPr>
          <p:cNvCxnSpPr>
            <a:cxnSpLocks/>
            <a:stCxn id="329" idx="0"/>
            <a:endCxn id="420" idx="2"/>
          </p:cNvCxnSpPr>
          <p:nvPr/>
        </p:nvCxnSpPr>
        <p:spPr>
          <a:xfrm rot="5400000" flipH="1" flipV="1">
            <a:off x="6150956" y="1093959"/>
            <a:ext cx="204237" cy="58657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连接符: 肘形 424">
            <a:extLst>
              <a:ext uri="{FF2B5EF4-FFF2-40B4-BE49-F238E27FC236}">
                <a16:creationId xmlns:a16="http://schemas.microsoft.com/office/drawing/2014/main" id="{5066C9AF-A47B-4D7E-A5AD-D1B0F188060A}"/>
              </a:ext>
            </a:extLst>
          </p:cNvPr>
          <p:cNvCxnSpPr>
            <a:cxnSpLocks/>
            <a:stCxn id="330" idx="0"/>
            <a:endCxn id="419" idx="2"/>
          </p:cNvCxnSpPr>
          <p:nvPr/>
        </p:nvCxnSpPr>
        <p:spPr>
          <a:xfrm rot="5400000" flipH="1" flipV="1">
            <a:off x="5909388" y="1335526"/>
            <a:ext cx="210364" cy="10956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连接符: 肘形 427">
            <a:extLst>
              <a:ext uri="{FF2B5EF4-FFF2-40B4-BE49-F238E27FC236}">
                <a16:creationId xmlns:a16="http://schemas.microsoft.com/office/drawing/2014/main" id="{C65ACCB1-1A91-4430-BE56-B2E7B7C0666C}"/>
              </a:ext>
            </a:extLst>
          </p:cNvPr>
          <p:cNvCxnSpPr>
            <a:stCxn id="330" idx="0"/>
            <a:endCxn id="418" idx="2"/>
          </p:cNvCxnSpPr>
          <p:nvPr/>
        </p:nvCxnSpPr>
        <p:spPr>
          <a:xfrm rot="16200000" flipV="1">
            <a:off x="5654832" y="1190531"/>
            <a:ext cx="210364" cy="39955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连接符: 肘形 431">
            <a:extLst>
              <a:ext uri="{FF2B5EF4-FFF2-40B4-BE49-F238E27FC236}">
                <a16:creationId xmlns:a16="http://schemas.microsoft.com/office/drawing/2014/main" id="{37606D39-5665-43E3-81A4-B54ABDF1B46A}"/>
              </a:ext>
            </a:extLst>
          </p:cNvPr>
          <p:cNvCxnSpPr>
            <a:stCxn id="170" idx="0"/>
            <a:endCxn id="182" idx="0"/>
          </p:cNvCxnSpPr>
          <p:nvPr/>
        </p:nvCxnSpPr>
        <p:spPr>
          <a:xfrm rot="5400000" flipH="1" flipV="1">
            <a:off x="2051838" y="1430890"/>
            <a:ext cx="12700" cy="2816316"/>
          </a:xfrm>
          <a:prstGeom prst="bentConnector3">
            <a:avLst>
              <a:gd name="adj1" fmla="val 180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0B64116A-78E6-4317-A3AF-0BFBA6C24200}"/>
              </a:ext>
            </a:extLst>
          </p:cNvPr>
          <p:cNvSpPr txBox="1"/>
          <p:nvPr/>
        </p:nvSpPr>
        <p:spPr>
          <a:xfrm>
            <a:off x="1479871" y="1060632"/>
            <a:ext cx="724392" cy="276999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S-</a:t>
            </a:r>
            <a:r>
              <a:rPr lang="en-US" altLang="zh-CN" sz="1200" dirty="0" err="1"/>
              <a:t>Span</a:t>
            </a:r>
            <a:r>
              <a:rPr lang="en-US" altLang="zh-CN" sz="1200" baseline="-25000" dirty="0" err="1">
                <a:solidFill>
                  <a:srgbClr val="FF0000"/>
                </a:solidFill>
              </a:rPr>
              <a:t>Ci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B076F65E-B9AE-41C5-AA92-654024242180}"/>
              </a:ext>
            </a:extLst>
          </p:cNvPr>
          <p:cNvSpPr txBox="1"/>
          <p:nvPr/>
        </p:nvSpPr>
        <p:spPr>
          <a:xfrm>
            <a:off x="2413865" y="1050980"/>
            <a:ext cx="724392" cy="276999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E-</a:t>
            </a:r>
            <a:r>
              <a:rPr lang="en-US" altLang="zh-CN" sz="1200" dirty="0" err="1"/>
              <a:t>Span</a:t>
            </a:r>
            <a:r>
              <a:rPr lang="en-US" altLang="zh-CN" sz="1200" baseline="-25000" dirty="0" err="1">
                <a:solidFill>
                  <a:srgbClr val="FF0000"/>
                </a:solidFill>
              </a:rPr>
              <a:t>Ci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438" name="连接符: 肘形 437">
            <a:extLst>
              <a:ext uri="{FF2B5EF4-FFF2-40B4-BE49-F238E27FC236}">
                <a16:creationId xmlns:a16="http://schemas.microsoft.com/office/drawing/2014/main" id="{82A2A82E-6AE9-4D20-B0A7-AC8E35F1C547}"/>
              </a:ext>
            </a:extLst>
          </p:cNvPr>
          <p:cNvCxnSpPr>
            <a:cxnSpLocks/>
            <a:endCxn id="435" idx="2"/>
          </p:cNvCxnSpPr>
          <p:nvPr/>
        </p:nvCxnSpPr>
        <p:spPr>
          <a:xfrm rot="16200000" flipV="1">
            <a:off x="1427422" y="1752276"/>
            <a:ext cx="1289414" cy="460124"/>
          </a:xfrm>
          <a:prstGeom prst="bentConnector3">
            <a:avLst>
              <a:gd name="adj1" fmla="val 7474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连接符: 肘形 438">
            <a:extLst>
              <a:ext uri="{FF2B5EF4-FFF2-40B4-BE49-F238E27FC236}">
                <a16:creationId xmlns:a16="http://schemas.microsoft.com/office/drawing/2014/main" id="{AB760926-B39F-4CB6-B281-B21C9872B106}"/>
              </a:ext>
            </a:extLst>
          </p:cNvPr>
          <p:cNvCxnSpPr>
            <a:cxnSpLocks/>
            <a:endCxn id="436" idx="2"/>
          </p:cNvCxnSpPr>
          <p:nvPr/>
        </p:nvCxnSpPr>
        <p:spPr>
          <a:xfrm rot="5400000" flipH="1" flipV="1">
            <a:off x="1885236" y="1744935"/>
            <a:ext cx="1307780" cy="473869"/>
          </a:xfrm>
          <a:prstGeom prst="bentConnector3">
            <a:avLst>
              <a:gd name="adj1" fmla="val 7439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箭头连接符 481">
            <a:extLst>
              <a:ext uri="{FF2B5EF4-FFF2-40B4-BE49-F238E27FC236}">
                <a16:creationId xmlns:a16="http://schemas.microsoft.com/office/drawing/2014/main" id="{384148C2-7B57-4FCB-9B02-96F4D01DDEF1}"/>
              </a:ext>
            </a:extLst>
          </p:cNvPr>
          <p:cNvCxnSpPr>
            <a:cxnSpLocks/>
          </p:cNvCxnSpPr>
          <p:nvPr/>
        </p:nvCxnSpPr>
        <p:spPr>
          <a:xfrm flipH="1">
            <a:off x="2301919" y="1905551"/>
            <a:ext cx="2256736" cy="223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箭头连接符 485">
            <a:extLst>
              <a:ext uri="{FF2B5EF4-FFF2-40B4-BE49-F238E27FC236}">
                <a16:creationId xmlns:a16="http://schemas.microsoft.com/office/drawing/2014/main" id="{910C9EBA-97F2-428C-BFBE-32A6A862A5C9}"/>
              </a:ext>
            </a:extLst>
          </p:cNvPr>
          <p:cNvCxnSpPr>
            <a:cxnSpLocks/>
          </p:cNvCxnSpPr>
          <p:nvPr/>
        </p:nvCxnSpPr>
        <p:spPr>
          <a:xfrm flipH="1">
            <a:off x="2301919" y="1811549"/>
            <a:ext cx="3661789" cy="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066751D3-DE3B-4D6E-B79C-19A085AFD8CE}"/>
              </a:ext>
            </a:extLst>
          </p:cNvPr>
          <p:cNvCxnSpPr>
            <a:cxnSpLocks/>
            <a:endCxn id="307" idx="2"/>
          </p:cNvCxnSpPr>
          <p:nvPr/>
        </p:nvCxnSpPr>
        <p:spPr>
          <a:xfrm flipV="1">
            <a:off x="3696413" y="2053202"/>
            <a:ext cx="783452" cy="692238"/>
          </a:xfrm>
          <a:prstGeom prst="bentConnector3">
            <a:avLst>
              <a:gd name="adj1" fmla="val -169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8D763C08-EC2B-45E2-8617-C16269E0FA0B}"/>
              </a:ext>
            </a:extLst>
          </p:cNvPr>
          <p:cNvCxnSpPr>
            <a:cxnSpLocks/>
            <a:endCxn id="257" idx="1"/>
          </p:cNvCxnSpPr>
          <p:nvPr/>
        </p:nvCxnSpPr>
        <p:spPr>
          <a:xfrm rot="5400000" flipH="1" flipV="1">
            <a:off x="3659789" y="2489010"/>
            <a:ext cx="287711" cy="24206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A804F0-E982-4010-9998-CA3E67697AC3}"/>
              </a:ext>
            </a:extLst>
          </p:cNvPr>
          <p:cNvSpPr txBox="1"/>
          <p:nvPr/>
        </p:nvSpPr>
        <p:spPr>
          <a:xfrm>
            <a:off x="-25700" y="690625"/>
            <a:ext cx="691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Input:</a:t>
            </a:r>
            <a:r>
              <a:rPr lang="en-US" altLang="zh-CN" sz="1000" dirty="0">
                <a:solidFill>
                  <a:schemeClr val="accent2"/>
                </a:solidFill>
              </a:rPr>
              <a:t>[CLS]</a:t>
            </a:r>
            <a:r>
              <a:rPr kumimoji="1" lang="zh-CN" altLang="en-US" sz="1000" dirty="0">
                <a:solidFill>
                  <a:schemeClr val="bg1"/>
                </a:solidFill>
              </a:rPr>
              <a:t>问一下风华企业周涨跌幅不超过</a:t>
            </a:r>
            <a:r>
              <a:rPr kumimoji="1" lang="en-US" altLang="zh-CN" sz="1000" dirty="0">
                <a:solidFill>
                  <a:schemeClr val="bg1"/>
                </a:solidFill>
              </a:rPr>
              <a:t>10%</a:t>
            </a:r>
            <a:r>
              <a:rPr kumimoji="1" lang="zh-CN" altLang="en-US" sz="1000" dirty="0">
                <a:solidFill>
                  <a:schemeClr val="bg1"/>
                </a:solidFill>
              </a:rPr>
              <a:t>，它月涨跌幅和年涨跌是多少</a:t>
            </a:r>
            <a:r>
              <a:rPr kumimoji="1" lang="en-US" altLang="zh-CN" sz="1000" dirty="0">
                <a:solidFill>
                  <a:schemeClr val="accent2"/>
                </a:solidFill>
              </a:rPr>
              <a:t>[SEP]</a:t>
            </a:r>
            <a:r>
              <a:rPr lang="zh-CN" altLang="en-US" sz="1000" dirty="0">
                <a:solidFill>
                  <a:schemeClr val="bg1"/>
                </a:solidFill>
              </a:rPr>
              <a:t>股票代码</a:t>
            </a:r>
            <a:r>
              <a:rPr kumimoji="1" lang="en-US" altLang="zh-CN" sz="1000" dirty="0">
                <a:solidFill>
                  <a:schemeClr val="accent2"/>
                </a:solidFill>
              </a:rPr>
              <a:t>[SEP]</a:t>
            </a:r>
            <a:r>
              <a:rPr lang="zh-CN" altLang="en-US" sz="1000" dirty="0">
                <a:solidFill>
                  <a:schemeClr val="bg1"/>
                </a:solidFill>
              </a:rPr>
              <a:t>公司简称</a:t>
            </a:r>
            <a:r>
              <a:rPr lang="en-US" altLang="zh-CN" sz="1000" dirty="0">
                <a:solidFill>
                  <a:schemeClr val="accent2"/>
                </a:solidFill>
              </a:rPr>
              <a:t>[SEP]</a:t>
            </a:r>
            <a:r>
              <a:rPr lang="en-US" altLang="zh-CN" sz="1000" dirty="0">
                <a:solidFill>
                  <a:schemeClr val="bg1"/>
                </a:solidFill>
              </a:rPr>
              <a:t>…</a:t>
            </a:r>
            <a:r>
              <a:rPr lang="zh-CN" altLang="en-US" sz="1000" dirty="0">
                <a:solidFill>
                  <a:schemeClr val="bg1"/>
                </a:solidFill>
              </a:rPr>
              <a:t>年涨跌</a:t>
            </a:r>
            <a:r>
              <a:rPr lang="en-US" altLang="zh-CN" sz="1000" dirty="0">
                <a:solidFill>
                  <a:schemeClr val="accent2"/>
                </a:solidFill>
              </a:rPr>
              <a:t>[SEP]</a:t>
            </a:r>
            <a:endParaRPr lang="zh-CN" altLang="en-US" sz="1000" dirty="0">
              <a:solidFill>
                <a:schemeClr val="accent2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3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:a16="http://schemas.microsoft.com/office/drawing/2014/main" id="{3A2232A4-6FC9-431F-8E7A-6C83C5B10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866DC3-BCA1-44E0-B3A9-EF513B0D63D6}"/>
              </a:ext>
            </a:extLst>
          </p:cNvPr>
          <p:cNvSpPr txBox="1"/>
          <p:nvPr/>
        </p:nvSpPr>
        <p:spPr>
          <a:xfrm>
            <a:off x="804801" y="1570881"/>
            <a:ext cx="1273209" cy="230832"/>
          </a:xfrm>
          <a:prstGeom prst="rect">
            <a:avLst/>
          </a:prstGeom>
          <a:solidFill>
            <a:srgbClr val="FFCC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Attention Pooling</a:t>
            </a:r>
            <a:endParaRPr lang="zh-CN" altLang="en-US" sz="9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7061CF4-B5A9-4B30-9E98-F6CB5E2C200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543862" y="1686296"/>
            <a:ext cx="260939" cy="5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8AE9952-6700-41D3-9B99-AEE3216E4A6C}"/>
              </a:ext>
            </a:extLst>
          </p:cNvPr>
          <p:cNvSpPr txBox="1"/>
          <p:nvPr/>
        </p:nvSpPr>
        <p:spPr>
          <a:xfrm>
            <a:off x="86592" y="316486"/>
            <a:ext cx="20466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1" dirty="0">
                <a:solidFill>
                  <a:schemeClr val="bg1">
                    <a:lumMod val="95000"/>
                  </a:schemeClr>
                </a:solidFill>
              </a:rPr>
              <a:t>Attention Pooling</a:t>
            </a:r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69B61C-FCA0-4CF6-B23A-5ADC7BE67B1F}"/>
              </a:ext>
            </a:extLst>
          </p:cNvPr>
          <p:cNvGrpSpPr/>
          <p:nvPr/>
        </p:nvGrpSpPr>
        <p:grpSpPr>
          <a:xfrm>
            <a:off x="250253" y="1582215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D92A1A0-0C86-4594-9615-BFBFD23CD9AD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矩形: 圆角 4">
              <a:extLst>
                <a:ext uri="{FF2B5EF4-FFF2-40B4-BE49-F238E27FC236}">
                  <a16:creationId xmlns:a16="http://schemas.microsoft.com/office/drawing/2014/main" id="{B3CFA8F9-E527-481F-AD08-83BD68E4F0C6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8EA4A7-CD52-42BA-8551-083D084581F5}"/>
              </a:ext>
            </a:extLst>
          </p:cNvPr>
          <p:cNvGrpSpPr/>
          <p:nvPr/>
        </p:nvGrpSpPr>
        <p:grpSpPr>
          <a:xfrm>
            <a:off x="1140046" y="1982400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8F47042-8B16-4FDF-A3EC-7ECFB8DE17D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矩形: 圆角 4">
              <a:extLst>
                <a:ext uri="{FF2B5EF4-FFF2-40B4-BE49-F238E27FC236}">
                  <a16:creationId xmlns:a16="http://schemas.microsoft.com/office/drawing/2014/main" id="{8095CB5D-B18D-443E-B848-D97F51727C2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i2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74533EE-34FE-4E17-84A6-55A0531A4399}"/>
              </a:ext>
            </a:extLst>
          </p:cNvPr>
          <p:cNvGrpSpPr/>
          <p:nvPr/>
        </p:nvGrpSpPr>
        <p:grpSpPr>
          <a:xfrm>
            <a:off x="1452874" y="1982400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1B58A5-C1B9-4F8F-9031-18504DF888B0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矩形: 圆角 4">
              <a:extLst>
                <a:ext uri="{FF2B5EF4-FFF2-40B4-BE49-F238E27FC236}">
                  <a16:creationId xmlns:a16="http://schemas.microsoft.com/office/drawing/2014/main" id="{C6D01DA6-18BE-4147-ABFC-E45335095C88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i3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9717FF4-8699-45D6-8824-AA804FA7ED41}"/>
              </a:ext>
            </a:extLst>
          </p:cNvPr>
          <p:cNvGrpSpPr/>
          <p:nvPr/>
        </p:nvGrpSpPr>
        <p:grpSpPr>
          <a:xfrm>
            <a:off x="830408" y="1982400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523CDB2C-5E11-4EEF-A447-81BB1FC8999B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矩形: 圆角 4">
              <a:extLst>
                <a:ext uri="{FF2B5EF4-FFF2-40B4-BE49-F238E27FC236}">
                  <a16:creationId xmlns:a16="http://schemas.microsoft.com/office/drawing/2014/main" id="{D06CE532-DC0E-44EE-AA84-B49425D9CDA0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i1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E41D5B6-A8F5-4DFC-AF1C-45B3494392B9}"/>
              </a:ext>
            </a:extLst>
          </p:cNvPr>
          <p:cNvGrpSpPr/>
          <p:nvPr/>
        </p:nvGrpSpPr>
        <p:grpSpPr>
          <a:xfrm>
            <a:off x="1765990" y="1982400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03297ED-F9C4-47F5-9439-3E822351BF4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9F767A41-F0DB-4672-95B9-B0AF4A114106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i4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CAD7120-F234-43BF-BEE4-CE7FA7FB2A6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77213" y="1801714"/>
            <a:ext cx="0" cy="18681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FE74B9B-CF15-4708-89A3-7996B515F64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286851" y="1801714"/>
            <a:ext cx="0" cy="18681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6D0F4B5-A98E-4B08-8E02-B5384BE1004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599679" y="1801714"/>
            <a:ext cx="0" cy="18681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70C109-1C1E-4ED9-B5FF-59A5AEFFE45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912795" y="1801351"/>
            <a:ext cx="0" cy="18717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5F9A7A1-D352-4FB6-B329-9614374E2E8A}"/>
                  </a:ext>
                </a:extLst>
              </p:cNvPr>
              <p:cNvSpPr txBox="1"/>
              <p:nvPr/>
            </p:nvSpPr>
            <p:spPr>
              <a:xfrm>
                <a:off x="2408786" y="1096687"/>
                <a:ext cx="3810860" cy="375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zh-CN" altLang="en-US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𝑐𝑙𝑠</m:t>
                              </m:r>
                            </m:sub>
                          </m:sSub>
                          <m:r>
                            <a:rPr lang="en-US" altLang="zh-C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6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altLang="zh-CN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5F9A7A1-D352-4FB6-B329-9614374E2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86" y="1096687"/>
                <a:ext cx="3810860" cy="375167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044D4-23A6-458B-9091-1BBB7A12DF78}"/>
              </a:ext>
            </a:extLst>
          </p:cNvPr>
          <p:cNvCxnSpPr>
            <a:cxnSpLocks/>
            <a:stCxn id="5" idx="0"/>
            <a:endCxn id="33" idx="4"/>
          </p:cNvCxnSpPr>
          <p:nvPr/>
        </p:nvCxnSpPr>
        <p:spPr>
          <a:xfrm flipH="1" flipV="1">
            <a:off x="1441405" y="1435241"/>
            <a:ext cx="1" cy="13564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63E2544-D5B2-4E68-9E59-6E9F69042CC5}"/>
              </a:ext>
            </a:extLst>
          </p:cNvPr>
          <p:cNvSpPr/>
          <p:nvPr/>
        </p:nvSpPr>
        <p:spPr>
          <a:xfrm>
            <a:off x="1359988" y="1272407"/>
            <a:ext cx="162834" cy="16283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017C6DC-BF33-4910-B35F-311E267EAFA8}"/>
              </a:ext>
            </a:extLst>
          </p:cNvPr>
          <p:cNvGrpSpPr/>
          <p:nvPr/>
        </p:nvGrpSpPr>
        <p:grpSpPr>
          <a:xfrm>
            <a:off x="1291450" y="946975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2FAE504-F67B-41B4-9879-C6C6F1E30A36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矩形: 圆角 4">
              <a:extLst>
                <a:ext uri="{FF2B5EF4-FFF2-40B4-BE49-F238E27FC236}">
                  <a16:creationId xmlns:a16="http://schemas.microsoft.com/office/drawing/2014/main" id="{9F42A988-9EC8-4803-A27A-800DCE7023AD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i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7C4DDCC-C026-48A2-8220-B862E8E0936F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1438255" y="1150045"/>
            <a:ext cx="3150" cy="12236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EA7E0D42-D484-47D1-AFA9-55CB35FC27F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19152" y="1353824"/>
            <a:ext cx="740836" cy="332473"/>
          </a:xfrm>
          <a:prstGeom prst="bentConnector3">
            <a:avLst>
              <a:gd name="adj1" fmla="val 443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1806524-9B5B-48FB-8FCA-19F7AE04B33D}"/>
                  </a:ext>
                </a:extLst>
              </p:cNvPr>
              <p:cNvSpPr txBox="1"/>
              <p:nvPr/>
            </p:nvSpPr>
            <p:spPr>
              <a:xfrm>
                <a:off x="2408786" y="1582215"/>
                <a:ext cx="3810860" cy="73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  <m:r>
                        <a:rPr lang="en-US" altLang="zh-C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1806524-9B5B-48FB-8FCA-19F7AE04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86" y="1582215"/>
                <a:ext cx="3810860" cy="7389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2CFBBC36-4A1D-4F0E-AE51-487178466E89}"/>
              </a:ext>
            </a:extLst>
          </p:cNvPr>
          <p:cNvGrpSpPr/>
          <p:nvPr/>
        </p:nvGrpSpPr>
        <p:grpSpPr>
          <a:xfrm>
            <a:off x="656642" y="2885949"/>
            <a:ext cx="1396830" cy="776165"/>
            <a:chOff x="545068" y="2885949"/>
            <a:chExt cx="1396830" cy="77616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29436D3-F903-43FB-8179-7DBAEB7612BB}"/>
                </a:ext>
              </a:extLst>
            </p:cNvPr>
            <p:cNvGrpSpPr/>
            <p:nvPr/>
          </p:nvGrpSpPr>
          <p:grpSpPr>
            <a:xfrm>
              <a:off x="1124273" y="3452917"/>
              <a:ext cx="293609" cy="209197"/>
              <a:chOff x="143" y="8934"/>
              <a:chExt cx="293609" cy="20919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E60AEAFA-0969-43A7-A76C-38360760EA3C}"/>
                  </a:ext>
                </a:extLst>
              </p:cNvPr>
              <p:cNvSpPr/>
              <p:nvPr/>
            </p:nvSpPr>
            <p:spPr>
              <a:xfrm>
                <a:off x="143" y="8934"/>
                <a:ext cx="293609" cy="209197"/>
              </a:xfrm>
              <a:prstGeom prst="roundRect">
                <a:avLst>
                  <a:gd name="adj" fmla="val 10000"/>
                </a:avLst>
              </a:prstGeom>
              <a:grpFill/>
              <a:ln w="63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5" name="矩形: 圆角 4">
                <a:extLst>
                  <a:ext uri="{FF2B5EF4-FFF2-40B4-BE49-F238E27FC236}">
                    <a16:creationId xmlns:a16="http://schemas.microsoft.com/office/drawing/2014/main" id="{95B3C3D1-C30E-48E3-B5FD-C19094D03033}"/>
                  </a:ext>
                </a:extLst>
              </p:cNvPr>
              <p:cNvSpPr txBox="1"/>
              <p:nvPr/>
            </p:nvSpPr>
            <p:spPr>
              <a:xfrm>
                <a:off x="6270" y="15061"/>
                <a:ext cx="281355" cy="19694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en-US" altLang="zh-CN" sz="900" dirty="0">
                    <a:solidFill>
                      <a:schemeClr val="tx1"/>
                    </a:solidFill>
                  </a:rPr>
                  <a:t>h</a:t>
                </a:r>
                <a:r>
                  <a:rPr kumimoji="1" lang="en-US" altLang="zh-CN" sz="900" baseline="-25000" dirty="0">
                    <a:solidFill>
                      <a:schemeClr val="tx1"/>
                    </a:solidFill>
                  </a:rPr>
                  <a:t>i</a:t>
                </a:r>
                <a:endParaRPr lang="zh-CN" altLang="zh-CN" sz="9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B2F752B-14D7-44A7-9C7B-FD218138FF62}"/>
                </a:ext>
              </a:extLst>
            </p:cNvPr>
            <p:cNvSpPr txBox="1"/>
            <p:nvPr/>
          </p:nvSpPr>
          <p:spPr>
            <a:xfrm>
              <a:off x="545068" y="2885949"/>
              <a:ext cx="440789" cy="215444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AGG</a:t>
              </a:r>
              <a:r>
                <a:rPr lang="en-US" altLang="zh-CN" sz="800" baseline="-25000" dirty="0" err="1"/>
                <a:t>i</a:t>
              </a:r>
              <a:endParaRPr lang="zh-CN" altLang="en-US" sz="1050" baseline="-250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1982ED3-A43F-48C7-98BF-719A7861F1C9}"/>
                </a:ext>
              </a:extLst>
            </p:cNvPr>
            <p:cNvSpPr txBox="1"/>
            <p:nvPr/>
          </p:nvSpPr>
          <p:spPr>
            <a:xfrm>
              <a:off x="1014543" y="2885949"/>
              <a:ext cx="520067" cy="215444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W-</a:t>
              </a:r>
              <a:r>
                <a:rPr lang="en-US" altLang="zh-CN" sz="800" dirty="0" err="1"/>
                <a:t>COL</a:t>
              </a:r>
              <a:r>
                <a:rPr lang="en-US" altLang="zh-CN" sz="800" baseline="-25000" dirty="0" err="1"/>
                <a:t>i</a:t>
              </a:r>
              <a:endParaRPr lang="zh-CN" altLang="en-US" sz="1200" baseline="-250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E5EAC9C-5B15-4DBC-9BE6-901C8D6DAC7B}"/>
                </a:ext>
              </a:extLst>
            </p:cNvPr>
            <p:cNvSpPr txBox="1"/>
            <p:nvPr/>
          </p:nvSpPr>
          <p:spPr>
            <a:xfrm>
              <a:off x="1561271" y="2885949"/>
              <a:ext cx="380627" cy="215444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OP</a:t>
              </a:r>
              <a:r>
                <a:rPr lang="en-US" altLang="zh-CN" sz="800" baseline="-25000" dirty="0" err="1"/>
                <a:t>i</a:t>
              </a:r>
              <a:endParaRPr lang="zh-CN" altLang="en-US" sz="800" baseline="-25000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270AA368-8CF1-43EF-905D-203BCB1F71E2}"/>
                </a:ext>
              </a:extLst>
            </p:cNvPr>
            <p:cNvCxnSpPr>
              <a:stCxn id="65" idx="0"/>
              <a:endCxn id="67" idx="2"/>
            </p:cNvCxnSpPr>
            <p:nvPr/>
          </p:nvCxnSpPr>
          <p:spPr>
            <a:xfrm flipV="1">
              <a:off x="1271078" y="3101393"/>
              <a:ext cx="3499" cy="35765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272467F9-2881-406E-8A53-3C55137763D7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rot="16200000" flipV="1">
              <a:off x="839446" y="3027411"/>
              <a:ext cx="357651" cy="505615"/>
            </a:xfrm>
            <a:prstGeom prst="bentConnector3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67AEAA59-575D-463D-9EDF-04F2FEBF019E}"/>
                </a:ext>
              </a:extLst>
            </p:cNvPr>
            <p:cNvCxnSpPr>
              <a:stCxn id="64" idx="0"/>
              <a:endCxn id="68" idx="2"/>
            </p:cNvCxnSpPr>
            <p:nvPr/>
          </p:nvCxnSpPr>
          <p:spPr>
            <a:xfrm rot="5400000" flipH="1" flipV="1">
              <a:off x="1335569" y="3036902"/>
              <a:ext cx="351524" cy="4805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CD33A675-A8C2-4B67-AE9F-9EBFE0ED6B53}"/>
              </a:ext>
            </a:extLst>
          </p:cNvPr>
          <p:cNvSpPr txBox="1"/>
          <p:nvPr/>
        </p:nvSpPr>
        <p:spPr>
          <a:xfrm>
            <a:off x="2549770" y="2901237"/>
            <a:ext cx="419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for OP predictions, using independent logistic classifiers instead of </a:t>
            </a:r>
            <a:r>
              <a:rPr lang="en-US" altLang="zh-CN" sz="1600" dirty="0" err="1">
                <a:solidFill>
                  <a:schemeClr val="bg1"/>
                </a:solidFill>
              </a:rPr>
              <a:t>softmax</a:t>
            </a:r>
            <a:r>
              <a:rPr lang="en-US" altLang="zh-CN" sz="1600" dirty="0">
                <a:solidFill>
                  <a:schemeClr val="bg1"/>
                </a:solidFill>
              </a:rPr>
              <a:t>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9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C8B06-6607-47B7-B165-60294B1A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BC798C-7E18-4EEE-9303-738CDE8E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963A37-8062-4419-BE48-F9B3007046D3}"/>
              </a:ext>
            </a:extLst>
          </p:cNvPr>
          <p:cNvSpPr txBox="1"/>
          <p:nvPr/>
        </p:nvSpPr>
        <p:spPr>
          <a:xfrm>
            <a:off x="86592" y="316486"/>
            <a:ext cx="188564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1" dirty="0">
                <a:solidFill>
                  <a:schemeClr val="bg1"/>
                </a:solidFill>
              </a:rPr>
              <a:t>Span Prediction</a:t>
            </a:r>
            <a:r>
              <a:rPr kumimoji="1" lang="zh-CN" altLang="en-US" sz="1801" dirty="0">
                <a:solidFill>
                  <a:schemeClr val="bg1"/>
                </a:solidFill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D36573-B147-4D29-91AC-CBC8D267BB9B}"/>
                  </a:ext>
                </a:extLst>
              </p:cNvPr>
              <p:cNvSpPr txBox="1"/>
              <p:nvPr/>
            </p:nvSpPr>
            <p:spPr>
              <a:xfrm>
                <a:off x="1546498" y="720026"/>
                <a:ext cx="5182213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D36573-B147-4D29-91AC-CBC8D267B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98" y="720026"/>
                <a:ext cx="5182213" cy="454355"/>
              </a:xfrm>
              <a:prstGeom prst="rect">
                <a:avLst/>
              </a:prstGeom>
              <a:blipFill>
                <a:blip r:embed="rId4"/>
                <a:stretch>
                  <a:fillRect t="-137333" b="-19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5601BE-D853-4CD2-ACB1-75B0733D1117}"/>
                  </a:ext>
                </a:extLst>
              </p:cNvPr>
              <p:cNvSpPr txBox="1"/>
              <p:nvPr/>
            </p:nvSpPr>
            <p:spPr>
              <a:xfrm>
                <a:off x="1859485" y="1209527"/>
                <a:ext cx="3706695" cy="133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zh-CN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b="0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CN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zh-CN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5601BE-D853-4CD2-ACB1-75B0733D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85" y="1209527"/>
                <a:ext cx="3706695" cy="1335943"/>
              </a:xfrm>
              <a:prstGeom prst="rect">
                <a:avLst/>
              </a:prstGeom>
              <a:blipFill>
                <a:blip r:embed="rId5"/>
                <a:stretch>
                  <a:fillRect l="-1316"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C8DA805-5E8E-4B8C-AE91-EEFBF01CABAB}"/>
              </a:ext>
            </a:extLst>
          </p:cNvPr>
          <p:cNvSpPr txBox="1"/>
          <p:nvPr/>
        </p:nvSpPr>
        <p:spPr>
          <a:xfrm>
            <a:off x="306846" y="754840"/>
            <a:ext cx="175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Original X-SQL: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D2A6235-55CB-4F1B-9BE2-40D317CCE326}"/>
              </a:ext>
            </a:extLst>
          </p:cNvPr>
          <p:cNvSpPr txBox="1"/>
          <p:nvPr/>
        </p:nvSpPr>
        <p:spPr>
          <a:xfrm>
            <a:off x="306846" y="2580616"/>
            <a:ext cx="575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 the original X-SQL, we will get the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en-US" altLang="zh-CN" dirty="0">
                <a:solidFill>
                  <a:schemeClr val="bg1"/>
                </a:solidFill>
              </a:rPr>
              <a:t> span prediction, even for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>
                <a:solidFill>
                  <a:schemeClr val="bg1"/>
                </a:solidFill>
              </a:rPr>
              <a:t> columns.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CA4B74-934F-4C3C-844D-49C30DFAA4D9}"/>
              </a:ext>
            </a:extLst>
          </p:cNvPr>
          <p:cNvCxnSpPr>
            <a:cxnSpLocks/>
          </p:cNvCxnSpPr>
          <p:nvPr/>
        </p:nvCxnSpPr>
        <p:spPr>
          <a:xfrm>
            <a:off x="3516451" y="1108578"/>
            <a:ext cx="0" cy="1505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48125DE-29FC-483B-A44A-34628911C776}"/>
              </a:ext>
            </a:extLst>
          </p:cNvPr>
          <p:cNvSpPr/>
          <p:nvPr/>
        </p:nvSpPr>
        <p:spPr>
          <a:xfrm>
            <a:off x="1406229" y="3243401"/>
            <a:ext cx="2997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</a:rPr>
              <a:t>周涨跌幅不超过</a:t>
            </a:r>
            <a:r>
              <a:rPr kumimoji="1" lang="en-US" altLang="zh-CN" sz="1600" dirty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>
                <a:solidFill>
                  <a:schemeClr val="bg1">
                    <a:lumMod val="95000"/>
                  </a:schemeClr>
                </a:solidFill>
              </a:rPr>
              <a:t>，年涨跌不超过</a:t>
            </a:r>
            <a:r>
              <a:rPr kumimoji="1" lang="en-US" altLang="zh-CN" sz="1600" dirty="0">
                <a:solidFill>
                  <a:srgbClr val="FF0000"/>
                </a:solidFill>
              </a:rPr>
              <a:t>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EBFF2C-B3BD-4C4F-996F-B2076D5CB299}"/>
              </a:ext>
            </a:extLst>
          </p:cNvPr>
          <p:cNvSpPr txBox="1"/>
          <p:nvPr/>
        </p:nvSpPr>
        <p:spPr>
          <a:xfrm>
            <a:off x="1365463" y="3502082"/>
            <a:ext cx="32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1, 2, 1, 1, 1, 2, 1,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0, 1, 2, 1, 1, 1, 2,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1B96A35-3499-4B36-9283-B23DE4527995}"/>
                  </a:ext>
                </a:extLst>
              </p:cNvPr>
              <p:cNvSpPr txBox="1"/>
              <p:nvPr/>
            </p:nvSpPr>
            <p:spPr>
              <a:xfrm>
                <a:off x="632099" y="3547030"/>
                <a:ext cx="1104645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bg1"/>
                    </a:solidFill>
                  </a:rPr>
                  <a:t>):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1B96A35-3499-4B36-9283-B23DE452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99" y="3547030"/>
                <a:ext cx="1104645" cy="324384"/>
              </a:xfrm>
              <a:prstGeom prst="rect">
                <a:avLst/>
              </a:prstGeom>
              <a:blipFill>
                <a:blip r:embed="rId6"/>
                <a:stretch>
                  <a:fillRect l="-1657" t="-188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5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44FB83-9FB1-458E-A01E-D79C24DB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28F916-41F2-4BF0-9806-8038B782DE43}"/>
              </a:ext>
            </a:extLst>
          </p:cNvPr>
          <p:cNvSpPr txBox="1"/>
          <p:nvPr/>
        </p:nvSpPr>
        <p:spPr>
          <a:xfrm>
            <a:off x="86592" y="316486"/>
            <a:ext cx="188564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1" dirty="0">
                <a:solidFill>
                  <a:schemeClr val="bg1"/>
                </a:solidFill>
              </a:rPr>
              <a:t>Span Prediction</a:t>
            </a:r>
            <a:r>
              <a:rPr kumimoji="1" lang="zh-CN" altLang="en-US" sz="180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713520-F4C0-4DFD-9BE0-AAADBD17A0D5}"/>
              </a:ext>
            </a:extLst>
          </p:cNvPr>
          <p:cNvSpPr txBox="1"/>
          <p:nvPr/>
        </p:nvSpPr>
        <p:spPr>
          <a:xfrm>
            <a:off x="306846" y="754840"/>
            <a:ext cx="175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Modification: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112CC7-F8E5-46D4-85C4-4A43BEB79A45}"/>
                  </a:ext>
                </a:extLst>
              </p:cNvPr>
              <p:cNvSpPr txBox="1"/>
              <p:nvPr/>
            </p:nvSpPr>
            <p:spPr>
              <a:xfrm>
                <a:off x="430259" y="2374184"/>
                <a:ext cx="5182213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112CC7-F8E5-46D4-85C4-4A43BEB7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9" y="2374184"/>
                <a:ext cx="5182213" cy="454355"/>
              </a:xfrm>
              <a:prstGeom prst="rect">
                <a:avLst/>
              </a:prstGeom>
              <a:blipFill>
                <a:blip r:embed="rId3"/>
                <a:stretch>
                  <a:fillRect t="-137333" b="-19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24C171-CE75-4A40-B443-988D090AF9A2}"/>
                  </a:ext>
                </a:extLst>
              </p:cNvPr>
              <p:cNvSpPr txBox="1"/>
              <p:nvPr/>
            </p:nvSpPr>
            <p:spPr>
              <a:xfrm>
                <a:off x="190244" y="1157331"/>
                <a:ext cx="5093638" cy="82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𝐴𝑡𝑡𝑛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24C171-CE75-4A40-B443-988D090AF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44" y="1157331"/>
                <a:ext cx="5093638" cy="825932"/>
              </a:xfrm>
              <a:prstGeom prst="rect">
                <a:avLst/>
              </a:prstGeom>
              <a:blipFill>
                <a:blip r:embed="rId4"/>
                <a:stretch>
                  <a:fillRect t="-76296" b="-6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785DF55-D4A5-4F45-9488-386956F74815}"/>
              </a:ext>
            </a:extLst>
          </p:cNvPr>
          <p:cNvSpPr txBox="1"/>
          <p:nvPr/>
        </p:nvSpPr>
        <p:spPr>
          <a:xfrm>
            <a:off x="675060" y="1949629"/>
            <a:ext cx="88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184">
            <a:extLst>
              <a:ext uri="{FF2B5EF4-FFF2-40B4-BE49-F238E27FC236}">
                <a16:creationId xmlns:a16="http://schemas.microsoft.com/office/drawing/2014/main" id="{3F57F784-D553-4AA7-B1F7-283F95A4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36"/>
            <a:ext cx="6911975" cy="4147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0BA950-7163-45D0-BA50-0BF7CD9D0ED1}"/>
              </a:ext>
            </a:extLst>
          </p:cNvPr>
          <p:cNvSpPr txBox="1"/>
          <p:nvPr/>
        </p:nvSpPr>
        <p:spPr>
          <a:xfrm>
            <a:off x="87657" y="316486"/>
            <a:ext cx="2473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1" dirty="0">
                <a:solidFill>
                  <a:schemeClr val="bg1">
                    <a:lumMod val="95000"/>
                  </a:schemeClr>
                </a:solidFill>
              </a:rPr>
              <a:t>Value Retrieval Model</a:t>
            </a:r>
            <a:r>
              <a:rPr kumimoji="1" lang="zh-CN" altLang="en-US" sz="1801" dirty="0">
                <a:solidFill>
                  <a:schemeClr val="bg1">
                    <a:lumMod val="95000"/>
                  </a:schemeClr>
                </a:solidFill>
              </a:rPr>
              <a:t>：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A38A010-F30D-43FC-B9EA-B993DD584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048409"/>
              </p:ext>
            </p:extLst>
          </p:nvPr>
        </p:nvGraphicFramePr>
        <p:xfrm>
          <a:off x="184784" y="3690313"/>
          <a:ext cx="293897" cy="2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FDD54231-941F-4114-9CED-E12B504E7189}"/>
              </a:ext>
            </a:extLst>
          </p:cNvPr>
          <p:cNvGrpSpPr/>
          <p:nvPr/>
        </p:nvGrpSpPr>
        <p:grpSpPr>
          <a:xfrm>
            <a:off x="497900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38C5775-B99B-4A75-86C6-710F1C586A35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: 圆角 4">
              <a:extLst>
                <a:ext uri="{FF2B5EF4-FFF2-40B4-BE49-F238E27FC236}">
                  <a16:creationId xmlns:a16="http://schemas.microsoft.com/office/drawing/2014/main" id="{C761B7F2-A1F5-4DED-9BB0-52D60CBC5A22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周</a:t>
              </a:r>
              <a:endParaRPr lang="zh-CN" altLang="zh-CN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CC5FC9-3486-42E6-AF2A-3258727EFC69}"/>
              </a:ext>
            </a:extLst>
          </p:cNvPr>
          <p:cNvGrpSpPr/>
          <p:nvPr/>
        </p:nvGrpSpPr>
        <p:grpSpPr>
          <a:xfrm>
            <a:off x="81072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00FF9A4-96A0-41CD-83AC-7D22A4A25876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4">
              <a:extLst>
                <a:ext uri="{FF2B5EF4-FFF2-40B4-BE49-F238E27FC236}">
                  <a16:creationId xmlns:a16="http://schemas.microsoft.com/office/drawing/2014/main" id="{2A3143CC-BBD0-4436-9EC9-E91DB939CC21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涨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6984CF-0EB1-472A-A239-28D85F35784E}"/>
              </a:ext>
            </a:extLst>
          </p:cNvPr>
          <p:cNvGrpSpPr/>
          <p:nvPr/>
        </p:nvGrpSpPr>
        <p:grpSpPr>
          <a:xfrm>
            <a:off x="1436672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1C498F2-8631-4B69-9CC9-0712C04824B1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矩形: 圆角 4">
              <a:extLst>
                <a:ext uri="{FF2B5EF4-FFF2-40B4-BE49-F238E27FC236}">
                  <a16:creationId xmlns:a16="http://schemas.microsoft.com/office/drawing/2014/main" id="{F992465D-9AD4-4AA4-8570-8D802756286C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业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CAF4B6-1391-409B-A788-45670D719FD8}"/>
              </a:ext>
            </a:extLst>
          </p:cNvPr>
          <p:cNvGrpSpPr/>
          <p:nvPr/>
        </p:nvGrpSpPr>
        <p:grpSpPr>
          <a:xfrm>
            <a:off x="2688272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815AE56-ADE3-4040-A2EC-E32644DB09E5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: 圆角 4">
              <a:extLst>
                <a:ext uri="{FF2B5EF4-FFF2-40B4-BE49-F238E27FC236}">
                  <a16:creationId xmlns:a16="http://schemas.microsoft.com/office/drawing/2014/main" id="{F96E9096-B4AB-4AB2-BB40-44DCAC2EB59F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1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E77EEB0-5FDD-4062-B63B-9F2BB30E405E}"/>
              </a:ext>
            </a:extLst>
          </p:cNvPr>
          <p:cNvGrpSpPr/>
          <p:nvPr/>
        </p:nvGrpSpPr>
        <p:grpSpPr>
          <a:xfrm>
            <a:off x="3314216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D3834C5-9F29-4545-82AE-660355ABF627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矩形: 圆角 4">
              <a:extLst>
                <a:ext uri="{FF2B5EF4-FFF2-40B4-BE49-F238E27FC236}">
                  <a16:creationId xmlns:a16="http://schemas.microsoft.com/office/drawing/2014/main" id="{D7CEC7B7-2F65-4F24-80B4-9D33FC9804B7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%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297E392-231B-41A5-9CC5-7C29E44996E0}"/>
              </a:ext>
            </a:extLst>
          </p:cNvPr>
          <p:cNvGrpSpPr/>
          <p:nvPr/>
        </p:nvGrpSpPr>
        <p:grpSpPr>
          <a:xfrm>
            <a:off x="3627044" y="3699248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8C8A3F8-DD8F-4BE8-A4DB-C25DF0BB2242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矩形: 圆角 4">
              <a:extLst>
                <a:ext uri="{FF2B5EF4-FFF2-40B4-BE49-F238E27FC236}">
                  <a16:creationId xmlns:a16="http://schemas.microsoft.com/office/drawing/2014/main" id="{714AC4D4-D253-46A5-84EF-937804095059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2A87689-4961-4EFE-84A4-D92D4F419B99}"/>
              </a:ext>
            </a:extLst>
          </p:cNvPr>
          <p:cNvGrpSpPr/>
          <p:nvPr/>
        </p:nvGrpSpPr>
        <p:grpSpPr>
          <a:xfrm>
            <a:off x="425298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B7477940-237D-41D3-BE4A-E22C353E1CEB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矩形: 圆角 4">
              <a:extLst>
                <a:ext uri="{FF2B5EF4-FFF2-40B4-BE49-F238E27FC236}">
                  <a16:creationId xmlns:a16="http://schemas.microsoft.com/office/drawing/2014/main" id="{FDE46A53-0E4F-4DB7-9212-3FE0DF1C88E4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华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5F83B74-A4B4-472E-929F-E74433C362A4}"/>
              </a:ext>
            </a:extLst>
          </p:cNvPr>
          <p:cNvGrpSpPr/>
          <p:nvPr/>
        </p:nvGrpSpPr>
        <p:grpSpPr>
          <a:xfrm>
            <a:off x="4565816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C93C527-A081-4E02-AF24-8ACD826A6F46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矩形: 圆角 4">
              <a:extLst>
                <a:ext uri="{FF2B5EF4-FFF2-40B4-BE49-F238E27FC236}">
                  <a16:creationId xmlns:a16="http://schemas.microsoft.com/office/drawing/2014/main" id="{65364A63-CBDB-422D-876F-D8A38DC22EFE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高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BCBEFF1-0DD0-4836-AD80-EBC27FCB617A}"/>
              </a:ext>
            </a:extLst>
          </p:cNvPr>
          <p:cNvGrpSpPr/>
          <p:nvPr/>
        </p:nvGrpSpPr>
        <p:grpSpPr>
          <a:xfrm>
            <a:off x="5191760" y="3699248"/>
            <a:ext cx="293609" cy="209197"/>
            <a:chOff x="143" y="8934"/>
            <a:chExt cx="293609" cy="20919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E12DD31-6F91-4DDD-948E-D4B32094D21D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矩形: 圆角 4">
              <a:extLst>
                <a:ext uri="{FF2B5EF4-FFF2-40B4-BE49-F238E27FC236}">
                  <a16:creationId xmlns:a16="http://schemas.microsoft.com/office/drawing/2014/main" id="{6CAF6ACC-B638-4F4B-BD16-EEAC8641C552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703BD8-B359-488D-A2ED-54E46C0078B9}"/>
              </a:ext>
            </a:extLst>
          </p:cNvPr>
          <p:cNvGrpSpPr/>
          <p:nvPr/>
        </p:nvGrpSpPr>
        <p:grpSpPr>
          <a:xfrm>
            <a:off x="550458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D0996B46-CCDF-431B-9C9C-1D4AD1197968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矩形: 圆角 4">
              <a:extLst>
                <a:ext uri="{FF2B5EF4-FFF2-40B4-BE49-F238E27FC236}">
                  <a16:creationId xmlns:a16="http://schemas.microsoft.com/office/drawing/2014/main" id="{77E463DA-B13A-4AA3-9C80-05058D7A97B3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宁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C1DDFBE-BEC4-4486-91C2-5C3179100547}"/>
              </a:ext>
            </a:extLst>
          </p:cNvPr>
          <p:cNvGrpSpPr/>
          <p:nvPr/>
        </p:nvGrpSpPr>
        <p:grpSpPr>
          <a:xfrm>
            <a:off x="6130244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2C6C13E-F52F-4D98-BEDA-31B2FBD3AE89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矩形: 圆角 4">
              <a:extLst>
                <a:ext uri="{FF2B5EF4-FFF2-40B4-BE49-F238E27FC236}">
                  <a16:creationId xmlns:a16="http://schemas.microsoft.com/office/drawing/2014/main" id="{5938B02A-0FC9-418D-9A0B-9E52680202F4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华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85DA651-89B7-4A5E-B53E-93FF486D9335}"/>
              </a:ext>
            </a:extLst>
          </p:cNvPr>
          <p:cNvGrpSpPr/>
          <p:nvPr/>
        </p:nvGrpSpPr>
        <p:grpSpPr>
          <a:xfrm>
            <a:off x="6443064" y="3699248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5F1A71F-1713-444F-8845-8956878E152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矩形: 圆角 4">
              <a:extLst>
                <a:ext uri="{FF2B5EF4-FFF2-40B4-BE49-F238E27FC236}">
                  <a16:creationId xmlns:a16="http://schemas.microsoft.com/office/drawing/2014/main" id="{BFCD2A17-85D1-471F-A886-90FC5A60923C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6C07C39-2460-4DE6-83D4-15D8FF148BDC}"/>
              </a:ext>
            </a:extLst>
          </p:cNvPr>
          <p:cNvGrpSpPr/>
          <p:nvPr/>
        </p:nvGrpSpPr>
        <p:grpSpPr>
          <a:xfrm>
            <a:off x="5817416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0124B61F-57C0-43AC-9A13-82CFDFBC291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矩形: 圆角 4">
              <a:extLst>
                <a:ext uri="{FF2B5EF4-FFF2-40B4-BE49-F238E27FC236}">
                  <a16:creationId xmlns:a16="http://schemas.microsoft.com/office/drawing/2014/main" id="{8C58A39B-CD92-4B42-8463-1BA91018C9AD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dirty="0">
                  <a:solidFill>
                    <a:schemeClr val="tx1"/>
                  </a:solidFill>
                </a:rPr>
                <a:t>波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715328-237B-4F36-91C8-215741619CFC}"/>
              </a:ext>
            </a:extLst>
          </p:cNvPr>
          <p:cNvGrpSpPr/>
          <p:nvPr/>
        </p:nvGrpSpPr>
        <p:grpSpPr>
          <a:xfrm>
            <a:off x="1752834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DA42837-24EC-4754-A925-51FE78ED686F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矩形: 圆角 4">
              <a:extLst>
                <a:ext uri="{FF2B5EF4-FFF2-40B4-BE49-F238E27FC236}">
                  <a16:creationId xmlns:a16="http://schemas.microsoft.com/office/drawing/2014/main" id="{42F68FEC-3BA2-475C-BFF3-85BB077D7ADA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不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图示 48">
            <a:extLst>
              <a:ext uri="{FF2B5EF4-FFF2-40B4-BE49-F238E27FC236}">
                <a16:creationId xmlns:a16="http://schemas.microsoft.com/office/drawing/2014/main" id="{62E930EA-555E-45AB-BA77-4356A98B3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512349"/>
              </p:ext>
            </p:extLst>
          </p:nvPr>
        </p:nvGraphicFramePr>
        <p:xfrm>
          <a:off x="2065662" y="3690313"/>
          <a:ext cx="293897" cy="2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03CA8517-E462-4530-8633-CB0AC21E0464}"/>
              </a:ext>
            </a:extLst>
          </p:cNvPr>
          <p:cNvGrpSpPr/>
          <p:nvPr/>
        </p:nvGrpSpPr>
        <p:grpSpPr>
          <a:xfrm>
            <a:off x="237877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FC3005F-E7C3-4574-9370-3497BF77E4AE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矩形: 圆角 4">
              <a:extLst>
                <a:ext uri="{FF2B5EF4-FFF2-40B4-BE49-F238E27FC236}">
                  <a16:creationId xmlns:a16="http://schemas.microsoft.com/office/drawing/2014/main" id="{5ADAAC5B-63E2-4A32-B1E3-21C324EDDFFF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过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0A0C996-5483-44EE-826C-C4C20749A98A}"/>
              </a:ext>
            </a:extLst>
          </p:cNvPr>
          <p:cNvGrpSpPr/>
          <p:nvPr/>
        </p:nvGrpSpPr>
        <p:grpSpPr>
          <a:xfrm>
            <a:off x="2064554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01BB582-ED9E-4A92-92BA-37A71DF43443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矩形: 圆角 4">
              <a:extLst>
                <a:ext uri="{FF2B5EF4-FFF2-40B4-BE49-F238E27FC236}">
                  <a16:creationId xmlns:a16="http://schemas.microsoft.com/office/drawing/2014/main" id="{05D47AFE-33DD-48D2-95F3-EC9186861327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超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AF9D9F3-D884-4974-8968-93343EF2F0CC}"/>
              </a:ext>
            </a:extLst>
          </p:cNvPr>
          <p:cNvGrpSpPr/>
          <p:nvPr/>
        </p:nvGrpSpPr>
        <p:grpSpPr>
          <a:xfrm>
            <a:off x="3943350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BB1CAAF-04D8-4C4F-9A0D-4C0B48C183BF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矩形: 圆角 4">
              <a:extLst>
                <a:ext uri="{FF2B5EF4-FFF2-40B4-BE49-F238E27FC236}">
                  <a16:creationId xmlns:a16="http://schemas.microsoft.com/office/drawing/2014/main" id="{F2B52855-C7E9-48AB-AE08-4B5E1A1133B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dirty="0">
                  <a:solidFill>
                    <a:schemeClr val="tx1"/>
                  </a:solidFill>
                </a:rPr>
                <a:t>风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04BBA87-4B8F-4FB5-8AE7-2D886168C36A}"/>
              </a:ext>
            </a:extLst>
          </p:cNvPr>
          <p:cNvGrpSpPr/>
          <p:nvPr/>
        </p:nvGrpSpPr>
        <p:grpSpPr>
          <a:xfrm>
            <a:off x="4878932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7150C6F8-0C5B-4344-9E75-D8BD74478F12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矩形: 圆角 4">
              <a:extLst>
                <a:ext uri="{FF2B5EF4-FFF2-40B4-BE49-F238E27FC236}">
                  <a16:creationId xmlns:a16="http://schemas.microsoft.com/office/drawing/2014/main" id="{2CA0F9C4-986B-4AE3-98E9-3C4070C2D356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900" kern="1200" dirty="0">
                  <a:solidFill>
                    <a:schemeClr val="tx1"/>
                  </a:solidFill>
                </a:rPr>
                <a:t>科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682E366-5D72-4A98-876A-8254C481B505}"/>
              </a:ext>
            </a:extLst>
          </p:cNvPr>
          <p:cNvGrpSpPr/>
          <p:nvPr/>
        </p:nvGrpSpPr>
        <p:grpSpPr>
          <a:xfrm>
            <a:off x="1123556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2040AE90-DA25-4C22-BDCB-562D3CBDA764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矩形: 圆角 4">
              <a:extLst>
                <a:ext uri="{FF2B5EF4-FFF2-40B4-BE49-F238E27FC236}">
                  <a16:creationId xmlns:a16="http://schemas.microsoft.com/office/drawing/2014/main" id="{1518F32B-7998-4916-9FE1-EC248C6733C5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900" dirty="0">
                  <a:solidFill>
                    <a:schemeClr val="tx1"/>
                  </a:solidFill>
                </a:rPr>
                <a:t>跌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E521962-2F71-48A5-9316-D2989A747458}"/>
              </a:ext>
            </a:extLst>
          </p:cNvPr>
          <p:cNvGrpSpPr/>
          <p:nvPr/>
        </p:nvGrpSpPr>
        <p:grpSpPr>
          <a:xfrm>
            <a:off x="3001388" y="3699248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414974ED-AF3E-4482-A6CA-410AAE1399D2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矩形: 圆角 4">
              <a:extLst>
                <a:ext uri="{FF2B5EF4-FFF2-40B4-BE49-F238E27FC236}">
                  <a16:creationId xmlns:a16="http://schemas.microsoft.com/office/drawing/2014/main" id="{790597DD-37A5-4C24-86DD-77E374054A97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0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5EEA01B4-F306-4ACE-90C7-76E18D6DAD3A}"/>
              </a:ext>
            </a:extLst>
          </p:cNvPr>
          <p:cNvSpPr/>
          <p:nvPr/>
        </p:nvSpPr>
        <p:spPr>
          <a:xfrm>
            <a:off x="178657" y="3135960"/>
            <a:ext cx="6551889" cy="469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9" name="图示 68">
            <a:extLst>
              <a:ext uri="{FF2B5EF4-FFF2-40B4-BE49-F238E27FC236}">
                <a16:creationId xmlns:a16="http://schemas.microsoft.com/office/drawing/2014/main" id="{C335F39F-D662-404C-AA71-157D3F2C3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389848"/>
              </p:ext>
            </p:extLst>
          </p:nvPr>
        </p:nvGraphicFramePr>
        <p:xfrm>
          <a:off x="1264089" y="2524511"/>
          <a:ext cx="293897" cy="2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70" name="组合 69">
            <a:extLst>
              <a:ext uri="{FF2B5EF4-FFF2-40B4-BE49-F238E27FC236}">
                <a16:creationId xmlns:a16="http://schemas.microsoft.com/office/drawing/2014/main" id="{E0074D10-7175-4AAF-AB6A-D29B4C5320C8}"/>
              </a:ext>
            </a:extLst>
          </p:cNvPr>
          <p:cNvGrpSpPr/>
          <p:nvPr/>
        </p:nvGrpSpPr>
        <p:grpSpPr>
          <a:xfrm>
            <a:off x="496875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0CACF08-EA47-49AE-80D0-5CE8824494F3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矩形: 圆角 4">
              <a:extLst>
                <a:ext uri="{FF2B5EF4-FFF2-40B4-BE49-F238E27FC236}">
                  <a16:creationId xmlns:a16="http://schemas.microsoft.com/office/drawing/2014/main" id="{6509CA0F-8B9D-46D3-A58F-7768B1A36EC6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q1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B4B73E3-DA88-4956-8754-9FF55EC6D5EA}"/>
              </a:ext>
            </a:extLst>
          </p:cNvPr>
          <p:cNvGrpSpPr/>
          <p:nvPr/>
        </p:nvGrpSpPr>
        <p:grpSpPr>
          <a:xfrm>
            <a:off x="80970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0E49AE59-BD8A-482A-91BC-937AB095CD55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矩形: 圆角 4">
              <a:extLst>
                <a:ext uri="{FF2B5EF4-FFF2-40B4-BE49-F238E27FC236}">
                  <a16:creationId xmlns:a16="http://schemas.microsoft.com/office/drawing/2014/main" id="{253387D3-53E5-4359-9995-244D92148F8F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q2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4353AF2-5CFB-4F30-9D40-83600B5C0840}"/>
              </a:ext>
            </a:extLst>
          </p:cNvPr>
          <p:cNvGrpSpPr/>
          <p:nvPr/>
        </p:nvGrpSpPr>
        <p:grpSpPr>
          <a:xfrm>
            <a:off x="1435647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473AD84E-C669-4604-A399-DBE003FB2C96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矩形: 圆角 4">
              <a:extLst>
                <a:ext uri="{FF2B5EF4-FFF2-40B4-BE49-F238E27FC236}">
                  <a16:creationId xmlns:a16="http://schemas.microsoft.com/office/drawing/2014/main" id="{DED3D8AB-4657-451F-A286-DC1D068E245B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q4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2C16568-269A-4646-81D5-A009D8B035B2}"/>
              </a:ext>
            </a:extLst>
          </p:cNvPr>
          <p:cNvGrpSpPr/>
          <p:nvPr/>
        </p:nvGrpSpPr>
        <p:grpSpPr>
          <a:xfrm>
            <a:off x="2687247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7EABFB1D-5EBC-49D1-A165-2CA9263DA39F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矩形: 圆角 4">
              <a:extLst>
                <a:ext uri="{FF2B5EF4-FFF2-40B4-BE49-F238E27FC236}">
                  <a16:creationId xmlns:a16="http://schemas.microsoft.com/office/drawing/2014/main" id="{6E4A9000-CF42-4503-BA21-613972A0EE74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q8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617846E-5BB3-45DA-9405-836FD75D152F}"/>
              </a:ext>
            </a:extLst>
          </p:cNvPr>
          <p:cNvGrpSpPr/>
          <p:nvPr/>
        </p:nvGrpSpPr>
        <p:grpSpPr>
          <a:xfrm>
            <a:off x="3313191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30D5D1D4-A1F7-4BC6-A8DE-054958A5F9CB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矩形: 圆角 4">
              <a:extLst>
                <a:ext uri="{FF2B5EF4-FFF2-40B4-BE49-F238E27FC236}">
                  <a16:creationId xmlns:a16="http://schemas.microsoft.com/office/drawing/2014/main" id="{30EFAFA4-44C0-44F6-8099-2666F1D0AD8D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q10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4D25808-C723-4A59-8C09-C4E47391D271}"/>
              </a:ext>
            </a:extLst>
          </p:cNvPr>
          <p:cNvGrpSpPr/>
          <p:nvPr/>
        </p:nvGrpSpPr>
        <p:grpSpPr>
          <a:xfrm>
            <a:off x="3626019" y="2832921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C5B9985-6D16-4C97-BB30-E4023922E67A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矩形: 圆角 4">
              <a:extLst>
                <a:ext uri="{FF2B5EF4-FFF2-40B4-BE49-F238E27FC236}">
                  <a16:creationId xmlns:a16="http://schemas.microsoft.com/office/drawing/2014/main" id="{3002FD3D-25CE-4F29-9385-1107E024807C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C5A56F1-5388-4D30-84CB-8DB736DE23FE}"/>
              </a:ext>
            </a:extLst>
          </p:cNvPr>
          <p:cNvGrpSpPr/>
          <p:nvPr/>
        </p:nvGrpSpPr>
        <p:grpSpPr>
          <a:xfrm>
            <a:off x="425196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C30587C4-B792-4D8A-A6B7-F9E3CB529DA5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矩形: 圆角 4">
              <a:extLst>
                <a:ext uri="{FF2B5EF4-FFF2-40B4-BE49-F238E27FC236}">
                  <a16:creationId xmlns:a16="http://schemas.microsoft.com/office/drawing/2014/main" id="{ABEA646C-CC85-4D17-80FC-C05ED2FD9860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C12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C699D6F-0992-41C6-9048-83F7B0131DAE}"/>
              </a:ext>
            </a:extLst>
          </p:cNvPr>
          <p:cNvGrpSpPr/>
          <p:nvPr/>
        </p:nvGrpSpPr>
        <p:grpSpPr>
          <a:xfrm>
            <a:off x="4564791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143DCF8D-FBC3-490D-9DFC-BA1DE9F2FB9B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矩形: 圆角 4">
              <a:extLst>
                <a:ext uri="{FF2B5EF4-FFF2-40B4-BE49-F238E27FC236}">
                  <a16:creationId xmlns:a16="http://schemas.microsoft.com/office/drawing/2014/main" id="{A2AB427D-76E5-45B7-9B58-DDE75AE509B3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C13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2B6B89F-C528-4890-9623-7EE256C74C3A}"/>
              </a:ext>
            </a:extLst>
          </p:cNvPr>
          <p:cNvGrpSpPr/>
          <p:nvPr/>
        </p:nvGrpSpPr>
        <p:grpSpPr>
          <a:xfrm>
            <a:off x="5190735" y="2832921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A106F810-4497-4FA6-A849-94EF64B7CB6B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矩形: 圆角 4">
              <a:extLst>
                <a:ext uri="{FF2B5EF4-FFF2-40B4-BE49-F238E27FC236}">
                  <a16:creationId xmlns:a16="http://schemas.microsoft.com/office/drawing/2014/main" id="{8E86F783-4DA6-491D-9E09-B17B89949BFD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D11C203-5E4E-4816-A307-17217672AA34}"/>
              </a:ext>
            </a:extLst>
          </p:cNvPr>
          <p:cNvGrpSpPr/>
          <p:nvPr/>
        </p:nvGrpSpPr>
        <p:grpSpPr>
          <a:xfrm>
            <a:off x="550356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958C4E88-5063-4E7D-B963-E824A3BDD839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矩形: 圆角 4">
              <a:extLst>
                <a:ext uri="{FF2B5EF4-FFF2-40B4-BE49-F238E27FC236}">
                  <a16:creationId xmlns:a16="http://schemas.microsoft.com/office/drawing/2014/main" id="{467E74B0-05ED-42F6-897C-CCDC9BFCB643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C21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9D4C7CD1-1BBD-4242-A4B4-9B38072035EA}"/>
              </a:ext>
            </a:extLst>
          </p:cNvPr>
          <p:cNvGrpSpPr/>
          <p:nvPr/>
        </p:nvGrpSpPr>
        <p:grpSpPr>
          <a:xfrm>
            <a:off x="6129219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DCE0CF13-5B18-4B30-AEEB-C179007C42AF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矩形: 圆角 4">
              <a:extLst>
                <a:ext uri="{FF2B5EF4-FFF2-40B4-BE49-F238E27FC236}">
                  <a16:creationId xmlns:a16="http://schemas.microsoft.com/office/drawing/2014/main" id="{F1C571EF-2908-42C0-9F35-530CC061530F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C23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1C0AA1C-CC6A-4335-AD1E-D49EC3034EAC}"/>
              </a:ext>
            </a:extLst>
          </p:cNvPr>
          <p:cNvGrpSpPr/>
          <p:nvPr/>
        </p:nvGrpSpPr>
        <p:grpSpPr>
          <a:xfrm>
            <a:off x="6442039" y="2832921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59138524-D155-4602-A51C-A35D1756F204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矩形: 圆角 4">
              <a:extLst>
                <a:ext uri="{FF2B5EF4-FFF2-40B4-BE49-F238E27FC236}">
                  <a16:creationId xmlns:a16="http://schemas.microsoft.com/office/drawing/2014/main" id="{EE5C05FC-417D-44F5-BD4F-53B6E5D29569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</a:rPr>
                <a:t>SEP</a:t>
              </a:r>
              <a:endParaRPr lang="zh-CN" sz="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FA3AA59-5119-4839-BCE9-8B3ACC13C5F5}"/>
              </a:ext>
            </a:extLst>
          </p:cNvPr>
          <p:cNvGrpSpPr/>
          <p:nvPr/>
        </p:nvGrpSpPr>
        <p:grpSpPr>
          <a:xfrm>
            <a:off x="5816391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7BC0416B-AD31-4FCE-AC53-C5734DFFAEC1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矩形: 圆角 4">
              <a:extLst>
                <a:ext uri="{FF2B5EF4-FFF2-40B4-BE49-F238E27FC236}">
                  <a16:creationId xmlns:a16="http://schemas.microsoft.com/office/drawing/2014/main" id="{8EF67D04-1A94-4D2E-9C04-02A42EB8C86F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C22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D41C5C1-ED36-4ED0-AF0A-D7DCD4BBC316}"/>
              </a:ext>
            </a:extLst>
          </p:cNvPr>
          <p:cNvGrpSpPr/>
          <p:nvPr/>
        </p:nvGrpSpPr>
        <p:grpSpPr>
          <a:xfrm>
            <a:off x="1751809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4AB3C532-7AC7-44B5-B685-6C257E2676B8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矩形: 圆角 4">
              <a:extLst>
                <a:ext uri="{FF2B5EF4-FFF2-40B4-BE49-F238E27FC236}">
                  <a16:creationId xmlns:a16="http://schemas.microsoft.com/office/drawing/2014/main" id="{36965F9E-DCD0-4A1B-A21B-4186B0DD12D7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q5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2" name="图示 111">
            <a:extLst>
              <a:ext uri="{FF2B5EF4-FFF2-40B4-BE49-F238E27FC236}">
                <a16:creationId xmlns:a16="http://schemas.microsoft.com/office/drawing/2014/main" id="{C43FB7D8-1644-4FC3-83FB-13319FE2F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00264"/>
              </p:ext>
            </p:extLst>
          </p:nvPr>
        </p:nvGraphicFramePr>
        <p:xfrm>
          <a:off x="2064637" y="2823986"/>
          <a:ext cx="293897" cy="22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A78E418F-EADD-4D75-AB5A-40C361781452}"/>
              </a:ext>
            </a:extLst>
          </p:cNvPr>
          <p:cNvGrpSpPr/>
          <p:nvPr/>
        </p:nvGrpSpPr>
        <p:grpSpPr>
          <a:xfrm>
            <a:off x="237775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FD488EF0-5518-47B7-9B66-C659CF0F4DD5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矩形: 圆角 4">
              <a:extLst>
                <a:ext uri="{FF2B5EF4-FFF2-40B4-BE49-F238E27FC236}">
                  <a16:creationId xmlns:a16="http://schemas.microsoft.com/office/drawing/2014/main" id="{038A105B-63C4-4144-910C-CD622663E530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q7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59F9A4A-1A55-4771-BFF5-8C2451F42F7C}"/>
              </a:ext>
            </a:extLst>
          </p:cNvPr>
          <p:cNvGrpSpPr/>
          <p:nvPr/>
        </p:nvGrpSpPr>
        <p:grpSpPr>
          <a:xfrm>
            <a:off x="2063529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62E8A176-4595-43B1-BE00-53293DD516AD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矩形: 圆角 4">
              <a:extLst>
                <a:ext uri="{FF2B5EF4-FFF2-40B4-BE49-F238E27FC236}">
                  <a16:creationId xmlns:a16="http://schemas.microsoft.com/office/drawing/2014/main" id="{DC1469EB-2866-4B46-AF84-C9E663759BDE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q6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4FF1D6F-0C89-4530-8F88-AE7B589FE744}"/>
              </a:ext>
            </a:extLst>
          </p:cNvPr>
          <p:cNvGrpSpPr/>
          <p:nvPr/>
        </p:nvGrpSpPr>
        <p:grpSpPr>
          <a:xfrm>
            <a:off x="3942325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9D5DBD08-6D0B-4449-AB30-B5778626DDC8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矩形: 圆角 4">
              <a:extLst>
                <a:ext uri="{FF2B5EF4-FFF2-40B4-BE49-F238E27FC236}">
                  <a16:creationId xmlns:a16="http://schemas.microsoft.com/office/drawing/2014/main" id="{2417C0B2-B02A-470A-AA12-57A2B27F8C02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C11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E480514-7161-4B81-BD6F-A76123E06CE1}"/>
              </a:ext>
            </a:extLst>
          </p:cNvPr>
          <p:cNvGrpSpPr/>
          <p:nvPr/>
        </p:nvGrpSpPr>
        <p:grpSpPr>
          <a:xfrm>
            <a:off x="4877907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BE792E88-C56A-43B7-85E4-6A851DC4FB52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矩形: 圆角 4">
              <a:extLst>
                <a:ext uri="{FF2B5EF4-FFF2-40B4-BE49-F238E27FC236}">
                  <a16:creationId xmlns:a16="http://schemas.microsoft.com/office/drawing/2014/main" id="{2C38CF38-72D2-47CB-ACF7-3B8A578497C9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C14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32E63E9A-6034-4E4B-8F08-79D10AA96D49}"/>
              </a:ext>
            </a:extLst>
          </p:cNvPr>
          <p:cNvGrpSpPr/>
          <p:nvPr/>
        </p:nvGrpSpPr>
        <p:grpSpPr>
          <a:xfrm>
            <a:off x="1122531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144D8631-1640-4ABF-AE04-72A0AD15AB29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矩形: 圆角 4">
              <a:extLst>
                <a:ext uri="{FF2B5EF4-FFF2-40B4-BE49-F238E27FC236}">
                  <a16:creationId xmlns:a16="http://schemas.microsoft.com/office/drawing/2014/main" id="{7BAA2361-135F-441C-8C8F-9109F07916F0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q3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635AB46-43D7-4D90-9209-91ED92936F16}"/>
              </a:ext>
            </a:extLst>
          </p:cNvPr>
          <p:cNvGrpSpPr/>
          <p:nvPr/>
        </p:nvGrpSpPr>
        <p:grpSpPr>
          <a:xfrm>
            <a:off x="3000363" y="2832921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500BB9C3-1A54-4985-82DF-C6BECEBC3B33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矩形: 圆角 4">
              <a:extLst>
                <a:ext uri="{FF2B5EF4-FFF2-40B4-BE49-F238E27FC236}">
                  <a16:creationId xmlns:a16="http://schemas.microsoft.com/office/drawing/2014/main" id="{1E2DFEF0-6792-45EE-BFC9-096271D4CE6C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q9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30A2D155-D36F-4F43-8BB3-9FF42DC5C5E6}"/>
              </a:ext>
            </a:extLst>
          </p:cNvPr>
          <p:cNvGrpSpPr/>
          <p:nvPr/>
        </p:nvGrpSpPr>
        <p:grpSpPr>
          <a:xfrm>
            <a:off x="177920" y="2832921"/>
            <a:ext cx="293609" cy="209197"/>
            <a:chOff x="143" y="8934"/>
            <a:chExt cx="293609" cy="20919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4F83C5F4-CB71-41C4-82FF-9B4BC7E2A23E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矩形: 圆角 4">
              <a:extLst>
                <a:ext uri="{FF2B5EF4-FFF2-40B4-BE49-F238E27FC236}">
                  <a16:creationId xmlns:a16="http://schemas.microsoft.com/office/drawing/2014/main" id="{746EE957-44FA-4D9D-9694-1484C624C22F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40784DD-508D-4BA5-A069-A762CA5B77B4}"/>
              </a:ext>
            </a:extLst>
          </p:cNvPr>
          <p:cNvSpPr txBox="1"/>
          <p:nvPr/>
        </p:nvSpPr>
        <p:spPr>
          <a:xfrm>
            <a:off x="3924678" y="2320086"/>
            <a:ext cx="1273209" cy="276999"/>
          </a:xfrm>
          <a:prstGeom prst="rect">
            <a:avLst/>
          </a:prstGeom>
          <a:solidFill>
            <a:srgbClr val="FFCC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Attention Pooling</a:t>
            </a:r>
            <a:endParaRPr lang="zh-CN" altLang="en-US" sz="12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B8B8BEA-A56B-4254-981A-DA76D7E36E62}"/>
              </a:ext>
            </a:extLst>
          </p:cNvPr>
          <p:cNvSpPr txBox="1"/>
          <p:nvPr/>
        </p:nvSpPr>
        <p:spPr>
          <a:xfrm>
            <a:off x="5510715" y="2316190"/>
            <a:ext cx="905986" cy="276999"/>
          </a:xfrm>
          <a:prstGeom prst="rect">
            <a:avLst/>
          </a:prstGeom>
          <a:solidFill>
            <a:srgbClr val="FFCC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Att</a:t>
            </a:r>
            <a:r>
              <a:rPr lang="en-US" altLang="zh-CN" sz="1200" dirty="0"/>
              <a:t> Pooling</a:t>
            </a:r>
            <a:endParaRPr lang="zh-CN" altLang="en-US" sz="1200" dirty="0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D12D636B-9039-4943-81A3-ADE16599D203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4089130" y="2611982"/>
            <a:ext cx="0" cy="2270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4DCF81D-E096-4BFC-83B8-BE3CA429DFEB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398768" y="2611982"/>
            <a:ext cx="0" cy="2270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584EECD-A181-4073-BF30-8F77ED787C3D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4711596" y="2611984"/>
            <a:ext cx="0" cy="2270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F26C59F-2FF8-402E-B1D3-9B87C2B97291}"/>
              </a:ext>
            </a:extLst>
          </p:cNvPr>
          <p:cNvCxnSpPr>
            <a:cxnSpLocks/>
            <a:stCxn id="124" idx="0"/>
          </p:cNvCxnSpPr>
          <p:nvPr/>
        </p:nvCxnSpPr>
        <p:spPr>
          <a:xfrm flipH="1" flipV="1">
            <a:off x="5017390" y="2611984"/>
            <a:ext cx="7322" cy="2270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CC7A0D2-18D2-420F-886A-90D689A25CC3}"/>
              </a:ext>
            </a:extLst>
          </p:cNvPr>
          <p:cNvCxnSpPr>
            <a:cxnSpLocks/>
          </p:cNvCxnSpPr>
          <p:nvPr/>
        </p:nvCxnSpPr>
        <p:spPr>
          <a:xfrm flipV="1">
            <a:off x="5665294" y="2611982"/>
            <a:ext cx="0" cy="2270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39A7DB4-4C75-4717-AEBD-DB718F60ABC0}"/>
              </a:ext>
            </a:extLst>
          </p:cNvPr>
          <p:cNvCxnSpPr>
            <a:cxnSpLocks/>
          </p:cNvCxnSpPr>
          <p:nvPr/>
        </p:nvCxnSpPr>
        <p:spPr>
          <a:xfrm flipV="1">
            <a:off x="5974932" y="2611982"/>
            <a:ext cx="0" cy="2270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78588804-7675-4AD9-99B1-371C4B248992}"/>
              </a:ext>
            </a:extLst>
          </p:cNvPr>
          <p:cNvCxnSpPr>
            <a:cxnSpLocks/>
          </p:cNvCxnSpPr>
          <p:nvPr/>
        </p:nvCxnSpPr>
        <p:spPr>
          <a:xfrm flipV="1">
            <a:off x="6287760" y="2611984"/>
            <a:ext cx="0" cy="2270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0662B77A-5223-48A3-8AB6-9A6FFD2AAFDE}"/>
              </a:ext>
            </a:extLst>
          </p:cNvPr>
          <p:cNvCxnSpPr/>
          <p:nvPr/>
        </p:nvCxnSpPr>
        <p:spPr>
          <a:xfrm>
            <a:off x="324725" y="2751577"/>
            <a:ext cx="50266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A81F3A3C-0CA4-461C-86FE-CFA46CDCF47E}"/>
              </a:ext>
            </a:extLst>
          </p:cNvPr>
          <p:cNvCxnSpPr>
            <a:cxnSpLocks/>
            <a:endCxn id="139" idx="1"/>
          </p:cNvCxnSpPr>
          <p:nvPr/>
        </p:nvCxnSpPr>
        <p:spPr>
          <a:xfrm rot="5400000" flipH="1" flipV="1">
            <a:off x="5284390" y="2521437"/>
            <a:ext cx="293072" cy="1595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F414E92-AB7A-410A-8C3D-C25E2AAC552D}"/>
              </a:ext>
            </a:extLst>
          </p:cNvPr>
          <p:cNvCxnSpPr>
            <a:cxnSpLocks/>
            <a:stCxn id="138" idx="0"/>
            <a:endCxn id="152" idx="4"/>
          </p:cNvCxnSpPr>
          <p:nvPr/>
        </p:nvCxnSpPr>
        <p:spPr>
          <a:xfrm flipH="1" flipV="1">
            <a:off x="4561282" y="2134619"/>
            <a:ext cx="1" cy="18546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26AAD960-327D-464D-A456-378463C0D30B}"/>
              </a:ext>
            </a:extLst>
          </p:cNvPr>
          <p:cNvCxnSpPr>
            <a:cxnSpLocks/>
            <a:stCxn id="139" idx="0"/>
            <a:endCxn id="153" idx="4"/>
          </p:cNvCxnSpPr>
          <p:nvPr/>
        </p:nvCxnSpPr>
        <p:spPr>
          <a:xfrm flipH="1" flipV="1">
            <a:off x="5962658" y="2146296"/>
            <a:ext cx="1050" cy="16989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96216490-5EE6-4B58-BC88-9E7781B9CBE6}"/>
              </a:ext>
            </a:extLst>
          </p:cNvPr>
          <p:cNvSpPr/>
          <p:nvPr/>
        </p:nvSpPr>
        <p:spPr>
          <a:xfrm>
            <a:off x="4479865" y="1971785"/>
            <a:ext cx="162834" cy="16283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217F8711-0860-4864-929D-C8204D49836D}"/>
              </a:ext>
            </a:extLst>
          </p:cNvPr>
          <p:cNvSpPr/>
          <p:nvPr/>
        </p:nvSpPr>
        <p:spPr>
          <a:xfrm>
            <a:off x="5881241" y="1983462"/>
            <a:ext cx="162834" cy="16283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A055A64-B6D5-49D7-83FD-04579C792E52}"/>
              </a:ext>
            </a:extLst>
          </p:cNvPr>
          <p:cNvCxnSpPr>
            <a:cxnSpLocks/>
            <a:endCxn id="153" idx="2"/>
          </p:cNvCxnSpPr>
          <p:nvPr/>
        </p:nvCxnSpPr>
        <p:spPr>
          <a:xfrm rot="5400000" flipH="1" flipV="1">
            <a:off x="5272967" y="2143304"/>
            <a:ext cx="686699" cy="52985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6D37AD53-FB8F-45EF-952F-EE27FC090A6D}"/>
              </a:ext>
            </a:extLst>
          </p:cNvPr>
          <p:cNvCxnSpPr>
            <a:cxnSpLocks/>
            <a:stCxn id="152" idx="0"/>
            <a:endCxn id="159" idx="2"/>
          </p:cNvCxnSpPr>
          <p:nvPr/>
        </p:nvCxnSpPr>
        <p:spPr>
          <a:xfrm flipH="1" flipV="1">
            <a:off x="4555155" y="1680157"/>
            <a:ext cx="6127" cy="29162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4E4AED7F-B1F0-48F6-BC84-579DFB4029A1}"/>
              </a:ext>
            </a:extLst>
          </p:cNvPr>
          <p:cNvGrpSpPr/>
          <p:nvPr/>
        </p:nvGrpSpPr>
        <p:grpSpPr>
          <a:xfrm>
            <a:off x="4408350" y="1477087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C7D90B25-6A75-4020-9A56-E7785312B495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矩形: 圆角 4">
              <a:extLst>
                <a:ext uri="{FF2B5EF4-FFF2-40B4-BE49-F238E27FC236}">
                  <a16:creationId xmlns:a16="http://schemas.microsoft.com/office/drawing/2014/main" id="{964B2353-880A-426A-B77B-7969381BD689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C1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139FB117-A55E-40D5-B279-1CC00715A3C0}"/>
              </a:ext>
            </a:extLst>
          </p:cNvPr>
          <p:cNvGrpSpPr/>
          <p:nvPr/>
        </p:nvGrpSpPr>
        <p:grpSpPr>
          <a:xfrm>
            <a:off x="5812984" y="1489362"/>
            <a:ext cx="293609" cy="209197"/>
            <a:chOff x="143" y="8934"/>
            <a:chExt cx="293609" cy="2091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8BB7D75C-3D1F-41FC-9E67-990AD5150349}"/>
                </a:ext>
              </a:extLst>
            </p:cNvPr>
            <p:cNvSpPr/>
            <p:nvPr/>
          </p:nvSpPr>
          <p:spPr>
            <a:xfrm>
              <a:off x="143" y="8934"/>
              <a:ext cx="293609" cy="209197"/>
            </a:xfrm>
            <a:prstGeom prst="roundRect">
              <a:avLst>
                <a:gd name="adj" fmla="val 10000"/>
              </a:avLst>
            </a:prstGeom>
            <a:grpFill/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2" name="矩形: 圆角 4">
              <a:extLst>
                <a:ext uri="{FF2B5EF4-FFF2-40B4-BE49-F238E27FC236}">
                  <a16:creationId xmlns:a16="http://schemas.microsoft.com/office/drawing/2014/main" id="{296D5284-5FD8-4763-9431-47961485BE24}"/>
                </a:ext>
              </a:extLst>
            </p:cNvPr>
            <p:cNvSpPr txBox="1"/>
            <p:nvPr/>
          </p:nvSpPr>
          <p:spPr>
            <a:xfrm>
              <a:off x="6270" y="15061"/>
              <a:ext cx="281355" cy="19694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zh-CN" sz="900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900" baseline="-25000" dirty="0">
                  <a:solidFill>
                    <a:schemeClr val="tx1"/>
                  </a:solidFill>
                </a:rPr>
                <a:t>C2</a:t>
              </a:r>
              <a:endParaRPr lang="zh-CN" altLang="zh-CN" sz="9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7578FED-6EB8-4A3D-8C69-5AC3BB6FBA7C}"/>
              </a:ext>
            </a:extLst>
          </p:cNvPr>
          <p:cNvCxnSpPr>
            <a:cxnSpLocks/>
            <a:stCxn id="153" idx="0"/>
            <a:endCxn id="162" idx="2"/>
          </p:cNvCxnSpPr>
          <p:nvPr/>
        </p:nvCxnSpPr>
        <p:spPr>
          <a:xfrm flipH="1" flipV="1">
            <a:off x="5959789" y="1692432"/>
            <a:ext cx="2869" cy="2910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708901A-E750-4390-AF1C-91C75FC12BC9}"/>
              </a:ext>
            </a:extLst>
          </p:cNvPr>
          <p:cNvCxnSpPr/>
          <p:nvPr/>
        </p:nvCxnSpPr>
        <p:spPr>
          <a:xfrm flipV="1">
            <a:off x="324725" y="2751579"/>
            <a:ext cx="0" cy="813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52A1CC8-067C-4AEB-8C1B-A2F15EC933A5}"/>
              </a:ext>
            </a:extLst>
          </p:cNvPr>
          <p:cNvSpPr txBox="1"/>
          <p:nvPr/>
        </p:nvSpPr>
        <p:spPr>
          <a:xfrm>
            <a:off x="4325131" y="995758"/>
            <a:ext cx="465450" cy="276999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0/1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DE9955F1-C9FC-4B8C-8A0C-67EAAA84467F}"/>
              </a:ext>
            </a:extLst>
          </p:cNvPr>
          <p:cNvCxnSpPr>
            <a:cxnSpLocks/>
            <a:stCxn id="159" idx="0"/>
            <a:endCxn id="165" idx="2"/>
          </p:cNvCxnSpPr>
          <p:nvPr/>
        </p:nvCxnSpPr>
        <p:spPr>
          <a:xfrm flipV="1">
            <a:off x="4555155" y="1272757"/>
            <a:ext cx="2701" cy="21045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E648B81-BAFC-418F-AF83-CC610EE0EC63}"/>
              </a:ext>
            </a:extLst>
          </p:cNvPr>
          <p:cNvSpPr txBox="1"/>
          <p:nvPr/>
        </p:nvSpPr>
        <p:spPr>
          <a:xfrm>
            <a:off x="5730983" y="991807"/>
            <a:ext cx="465450" cy="276999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0/1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442023A-FB16-4829-B458-49949E3EB919}"/>
              </a:ext>
            </a:extLst>
          </p:cNvPr>
          <p:cNvCxnSpPr>
            <a:cxnSpLocks/>
            <a:stCxn id="162" idx="0"/>
            <a:endCxn id="169" idx="2"/>
          </p:cNvCxnSpPr>
          <p:nvPr/>
        </p:nvCxnSpPr>
        <p:spPr>
          <a:xfrm flipV="1">
            <a:off x="5959789" y="1268806"/>
            <a:ext cx="3919" cy="22668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D3C141BA-45A4-4763-B03E-C359CE539C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95683" y="2523548"/>
            <a:ext cx="293956" cy="16403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864A32C2-15E6-4D8B-B5B4-77D38C73EB84}"/>
              </a:ext>
            </a:extLst>
          </p:cNvPr>
          <p:cNvCxnSpPr>
            <a:cxnSpLocks/>
          </p:cNvCxnSpPr>
          <p:nvPr/>
        </p:nvCxnSpPr>
        <p:spPr>
          <a:xfrm flipV="1">
            <a:off x="3754333" y="2040928"/>
            <a:ext cx="707900" cy="707829"/>
          </a:xfrm>
          <a:prstGeom prst="bentConnector3">
            <a:avLst>
              <a:gd name="adj1" fmla="val 5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D4F60B47-07C5-4F1E-BDAE-B4E61482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89346"/>
              </p:ext>
            </p:extLst>
          </p:nvPr>
        </p:nvGraphicFramePr>
        <p:xfrm>
          <a:off x="219391" y="1011955"/>
          <a:ext cx="3358444" cy="1085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442">
                  <a:extLst>
                    <a:ext uri="{9D8B030D-6E8A-4147-A177-3AD203B41FA5}">
                      <a16:colId xmlns:a16="http://schemas.microsoft.com/office/drawing/2014/main" val="4227912582"/>
                    </a:ext>
                  </a:extLst>
                </a:gridCol>
                <a:gridCol w="652608">
                  <a:extLst>
                    <a:ext uri="{9D8B030D-6E8A-4147-A177-3AD203B41FA5}">
                      <a16:colId xmlns:a16="http://schemas.microsoft.com/office/drawing/2014/main" val="917548822"/>
                    </a:ext>
                  </a:extLst>
                </a:gridCol>
                <a:gridCol w="650297">
                  <a:extLst>
                    <a:ext uri="{9D8B030D-6E8A-4147-A177-3AD203B41FA5}">
                      <a16:colId xmlns:a16="http://schemas.microsoft.com/office/drawing/2014/main" val="3630296451"/>
                    </a:ext>
                  </a:extLst>
                </a:gridCol>
                <a:gridCol w="648885">
                  <a:extLst>
                    <a:ext uri="{9D8B030D-6E8A-4147-A177-3AD203B41FA5}">
                      <a16:colId xmlns:a16="http://schemas.microsoft.com/office/drawing/2014/main" val="3648712004"/>
                    </a:ext>
                  </a:extLst>
                </a:gridCol>
                <a:gridCol w="712212">
                  <a:extLst>
                    <a:ext uri="{9D8B030D-6E8A-4147-A177-3AD203B41FA5}">
                      <a16:colId xmlns:a16="http://schemas.microsoft.com/office/drawing/2014/main" val="74780246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股票代码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公司简称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周涨跌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月涨跌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年涨跌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926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000636.sz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风华高科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-0.68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22.98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-0.85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333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600303.sh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曙光股份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solidFill>
                            <a:schemeClr val="tx1"/>
                          </a:solidFill>
                          <a:effectLst/>
                        </a:rPr>
                        <a:t>-2.06</a:t>
                      </a:r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-1.28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-52.64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7175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002454.sz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松芝股份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0.46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-8.86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-42.11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37108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002048.sz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宁波华翔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-0.79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-0.04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-52.17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7389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002214.sz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大立科技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3.49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 </a:t>
                      </a:r>
                      <a:r>
                        <a:rPr lang="en-US" altLang="zh-CN" sz="1000" u="none" strike="noStrike">
                          <a:effectLst/>
                        </a:rPr>
                        <a:t>4.02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 </a:t>
                      </a:r>
                      <a:r>
                        <a:rPr lang="en-US" altLang="zh-CN" sz="1000" u="none" strike="noStrike" dirty="0">
                          <a:effectLst/>
                        </a:rPr>
                        <a:t>-28.92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319891"/>
                  </a:ext>
                </a:extLst>
              </a:tr>
            </a:tbl>
          </a:graphicData>
        </a:graphic>
      </p:graphicFrame>
      <p:sp>
        <p:nvSpPr>
          <p:cNvPr id="184" name="矩形 183">
            <a:extLst>
              <a:ext uri="{FF2B5EF4-FFF2-40B4-BE49-F238E27FC236}">
                <a16:creationId xmlns:a16="http://schemas.microsoft.com/office/drawing/2014/main" id="{047C94C9-54EB-42C7-AFB6-CE12EA8D4DCE}"/>
              </a:ext>
            </a:extLst>
          </p:cNvPr>
          <p:cNvSpPr/>
          <p:nvPr/>
        </p:nvSpPr>
        <p:spPr>
          <a:xfrm>
            <a:off x="909762" y="995758"/>
            <a:ext cx="633096" cy="11075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713E36D-F0F8-4AAF-BED0-A6EB707C25BC}"/>
              </a:ext>
            </a:extLst>
          </p:cNvPr>
          <p:cNvSpPr txBox="1"/>
          <p:nvPr/>
        </p:nvSpPr>
        <p:spPr>
          <a:xfrm>
            <a:off x="23395" y="690625"/>
            <a:ext cx="7021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Input:</a:t>
            </a:r>
            <a:r>
              <a:rPr lang="en-US" altLang="zh-CN" sz="1000" dirty="0">
                <a:solidFill>
                  <a:schemeClr val="accent2"/>
                </a:solidFill>
              </a:rPr>
              <a:t>[CLS]</a:t>
            </a:r>
            <a:r>
              <a:rPr kumimoji="1" lang="zh-CN" altLang="en-US" sz="1000" dirty="0">
                <a:solidFill>
                  <a:schemeClr val="bg1"/>
                </a:solidFill>
              </a:rPr>
              <a:t>问一下风华企业周涨跌幅不超过</a:t>
            </a:r>
            <a:r>
              <a:rPr kumimoji="1" lang="en-US" altLang="zh-CN" sz="1000" dirty="0">
                <a:solidFill>
                  <a:schemeClr val="bg1"/>
                </a:solidFill>
              </a:rPr>
              <a:t>10%</a:t>
            </a:r>
            <a:r>
              <a:rPr kumimoji="1" lang="zh-CN" altLang="en-US" sz="1000" dirty="0">
                <a:solidFill>
                  <a:schemeClr val="bg1"/>
                </a:solidFill>
              </a:rPr>
              <a:t>，它月涨跌幅和年涨跌是多少</a:t>
            </a:r>
            <a:r>
              <a:rPr kumimoji="1" lang="en-US" altLang="zh-CN" sz="1000" dirty="0">
                <a:solidFill>
                  <a:schemeClr val="accent2"/>
                </a:solidFill>
              </a:rPr>
              <a:t>[SEP]</a:t>
            </a:r>
            <a:r>
              <a:rPr lang="zh-CN" altLang="en-US" sz="1000" dirty="0">
                <a:solidFill>
                  <a:schemeClr val="bg1"/>
                </a:solidFill>
              </a:rPr>
              <a:t>风华高科</a:t>
            </a:r>
            <a:r>
              <a:rPr kumimoji="1" lang="en-US" altLang="zh-CN" sz="1000" dirty="0">
                <a:solidFill>
                  <a:schemeClr val="accent2"/>
                </a:solidFill>
              </a:rPr>
              <a:t>[SEP]</a:t>
            </a:r>
            <a:r>
              <a:rPr lang="zh-CN" altLang="en-US" sz="1000" dirty="0">
                <a:solidFill>
                  <a:schemeClr val="bg1"/>
                </a:solidFill>
              </a:rPr>
              <a:t>宁波华翔</a:t>
            </a:r>
            <a:r>
              <a:rPr lang="en-US" altLang="zh-CN" sz="1000" dirty="0">
                <a:solidFill>
                  <a:schemeClr val="accent2"/>
                </a:solidFill>
              </a:rPr>
              <a:t>……</a:t>
            </a:r>
            <a:r>
              <a:rPr lang="zh-CN" altLang="en-US" sz="1000" dirty="0">
                <a:solidFill>
                  <a:schemeClr val="bg1"/>
                </a:solidFill>
              </a:rPr>
              <a:t>大立科技</a:t>
            </a:r>
            <a:r>
              <a:rPr lang="en-US" altLang="zh-CN" sz="1000" dirty="0">
                <a:solidFill>
                  <a:schemeClr val="accent2"/>
                </a:solidFill>
              </a:rPr>
              <a:t>[SEP]</a:t>
            </a:r>
            <a:endParaRPr lang="zh-CN" altLang="en-US" sz="1000" dirty="0">
              <a:solidFill>
                <a:schemeClr val="accent2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34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741</Words>
  <Application>Microsoft Office PowerPoint</Application>
  <PresentationFormat>自定义</PresentationFormat>
  <Paragraphs>281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Wayne</dc:creator>
  <cp:lastModifiedBy>志港 戴</cp:lastModifiedBy>
  <cp:revision>80</cp:revision>
  <dcterms:created xsi:type="dcterms:W3CDTF">2019-09-20T08:39:30Z</dcterms:created>
  <dcterms:modified xsi:type="dcterms:W3CDTF">2019-10-11T04:24:17Z</dcterms:modified>
</cp:coreProperties>
</file>