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2A32-A2AC-40CE-B922-5F56053CCF07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E734-5E91-4E82-8CBF-C242CE382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46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2A32-A2AC-40CE-B922-5F56053CCF07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E734-5E91-4E82-8CBF-C242CE382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0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2A32-A2AC-40CE-B922-5F56053CCF07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E734-5E91-4E82-8CBF-C242CE382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34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2A32-A2AC-40CE-B922-5F56053CCF07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E734-5E91-4E82-8CBF-C242CE382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90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2A32-A2AC-40CE-B922-5F56053CCF07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E734-5E91-4E82-8CBF-C242CE382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87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2A32-A2AC-40CE-B922-5F56053CCF07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E734-5E91-4E82-8CBF-C242CE382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11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2A32-A2AC-40CE-B922-5F56053CCF07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E734-5E91-4E82-8CBF-C242CE382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12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2A32-A2AC-40CE-B922-5F56053CCF07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E734-5E91-4E82-8CBF-C242CE382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51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2A32-A2AC-40CE-B922-5F56053CCF07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E734-5E91-4E82-8CBF-C242CE382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49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2A32-A2AC-40CE-B922-5F56053CCF07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E734-5E91-4E82-8CBF-C242CE382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3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2A32-A2AC-40CE-B922-5F56053CCF07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5E734-5E91-4E82-8CBF-C242CE382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50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22A32-A2AC-40CE-B922-5F56053CCF07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5E734-5E91-4E82-8CBF-C242CE382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86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87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71594" y="1965011"/>
            <a:ext cx="3897221" cy="141577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/>
                <a:latin typeface="Harlow Solid Italic" panose="04030604020F02020D02" pitchFamily="82" charset="0"/>
              </a:rPr>
              <a:t>Ebby</a:t>
            </a:r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/>
                <a:latin typeface="Harlow Solid Italic" panose="04030604020F02020D02" pitchFamily="82" charset="0"/>
              </a:rPr>
              <a:t>‘</a:t>
            </a:r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/>
                <a:latin typeface="Harlow Solid Italic" panose="04030604020F02020D02" pitchFamily="82" charset="0"/>
              </a:rPr>
              <a:t>s Notes</a:t>
            </a:r>
          </a:p>
          <a:p>
            <a:pPr algn="ctr"/>
            <a:r>
              <a:rPr lang="en-US" altLang="zh-CN" sz="3200" dirty="0" smtClean="0">
                <a:ln w="0"/>
                <a:solidFill>
                  <a:schemeClr val="tx1"/>
                </a:solidFill>
                <a:latin typeface="Harlow Solid Italic" panose="04030604020F02020D02" pitchFamily="82" charset="0"/>
              </a:rPr>
              <a:t>—  </a:t>
            </a:r>
            <a:r>
              <a:rPr lang="en-US" altLang="zh-CN" sz="2400" dirty="0" smtClean="0">
                <a:ln w="0"/>
                <a:solidFill>
                  <a:schemeClr val="tx1"/>
                </a:solidFill>
                <a:latin typeface="Bahnschrift SemiBold Condensed" panose="020B0502040204020203" pitchFamily="34" charset="0"/>
              </a:rPr>
              <a:t>Learning Lifetime </a:t>
            </a:r>
            <a:r>
              <a:rPr lang="en-US" altLang="zh-CN" sz="3200" dirty="0" smtClean="0">
                <a:ln w="0"/>
                <a:solidFill>
                  <a:schemeClr val="tx1"/>
                </a:solidFill>
                <a:latin typeface="Harlow Solid Italic" panose="04030604020F02020D02" pitchFamily="82" charset="0"/>
              </a:rPr>
              <a:t>—</a:t>
            </a:r>
            <a:endParaRPr lang="en-US" altLang="zh-CN" sz="3200" b="0" cap="none" spc="0" dirty="0" smtClean="0">
              <a:ln w="0"/>
              <a:solidFill>
                <a:schemeClr val="tx1"/>
              </a:solidFill>
              <a:effectLst/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670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Bahnschrift SemiBold Condensed</vt:lpstr>
      <vt:lpstr>Harlow Solid Italic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ebby dd</dc:creator>
  <cp:lastModifiedBy>ebby dd</cp:lastModifiedBy>
  <cp:revision>3</cp:revision>
  <dcterms:created xsi:type="dcterms:W3CDTF">2018-07-20T04:57:24Z</dcterms:created>
  <dcterms:modified xsi:type="dcterms:W3CDTF">2018-07-20T05:17:30Z</dcterms:modified>
</cp:coreProperties>
</file>